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9" r:id="rId3"/>
    <p:sldMasterId id="2147483721" r:id="rId4"/>
    <p:sldMasterId id="2147483733" r:id="rId5"/>
    <p:sldMasterId id="2147483745" r:id="rId6"/>
    <p:sldMasterId id="2147483757" r:id="rId7"/>
    <p:sldMasterId id="2147483769" r:id="rId8"/>
    <p:sldMasterId id="2147483782" r:id="rId9"/>
    <p:sldMasterId id="2147483794" r:id="rId10"/>
  </p:sldMasterIdLst>
  <p:notesMasterIdLst>
    <p:notesMasterId r:id="rId38"/>
  </p:notesMasterIdLst>
  <p:sldIdLst>
    <p:sldId id="261" r:id="rId11"/>
    <p:sldId id="262" r:id="rId12"/>
    <p:sldId id="327" r:id="rId13"/>
    <p:sldId id="315" r:id="rId14"/>
    <p:sldId id="263" r:id="rId15"/>
    <p:sldId id="320" r:id="rId16"/>
    <p:sldId id="330" r:id="rId17"/>
    <p:sldId id="328" r:id="rId18"/>
    <p:sldId id="331" r:id="rId19"/>
    <p:sldId id="326" r:id="rId20"/>
    <p:sldId id="317" r:id="rId21"/>
    <p:sldId id="269" r:id="rId22"/>
    <p:sldId id="270" r:id="rId23"/>
    <p:sldId id="271" r:id="rId24"/>
    <p:sldId id="272" r:id="rId25"/>
    <p:sldId id="273" r:id="rId26"/>
    <p:sldId id="333" r:id="rId27"/>
    <p:sldId id="274" r:id="rId28"/>
    <p:sldId id="275" r:id="rId29"/>
    <p:sldId id="280" r:id="rId30"/>
    <p:sldId id="281" r:id="rId31"/>
    <p:sldId id="282" r:id="rId32"/>
    <p:sldId id="276" r:id="rId33"/>
    <p:sldId id="277" r:id="rId34"/>
    <p:sldId id="278" r:id="rId35"/>
    <p:sldId id="279" r:id="rId36"/>
    <p:sldId id="31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53" autoAdjust="0"/>
    <p:restoredTop sz="95382" autoAdjust="0"/>
  </p:normalViewPr>
  <p:slideViewPr>
    <p:cSldViewPr>
      <p:cViewPr varScale="1">
        <p:scale>
          <a:sx n="70" d="100"/>
          <a:sy n="70" d="100"/>
        </p:scale>
        <p:origin x="-1152" y="-102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60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179E6-2DE5-44CF-A751-2AD6C64EAC3C}" type="datetimeFigureOut">
              <a:rPr lang="en-CA" smtClean="0"/>
              <a:t>18/10/2014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8CC63-23A1-4D60-B1E1-BB7C478D78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430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_anchor_1','_com_1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_anchor_1','_com_1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4790B-24B1-4CCC-95DA-AB929B1AAE34}" type="slidenum">
              <a:rPr lang="en-US" altLang="en-US">
                <a:solidFill>
                  <a:prstClr val="black"/>
                </a:solidFill>
              </a:rPr>
              <a:pPr/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4790B-24B1-4CCC-95DA-AB929B1AAE34}" type="slidenum">
              <a:rPr lang="en-US" altLang="en-US">
                <a:solidFill>
                  <a:prstClr val="black"/>
                </a:solidFill>
              </a:rPr>
              <a:pPr/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Low velocities go to 20 km – upper ~2-5 km represent </a:t>
            </a:r>
            <a:r>
              <a:rPr lang="en-US" dirty="0" err="1" smtClean="0"/>
              <a:t>phanerozoic</a:t>
            </a:r>
            <a:r>
              <a:rPr lang="en-US" dirty="0" smtClean="0"/>
              <a:t> sediments of the western </a:t>
            </a:r>
            <a:r>
              <a:rPr lang="en-US" dirty="0" err="1" smtClean="0"/>
              <a:t>canada</a:t>
            </a:r>
            <a:r>
              <a:rPr lang="en-US" dirty="0" smtClean="0"/>
              <a:t> sedimentary basin</a:t>
            </a:r>
          </a:p>
          <a:p>
            <a:r>
              <a:rPr lang="en-US" dirty="0" smtClean="0"/>
              <a:t>High velocities to the west are the </a:t>
            </a:r>
            <a:r>
              <a:rPr lang="en-US" dirty="0" err="1" smtClean="0"/>
              <a:t>Muskwa</a:t>
            </a:r>
            <a:r>
              <a:rPr lang="en-US" dirty="0" smtClean="0"/>
              <a:t> anticlinorium, </a:t>
            </a:r>
            <a:r>
              <a:rPr lang="en-US" dirty="0" err="1" smtClean="0"/>
              <a:t>upthrust</a:t>
            </a:r>
            <a:r>
              <a:rPr lang="en-US" dirty="0" smtClean="0"/>
              <a:t> middle crust that is exposed at the surface (1.8-1.5 </a:t>
            </a:r>
            <a:r>
              <a:rPr lang="en-US" dirty="0" err="1" smtClean="0"/>
              <a:t>Ga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686CC-86B4-4B6A-A73B-D71383616FF4}" type="slidenum">
              <a:rPr lang="en-US" altLang="en-US">
                <a:solidFill>
                  <a:prstClr val="black"/>
                </a:solidFill>
              </a:rPr>
              <a:pPr/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/>
              <a:t>Tectonic map and cross-section of the Manicouagan Imbricate Zone. A: Structural map (after Indares and Dunning, 2004); B: N-S crustal-scale cross-section based on Lithoprobe seismic reflection data</a:t>
            </a:r>
            <a:r>
              <a:rPr lang="en-US" altLang="en-US"/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35D1A3-925C-4F45-9D69-8A8F82D3D02C}" type="slidenum">
              <a:rPr lang="en-US" altLang="en-US">
                <a:solidFill>
                  <a:prstClr val="black"/>
                </a:solidFill>
              </a:rPr>
              <a:pPr/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/>
              <a:t>Tectonic map and cross-section of the Manicouagan Imbricate Zone. A: Structural map (after Indares and Dunning, 2004); B: N-S crustal-scale cross-section based on Lithoprobe seismic reflection data</a:t>
            </a:r>
            <a:r>
              <a:rPr lang="en-US" altLang="en-US"/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340C39-BDDD-4A53-9A81-BA103C7CDC03}" type="slidenum">
              <a:rPr lang="en-US" altLang="en-US">
                <a:solidFill>
                  <a:prstClr val="black"/>
                </a:solidFill>
              </a:rPr>
              <a:pPr/>
              <a:t>14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dirty="0"/>
              <a:t>Tectonic map and cross-section of the Manicouagan Imbricate Zone. A: Structural map (after </a:t>
            </a:r>
            <a:r>
              <a:rPr lang="en-CA" altLang="en-US" dirty="0" err="1"/>
              <a:t>Indares</a:t>
            </a:r>
            <a:r>
              <a:rPr lang="en-CA" altLang="en-US" dirty="0"/>
              <a:t> and Dunning, 2004); B: N-S crustal-scale cross-section based on Lithoprobe seismic reflection data</a:t>
            </a:r>
            <a:r>
              <a:rPr lang="en-US" altLang="en-US" dirty="0"/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7A7A0B-1F17-4D2A-82E8-7FEC72D9F51F}" type="slidenum">
              <a:rPr lang="en-US" altLang="en-US">
                <a:solidFill>
                  <a:prstClr val="black"/>
                </a:solidFill>
              </a:rPr>
              <a:pPr/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/>
              <a:t>Schematic diagram showing the stacking sequence and metamorphic evolution in the southwestern Grenville Province. A-B: Accretionary out-of-sequence overstacking of the Frontenac-Adirondack Belt on the Composite Arc Belt; C-D: Ottawan orogenic phase, in-sequence understacking of the aH</a:t>
            </a:r>
            <a:r>
              <a:rPr lang="en-CA" altLang="en-US" i="1"/>
              <a:t>P</a:t>
            </a:r>
            <a:r>
              <a:rPr lang="en-CA" altLang="en-US"/>
              <a:t> Belt, out-of-sequence overstacking of the aM</a:t>
            </a:r>
            <a:r>
              <a:rPr lang="en-CA" altLang="en-US" i="1"/>
              <a:t>P</a:t>
            </a:r>
            <a:r>
              <a:rPr lang="en-CA" altLang="en-US"/>
              <a:t> Belt and associated metamorphic overprinting of previously stacked terranes; E: Metamorphic hiatus during orogenic collapse (not illustrated); F: Rigolet orogenic phase, in-sequence understacking at the orogen margin. Active thrust systems numbered from 1-6. Large blue arrows show inferred particle paths; see text. Note that figure illustrates sequence of stacking, but does not directly</a:t>
            </a:r>
            <a:r>
              <a:rPr lang="en-CA" altLang="en-US">
                <a:hlinkClick r:id="" action="ppaction://noaction"/>
                <a:hlinkMouseOver r:id="rId3"/>
              </a:rPr>
              <a:t>[RC1]</a:t>
            </a:r>
            <a:r>
              <a:rPr lang="en-CA" altLang="en-US"/>
              <a:t>  address tectonic processes involved.</a:t>
            </a:r>
          </a:p>
          <a:p>
            <a:r>
              <a:rPr lang="en-CA" altLang="en-US"/>
              <a:t> </a:t>
            </a:r>
            <a:r>
              <a:rPr lang="en-CA" altLang="en-US">
                <a:hlinkClick r:id="" action="ppaction://noaction"/>
              </a:rPr>
              <a:t>[RC1]</a:t>
            </a:r>
            <a:endParaRPr lang="en-CA" altLang="en-US"/>
          </a:p>
          <a:p>
            <a:r>
              <a:rPr lang="en-CA" altLang="en-US"/>
              <a:t>Did you intend to say “</a:t>
            </a:r>
            <a:r>
              <a:rPr lang="en-CA" altLang="en-US" b="1"/>
              <a:t>not</a:t>
            </a:r>
            <a:r>
              <a:rPr lang="en-CA" altLang="en-US"/>
              <a:t> directly”?</a:t>
            </a: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7A7A0B-1F17-4D2A-82E8-7FEC72D9F51F}" type="slidenum">
              <a:rPr lang="en-US" altLang="en-US">
                <a:solidFill>
                  <a:prstClr val="black"/>
                </a:solidFill>
              </a:rPr>
              <a:pPr/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/>
              <a:t>Schematic diagram showing the stacking sequence and metamorphic evolution in the southwestern Grenville Province. A-B: Accretionary out-of-sequence overstacking of the Frontenac-Adirondack Belt on the Composite Arc Belt; C-D: Ottawan orogenic phase, in-sequence understacking of the aH</a:t>
            </a:r>
            <a:r>
              <a:rPr lang="en-CA" altLang="en-US" i="1"/>
              <a:t>P</a:t>
            </a:r>
            <a:r>
              <a:rPr lang="en-CA" altLang="en-US"/>
              <a:t> Belt, out-of-sequence overstacking of the aM</a:t>
            </a:r>
            <a:r>
              <a:rPr lang="en-CA" altLang="en-US" i="1"/>
              <a:t>P</a:t>
            </a:r>
            <a:r>
              <a:rPr lang="en-CA" altLang="en-US"/>
              <a:t> Belt and associated metamorphic overprinting of previously stacked terranes; E: Metamorphic hiatus during orogenic collapse (not illustrated); F: Rigolet orogenic phase, in-sequence understacking at the orogen margin. Active thrust systems numbered from 1-6. Large blue arrows show inferred particle paths; see text. Note that figure illustrates sequence of stacking, but does not directly</a:t>
            </a:r>
            <a:r>
              <a:rPr lang="en-CA" altLang="en-US">
                <a:hlinkClick r:id="" action="ppaction://noaction"/>
                <a:hlinkMouseOver r:id="rId3"/>
              </a:rPr>
              <a:t>[RC1]</a:t>
            </a:r>
            <a:r>
              <a:rPr lang="en-CA" altLang="en-US"/>
              <a:t>  address tectonic processes involved.</a:t>
            </a:r>
          </a:p>
          <a:p>
            <a:r>
              <a:rPr lang="en-CA" altLang="en-US"/>
              <a:t> </a:t>
            </a:r>
            <a:r>
              <a:rPr lang="en-CA" altLang="en-US">
                <a:hlinkClick r:id="" action="ppaction://noaction"/>
              </a:rPr>
              <a:t>[RC1]</a:t>
            </a:r>
            <a:endParaRPr lang="en-CA" altLang="en-US"/>
          </a:p>
          <a:p>
            <a:r>
              <a:rPr lang="en-CA" altLang="en-US"/>
              <a:t>Did you intend to say “</a:t>
            </a:r>
            <a:r>
              <a:rPr lang="en-CA" altLang="en-US" b="1"/>
              <a:t>not</a:t>
            </a:r>
            <a:r>
              <a:rPr lang="en-CA" altLang="en-US"/>
              <a:t> directly”?</a:t>
            </a: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8CC63-23A1-4D60-B1E1-BB7C478D7823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681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322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649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E2870-9EB4-4F71-BE41-5830E7CF7566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99B1B-2323-47E8-859A-00E6AB7431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352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BBAC9B-A7D4-4202-87DA-A4D556DBE7FF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6399D-C3B4-4F10-98D9-74D867957D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571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6A30-35A1-4658-A01A-C6E47DE04C6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C62-3D7A-4D43-AE0E-1F5E04B23F46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079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6A30-35A1-4658-A01A-C6E47DE04C6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C62-3D7A-4D43-AE0E-1F5E04B23F46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786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6A30-35A1-4658-A01A-C6E47DE04C6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C62-3D7A-4D43-AE0E-1F5E04B23F46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22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6A30-35A1-4658-A01A-C6E47DE04C6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C62-3D7A-4D43-AE0E-1F5E04B23F46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37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6A30-35A1-4658-A01A-C6E47DE04C6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C62-3D7A-4D43-AE0E-1F5E04B23F46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609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6A30-35A1-4658-A01A-C6E47DE04C6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C62-3D7A-4D43-AE0E-1F5E04B23F46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390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6A30-35A1-4658-A01A-C6E47DE04C6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C62-3D7A-4D43-AE0E-1F5E04B23F46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79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6A30-35A1-4658-A01A-C6E47DE04C6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C62-3D7A-4D43-AE0E-1F5E04B23F46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57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188913"/>
            <a:ext cx="2178050" cy="589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88913"/>
            <a:ext cx="6383337" cy="589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0320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6A30-35A1-4658-A01A-C6E47DE04C6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C62-3D7A-4D43-AE0E-1F5E04B23F46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113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6A30-35A1-4658-A01A-C6E47DE04C6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C62-3D7A-4D43-AE0E-1F5E04B23F46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59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6A30-35A1-4658-A01A-C6E47DE04C6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C62-3D7A-4D43-AE0E-1F5E04B23F46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15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9388" y="188913"/>
            <a:ext cx="8713787" cy="589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197801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A1C7B-C7E7-437A-BD21-4FE83C18E354}" type="datetimeFigureOut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18/10/2014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95FC8-969F-4376-9F47-8ABDBD204A19}" type="slidenum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55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DA170-F234-40C0-A05D-9E40C6A4868C}" type="datetimeFigureOut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18/10/2014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DA5D0-FA2B-4459-A92D-3EA64D3195B2}" type="slidenum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07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312F4-A6D7-4070-97C1-2F9ED8EFE5ED}" type="datetimeFigureOut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18/10/2014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80F7B-40F4-490B-88E2-1D6E3893B8E0}" type="slidenum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98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24597-F3FF-41C3-93A2-9E5E7CD72E34}" type="datetimeFigureOut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18/10/2014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1CA90-CC9B-4480-B563-CECAEAD2990A}" type="slidenum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36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1141A-B17C-4925-9659-57DEFA86C2D1}" type="datetimeFigureOut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18/10/2014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5156-AB93-45BB-857B-EA4C1D169A18}" type="slidenum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05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7FCA7-A268-4DC6-9FCD-B0BF6E9AE5D8}" type="datetimeFigureOut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18/10/2014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77FD6-620C-43A5-83D2-7F9FC68ABE9A}" type="slidenum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67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DE402-FE49-4BB9-BFE4-057479EC080F}" type="datetimeFigureOut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18/10/2014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8470E-CC2F-46B2-B7F0-596FAF7EB0B1}" type="slidenum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2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9486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DD261-1243-449A-81D5-555030EE3259}" type="datetimeFigureOut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18/10/2014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2461A-1598-4104-BEB2-19C6D385A7E5}" type="slidenum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05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FC64B-CAFD-4F40-9148-07314BC60356}" type="datetimeFigureOut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18/10/2014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154CD-0B2A-4CE3-8CF8-ED6F2E298B49}" type="slidenum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22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7C12-D261-4CA9-8853-41C0E19C44FC}" type="datetimeFigureOut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18/10/2014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3202E-E6C5-4612-9920-E9C4AF28EFB3}" type="slidenum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16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63FA7-5DC2-4B23-8349-F13FA9A74EF3}" type="datetimeFigureOut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18/10/2014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C5FD7-CCB9-4A45-8970-96A256897C61}" type="slidenum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52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val 2"/>
          <p:cNvSpPr>
            <a:spLocks noChangeArrowheads="1"/>
          </p:cNvSpPr>
          <p:nvPr userDrawn="1"/>
        </p:nvSpPr>
        <p:spPr bwMode="invGray">
          <a:xfrm>
            <a:off x="1093788" y="2325688"/>
            <a:ext cx="66675" cy="66675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79" name="Oval 3"/>
          <p:cNvSpPr>
            <a:spLocks noChangeArrowheads="1"/>
          </p:cNvSpPr>
          <p:nvPr userDrawn="1"/>
        </p:nvSpPr>
        <p:spPr bwMode="invGray">
          <a:xfrm>
            <a:off x="1093788" y="2555875"/>
            <a:ext cx="66675" cy="6508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80" name="Oval 4"/>
          <p:cNvSpPr>
            <a:spLocks noChangeArrowheads="1"/>
          </p:cNvSpPr>
          <p:nvPr userDrawn="1"/>
        </p:nvSpPr>
        <p:spPr bwMode="invGray">
          <a:xfrm>
            <a:off x="1093788" y="2782888"/>
            <a:ext cx="66675" cy="6508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81" name="Oval 5"/>
          <p:cNvSpPr>
            <a:spLocks noChangeArrowheads="1"/>
          </p:cNvSpPr>
          <p:nvPr userDrawn="1"/>
        </p:nvSpPr>
        <p:spPr bwMode="invGray">
          <a:xfrm>
            <a:off x="1093788" y="3241675"/>
            <a:ext cx="66675" cy="6508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82" name="Oval 6"/>
          <p:cNvSpPr>
            <a:spLocks noChangeArrowheads="1"/>
          </p:cNvSpPr>
          <p:nvPr userDrawn="1"/>
        </p:nvSpPr>
        <p:spPr bwMode="invGray">
          <a:xfrm>
            <a:off x="1093788" y="3468688"/>
            <a:ext cx="66675" cy="66675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83" name="Oval 7"/>
          <p:cNvSpPr>
            <a:spLocks noChangeArrowheads="1"/>
          </p:cNvSpPr>
          <p:nvPr userDrawn="1"/>
        </p:nvSpPr>
        <p:spPr bwMode="invGray">
          <a:xfrm>
            <a:off x="1093788" y="3698875"/>
            <a:ext cx="66675" cy="6508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84" name="Oval 8"/>
          <p:cNvSpPr>
            <a:spLocks noChangeArrowheads="1"/>
          </p:cNvSpPr>
          <p:nvPr userDrawn="1"/>
        </p:nvSpPr>
        <p:spPr bwMode="invGray">
          <a:xfrm>
            <a:off x="1093788" y="3925888"/>
            <a:ext cx="66675" cy="6508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85" name="Oval 9"/>
          <p:cNvSpPr>
            <a:spLocks noChangeArrowheads="1"/>
          </p:cNvSpPr>
          <p:nvPr userDrawn="1"/>
        </p:nvSpPr>
        <p:spPr bwMode="invGray">
          <a:xfrm>
            <a:off x="1093788" y="4156075"/>
            <a:ext cx="66675" cy="635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86" name="Oval 10"/>
          <p:cNvSpPr>
            <a:spLocks noChangeArrowheads="1"/>
          </p:cNvSpPr>
          <p:nvPr userDrawn="1"/>
        </p:nvSpPr>
        <p:spPr bwMode="invGray">
          <a:xfrm>
            <a:off x="1093788" y="4384675"/>
            <a:ext cx="66675" cy="6508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87" name="Oval 11"/>
          <p:cNvSpPr>
            <a:spLocks noChangeArrowheads="1"/>
          </p:cNvSpPr>
          <p:nvPr userDrawn="1"/>
        </p:nvSpPr>
        <p:spPr bwMode="invGray">
          <a:xfrm>
            <a:off x="1093788" y="3013075"/>
            <a:ext cx="66675" cy="635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invGray">
          <a:xfrm>
            <a:off x="365125" y="2168525"/>
            <a:ext cx="8370888" cy="762000"/>
          </a:xfrm>
          <a:prstGeom prst="rect">
            <a:avLst/>
          </a:prstGeom>
          <a:gradFill rotWithShape="0">
            <a:gsLst>
              <a:gs pos="0">
                <a:srgbClr val="1E2D8C"/>
              </a:gs>
              <a:gs pos="50000">
                <a:schemeClr val="bg1"/>
              </a:gs>
              <a:gs pos="100000">
                <a:srgbClr val="1E2D8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89" name="Oval 13"/>
          <p:cNvSpPr>
            <a:spLocks noChangeArrowheads="1"/>
          </p:cNvSpPr>
          <p:nvPr/>
        </p:nvSpPr>
        <p:spPr bwMode="invGray">
          <a:xfrm>
            <a:off x="1093788" y="50800"/>
            <a:ext cx="66675" cy="66675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90" name="Oval 14"/>
          <p:cNvSpPr>
            <a:spLocks noChangeArrowheads="1"/>
          </p:cNvSpPr>
          <p:nvPr/>
        </p:nvSpPr>
        <p:spPr bwMode="invGray">
          <a:xfrm>
            <a:off x="1093788" y="280988"/>
            <a:ext cx="66675" cy="6508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91" name="Oval 15"/>
          <p:cNvSpPr>
            <a:spLocks noChangeArrowheads="1"/>
          </p:cNvSpPr>
          <p:nvPr/>
        </p:nvSpPr>
        <p:spPr bwMode="invGray">
          <a:xfrm>
            <a:off x="1093788" y="508000"/>
            <a:ext cx="66675" cy="6508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92" name="Oval 16"/>
          <p:cNvSpPr>
            <a:spLocks noChangeArrowheads="1"/>
          </p:cNvSpPr>
          <p:nvPr/>
        </p:nvSpPr>
        <p:spPr bwMode="invGray">
          <a:xfrm>
            <a:off x="1093788" y="966788"/>
            <a:ext cx="66675" cy="6508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93" name="Oval 17"/>
          <p:cNvSpPr>
            <a:spLocks noChangeArrowheads="1"/>
          </p:cNvSpPr>
          <p:nvPr/>
        </p:nvSpPr>
        <p:spPr bwMode="invGray">
          <a:xfrm>
            <a:off x="1093788" y="1193800"/>
            <a:ext cx="66675" cy="66675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94" name="Oval 18"/>
          <p:cNvSpPr>
            <a:spLocks noChangeArrowheads="1"/>
          </p:cNvSpPr>
          <p:nvPr/>
        </p:nvSpPr>
        <p:spPr bwMode="invGray">
          <a:xfrm>
            <a:off x="1093788" y="1423988"/>
            <a:ext cx="66675" cy="6508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95" name="Oval 19"/>
          <p:cNvSpPr>
            <a:spLocks noChangeArrowheads="1"/>
          </p:cNvSpPr>
          <p:nvPr/>
        </p:nvSpPr>
        <p:spPr bwMode="invGray">
          <a:xfrm>
            <a:off x="1093788" y="1651000"/>
            <a:ext cx="66675" cy="6508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96" name="Oval 20"/>
          <p:cNvSpPr>
            <a:spLocks noChangeArrowheads="1"/>
          </p:cNvSpPr>
          <p:nvPr/>
        </p:nvSpPr>
        <p:spPr bwMode="invGray">
          <a:xfrm>
            <a:off x="1093788" y="1881188"/>
            <a:ext cx="66675" cy="635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97" name="Oval 21"/>
          <p:cNvSpPr>
            <a:spLocks noChangeArrowheads="1"/>
          </p:cNvSpPr>
          <p:nvPr/>
        </p:nvSpPr>
        <p:spPr bwMode="invGray">
          <a:xfrm>
            <a:off x="1093788" y="2109788"/>
            <a:ext cx="66675" cy="6508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98" name="Oval 22"/>
          <p:cNvSpPr>
            <a:spLocks noChangeArrowheads="1"/>
          </p:cNvSpPr>
          <p:nvPr/>
        </p:nvSpPr>
        <p:spPr bwMode="invGray">
          <a:xfrm>
            <a:off x="1093788" y="738188"/>
            <a:ext cx="66675" cy="635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99" name="Rectangle 23"/>
          <p:cNvSpPr>
            <a:spLocks noGrp="1" noChangeArrowheads="1"/>
          </p:cNvSpPr>
          <p:nvPr>
            <p:ph type="ctrTitle" sz="quarter"/>
          </p:nvPr>
        </p:nvSpPr>
        <p:spPr>
          <a:xfrm>
            <a:off x="730250" y="1965325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11363" y="3373438"/>
            <a:ext cx="6400800" cy="157638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en-US" smtClean="0"/>
          </a:p>
        </p:txBody>
      </p:sp>
      <p:pic>
        <p:nvPicPr>
          <p:cNvPr id="50202" name="Picture 26" descr="Lithoprobe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419475"/>
            <a:ext cx="1790700" cy="32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0203" name="Object 27"/>
          <p:cNvGraphicFramePr>
            <a:graphicFrameLocks noChangeAspect="1"/>
          </p:cNvGraphicFramePr>
          <p:nvPr userDrawn="1"/>
        </p:nvGraphicFramePr>
        <p:xfrm>
          <a:off x="1744663" y="5045075"/>
          <a:ext cx="6553200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CorelDRAW" r:id="rId4" imgW="4149720" imgH="580320" progId="CorelDraw.Graphic.7">
                  <p:embed/>
                </p:oleObj>
              </mc:Choice>
              <mc:Fallback>
                <p:oleObj name="CorelDRAW" r:id="rId4" imgW="4149720" imgH="58032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5045075"/>
                        <a:ext cx="6553200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1E2D8C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04" name="Rectangle 28"/>
          <p:cNvSpPr>
            <a:spLocks noChangeArrowheads="1"/>
          </p:cNvSpPr>
          <p:nvPr userDrawn="1"/>
        </p:nvSpPr>
        <p:spPr bwMode="auto">
          <a:xfrm>
            <a:off x="1500188" y="6119813"/>
            <a:ext cx="7138987" cy="136525"/>
          </a:xfrm>
          <a:prstGeom prst="rect">
            <a:avLst/>
          </a:prstGeom>
          <a:gradFill rotWithShape="0">
            <a:gsLst>
              <a:gs pos="0">
                <a:srgbClr val="1E2D8C"/>
              </a:gs>
              <a:gs pos="50000">
                <a:schemeClr val="bg1"/>
              </a:gs>
              <a:gs pos="100000">
                <a:srgbClr val="1E2D8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rgbClr val="1E2D8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1893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116283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0616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362178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925525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002645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8610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87855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846568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58987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76256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4513" y="609600"/>
            <a:ext cx="206851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605631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661623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724274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432415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318422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052513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41788" y="1052513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07345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75940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052513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41788" y="1052513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8425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460897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3461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5953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40584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10522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188913"/>
            <a:ext cx="2178050" cy="589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88913"/>
            <a:ext cx="6383337" cy="589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469569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0533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9799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63882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052513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41788" y="1052513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507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2357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3248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7561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48456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77436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8644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6069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188913"/>
            <a:ext cx="2178050" cy="589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88913"/>
            <a:ext cx="6383337" cy="589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5116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12240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670344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0424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7802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716092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64016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413372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68497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66804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45389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259527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3210972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FB3973-42C9-4063-8E1F-6878EB16EB1D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040F2-FCE1-4C46-82EF-4473A354DB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368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8C6DE8-0121-47D1-B2C1-957904FB67DF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A8947-E99E-44B8-844A-8720051691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6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02025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A4067E-899C-49D2-9BC9-A697C0862F13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7F439-51D5-4F33-8131-3D170263E1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313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BF107C-9403-4562-A837-D7698827D6A4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C1C2E-7EFC-4380-87F9-0CC6D031A2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845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432730-1DCB-490D-B28F-0B0D5C890CDF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96383-84D8-4551-A16F-04736D6511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241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6A01E3-16C9-48B1-8452-8CE8A6328962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32754-EC19-435F-B02A-ED96420A7D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637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0EE679-105E-45E1-8444-C1F529913AF5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D65F8-4892-4BAF-A020-A9F68B6C1D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061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742D64-C331-4CF9-A843-A5BA7AB79A8C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FD93E-59DF-43EC-B647-723261CD60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553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5143CF-9A6E-480F-89F1-00B7BB5A1B1B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E0B49-CF5F-4464-B880-224ED628E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71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E2870-9EB4-4F71-BE41-5830E7CF7566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99B1B-2323-47E8-859A-00E6AB7431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3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BBAC9B-A7D4-4202-87DA-A4D556DBE7FF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6399D-C3B4-4F10-98D9-74D867957D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55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963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57602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2526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18728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43694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13277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09450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3762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9230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8618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34065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8937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390503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84301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FB3973-42C9-4063-8E1F-6878EB16EB1D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040F2-FCE1-4C46-82EF-4473A354DB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651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8C6DE8-0121-47D1-B2C1-957904FB67DF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A8947-E99E-44B8-844A-8720051691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297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A4067E-899C-49D2-9BC9-A697C0862F13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7F439-51D5-4F33-8131-3D170263E1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87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BF107C-9403-4562-A837-D7698827D6A4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C1C2E-7EFC-4380-87F9-0CC6D031A2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870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432730-1DCB-490D-B28F-0B0D5C890CDF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96383-84D8-4551-A16F-04736D6511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533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6A01E3-16C9-48B1-8452-8CE8A6328962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32754-EC19-435F-B02A-ED96420A7D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340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0EE679-105E-45E1-8444-C1F529913AF5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D65F8-4892-4BAF-A020-A9F68B6C1D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099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742D64-C331-4CF9-A843-A5BA7AB79A8C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FD93E-59DF-43EC-B647-723261CD60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336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5143CF-9A6E-480F-89F1-00B7BB5A1B1B}" type="datetimeFigureOut">
              <a:rPr lang="en-US" altLang="en-US">
                <a:solidFill>
                  <a:srgbClr val="000000"/>
                </a:solidFill>
              </a:rPr>
              <a:pPr/>
              <a:t>10/18/2014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E0B49-CF5F-4464-B880-224ED628E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0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80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vmlDrawing" Target="../drawings/vmlDrawing3.v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A"/>
            </a:gs>
            <a:gs pos="100000">
              <a:srgbClr val="00006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87137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052513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 Fourth level</a:t>
            </a:r>
          </a:p>
        </p:txBody>
      </p:sp>
      <p:pic>
        <p:nvPicPr>
          <p:cNvPr id="6148" name="Picture 4" descr="logoA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949950"/>
            <a:ext cx="9715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9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D7D7C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C5D8D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36A30-35A1-4658-A01A-C6E47DE04C6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18/10/2014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D7C62-3D7A-4D43-AE0E-1F5E04B23F46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5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bg2"/>
            </a:gs>
            <a:gs pos="100000">
              <a:srgbClr val="00B0F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657DC4-CA82-40D6-B055-16580C666408}" type="datetimeFigureOut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18/10/2014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21F67D-2A20-4619-B792-2EEA44E2F153}" type="slidenum">
              <a:rPr lang="en-CA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03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A"/>
            </a:gs>
            <a:gs pos="100000">
              <a:srgbClr val="00006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ChangeArrowheads="1"/>
          </p:cNvSpPr>
          <p:nvPr userDrawn="1"/>
        </p:nvSpPr>
        <p:spPr bwMode="auto">
          <a:xfrm flipV="1">
            <a:off x="0" y="0"/>
            <a:ext cx="2168525" cy="6858000"/>
          </a:xfrm>
          <a:prstGeom prst="rtTriangle">
            <a:avLst/>
          </a:prstGeom>
          <a:gradFill rotWithShape="0">
            <a:gsLst>
              <a:gs pos="0">
                <a:srgbClr val="1E2D8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277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49157" name="Picture 5" descr="Lithoprobe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5945188"/>
            <a:ext cx="38735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9158" name="Object 6"/>
          <p:cNvGraphicFramePr>
            <a:graphicFrameLocks noChangeAspect="1"/>
          </p:cNvGraphicFramePr>
          <p:nvPr userDrawn="1"/>
        </p:nvGraphicFramePr>
        <p:xfrm>
          <a:off x="1150938" y="5940425"/>
          <a:ext cx="283686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CorelDRAW" r:id="rId15" imgW="4149720" imgH="580320" progId="CorelDraw.Graphic.7">
                  <p:embed/>
                </p:oleObj>
              </mc:Choice>
              <mc:Fallback>
                <p:oleObj name="CorelDRAW" r:id="rId15" imgW="4149720" imgH="58032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938" y="5940425"/>
                        <a:ext cx="2836862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1E2D8C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9" name="Line 7"/>
          <p:cNvSpPr>
            <a:spLocks noChangeShapeType="1"/>
          </p:cNvSpPr>
          <p:nvPr userDrawn="1"/>
        </p:nvSpPr>
        <p:spPr bwMode="auto">
          <a:xfrm>
            <a:off x="1071563" y="6453188"/>
            <a:ext cx="7920037" cy="0"/>
          </a:xfrm>
          <a:prstGeom prst="line">
            <a:avLst/>
          </a:prstGeom>
          <a:noFill/>
          <a:ln w="57150" cap="sq">
            <a:solidFill>
              <a:srgbClr val="1E2D8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160" name="AutoShape 8"/>
          <p:cNvSpPr>
            <a:spLocks noChangeArrowheads="1"/>
          </p:cNvSpPr>
          <p:nvPr userDrawn="1"/>
        </p:nvSpPr>
        <p:spPr bwMode="auto">
          <a:xfrm>
            <a:off x="0" y="0"/>
            <a:ext cx="2144713" cy="6858000"/>
          </a:xfrm>
          <a:prstGeom prst="rtTriangl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632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DFDFD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DFDFD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DFDFD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DFDFD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DFDFD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DFDFD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DFDFD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DFDFD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DFDFD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A"/>
            </a:gs>
            <a:gs pos="100000">
              <a:srgbClr val="00006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87137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052513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</p:txBody>
      </p:sp>
      <p:pic>
        <p:nvPicPr>
          <p:cNvPr id="3076" name="Picture 4" descr="logoA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949950"/>
            <a:ext cx="9715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84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D7D7C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C5D8D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A"/>
            </a:gs>
            <a:gs pos="100000">
              <a:srgbClr val="00006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87137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052513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</p:txBody>
      </p:sp>
      <p:pic>
        <p:nvPicPr>
          <p:cNvPr id="6148" name="Picture 4" descr="logoA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949950"/>
            <a:ext cx="9715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4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7D7CB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D7D7C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C5D8D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A"/>
            </a:gs>
            <a:gs pos="100000">
              <a:srgbClr val="00006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  <a:p>
            <a:pPr lvl="4"/>
            <a:r>
              <a:rPr lang="en-US" altLang="en-US" smtClean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32021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?"/>
        <a:defRPr sz="2800">
          <a:solidFill>
            <a:srgbClr val="CEFEE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F"/>
        <a:defRPr sz="2800">
          <a:solidFill>
            <a:srgbClr val="CEFEE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!"/>
        <a:defRPr sz="2800">
          <a:solidFill>
            <a:srgbClr val="CEFEE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#"/>
        <a:defRPr sz="2800">
          <a:solidFill>
            <a:srgbClr val="CEFEE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A"/>
            </a:gs>
            <a:gs pos="100000">
              <a:srgbClr val="00006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46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E03728-0AED-42AB-A05E-DE97ED7D33EA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10/18/2014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6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6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994021-E574-4F2D-806E-615CECDE66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1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A"/>
            </a:gs>
            <a:gs pos="100000">
              <a:srgbClr val="00006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 descr="Lithoprobe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9500"/>
            <a:ext cx="38735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8163" name="Object 3"/>
          <p:cNvGraphicFramePr>
            <a:graphicFrameLocks noChangeAspect="1"/>
          </p:cNvGraphicFramePr>
          <p:nvPr userDrawn="1"/>
        </p:nvGraphicFramePr>
        <p:xfrm>
          <a:off x="914400" y="6172200"/>
          <a:ext cx="283686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CorelDRAW" r:id="rId16" imgW="4149720" imgH="580320" progId="CorelDRAW.Graphic.11">
                  <p:embed/>
                </p:oleObj>
              </mc:Choice>
              <mc:Fallback>
                <p:oleObj name="CorelDRAW" r:id="rId16" imgW="4149720" imgH="5803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6172200"/>
                        <a:ext cx="2836863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1E2D8C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64" name="Line 4"/>
          <p:cNvSpPr>
            <a:spLocks noChangeShapeType="1"/>
          </p:cNvSpPr>
          <p:nvPr userDrawn="1"/>
        </p:nvSpPr>
        <p:spPr bwMode="auto">
          <a:xfrm>
            <a:off x="835025" y="6667500"/>
            <a:ext cx="7920038" cy="0"/>
          </a:xfrm>
          <a:prstGeom prst="line">
            <a:avLst/>
          </a:prstGeom>
          <a:noFill/>
          <a:ln w="57150" cap="sq">
            <a:solidFill>
              <a:srgbClr val="1E2D8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0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A"/>
            </a:gs>
            <a:gs pos="100000">
              <a:srgbClr val="00006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46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E03728-0AED-42AB-A05E-DE97ED7D33EA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10/18/2014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6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6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994021-E574-4F2D-806E-615CECDE66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2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9" Type="http://schemas.openxmlformats.org/officeDocument/2006/relationships/image" Target="../media/image49.png"/><Relationship Id="rId21" Type="http://schemas.openxmlformats.org/officeDocument/2006/relationships/image" Target="../media/image31.png"/><Relationship Id="rId34" Type="http://schemas.openxmlformats.org/officeDocument/2006/relationships/image" Target="../media/image44.png"/><Relationship Id="rId42" Type="http://schemas.openxmlformats.org/officeDocument/2006/relationships/image" Target="../media/image52.png"/><Relationship Id="rId47" Type="http://schemas.openxmlformats.org/officeDocument/2006/relationships/image" Target="../media/image57.png"/><Relationship Id="rId50" Type="http://schemas.openxmlformats.org/officeDocument/2006/relationships/image" Target="../media/image60.png"/><Relationship Id="rId55" Type="http://schemas.openxmlformats.org/officeDocument/2006/relationships/image" Target="../media/image65.png"/><Relationship Id="rId63" Type="http://schemas.openxmlformats.org/officeDocument/2006/relationships/image" Target="../media/image73.png"/><Relationship Id="rId68" Type="http://schemas.openxmlformats.org/officeDocument/2006/relationships/image" Target="../media/image78.png"/><Relationship Id="rId76" Type="http://schemas.openxmlformats.org/officeDocument/2006/relationships/image" Target="../media/image86.png"/><Relationship Id="rId7" Type="http://schemas.openxmlformats.org/officeDocument/2006/relationships/image" Target="../media/image17.png"/><Relationship Id="rId71" Type="http://schemas.openxmlformats.org/officeDocument/2006/relationships/image" Target="../media/image81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9" Type="http://schemas.openxmlformats.org/officeDocument/2006/relationships/image" Target="../media/image39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53" Type="http://schemas.openxmlformats.org/officeDocument/2006/relationships/image" Target="../media/image63.png"/><Relationship Id="rId58" Type="http://schemas.openxmlformats.org/officeDocument/2006/relationships/image" Target="../media/image68.png"/><Relationship Id="rId66" Type="http://schemas.openxmlformats.org/officeDocument/2006/relationships/image" Target="../media/image76.png"/><Relationship Id="rId74" Type="http://schemas.openxmlformats.org/officeDocument/2006/relationships/image" Target="../media/image84.png"/><Relationship Id="rId79" Type="http://schemas.openxmlformats.org/officeDocument/2006/relationships/image" Target="../media/image89.png"/><Relationship Id="rId5" Type="http://schemas.openxmlformats.org/officeDocument/2006/relationships/image" Target="../media/image15.png"/><Relationship Id="rId61" Type="http://schemas.openxmlformats.org/officeDocument/2006/relationships/image" Target="../media/image71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41.png"/><Relationship Id="rId44" Type="http://schemas.openxmlformats.org/officeDocument/2006/relationships/image" Target="../media/image54.png"/><Relationship Id="rId52" Type="http://schemas.openxmlformats.org/officeDocument/2006/relationships/image" Target="../media/image62.png"/><Relationship Id="rId60" Type="http://schemas.openxmlformats.org/officeDocument/2006/relationships/image" Target="../media/image70.png"/><Relationship Id="rId65" Type="http://schemas.openxmlformats.org/officeDocument/2006/relationships/image" Target="../media/image75.png"/><Relationship Id="rId73" Type="http://schemas.openxmlformats.org/officeDocument/2006/relationships/image" Target="../media/image83.png"/><Relationship Id="rId78" Type="http://schemas.openxmlformats.org/officeDocument/2006/relationships/image" Target="../media/image88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image" Target="../media/image45.png"/><Relationship Id="rId43" Type="http://schemas.openxmlformats.org/officeDocument/2006/relationships/image" Target="../media/image53.png"/><Relationship Id="rId48" Type="http://schemas.openxmlformats.org/officeDocument/2006/relationships/image" Target="../media/image58.png"/><Relationship Id="rId56" Type="http://schemas.openxmlformats.org/officeDocument/2006/relationships/image" Target="../media/image66.png"/><Relationship Id="rId64" Type="http://schemas.openxmlformats.org/officeDocument/2006/relationships/image" Target="../media/image74.png"/><Relationship Id="rId69" Type="http://schemas.openxmlformats.org/officeDocument/2006/relationships/image" Target="../media/image79.png"/><Relationship Id="rId77" Type="http://schemas.openxmlformats.org/officeDocument/2006/relationships/image" Target="../media/image87.png"/><Relationship Id="rId8" Type="http://schemas.openxmlformats.org/officeDocument/2006/relationships/image" Target="../media/image18.png"/><Relationship Id="rId51" Type="http://schemas.openxmlformats.org/officeDocument/2006/relationships/image" Target="../media/image61.png"/><Relationship Id="rId72" Type="http://schemas.openxmlformats.org/officeDocument/2006/relationships/image" Target="../media/image82.png"/><Relationship Id="rId3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png"/><Relationship Id="rId38" Type="http://schemas.openxmlformats.org/officeDocument/2006/relationships/image" Target="../media/image48.png"/><Relationship Id="rId46" Type="http://schemas.openxmlformats.org/officeDocument/2006/relationships/image" Target="../media/image56.png"/><Relationship Id="rId59" Type="http://schemas.openxmlformats.org/officeDocument/2006/relationships/image" Target="../media/image69.png"/><Relationship Id="rId67" Type="http://schemas.openxmlformats.org/officeDocument/2006/relationships/image" Target="../media/image77.png"/><Relationship Id="rId20" Type="http://schemas.openxmlformats.org/officeDocument/2006/relationships/image" Target="../media/image30.png"/><Relationship Id="rId41" Type="http://schemas.openxmlformats.org/officeDocument/2006/relationships/image" Target="../media/image51.png"/><Relationship Id="rId54" Type="http://schemas.openxmlformats.org/officeDocument/2006/relationships/image" Target="../media/image64.png"/><Relationship Id="rId62" Type="http://schemas.openxmlformats.org/officeDocument/2006/relationships/image" Target="../media/image72.png"/><Relationship Id="rId70" Type="http://schemas.openxmlformats.org/officeDocument/2006/relationships/image" Target="../media/image80.png"/><Relationship Id="rId75" Type="http://schemas.openxmlformats.org/officeDocument/2006/relationships/image" Target="../media/image85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36" Type="http://schemas.openxmlformats.org/officeDocument/2006/relationships/image" Target="../media/image46.png"/><Relationship Id="rId49" Type="http://schemas.openxmlformats.org/officeDocument/2006/relationships/image" Target="../media/image59.png"/><Relationship Id="rId57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IBESB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8" t="16226" r="5673"/>
          <a:stretch>
            <a:fillRect/>
          </a:stretch>
        </p:blipFill>
        <p:spPr bwMode="auto">
          <a:xfrm>
            <a:off x="0" y="-23813"/>
            <a:ext cx="9144000" cy="6881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8"/>
          <p:cNvSpPr txBox="1">
            <a:spLocks noChangeArrowheads="1"/>
          </p:cNvSpPr>
          <p:nvPr/>
        </p:nvSpPr>
        <p:spPr bwMode="auto">
          <a:xfrm>
            <a:off x="6011863" y="4221163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pic>
        <p:nvPicPr>
          <p:cNvPr id="14340" name="Picture 4" descr="ubclogo_col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5903913"/>
            <a:ext cx="6921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Group 15"/>
          <p:cNvGrpSpPr>
            <a:grpSpLocks/>
          </p:cNvGrpSpPr>
          <p:nvPr/>
        </p:nvGrpSpPr>
        <p:grpSpPr bwMode="auto">
          <a:xfrm>
            <a:off x="107950" y="6000750"/>
            <a:ext cx="317500" cy="774700"/>
            <a:chOff x="1429" y="3702"/>
            <a:chExt cx="208" cy="508"/>
          </a:xfrm>
        </p:grpSpPr>
        <p:sp>
          <p:nvSpPr>
            <p:cNvPr id="14345" name="Freeform 16"/>
            <p:cNvSpPr>
              <a:spLocks/>
            </p:cNvSpPr>
            <p:nvPr/>
          </p:nvSpPr>
          <p:spPr bwMode="auto">
            <a:xfrm>
              <a:off x="1429" y="3702"/>
              <a:ext cx="208" cy="231"/>
            </a:xfrm>
            <a:custGeom>
              <a:avLst/>
              <a:gdLst>
                <a:gd name="T0" fmla="*/ 0 w 631"/>
                <a:gd name="T1" fmla="*/ 0 h 754"/>
                <a:gd name="T2" fmla="*/ 0 w 631"/>
                <a:gd name="T3" fmla="*/ 0 h 754"/>
                <a:gd name="T4" fmla="*/ 0 w 631"/>
                <a:gd name="T5" fmla="*/ 0 h 754"/>
                <a:gd name="T6" fmla="*/ 0 w 631"/>
                <a:gd name="T7" fmla="*/ 0 h 7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1"/>
                <a:gd name="T13" fmla="*/ 0 h 754"/>
                <a:gd name="T14" fmla="*/ 631 w 631"/>
                <a:gd name="T15" fmla="*/ 754 h 7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1" h="754">
                  <a:moveTo>
                    <a:pt x="0" y="7"/>
                  </a:moveTo>
                  <a:lnTo>
                    <a:pt x="309" y="754"/>
                  </a:lnTo>
                  <a:lnTo>
                    <a:pt x="63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 smtClean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4346" name="Freeform 17"/>
            <p:cNvSpPr>
              <a:spLocks/>
            </p:cNvSpPr>
            <p:nvPr/>
          </p:nvSpPr>
          <p:spPr bwMode="auto">
            <a:xfrm>
              <a:off x="1429" y="3826"/>
              <a:ext cx="208" cy="384"/>
            </a:xfrm>
            <a:custGeom>
              <a:avLst/>
              <a:gdLst>
                <a:gd name="T0" fmla="*/ 0 w 631"/>
                <a:gd name="T1" fmla="*/ 0 h 1254"/>
                <a:gd name="T2" fmla="*/ 0 w 631"/>
                <a:gd name="T3" fmla="*/ 0 h 1254"/>
                <a:gd name="T4" fmla="*/ 0 w 631"/>
                <a:gd name="T5" fmla="*/ 0 h 1254"/>
                <a:gd name="T6" fmla="*/ 0 w 631"/>
                <a:gd name="T7" fmla="*/ 0 h 1254"/>
                <a:gd name="T8" fmla="*/ 0 w 631"/>
                <a:gd name="T9" fmla="*/ 0 h 1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1"/>
                <a:gd name="T16" fmla="*/ 0 h 1254"/>
                <a:gd name="T17" fmla="*/ 631 w 631"/>
                <a:gd name="T18" fmla="*/ 1254 h 12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1" h="1254">
                  <a:moveTo>
                    <a:pt x="0" y="13"/>
                  </a:moveTo>
                  <a:lnTo>
                    <a:pt x="309" y="1254"/>
                  </a:lnTo>
                  <a:lnTo>
                    <a:pt x="631" y="0"/>
                  </a:lnTo>
                  <a:lnTo>
                    <a:pt x="315" y="73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 smtClean="0">
                <a:solidFill>
                  <a:prstClr val="white"/>
                </a:solidFill>
                <a:cs typeface="Arial" charset="0"/>
              </a:endParaRPr>
            </a:p>
          </p:txBody>
        </p:sp>
      </p:grpSp>
      <p:sp>
        <p:nvSpPr>
          <p:cNvPr id="14342" name="Text Box 28"/>
          <p:cNvSpPr txBox="1">
            <a:spLocks noChangeArrowheads="1"/>
          </p:cNvSpPr>
          <p:nvPr/>
        </p:nvSpPr>
        <p:spPr bwMode="auto">
          <a:xfrm>
            <a:off x="250825" y="6457950"/>
            <a:ext cx="1890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prstClr val="white"/>
                </a:solidFill>
                <a:latin typeface="Tahoma" pitchFamily="34" charset="0"/>
              </a:rPr>
              <a:t>LITHOPROBE</a:t>
            </a:r>
            <a:endParaRPr lang="en-US" altLang="en-US" sz="2000" b="1" dirty="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95288" y="-99392"/>
            <a:ext cx="8424862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C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GEOPHYSICS and GEOLOGY: </a:t>
            </a:r>
          </a:p>
          <a:p>
            <a:pPr algn="ctr">
              <a:lnSpc>
                <a:spcPct val="150000"/>
              </a:lnSpc>
              <a:defRPr/>
            </a:pPr>
            <a:r>
              <a:rPr lang="en-C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 Essential Combination Illustrated by </a:t>
            </a:r>
          </a:p>
          <a:p>
            <a:pPr algn="ctr">
              <a:lnSpc>
                <a:spcPct val="150000"/>
              </a:lnSpc>
              <a:defRPr/>
            </a:pPr>
            <a:r>
              <a:rPr lang="en-C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LITHOPROBE</a:t>
            </a:r>
            <a:r>
              <a:rPr lang="en-C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Interpretations</a:t>
            </a:r>
            <a:endParaRPr lang="en-C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endParaRPr lang="en-CA" sz="1400" b="1" i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CA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Ron M. Clowes</a:t>
            </a:r>
          </a:p>
          <a:p>
            <a:pPr algn="ctr">
              <a:defRPr/>
            </a:pPr>
            <a:r>
              <a:rPr lang="en-CA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Earth, Ocean &amp; Atmospheric Sciences</a:t>
            </a:r>
            <a:endParaRPr lang="en-CA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CA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University of British Columbia, Vancouver, </a:t>
            </a:r>
            <a:r>
              <a:rPr lang="en-CA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Canada</a:t>
            </a:r>
            <a:endParaRPr lang="en-CA" sz="2000" b="1" i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CA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rclowes@eos.ubc.ca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396504" y="6428663"/>
            <a:ext cx="57038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GSA Vancouver, October 20, 2014</a:t>
            </a:r>
          </a:p>
        </p:txBody>
      </p:sp>
    </p:spTree>
    <p:extLst>
      <p:ext uri="{BB962C8B-B14F-4D97-AF65-F5344CB8AC3E}">
        <p14:creationId xmlns:p14="http://schemas.microsoft.com/office/powerpoint/2010/main" val="3668870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5496" y="-27384"/>
            <a:ext cx="9145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400" dirty="0" smtClean="0">
                <a:solidFill>
                  <a:srgbClr val="FFFF00"/>
                </a:solidFill>
              </a:rPr>
              <a:t>Stratigraphy </a:t>
            </a:r>
            <a:r>
              <a:rPr lang="en-US" sz="2400" dirty="0">
                <a:solidFill>
                  <a:srgbClr val="FFFF00"/>
                </a:solidFill>
              </a:rPr>
              <a:t>of the </a:t>
            </a:r>
            <a:r>
              <a:rPr lang="en-US" sz="2400" dirty="0" smtClean="0">
                <a:solidFill>
                  <a:srgbClr val="FFFF00"/>
                </a:solidFill>
              </a:rPr>
              <a:t>MA correlated to 3 synthetic </a:t>
            </a:r>
            <a:r>
              <a:rPr lang="en-US" sz="2400" dirty="0">
                <a:solidFill>
                  <a:srgbClr val="FFFF00"/>
                </a:solidFill>
              </a:rPr>
              <a:t>seismic traces </a:t>
            </a:r>
            <a:r>
              <a:rPr lang="en-US" sz="2400" dirty="0" smtClean="0">
                <a:solidFill>
                  <a:srgbClr val="FFFF00"/>
                </a:solidFill>
              </a:rPr>
              <a:t>from 3 V–</a:t>
            </a:r>
            <a:r>
              <a:rPr lang="el-GR" sz="2400" dirty="0" smtClean="0">
                <a:solidFill>
                  <a:srgbClr val="FFFF00"/>
                </a:solidFill>
              </a:rPr>
              <a:t>ρ</a:t>
            </a:r>
            <a:r>
              <a:rPr lang="en-CA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relationships </a:t>
            </a:r>
            <a:r>
              <a:rPr lang="en-US" sz="2400" dirty="0">
                <a:solidFill>
                  <a:srgbClr val="FFFF00"/>
                </a:solidFill>
              </a:rPr>
              <a:t>for </a:t>
            </a:r>
            <a:r>
              <a:rPr lang="en-US" sz="2400" dirty="0" err="1" smtClean="0">
                <a:solidFill>
                  <a:srgbClr val="FFFF00"/>
                </a:solidFill>
              </a:rPr>
              <a:t>strat</a:t>
            </a:r>
            <a:r>
              <a:rPr lang="en-US" sz="2400" dirty="0" smtClean="0">
                <a:solidFill>
                  <a:srgbClr val="FFFF00"/>
                </a:solidFill>
              </a:rPr>
              <a:t> units; </a:t>
            </a:r>
            <a:r>
              <a:rPr lang="en-CA" sz="2400" dirty="0" smtClean="0">
                <a:solidFill>
                  <a:srgbClr val="FFFF00"/>
                </a:solidFill>
              </a:rPr>
              <a:t>#2 is preferred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514350" indent="-514350">
              <a:buAutoNum type="alphaLcParenR"/>
            </a:pPr>
            <a:r>
              <a:rPr lang="en-US" sz="2400" dirty="0" smtClean="0">
                <a:solidFill>
                  <a:srgbClr val="FFFF00"/>
                </a:solidFill>
              </a:rPr>
              <a:t>Comparison </a:t>
            </a:r>
            <a:r>
              <a:rPr lang="en-US" sz="2400" dirty="0">
                <a:solidFill>
                  <a:srgbClr val="FFFF00"/>
                </a:solidFill>
              </a:rPr>
              <a:t>of synthetic model </a:t>
            </a:r>
            <a:r>
              <a:rPr lang="en-US" sz="2400" dirty="0" smtClean="0">
                <a:solidFill>
                  <a:srgbClr val="FFFF00"/>
                </a:solidFill>
              </a:rPr>
              <a:t>#2 </a:t>
            </a:r>
            <a:r>
              <a:rPr lang="en-US" sz="2400" dirty="0">
                <a:solidFill>
                  <a:srgbClr val="FFFF00"/>
                </a:solidFill>
              </a:rPr>
              <a:t>with a part of the observed reflection section from the interpreted </a:t>
            </a:r>
            <a:r>
              <a:rPr lang="en-US" sz="2400" dirty="0" err="1">
                <a:solidFill>
                  <a:srgbClr val="FFFF00"/>
                </a:solidFill>
              </a:rPr>
              <a:t>Muskwa</a:t>
            </a:r>
            <a:r>
              <a:rPr lang="en-US" sz="2400" dirty="0">
                <a:solidFill>
                  <a:srgbClr val="FFFF00"/>
                </a:solidFill>
              </a:rPr>
              <a:t> assemblage </a:t>
            </a:r>
            <a:endParaRPr lang="en-CA" sz="2400" dirty="0">
              <a:solidFill>
                <a:srgbClr val="FFFF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5496" y="1916832"/>
            <a:ext cx="9073008" cy="4824536"/>
            <a:chOff x="35496" y="1916832"/>
            <a:chExt cx="9073008" cy="4824536"/>
          </a:xfrm>
        </p:grpSpPr>
        <p:grpSp>
          <p:nvGrpSpPr>
            <p:cNvPr id="4" name="Group 3"/>
            <p:cNvGrpSpPr/>
            <p:nvPr/>
          </p:nvGrpSpPr>
          <p:grpSpPr>
            <a:xfrm>
              <a:off x="35496" y="1916832"/>
              <a:ext cx="9073008" cy="4802654"/>
              <a:chOff x="107504" y="44624"/>
              <a:chExt cx="9073008" cy="4802654"/>
            </a:xfrm>
          </p:grpSpPr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157164"/>
                <a:ext cx="5953100" cy="46901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19100" y="44624"/>
                <a:ext cx="4251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 smtClean="0">
                    <a:solidFill>
                      <a:prstClr val="black"/>
                    </a:solidFill>
                    <a:latin typeface="Calibri"/>
                  </a:rPr>
                  <a:t>a)</a:t>
                </a:r>
                <a:endParaRPr lang="en-CA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451140" y="44624"/>
                <a:ext cx="22374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 smtClean="0">
                    <a:solidFill>
                      <a:prstClr val="black"/>
                    </a:solidFill>
                    <a:latin typeface="Calibri"/>
                  </a:rPr>
                  <a:t>b)       </a:t>
                </a:r>
                <a:r>
                  <a:rPr lang="en-CA" sz="1600" b="1" u="sng" dirty="0" smtClean="0">
                    <a:solidFill>
                      <a:prstClr val="black"/>
                    </a:solidFill>
                    <a:latin typeface="Calibri"/>
                  </a:rPr>
                  <a:t>With Field Data</a:t>
                </a:r>
                <a:endParaRPr lang="en-CA" sz="1600" b="1" u="sng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8672" y="620688"/>
                <a:ext cx="3131840" cy="337194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227994" y="1925776"/>
              <a:ext cx="45557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2000" b="1" dirty="0" smtClean="0"/>
                <a:t>a)</a:t>
              </a:r>
              <a:endParaRPr lang="en-CA" sz="2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40152" y="2041249"/>
              <a:ext cx="463588" cy="4401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2000" b="1" dirty="0"/>
                <a:t>b</a:t>
              </a:r>
              <a:r>
                <a:rPr lang="en-CA" sz="2000" b="1" dirty="0" smtClean="0"/>
                <a:t>)</a:t>
              </a:r>
              <a:endParaRPr lang="en-CA" sz="20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5656" y="2852936"/>
              <a:ext cx="1173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Mudstone</a:t>
              </a:r>
              <a:endParaRPr lang="en-CA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47664" y="3573016"/>
              <a:ext cx="17379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Calcareous</a:t>
              </a:r>
            </a:p>
            <a:p>
              <a:r>
                <a:rPr lang="en-CA" dirty="0" smtClean="0"/>
                <a:t>Mudstone (CM)</a:t>
              </a:r>
              <a:endParaRPr lang="en-CA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38557" y="4340046"/>
              <a:ext cx="1245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Sandstone</a:t>
              </a:r>
              <a:endParaRPr lang="en-CA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19672" y="4715852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err="1" smtClean="0"/>
                <a:t>Dolostone</a:t>
              </a:r>
              <a:endParaRPr lang="en-CA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10728" y="5435932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Limestone</a:t>
              </a:r>
              <a:endParaRPr lang="en-CA" dirty="0"/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1475656" y="4524712"/>
              <a:ext cx="135072" cy="3758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1233080" y="4908902"/>
              <a:ext cx="386592" cy="2482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669151" y="6165304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err="1" smtClean="0"/>
                <a:t>Dolostone</a:t>
              </a:r>
              <a:endParaRPr lang="en-CA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12290" y="5692432"/>
              <a:ext cx="1173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Mudstone</a:t>
              </a:r>
              <a:endParaRPr lang="en-CA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64829" y="5908456"/>
              <a:ext cx="1245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Sandstone</a:t>
              </a:r>
              <a:endParaRPr lang="en-CA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91680" y="5157192"/>
              <a:ext cx="500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CM</a:t>
              </a:r>
              <a:endParaRPr lang="en-CA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32845" y="6372036"/>
              <a:ext cx="2875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</a:rPr>
                <a:t>Cook &amp; Siegel, CJES, 2006</a:t>
              </a:r>
              <a:endParaRPr lang="en-CA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Right Arrow 8"/>
          <p:cNvSpPr/>
          <p:nvPr/>
        </p:nvSpPr>
        <p:spPr bwMode="auto">
          <a:xfrm>
            <a:off x="-6808" y="1530500"/>
            <a:ext cx="978408" cy="31432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5098" y="1455167"/>
            <a:ext cx="8060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i="1" dirty="0" smtClean="0">
                <a:solidFill>
                  <a:srgbClr val="FFFF00"/>
                </a:solidFill>
              </a:rPr>
              <a:t>Strong evidence supporting </a:t>
            </a:r>
            <a:r>
              <a:rPr lang="en-CA" sz="2400" b="1" i="1" dirty="0" err="1" smtClean="0">
                <a:solidFill>
                  <a:srgbClr val="FFFF00"/>
                </a:solidFill>
              </a:rPr>
              <a:t>upthrust</a:t>
            </a:r>
            <a:r>
              <a:rPr lang="en-CA" sz="2400" b="1" i="1" dirty="0" smtClean="0">
                <a:solidFill>
                  <a:srgbClr val="FFFF00"/>
                </a:solidFill>
              </a:rPr>
              <a:t> </a:t>
            </a:r>
            <a:r>
              <a:rPr lang="en-CA" sz="2400" b="1" i="1" dirty="0" err="1" smtClean="0">
                <a:solidFill>
                  <a:srgbClr val="FFFF00"/>
                </a:solidFill>
              </a:rPr>
              <a:t>Muskwa</a:t>
            </a:r>
            <a:r>
              <a:rPr lang="en-CA" sz="2400" b="1" i="1" dirty="0" smtClean="0">
                <a:solidFill>
                  <a:srgbClr val="FFFF00"/>
                </a:solidFill>
              </a:rPr>
              <a:t> at</a:t>
            </a:r>
          </a:p>
          <a:p>
            <a:r>
              <a:rPr lang="en-CA" sz="2400" b="1" i="1" dirty="0" smtClean="0">
                <a:solidFill>
                  <a:srgbClr val="FFFF00"/>
                </a:solidFill>
              </a:rPr>
              <a:t>						shallow depths</a:t>
            </a:r>
            <a:endParaRPr lang="en-CA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23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9"/>
          <p:cNvSpPr>
            <a:spLocks noChangeArrowheads="1"/>
          </p:cNvSpPr>
          <p:nvPr/>
        </p:nvSpPr>
        <p:spPr bwMode="auto">
          <a:xfrm>
            <a:off x="0" y="360363"/>
            <a:ext cx="89281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D7D7CB"/>
                </a:solidFill>
                <a:latin typeface="Tahoma" pitchFamily="34" charset="0"/>
              </a:rPr>
              <a:t>2</a:t>
            </a:r>
            <a:r>
              <a:rPr lang="en-US" altLang="en-US" sz="2800" b="1" dirty="0" smtClean="0">
                <a:solidFill>
                  <a:srgbClr val="D7D7CB"/>
                </a:solidFill>
                <a:latin typeface="Tahoma" pitchFamily="34" charset="0"/>
              </a:rPr>
              <a:t>. Grenville </a:t>
            </a:r>
            <a:r>
              <a:rPr lang="en-US" altLang="en-US" sz="2800" b="1" dirty="0" err="1" smtClean="0">
                <a:solidFill>
                  <a:srgbClr val="D7D7CB"/>
                </a:solidFill>
                <a:latin typeface="Tahoma" pitchFamily="34" charset="0"/>
              </a:rPr>
              <a:t>Orogen</a:t>
            </a:r>
            <a:r>
              <a:rPr lang="en-US" altLang="en-US" sz="2800" b="1" dirty="0" smtClean="0">
                <a:solidFill>
                  <a:srgbClr val="D7D7CB"/>
                </a:solidFill>
                <a:latin typeface="Tahoma" pitchFamily="34" charset="0"/>
              </a:rPr>
              <a:t> (1.2 – 0.9 </a:t>
            </a:r>
            <a:r>
              <a:rPr lang="en-US" altLang="en-US" sz="2800" b="1" dirty="0" err="1" smtClean="0">
                <a:solidFill>
                  <a:srgbClr val="D7D7CB"/>
                </a:solidFill>
                <a:latin typeface="Tahoma" pitchFamily="34" charset="0"/>
              </a:rPr>
              <a:t>Ga</a:t>
            </a:r>
            <a:r>
              <a:rPr lang="en-US" altLang="en-US" sz="2800" b="1" dirty="0" smtClean="0">
                <a:solidFill>
                  <a:srgbClr val="D7D7CB"/>
                </a:solidFill>
                <a:latin typeface="Tahoma" pitchFamily="34" charset="0"/>
              </a:rPr>
              <a:t>) in relation to major tectonic elements of northern N. America </a:t>
            </a:r>
          </a:p>
        </p:txBody>
      </p:sp>
      <p:sp>
        <p:nvSpPr>
          <p:cNvPr id="15" name="TextBox 31"/>
          <p:cNvSpPr txBox="1">
            <a:spLocks noChangeArrowheads="1"/>
          </p:cNvSpPr>
          <p:nvPr/>
        </p:nvSpPr>
        <p:spPr bwMode="auto">
          <a:xfrm rot="-2476976">
            <a:off x="2627313" y="5967413"/>
            <a:ext cx="1847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Mid-continent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rift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260648" y="1199467"/>
            <a:ext cx="10441160" cy="7342101"/>
            <a:chOff x="35496" y="1573213"/>
            <a:chExt cx="9145017" cy="5373687"/>
          </a:xfrm>
        </p:grpSpPr>
        <p:sp>
          <p:nvSpPr>
            <p:cNvPr id="6148" name="Text Box 4"/>
            <p:cNvSpPr txBox="1">
              <a:spLocks noChangeArrowheads="1"/>
            </p:cNvSpPr>
            <p:nvPr/>
          </p:nvSpPr>
          <p:spPr bwMode="auto">
            <a:xfrm rot="-2849066">
              <a:off x="2874963" y="5191125"/>
              <a:ext cx="19177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Mid-continent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Rift</a:t>
              </a:r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658937"/>
              <a:ext cx="7842250" cy="5287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 rot="-3251693">
              <a:off x="5961063" y="4675187"/>
              <a:ext cx="139065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Appalachian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Orogen</a:t>
              </a:r>
            </a:p>
          </p:txBody>
        </p:sp>
        <p:sp>
          <p:nvSpPr>
            <p:cNvPr id="2" name="TextBox 31"/>
            <p:cNvSpPr txBox="1">
              <a:spLocks noChangeArrowheads="1"/>
            </p:cNvSpPr>
            <p:nvPr/>
          </p:nvSpPr>
          <p:spPr bwMode="auto">
            <a:xfrm rot="-3198972">
              <a:off x="4776788" y="4738688"/>
              <a:ext cx="2376487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2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GrenvilleOrogen</a:t>
              </a:r>
              <a:endParaRPr lang="en-US" alt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sp>
          <p:nvSpPr>
            <p:cNvPr id="3" name="TextBox 31"/>
            <p:cNvSpPr txBox="1">
              <a:spLocks noChangeArrowheads="1"/>
            </p:cNvSpPr>
            <p:nvPr/>
          </p:nvSpPr>
          <p:spPr bwMode="auto">
            <a:xfrm rot="17845682">
              <a:off x="2985294" y="2847182"/>
              <a:ext cx="9334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Thelon</a:t>
              </a:r>
            </a:p>
          </p:txBody>
        </p:sp>
        <p:sp>
          <p:nvSpPr>
            <p:cNvPr id="4" name="TextBox 31"/>
            <p:cNvSpPr txBox="1">
              <a:spLocks noChangeArrowheads="1"/>
            </p:cNvSpPr>
            <p:nvPr/>
          </p:nvSpPr>
          <p:spPr bwMode="auto">
            <a:xfrm rot="-3392547">
              <a:off x="2198688" y="4283075"/>
              <a:ext cx="19780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Trans-Hudson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Orogen</a:t>
              </a:r>
              <a:endPara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endParaRPr>
            </a:p>
          </p:txBody>
        </p:sp>
        <p:sp>
          <p:nvSpPr>
            <p:cNvPr id="5" name="TextBox 31"/>
            <p:cNvSpPr txBox="1">
              <a:spLocks noChangeArrowheads="1"/>
            </p:cNvSpPr>
            <p:nvPr/>
          </p:nvSpPr>
          <p:spPr bwMode="auto">
            <a:xfrm rot="17140294">
              <a:off x="1766094" y="3131344"/>
              <a:ext cx="12430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Wopmay</a:t>
              </a:r>
            </a:p>
          </p:txBody>
        </p:sp>
        <p:sp>
          <p:nvSpPr>
            <p:cNvPr id="6" name="TextBox 31"/>
            <p:cNvSpPr txBox="1">
              <a:spLocks noChangeArrowheads="1"/>
            </p:cNvSpPr>
            <p:nvPr/>
          </p:nvSpPr>
          <p:spPr bwMode="auto">
            <a:xfrm rot="3014074">
              <a:off x="5050632" y="3639343"/>
              <a:ext cx="1555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New Quebec</a:t>
              </a:r>
            </a:p>
          </p:txBody>
        </p:sp>
        <p:sp>
          <p:nvSpPr>
            <p:cNvPr id="7" name="TextBox 31"/>
            <p:cNvSpPr txBox="1">
              <a:spLocks noChangeArrowheads="1"/>
            </p:cNvSpPr>
            <p:nvPr/>
          </p:nvSpPr>
          <p:spPr bwMode="auto">
            <a:xfrm rot="17845682">
              <a:off x="2558257" y="3071018"/>
              <a:ext cx="781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Slave</a:t>
              </a:r>
            </a:p>
          </p:txBody>
        </p:sp>
        <p:sp>
          <p:nvSpPr>
            <p:cNvPr id="8" name="TextBox 31"/>
            <p:cNvSpPr txBox="1">
              <a:spLocks noChangeArrowheads="1"/>
            </p:cNvSpPr>
            <p:nvPr/>
          </p:nvSpPr>
          <p:spPr bwMode="auto">
            <a:xfrm rot="17140294">
              <a:off x="1795463" y="5878512"/>
              <a:ext cx="1327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Wyoming</a:t>
              </a:r>
            </a:p>
          </p:txBody>
        </p:sp>
        <p:sp>
          <p:nvSpPr>
            <p:cNvPr id="9" name="TextBox 31"/>
            <p:cNvSpPr txBox="1">
              <a:spLocks noChangeArrowheads="1"/>
            </p:cNvSpPr>
            <p:nvPr/>
          </p:nvSpPr>
          <p:spPr bwMode="auto">
            <a:xfrm rot="17941694">
              <a:off x="2043906" y="4579144"/>
              <a:ext cx="10461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Hearne</a:t>
              </a:r>
            </a:p>
          </p:txBody>
        </p:sp>
        <p:sp>
          <p:nvSpPr>
            <p:cNvPr id="10" name="TextBox 31"/>
            <p:cNvSpPr txBox="1">
              <a:spLocks noChangeArrowheads="1"/>
            </p:cNvSpPr>
            <p:nvPr/>
          </p:nvSpPr>
          <p:spPr bwMode="auto">
            <a:xfrm rot="-1438835">
              <a:off x="4344988" y="4471988"/>
              <a:ext cx="12287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Superior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 rot="17845682">
              <a:off x="1847057" y="3944143"/>
              <a:ext cx="11938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Taltson +</a:t>
              </a:r>
            </a:p>
          </p:txBody>
        </p:sp>
        <p:sp>
          <p:nvSpPr>
            <p:cNvPr id="12" name="TextBox 31"/>
            <p:cNvSpPr txBox="1">
              <a:spLocks noChangeArrowheads="1"/>
            </p:cNvSpPr>
            <p:nvPr/>
          </p:nvSpPr>
          <p:spPr bwMode="auto">
            <a:xfrm rot="2033042">
              <a:off x="5716588" y="3400425"/>
              <a:ext cx="679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Nain</a:t>
              </a:r>
            </a:p>
          </p:txBody>
        </p:sp>
        <p:sp>
          <p:nvSpPr>
            <p:cNvPr id="13" name="TextBox 31"/>
            <p:cNvSpPr txBox="1">
              <a:spLocks noChangeArrowheads="1"/>
            </p:cNvSpPr>
            <p:nvPr/>
          </p:nvSpPr>
          <p:spPr bwMode="auto">
            <a:xfrm rot="4561681">
              <a:off x="839788" y="3554413"/>
              <a:ext cx="1368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Cordillera</a:t>
              </a:r>
            </a:p>
          </p:txBody>
        </p:sp>
        <p:sp>
          <p:nvSpPr>
            <p:cNvPr id="14" name="TextBox 31"/>
            <p:cNvSpPr txBox="1">
              <a:spLocks noChangeArrowheads="1"/>
            </p:cNvSpPr>
            <p:nvPr/>
          </p:nvSpPr>
          <p:spPr bwMode="auto">
            <a:xfrm rot="-3232733">
              <a:off x="3465513" y="3048000"/>
              <a:ext cx="6508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Rae</a:t>
              </a:r>
            </a:p>
          </p:txBody>
        </p:sp>
        <p:pic>
          <p:nvPicPr>
            <p:cNvPr id="6172" name="Picture 9" descr="mapcol_legend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7425" y="1573213"/>
              <a:ext cx="1843088" cy="537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Oval 8"/>
          <p:cNvSpPr>
            <a:spLocks noChangeArrowheads="1"/>
          </p:cNvSpPr>
          <p:nvPr/>
        </p:nvSpPr>
        <p:spPr bwMode="auto">
          <a:xfrm rot="1494560">
            <a:off x="5149050" y="5282444"/>
            <a:ext cx="705740" cy="502484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en-US" altLang="en-US" sz="2400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429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9"/>
          <p:cNvSpPr>
            <a:spLocks noChangeArrowheads="1"/>
          </p:cNvSpPr>
          <p:nvPr/>
        </p:nvSpPr>
        <p:spPr bwMode="auto">
          <a:xfrm>
            <a:off x="0" y="207963"/>
            <a:ext cx="2895600" cy="665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FF00"/>
                </a:solidFill>
                <a:latin typeface="Tahoma" pitchFamily="34" charset="0"/>
              </a:rPr>
              <a:t>Geological structure map, region of Manicouagan imbricate zone (MIZ), SW Grenville, Quebec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 smtClean="0">
              <a:solidFill>
                <a:srgbClr val="D7D7CB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FF00"/>
                </a:solidFill>
                <a:latin typeface="Tahoma" pitchFamily="34" charset="0"/>
              </a:rPr>
              <a:t>Reflection Line 55 along Hwy 389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FF00"/>
                </a:solidFill>
                <a:latin typeface="Tahoma" pitchFamily="34" charset="0"/>
              </a:rPr>
              <a:t>Geological cross-section from A to A’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76200"/>
            <a:ext cx="6288087" cy="680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444044"/>
            <a:ext cx="260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Hynes et al, CJES, 2000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9693522">
            <a:off x="2692890" y="631932"/>
            <a:ext cx="261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Reworked Archean</a:t>
            </a:r>
            <a:endParaRPr lang="en-CA" sz="2000" b="1" dirty="0"/>
          </a:p>
        </p:txBody>
      </p:sp>
      <p:sp>
        <p:nvSpPr>
          <p:cNvPr id="8" name="TextBox 7"/>
          <p:cNvSpPr txBox="1"/>
          <p:nvPr/>
        </p:nvSpPr>
        <p:spPr>
          <a:xfrm rot="19693522">
            <a:off x="2830092" y="334493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Craton</a:t>
            </a:r>
            <a:endParaRPr lang="en-CA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42414" y="3088196"/>
            <a:ext cx="1529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Gagnon- </a:t>
            </a:r>
          </a:p>
          <a:p>
            <a:r>
              <a:rPr lang="en-CA" sz="2000" b="1" dirty="0" smtClean="0"/>
              <a:t>Knob Lake</a:t>
            </a:r>
            <a:endParaRPr lang="en-CA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44949" y="1948770"/>
            <a:ext cx="1983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MIZ-</a:t>
            </a:r>
            <a:r>
              <a:rPr lang="en-CA" sz="2000" b="1" dirty="0" err="1" smtClean="0"/>
              <a:t>Lelukuau</a:t>
            </a:r>
            <a:endParaRPr lang="en-CA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2348880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MIZ-</a:t>
            </a:r>
            <a:r>
              <a:rPr lang="en-CA" sz="2000" b="1" dirty="0" err="1" smtClean="0"/>
              <a:t>Tshenukutish</a:t>
            </a:r>
            <a:endParaRPr lang="en-CA" sz="20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999956" y="2708920"/>
            <a:ext cx="660276" cy="12961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660232" y="2708920"/>
            <a:ext cx="635238" cy="3792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61170" y="3316922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Hart </a:t>
            </a:r>
            <a:r>
              <a:rPr lang="en-CA" sz="2000" b="1" dirty="0" err="1" smtClean="0"/>
              <a:t>Jaune</a:t>
            </a:r>
            <a:endParaRPr lang="en-CA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42745" y="5733256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err="1" smtClean="0"/>
              <a:t>Berthé</a:t>
            </a:r>
            <a:endParaRPr lang="en-CA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782463" y="3801234"/>
            <a:ext cx="1157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Triassic</a:t>
            </a:r>
          </a:p>
          <a:p>
            <a:r>
              <a:rPr lang="en-CA" sz="2000" b="1" dirty="0" err="1" smtClean="0"/>
              <a:t>volc</a:t>
            </a:r>
            <a:endParaRPr lang="en-CA" sz="2000" b="1" dirty="0"/>
          </a:p>
        </p:txBody>
      </p:sp>
      <p:sp>
        <p:nvSpPr>
          <p:cNvPr id="24" name="TextBox 23"/>
          <p:cNvSpPr txBox="1"/>
          <p:nvPr/>
        </p:nvSpPr>
        <p:spPr>
          <a:xfrm rot="3060598">
            <a:off x="4101946" y="2923445"/>
            <a:ext cx="1298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i="1" dirty="0" smtClean="0"/>
              <a:t>Relay SZ</a:t>
            </a:r>
            <a:endParaRPr lang="en-CA" sz="2000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6739326" y="5277038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i="1" dirty="0" smtClean="0"/>
              <a:t>Triple Notch SZ</a:t>
            </a:r>
            <a:endParaRPr lang="en-CA" sz="2000" b="1" i="1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6765647" y="4157464"/>
            <a:ext cx="1" cy="13196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5940152" y="5477093"/>
            <a:ext cx="851262" cy="209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198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9"/>
          <p:cNvSpPr>
            <a:spLocks noChangeArrowheads="1"/>
          </p:cNvSpPr>
          <p:nvPr/>
        </p:nvSpPr>
        <p:spPr bwMode="auto">
          <a:xfrm>
            <a:off x="0" y="-161925"/>
            <a:ext cx="89281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D7D7CB"/>
                </a:solidFill>
                <a:latin typeface="Tahoma" pitchFamily="34" charset="0"/>
              </a:rPr>
              <a:t>Continental Growth</a:t>
            </a:r>
            <a:endParaRPr lang="en-US" altLang="en-US" sz="2400" b="1" smtClean="0">
              <a:solidFill>
                <a:srgbClr val="D7D7CB"/>
              </a:solidFill>
              <a:latin typeface="Tahoma" pitchFamily="34" charset="0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77724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05200"/>
            <a:ext cx="7391400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-50367" y="3856980"/>
            <a:ext cx="197971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CCCFF"/>
                </a:solidFill>
              </a:rPr>
              <a:t>Line 55 reflection data;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CCCFF"/>
                </a:solidFill>
              </a:rPr>
              <a:t>continuous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CCCFF"/>
                </a:solidFill>
              </a:rPr>
              <a:t>s</a:t>
            </a:r>
            <a:r>
              <a:rPr lang="en-US" altLang="en-US" sz="2400" b="1" dirty="0" smtClean="0">
                <a:solidFill>
                  <a:srgbClr val="CCCCFF"/>
                </a:solidFill>
              </a:rPr>
              <a:t>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CCCFF"/>
                </a:solidFill>
              </a:rPr>
              <a:t>overlaps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000" y="6165304"/>
            <a:ext cx="146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Hynes et al, 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CJES, 2000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122869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Archean Craton</a:t>
            </a:r>
            <a:endParaRPr lang="en-CA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23728" y="40466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Gagnon- Knob Lake</a:t>
            </a:r>
            <a:endParaRPr lang="en-CA" b="1" dirty="0"/>
          </a:p>
        </p:txBody>
      </p:sp>
      <p:sp>
        <p:nvSpPr>
          <p:cNvPr id="10" name="TextBox 9"/>
          <p:cNvSpPr txBox="1"/>
          <p:nvPr/>
        </p:nvSpPr>
        <p:spPr>
          <a:xfrm rot="1239698">
            <a:off x="5453841" y="1463915"/>
            <a:ext cx="237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Gagnon-</a:t>
            </a:r>
          </a:p>
          <a:p>
            <a:r>
              <a:rPr lang="en-CA" b="1" dirty="0" smtClean="0"/>
              <a:t>Reworked Archean</a:t>
            </a:r>
            <a:endParaRPr lang="en-CA" b="1" dirty="0"/>
          </a:p>
        </p:txBody>
      </p:sp>
      <p:sp>
        <p:nvSpPr>
          <p:cNvPr id="12" name="TextBox 11"/>
          <p:cNvSpPr txBox="1"/>
          <p:nvPr/>
        </p:nvSpPr>
        <p:spPr>
          <a:xfrm rot="1481930">
            <a:off x="2059455" y="431672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Tshenukuish</a:t>
            </a:r>
            <a:endParaRPr lang="en-CA" b="1" dirty="0"/>
          </a:p>
        </p:txBody>
      </p:sp>
      <p:sp>
        <p:nvSpPr>
          <p:cNvPr id="13" name="TextBox 12"/>
          <p:cNvSpPr txBox="1"/>
          <p:nvPr/>
        </p:nvSpPr>
        <p:spPr>
          <a:xfrm rot="1458923">
            <a:off x="2764128" y="4101858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Hart </a:t>
            </a:r>
            <a:r>
              <a:rPr lang="en-CA" b="1" dirty="0" err="1" smtClean="0"/>
              <a:t>Jaune</a:t>
            </a:r>
            <a:endParaRPr lang="en-CA" b="1" dirty="0"/>
          </a:p>
        </p:txBody>
      </p:sp>
      <p:sp>
        <p:nvSpPr>
          <p:cNvPr id="14" name="TextBox 13"/>
          <p:cNvSpPr txBox="1"/>
          <p:nvPr/>
        </p:nvSpPr>
        <p:spPr>
          <a:xfrm rot="1453485">
            <a:off x="7608914" y="4102677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Berthé</a:t>
            </a:r>
            <a:endParaRPr lang="en-CA" b="1" dirty="0"/>
          </a:p>
        </p:txBody>
      </p:sp>
      <p:sp>
        <p:nvSpPr>
          <p:cNvPr id="15" name="TextBox 14"/>
          <p:cNvSpPr txBox="1"/>
          <p:nvPr/>
        </p:nvSpPr>
        <p:spPr>
          <a:xfrm rot="20117491">
            <a:off x="5753332" y="4814369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smtClean="0"/>
              <a:t>RSZ</a:t>
            </a:r>
            <a:endParaRPr lang="en-CA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17521" y="4029000"/>
            <a:ext cx="793807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smtClean="0"/>
              <a:t>TNSZ</a:t>
            </a:r>
            <a:endParaRPr lang="en-CA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73348" y="606823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Mantle</a:t>
            </a:r>
            <a:endParaRPr lang="en-CA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91880" y="5408046"/>
            <a:ext cx="237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Gagnon-</a:t>
            </a:r>
          </a:p>
          <a:p>
            <a:r>
              <a:rPr lang="en-CA" b="1" dirty="0" smtClean="0"/>
              <a:t>Reworked Archean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3133336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9"/>
          <p:cNvSpPr>
            <a:spLocks noChangeArrowheads="1"/>
          </p:cNvSpPr>
          <p:nvPr/>
        </p:nvSpPr>
        <p:spPr bwMode="auto">
          <a:xfrm>
            <a:off x="36388" y="72008"/>
            <a:ext cx="9288140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CCCCFF"/>
                </a:solidFill>
                <a:latin typeface="Tahoma" pitchFamily="34" charset="0"/>
              </a:rPr>
              <a:t>Cross-section [A – A’] of the Manicouagan imbricate zone based on geology &amp; reflection data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b="1" dirty="0">
              <a:solidFill>
                <a:srgbClr val="CCCCFF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FF00"/>
                </a:solidFill>
                <a:latin typeface="Tahoma" pitchFamily="34" charset="0"/>
              </a:rPr>
              <a:t>Note the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ahoma" pitchFamily="34" charset="0"/>
              </a:rPr>
              <a:t>Tshenukutish</a:t>
            </a:r>
            <a:r>
              <a:rPr lang="en-US" altLang="en-US" sz="2400" b="1" dirty="0" smtClean="0">
                <a:solidFill>
                  <a:srgbClr val="FFFF00"/>
                </a:solidFill>
                <a:latin typeface="Tahoma" pitchFamily="34" charset="0"/>
              </a:rPr>
              <a:t> terrane for next slide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68263"/>
            <a:ext cx="9284840" cy="412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00546" y="6444044"/>
            <a:ext cx="260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Hynes et al, CJES, 2000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2060848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Seismic line</a:t>
            </a:r>
          </a:p>
          <a:p>
            <a:pPr algn="ctr"/>
            <a:r>
              <a:rPr lang="en-CA" b="1" dirty="0" smtClean="0"/>
              <a:t>Hwy 389</a:t>
            </a:r>
            <a:endParaRPr lang="en-CA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7094376" y="2636912"/>
            <a:ext cx="0" cy="5040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09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84" y="1124744"/>
            <a:ext cx="28148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Yellow arrows show </a:t>
            </a:r>
          </a:p>
          <a:p>
            <a:r>
              <a:rPr lang="en-CA" sz="24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transport directions </a:t>
            </a:r>
          </a:p>
          <a:p>
            <a:r>
              <a:rPr lang="en-CA" sz="24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for rocks within  the </a:t>
            </a:r>
          </a:p>
          <a:p>
            <a:r>
              <a:rPr lang="en-CA" sz="24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terrane</a:t>
            </a:r>
            <a:r>
              <a:rPr lang="en-CA" sz="24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based on </a:t>
            </a:r>
          </a:p>
          <a:p>
            <a:r>
              <a:rPr lang="en-CA" sz="24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mineral </a:t>
            </a:r>
            <a:r>
              <a:rPr lang="en-CA" sz="24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lineations</a:t>
            </a:r>
            <a:endParaRPr lang="en-CA" sz="24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71800" y="949196"/>
            <a:ext cx="6372200" cy="5904656"/>
            <a:chOff x="2771800" y="692697"/>
            <a:chExt cx="6192688" cy="5688631"/>
          </a:xfrm>
        </p:grpSpPr>
        <p:pic>
          <p:nvPicPr>
            <p:cNvPr id="2" name="Picture 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692697"/>
              <a:ext cx="6192688" cy="56886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Down Arrow 3"/>
            <p:cNvSpPr/>
            <p:nvPr/>
          </p:nvSpPr>
          <p:spPr>
            <a:xfrm rot="6334808">
              <a:off x="4986886" y="2475214"/>
              <a:ext cx="106015" cy="432048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Down Arrow 4"/>
            <p:cNvSpPr/>
            <p:nvPr/>
          </p:nvSpPr>
          <p:spPr>
            <a:xfrm rot="7511162">
              <a:off x="4742920" y="3110815"/>
              <a:ext cx="108012" cy="432048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Down Arrow 5"/>
            <p:cNvSpPr/>
            <p:nvPr/>
          </p:nvSpPr>
          <p:spPr>
            <a:xfrm rot="6905465">
              <a:off x="6239388" y="2362633"/>
              <a:ext cx="108012" cy="432048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Down Arrow 6"/>
            <p:cNvSpPr/>
            <p:nvPr/>
          </p:nvSpPr>
          <p:spPr>
            <a:xfrm rot="11045889">
              <a:off x="5455713" y="4755993"/>
              <a:ext cx="117737" cy="432048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Down Arrow 7"/>
            <p:cNvSpPr/>
            <p:nvPr/>
          </p:nvSpPr>
          <p:spPr>
            <a:xfrm rot="14315945">
              <a:off x="5754285" y="4702933"/>
              <a:ext cx="137555" cy="432048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Down Arrow 8"/>
            <p:cNvSpPr/>
            <p:nvPr/>
          </p:nvSpPr>
          <p:spPr>
            <a:xfrm rot="7478459">
              <a:off x="6679265" y="2867522"/>
              <a:ext cx="108012" cy="432048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Down Arrow 9"/>
            <p:cNvSpPr/>
            <p:nvPr/>
          </p:nvSpPr>
          <p:spPr>
            <a:xfrm rot="7642646">
              <a:off x="6330476" y="3035470"/>
              <a:ext cx="98282" cy="432048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Down Arrow 10"/>
            <p:cNvSpPr/>
            <p:nvPr/>
          </p:nvSpPr>
          <p:spPr>
            <a:xfrm rot="6814898">
              <a:off x="6027024" y="2928669"/>
              <a:ext cx="117850" cy="432048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496" y="6381328"/>
            <a:ext cx="266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Hynes et al., CJES, 2000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-34354"/>
            <a:ext cx="722120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Isopach</a:t>
            </a:r>
            <a:r>
              <a:rPr lang="en-CA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map </a:t>
            </a:r>
            <a:r>
              <a:rPr lang="en-CA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for </a:t>
            </a:r>
            <a:r>
              <a:rPr lang="en-CA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Tshenukutish</a:t>
            </a:r>
            <a:r>
              <a:rPr lang="en-CA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terrane</a:t>
            </a:r>
          </a:p>
          <a:p>
            <a:r>
              <a:rPr lang="en-CA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constrained </a:t>
            </a:r>
            <a:r>
              <a:rPr lang="en-CA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by </a:t>
            </a:r>
            <a:r>
              <a:rPr lang="en-CA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observed reflectors and geology</a:t>
            </a:r>
            <a:endParaRPr lang="en-CA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8644924" y="282822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0</a:t>
            </a:r>
            <a:endParaRPr lang="en-CA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604448" y="3698566"/>
            <a:ext cx="479618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10</a:t>
            </a:r>
            <a:endParaRPr lang="en-CA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604448" y="457183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20</a:t>
            </a:r>
            <a:endParaRPr lang="en-CA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579738" y="536392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km</a:t>
            </a:r>
            <a:endParaRPr lang="en-CA" b="1" dirty="0"/>
          </a:p>
        </p:txBody>
      </p:sp>
      <p:sp>
        <p:nvSpPr>
          <p:cNvPr id="19" name="TextBox 18"/>
          <p:cNvSpPr txBox="1"/>
          <p:nvPr/>
        </p:nvSpPr>
        <p:spPr>
          <a:xfrm rot="1321281">
            <a:off x="6839685" y="5790269"/>
            <a:ext cx="2350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SE limit of seismic </a:t>
            </a:r>
          </a:p>
          <a:p>
            <a:r>
              <a:rPr lang="en-CA" b="1" dirty="0" smtClean="0"/>
              <a:t>interpretation</a:t>
            </a:r>
            <a:endParaRPr lang="en-CA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02735" y="6167045"/>
            <a:ext cx="1726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SW limit of</a:t>
            </a:r>
          </a:p>
          <a:p>
            <a:r>
              <a:rPr lang="en-CA" b="1" dirty="0" smtClean="0"/>
              <a:t>RSZ contours</a:t>
            </a:r>
            <a:endParaRPr lang="en-CA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187454" y="4149080"/>
            <a:ext cx="1200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SE limit</a:t>
            </a:r>
          </a:p>
          <a:p>
            <a:r>
              <a:rPr lang="en-CA" b="1" dirty="0" smtClean="0"/>
              <a:t>of TNSZ</a:t>
            </a:r>
          </a:p>
          <a:p>
            <a:r>
              <a:rPr lang="en-CA" b="1" dirty="0" smtClean="0"/>
              <a:t>contours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3744956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92" y="980728"/>
            <a:ext cx="885110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7544" y="108501"/>
            <a:ext cx="82529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Tectonic evolution of N. Grenville Province, E. Québec </a:t>
            </a:r>
            <a:endParaRPr lang="en-CA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CA" dirty="0"/>
          </a:p>
        </p:txBody>
      </p:sp>
      <p:sp>
        <p:nvSpPr>
          <p:cNvPr id="25" name="TextBox 24"/>
          <p:cNvSpPr txBox="1"/>
          <p:nvPr/>
        </p:nvSpPr>
        <p:spPr>
          <a:xfrm>
            <a:off x="683568" y="1916832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Archean</a:t>
            </a:r>
            <a:endParaRPr lang="en-CA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648029" y="16288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Knob L</a:t>
            </a:r>
            <a:endParaRPr lang="en-CA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117790" y="1217740"/>
            <a:ext cx="3366498" cy="4062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Labradorian</a:t>
            </a:r>
            <a:r>
              <a:rPr lang="en-CA" b="1" dirty="0" smtClean="0"/>
              <a:t> &amp; </a:t>
            </a:r>
            <a:r>
              <a:rPr lang="en-CA" b="1" dirty="0" err="1" smtClean="0"/>
              <a:t>Pinwarian</a:t>
            </a:r>
            <a:endParaRPr lang="en-CA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364088" y="1268760"/>
            <a:ext cx="13500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Pinwarian</a:t>
            </a:r>
            <a:endParaRPr lang="en-CA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592245" y="241159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Mantle</a:t>
            </a:r>
            <a:endParaRPr lang="en-CA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236296" y="1252646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Berthé</a:t>
            </a:r>
            <a:endParaRPr lang="en-CA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30145" y="1558533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Later </a:t>
            </a:r>
          </a:p>
          <a:p>
            <a:r>
              <a:rPr lang="en-CA" b="1" dirty="0" smtClean="0"/>
              <a:t>eroded</a:t>
            </a:r>
            <a:endParaRPr lang="en-CA" b="1" dirty="0"/>
          </a:p>
        </p:txBody>
      </p:sp>
      <p:sp>
        <p:nvSpPr>
          <p:cNvPr id="32" name="TextBox 31"/>
          <p:cNvSpPr txBox="1"/>
          <p:nvPr/>
        </p:nvSpPr>
        <p:spPr>
          <a:xfrm rot="780342">
            <a:off x="4812432" y="1918549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MIZ rocks</a:t>
            </a:r>
            <a:endParaRPr lang="en-CA" b="1" dirty="0"/>
          </a:p>
        </p:txBody>
      </p:sp>
      <p:sp>
        <p:nvSpPr>
          <p:cNvPr id="33" name="TextBox 32"/>
          <p:cNvSpPr txBox="1"/>
          <p:nvPr/>
        </p:nvSpPr>
        <p:spPr>
          <a:xfrm rot="1187499">
            <a:off x="3861129" y="4227787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MIZ-</a:t>
            </a:r>
            <a:r>
              <a:rPr lang="en-CA" b="1" dirty="0" err="1" smtClean="0"/>
              <a:t>Lelukuau</a:t>
            </a:r>
            <a:endParaRPr lang="en-CA" b="1" dirty="0"/>
          </a:p>
        </p:txBody>
      </p:sp>
      <p:sp>
        <p:nvSpPr>
          <p:cNvPr id="34" name="TextBox 33"/>
          <p:cNvSpPr txBox="1"/>
          <p:nvPr/>
        </p:nvSpPr>
        <p:spPr>
          <a:xfrm rot="1050684">
            <a:off x="4357440" y="4161105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MIZ-</a:t>
            </a:r>
            <a:r>
              <a:rPr lang="en-CA" sz="2000" b="1" dirty="0" err="1" smtClean="0"/>
              <a:t>Tshenukutish</a:t>
            </a:r>
            <a:endParaRPr lang="en-CA" sz="2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835696" y="5101356"/>
            <a:ext cx="17427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Tshenukutish</a:t>
            </a:r>
            <a:endParaRPr lang="en-CA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83568" y="5116368"/>
            <a:ext cx="1242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Lelukuau</a:t>
            </a:r>
            <a:endParaRPr lang="en-CA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940152" y="2901975"/>
            <a:ext cx="307327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i="1" dirty="0" smtClean="0"/>
              <a:t>Crust thickened &amp; MIZ </a:t>
            </a:r>
          </a:p>
          <a:p>
            <a:r>
              <a:rPr lang="en-CA" b="1" i="1" dirty="0" smtClean="0"/>
              <a:t>buried to depths &gt;60 km</a:t>
            </a:r>
            <a:endParaRPr lang="en-CA" b="1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5796136" y="5446965"/>
            <a:ext cx="320792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i="1" dirty="0" smtClean="0"/>
              <a:t>Extrusion of MIZ rocks </a:t>
            </a:r>
          </a:p>
          <a:p>
            <a:r>
              <a:rPr lang="en-CA" b="1" i="1" dirty="0" smtClean="0"/>
              <a:t>to shallower crustal levels</a:t>
            </a:r>
            <a:endParaRPr lang="en-CA" b="1" i="1" dirty="0"/>
          </a:p>
        </p:txBody>
      </p:sp>
      <p:sp>
        <p:nvSpPr>
          <p:cNvPr id="19" name="Rectangle 18"/>
          <p:cNvSpPr/>
          <p:nvPr/>
        </p:nvSpPr>
        <p:spPr>
          <a:xfrm>
            <a:off x="3467645" y="2995211"/>
            <a:ext cx="440517" cy="4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7125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3987"/>
            <a:ext cx="7601090" cy="619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148874" y="6381328"/>
            <a:ext cx="266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Hynes et al., CJES, 2000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-52278" y="108501"/>
            <a:ext cx="93106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Tectonic evolution of N. Grenville Province, E. Québec  (cont.)</a:t>
            </a:r>
            <a:endParaRPr lang="en-CA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CA" dirty="0"/>
          </a:p>
        </p:txBody>
      </p:sp>
      <p:sp>
        <p:nvSpPr>
          <p:cNvPr id="2" name="Rectangle 1"/>
          <p:cNvSpPr/>
          <p:nvPr/>
        </p:nvSpPr>
        <p:spPr>
          <a:xfrm>
            <a:off x="5364088" y="598221"/>
            <a:ext cx="1944216" cy="43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737064" y="589156"/>
            <a:ext cx="1242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Lelukuau</a:t>
            </a:r>
            <a:endParaRPr lang="en-CA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08877" y="580212"/>
            <a:ext cx="17427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Tshenukutish</a:t>
            </a:r>
            <a:endParaRPr lang="en-CA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00575" y="910461"/>
            <a:ext cx="320792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i="1" dirty="0" smtClean="0"/>
              <a:t>Extrusion of MIZ rocks </a:t>
            </a:r>
          </a:p>
          <a:p>
            <a:r>
              <a:rPr lang="en-CA" b="1" i="1" dirty="0" smtClean="0"/>
              <a:t>to shallower crustal levels</a:t>
            </a:r>
            <a:endParaRPr lang="en-CA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0072" y="3070701"/>
            <a:ext cx="38884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b="1" i="1" dirty="0" smtClean="0"/>
              <a:t>Crust again thickened &amp; MIZ </a:t>
            </a:r>
          </a:p>
          <a:p>
            <a:r>
              <a:rPr lang="en-CA" b="1" i="1" dirty="0" smtClean="0"/>
              <a:t>buried to depths &gt;60 km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080" y="4654877"/>
            <a:ext cx="307327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i="1" dirty="0"/>
              <a:t>Extrusion  controlled by </a:t>
            </a:r>
          </a:p>
          <a:p>
            <a:r>
              <a:rPr lang="en-CA" b="1" i="1" dirty="0"/>
              <a:t>subsurface ramps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552" y="586798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Archean</a:t>
            </a:r>
            <a:endParaRPr lang="en-CA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76021" y="536392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Knob L</a:t>
            </a:r>
            <a:endParaRPr lang="en-CA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05230" y="4972700"/>
            <a:ext cx="1242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Lelukuau</a:t>
            </a:r>
            <a:endParaRPr lang="en-CA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09135" y="4972352"/>
            <a:ext cx="17427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Tshenukutish</a:t>
            </a:r>
            <a:endParaRPr lang="en-CA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13566" y="4972700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Berthé</a:t>
            </a:r>
            <a:endParaRPr lang="en-CA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155260" y="625273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Mantle</a:t>
            </a:r>
            <a:endParaRPr lang="en-CA" b="1" dirty="0"/>
          </a:p>
        </p:txBody>
      </p:sp>
      <p:sp>
        <p:nvSpPr>
          <p:cNvPr id="20" name="TextBox 19"/>
          <p:cNvSpPr txBox="1"/>
          <p:nvPr/>
        </p:nvSpPr>
        <p:spPr>
          <a:xfrm rot="1506109">
            <a:off x="2916489" y="5445206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smtClean="0"/>
              <a:t>RSZ</a:t>
            </a:r>
            <a:endParaRPr lang="en-CA" b="1" i="1" dirty="0"/>
          </a:p>
        </p:txBody>
      </p:sp>
      <p:sp>
        <p:nvSpPr>
          <p:cNvPr id="22" name="TextBox 21"/>
          <p:cNvSpPr txBox="1"/>
          <p:nvPr/>
        </p:nvSpPr>
        <p:spPr>
          <a:xfrm rot="2112021">
            <a:off x="3548106" y="5345123"/>
            <a:ext cx="793807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smtClean="0"/>
              <a:t>TNSZ</a:t>
            </a:r>
            <a:endParaRPr lang="en-CA" b="1" i="1" dirty="0"/>
          </a:p>
        </p:txBody>
      </p:sp>
      <p:sp>
        <p:nvSpPr>
          <p:cNvPr id="3" name="Rectangle 2"/>
          <p:cNvSpPr/>
          <p:nvPr/>
        </p:nvSpPr>
        <p:spPr>
          <a:xfrm>
            <a:off x="2339752" y="2636912"/>
            <a:ext cx="440517" cy="4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9500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19"/>
          <p:cNvSpPr>
            <a:spLocks noChangeArrowheads="1"/>
          </p:cNvSpPr>
          <p:nvPr/>
        </p:nvSpPr>
        <p:spPr bwMode="auto">
          <a:xfrm>
            <a:off x="36388" y="116632"/>
            <a:ext cx="89281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D7D7CB"/>
                </a:solidFill>
                <a:latin typeface="Tahoma" pitchFamily="34" charset="0"/>
              </a:rPr>
              <a:t>3. </a:t>
            </a:r>
            <a:r>
              <a:rPr lang="en-US" altLang="en-US" sz="2800" b="1" dirty="0" err="1" smtClean="0">
                <a:solidFill>
                  <a:srgbClr val="D7D7CB"/>
                </a:solidFill>
                <a:latin typeface="Tahoma" pitchFamily="34" charset="0"/>
              </a:rPr>
              <a:t>Paleoproterozoic</a:t>
            </a:r>
            <a:r>
              <a:rPr lang="en-US" altLang="en-US" sz="2800" b="1" dirty="0" smtClean="0">
                <a:solidFill>
                  <a:srgbClr val="D7D7CB"/>
                </a:solidFill>
                <a:latin typeface="Tahoma" pitchFamily="34" charset="0"/>
              </a:rPr>
              <a:t> </a:t>
            </a:r>
            <a:r>
              <a:rPr lang="en-US" altLang="en-US" sz="2800" b="1" dirty="0">
                <a:solidFill>
                  <a:srgbClr val="D7D7CB"/>
                </a:solidFill>
                <a:latin typeface="Tahoma" pitchFamily="34" charset="0"/>
              </a:rPr>
              <a:t>(</a:t>
            </a:r>
            <a:r>
              <a:rPr lang="en-US" altLang="en-US" sz="2800" b="1" dirty="0" smtClean="0">
                <a:solidFill>
                  <a:srgbClr val="D7D7CB"/>
                </a:solidFill>
                <a:latin typeface="Tahoma" pitchFamily="34" charset="0"/>
              </a:rPr>
              <a:t>2.0 - 1.8 </a:t>
            </a:r>
            <a:r>
              <a:rPr lang="en-US" altLang="en-US" sz="2800" b="1" dirty="0" err="1">
                <a:solidFill>
                  <a:srgbClr val="D7D7CB"/>
                </a:solidFill>
                <a:latin typeface="Tahoma" pitchFamily="34" charset="0"/>
              </a:rPr>
              <a:t>Ga</a:t>
            </a:r>
            <a:r>
              <a:rPr lang="en-US" altLang="en-US" sz="2800" b="1" dirty="0">
                <a:solidFill>
                  <a:srgbClr val="D7D7CB"/>
                </a:solidFill>
                <a:latin typeface="Tahoma" pitchFamily="34" charset="0"/>
              </a:rPr>
              <a:t>) </a:t>
            </a:r>
            <a:r>
              <a:rPr lang="en-US" altLang="en-US" sz="2800" b="1" dirty="0" smtClean="0">
                <a:solidFill>
                  <a:srgbClr val="D7D7CB"/>
                </a:solidFill>
                <a:latin typeface="Tahoma" pitchFamily="34" charset="0"/>
              </a:rPr>
              <a:t>Trans-Hudson Orogen in relation to major tectonic elements of northern North America </a:t>
            </a:r>
            <a:endParaRPr lang="en-US" altLang="en-US" sz="2800" dirty="0" smtClean="0">
              <a:solidFill>
                <a:srgbClr val="D7D7CB"/>
              </a:solidFill>
              <a:latin typeface="Tahoma" pitchFamily="34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 rot="-2849066">
            <a:off x="2874963" y="5191125"/>
            <a:ext cx="1917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Mid-continent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Rift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0038"/>
            <a:ext cx="7842250" cy="528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 rot="17047811">
            <a:off x="1707357" y="3151981"/>
            <a:ext cx="1243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Wopmay</a:t>
            </a:r>
            <a:endParaRPr lang="en-US" alt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TextBox 31"/>
          <p:cNvSpPr txBox="1">
            <a:spLocks noChangeArrowheads="1"/>
          </p:cNvSpPr>
          <p:nvPr/>
        </p:nvSpPr>
        <p:spPr bwMode="auto">
          <a:xfrm rot="-3198972">
            <a:off x="4867276" y="4741862"/>
            <a:ext cx="2171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GrenvilleOrogen</a:t>
            </a:r>
          </a:p>
        </p:txBody>
      </p:sp>
      <p:sp>
        <p:nvSpPr>
          <p:cNvPr id="3" name="TextBox 31"/>
          <p:cNvSpPr txBox="1">
            <a:spLocks noChangeArrowheads="1"/>
          </p:cNvSpPr>
          <p:nvPr/>
        </p:nvSpPr>
        <p:spPr bwMode="auto">
          <a:xfrm rot="17845682">
            <a:off x="2985294" y="2847182"/>
            <a:ext cx="93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Thelon</a:t>
            </a:r>
          </a:p>
        </p:txBody>
      </p:sp>
      <p:sp>
        <p:nvSpPr>
          <p:cNvPr id="4" name="TextBox 31"/>
          <p:cNvSpPr txBox="1">
            <a:spLocks noChangeArrowheads="1"/>
          </p:cNvSpPr>
          <p:nvPr/>
        </p:nvSpPr>
        <p:spPr bwMode="auto">
          <a:xfrm rot="-3392547">
            <a:off x="2198688" y="4283075"/>
            <a:ext cx="1978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Trans-Hudson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Orogen</a:t>
            </a:r>
          </a:p>
        </p:txBody>
      </p:sp>
      <p:sp>
        <p:nvSpPr>
          <p:cNvPr id="5" name="TextBox 31"/>
          <p:cNvSpPr txBox="1">
            <a:spLocks noChangeArrowheads="1"/>
          </p:cNvSpPr>
          <p:nvPr/>
        </p:nvSpPr>
        <p:spPr bwMode="auto">
          <a:xfrm rot="3014074">
            <a:off x="5050632" y="3639343"/>
            <a:ext cx="155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New Quebec</a:t>
            </a:r>
          </a:p>
        </p:txBody>
      </p:sp>
      <p:sp>
        <p:nvSpPr>
          <p:cNvPr id="6" name="TextBox 31"/>
          <p:cNvSpPr txBox="1">
            <a:spLocks noChangeArrowheads="1"/>
          </p:cNvSpPr>
          <p:nvPr/>
        </p:nvSpPr>
        <p:spPr bwMode="auto">
          <a:xfrm rot="17140294">
            <a:off x="1795463" y="5878512"/>
            <a:ext cx="1327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Wyoming</a:t>
            </a:r>
          </a:p>
        </p:txBody>
      </p:sp>
      <p:sp>
        <p:nvSpPr>
          <p:cNvPr id="7" name="TextBox 31"/>
          <p:cNvSpPr txBox="1">
            <a:spLocks noChangeArrowheads="1"/>
          </p:cNvSpPr>
          <p:nvPr/>
        </p:nvSpPr>
        <p:spPr bwMode="auto">
          <a:xfrm rot="17941694">
            <a:off x="2043906" y="4579144"/>
            <a:ext cx="1046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Hearne</a:t>
            </a:r>
          </a:p>
        </p:txBody>
      </p:sp>
      <p:sp>
        <p:nvSpPr>
          <p:cNvPr id="8" name="TextBox 31"/>
          <p:cNvSpPr txBox="1">
            <a:spLocks noChangeArrowheads="1"/>
          </p:cNvSpPr>
          <p:nvPr/>
        </p:nvSpPr>
        <p:spPr bwMode="auto">
          <a:xfrm rot="-1438835">
            <a:off x="4344988" y="4471988"/>
            <a:ext cx="122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Superior</a:t>
            </a:r>
          </a:p>
        </p:txBody>
      </p:sp>
      <p:sp>
        <p:nvSpPr>
          <p:cNvPr id="9" name="TextBox 31"/>
          <p:cNvSpPr txBox="1">
            <a:spLocks noChangeArrowheads="1"/>
          </p:cNvSpPr>
          <p:nvPr/>
        </p:nvSpPr>
        <p:spPr bwMode="auto">
          <a:xfrm rot="17845682">
            <a:off x="1847057" y="3944143"/>
            <a:ext cx="119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Taltson +</a:t>
            </a: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 rot="2033042">
            <a:off x="5716588" y="3400425"/>
            <a:ext cx="67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Nain</a:t>
            </a:r>
          </a:p>
        </p:txBody>
      </p:sp>
      <p:sp>
        <p:nvSpPr>
          <p:cNvPr id="11" name="TextBox 31"/>
          <p:cNvSpPr txBox="1">
            <a:spLocks noChangeArrowheads="1"/>
          </p:cNvSpPr>
          <p:nvPr/>
        </p:nvSpPr>
        <p:spPr bwMode="auto">
          <a:xfrm rot="4561681">
            <a:off x="838200" y="3552825"/>
            <a:ext cx="136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Cordillera</a:t>
            </a:r>
          </a:p>
        </p:txBody>
      </p:sp>
      <p:sp>
        <p:nvSpPr>
          <p:cNvPr id="12" name="TextBox 31"/>
          <p:cNvSpPr txBox="1">
            <a:spLocks noChangeArrowheads="1"/>
          </p:cNvSpPr>
          <p:nvPr/>
        </p:nvSpPr>
        <p:spPr bwMode="auto">
          <a:xfrm rot="-3232733">
            <a:off x="3465513" y="3048000"/>
            <a:ext cx="650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Rae</a:t>
            </a:r>
          </a:p>
        </p:txBody>
      </p:sp>
      <p:sp>
        <p:nvSpPr>
          <p:cNvPr id="13" name="TextBox 31"/>
          <p:cNvSpPr txBox="1">
            <a:spLocks noChangeArrowheads="1"/>
          </p:cNvSpPr>
          <p:nvPr/>
        </p:nvSpPr>
        <p:spPr bwMode="auto">
          <a:xfrm rot="-2476976">
            <a:off x="2627313" y="5967413"/>
            <a:ext cx="1847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Mid-continent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rift</a:t>
            </a:r>
          </a:p>
        </p:txBody>
      </p:sp>
      <p:pic>
        <p:nvPicPr>
          <p:cNvPr id="460818" name="Picture 9" descr="mapcol_legen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1573213"/>
            <a:ext cx="1843088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1"/>
          <p:cNvSpPr txBox="1">
            <a:spLocks noChangeArrowheads="1"/>
          </p:cNvSpPr>
          <p:nvPr/>
        </p:nvSpPr>
        <p:spPr bwMode="auto">
          <a:xfrm rot="-3142999">
            <a:off x="5749926" y="4646612"/>
            <a:ext cx="1695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Appalachian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Orogen</a:t>
            </a:r>
          </a:p>
        </p:txBody>
      </p:sp>
      <p:sp>
        <p:nvSpPr>
          <p:cNvPr id="15" name="TextBox 31"/>
          <p:cNvSpPr txBox="1">
            <a:spLocks noChangeArrowheads="1"/>
          </p:cNvSpPr>
          <p:nvPr/>
        </p:nvSpPr>
        <p:spPr bwMode="auto">
          <a:xfrm rot="17047811">
            <a:off x="2532857" y="2974181"/>
            <a:ext cx="91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Slave</a:t>
            </a:r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 rot="1494560">
            <a:off x="2929170" y="4385440"/>
            <a:ext cx="705740" cy="502484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en-US" altLang="en-US" sz="2400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03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1" name="Rectangle 3"/>
          <p:cNvSpPr>
            <a:spLocks noChangeArrowheads="1"/>
          </p:cNvSpPr>
          <p:nvPr/>
        </p:nvSpPr>
        <p:spPr bwMode="auto">
          <a:xfrm>
            <a:off x="-108520" y="-27384"/>
            <a:ext cx="5537364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FFFF00"/>
                </a:solidFill>
                <a:latin typeface="Tahoma" pitchFamily="34" charset="0"/>
              </a:defRPr>
            </a:lvl1pPr>
            <a:lvl2pPr>
              <a:defRPr sz="3200" b="1">
                <a:solidFill>
                  <a:srgbClr val="FFFF00"/>
                </a:solidFill>
                <a:latin typeface="Tahoma" pitchFamily="34" charset="0"/>
              </a:defRPr>
            </a:lvl2pPr>
            <a:lvl3pPr>
              <a:defRPr sz="3200" b="1">
                <a:solidFill>
                  <a:srgbClr val="FFFF00"/>
                </a:solidFill>
                <a:latin typeface="Tahoma" pitchFamily="34" charset="0"/>
              </a:defRPr>
            </a:lvl3pPr>
            <a:lvl4pPr>
              <a:defRPr sz="3200" b="1">
                <a:solidFill>
                  <a:srgbClr val="FFFF00"/>
                </a:solidFill>
                <a:latin typeface="Tahoma" pitchFamily="34" charset="0"/>
              </a:defRPr>
            </a:lvl4pPr>
            <a:lvl5pPr>
              <a:defRPr sz="3200" b="1">
                <a:solidFill>
                  <a:srgbClr val="FFFF00"/>
                </a:solidFill>
                <a:latin typeface="Tahoma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ahoma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ahoma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ahoma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Central Reindeer Zone of  Trans-Hudson Orogen </a:t>
            </a:r>
          </a:p>
        </p:txBody>
      </p:sp>
      <p:grpSp>
        <p:nvGrpSpPr>
          <p:cNvPr id="345096" name="Group 8"/>
          <p:cNvGrpSpPr>
            <a:grpSpLocks/>
          </p:cNvGrpSpPr>
          <p:nvPr/>
        </p:nvGrpSpPr>
        <p:grpSpPr bwMode="auto">
          <a:xfrm>
            <a:off x="122238" y="1174750"/>
            <a:ext cx="8915400" cy="5638800"/>
            <a:chOff x="77" y="604"/>
            <a:chExt cx="5616" cy="3552"/>
          </a:xfrm>
        </p:grpSpPr>
        <p:pic>
          <p:nvPicPr>
            <p:cNvPr id="345090" name="Picture 2" descr="AnsdelTHOmap_labelsseismi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" t="536" b="3439"/>
            <a:stretch>
              <a:fillRect/>
            </a:stretch>
          </p:blipFill>
          <p:spPr bwMode="auto">
            <a:xfrm>
              <a:off x="77" y="604"/>
              <a:ext cx="5616" cy="3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5092" name="Text Box 4"/>
            <p:cNvSpPr txBox="1">
              <a:spLocks noChangeArrowheads="1"/>
            </p:cNvSpPr>
            <p:nvPr/>
          </p:nvSpPr>
          <p:spPr bwMode="auto">
            <a:xfrm>
              <a:off x="113" y="3884"/>
              <a:ext cx="15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Hajnal</a:t>
              </a:r>
              <a:r>
                <a:rPr lang="en-US" altLang="en-US" sz="16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et al, CJES, 2005 </a:t>
              </a:r>
            </a:p>
          </p:txBody>
        </p:sp>
        <p:sp>
          <p:nvSpPr>
            <p:cNvPr id="345093" name="Rectangle 5"/>
            <p:cNvSpPr>
              <a:spLocks noChangeArrowheads="1"/>
            </p:cNvSpPr>
            <p:nvPr/>
          </p:nvSpPr>
          <p:spPr bwMode="auto">
            <a:xfrm>
              <a:off x="1610" y="2251"/>
              <a:ext cx="726" cy="771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5094" name="Text Box 6"/>
          <p:cNvSpPr txBox="1">
            <a:spLocks noChangeArrowheads="1"/>
          </p:cNvSpPr>
          <p:nvPr/>
        </p:nvSpPr>
        <p:spPr bwMode="auto">
          <a:xfrm>
            <a:off x="5724128" y="44624"/>
            <a:ext cx="33135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FFFF"/>
                </a:solidFill>
              </a:rPr>
              <a:t>Area of detailed geological studies</a:t>
            </a:r>
          </a:p>
        </p:txBody>
      </p:sp>
    </p:spTree>
    <p:extLst>
      <p:ext uri="{BB962C8B-B14F-4D97-AF65-F5344CB8AC3E}">
        <p14:creationId xmlns:p14="http://schemas.microsoft.com/office/powerpoint/2010/main" val="28483257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771" y="548680"/>
            <a:ext cx="903649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rgbClr val="FFFF00"/>
                </a:solidFill>
              </a:rPr>
              <a:t>OVERVIEW</a:t>
            </a:r>
          </a:p>
          <a:p>
            <a:endParaRPr lang="en-CA" sz="2800" dirty="0" smtClean="0">
              <a:solidFill>
                <a:srgbClr val="FFFF00"/>
              </a:solidFill>
            </a:endParaRPr>
          </a:p>
          <a:p>
            <a:r>
              <a:rPr lang="en-CA" sz="3200" dirty="0" smtClean="0"/>
              <a:t>LITHOPROBE (1984-2005) redefined the nature of much Earth science research in Canada. Among other aspects, it: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 smtClean="0"/>
              <a:t>Fostered an unprecedented degree of cooperation among Earth scientists from all sectors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 smtClean="0"/>
              <a:t>Spawned a new and healthy atmosphere of scientific cooperation among geologists, geophysicists and geochemists</a:t>
            </a:r>
          </a:p>
          <a:p>
            <a:endParaRPr lang="en-CA" sz="1000" dirty="0"/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6317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Ashton_etal_2005_Fig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58775"/>
            <a:ext cx="6578600" cy="61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4313" name="Group 9"/>
          <p:cNvGrpSpPr>
            <a:grpSpLocks/>
          </p:cNvGrpSpPr>
          <p:nvPr/>
        </p:nvGrpSpPr>
        <p:grpSpPr bwMode="auto">
          <a:xfrm>
            <a:off x="3109913" y="352425"/>
            <a:ext cx="5672137" cy="4752975"/>
            <a:chOff x="1947" y="222"/>
            <a:chExt cx="3573" cy="2994"/>
          </a:xfrm>
        </p:grpSpPr>
        <p:grpSp>
          <p:nvGrpSpPr>
            <p:cNvPr id="354307" name="Group 3"/>
            <p:cNvGrpSpPr>
              <a:grpSpLocks/>
            </p:cNvGrpSpPr>
            <p:nvPr/>
          </p:nvGrpSpPr>
          <p:grpSpPr bwMode="auto">
            <a:xfrm>
              <a:off x="3936" y="222"/>
              <a:ext cx="1584" cy="2544"/>
              <a:chOff x="4296" y="336"/>
              <a:chExt cx="1284" cy="2107"/>
            </a:xfrm>
          </p:grpSpPr>
          <p:pic>
            <p:nvPicPr>
              <p:cNvPr id="354308" name="Picture 4" descr="Ashton_etal_2005_Fi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769"/>
              <a:stretch>
                <a:fillRect/>
              </a:stretch>
            </p:blipFill>
            <p:spPr bwMode="auto">
              <a:xfrm>
                <a:off x="4416" y="336"/>
                <a:ext cx="1104" cy="1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309" name="Picture 5" descr="Ashton_etal_2005_Fi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31"/>
              <a:stretch>
                <a:fillRect/>
              </a:stretch>
            </p:blipFill>
            <p:spPr bwMode="auto">
              <a:xfrm>
                <a:off x="4296" y="1395"/>
                <a:ext cx="1284" cy="1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54310" name="Text Box 6"/>
            <p:cNvSpPr txBox="1">
              <a:spLocks noChangeArrowheads="1"/>
            </p:cNvSpPr>
            <p:nvPr/>
          </p:nvSpPr>
          <p:spPr bwMode="auto">
            <a:xfrm>
              <a:off x="2670" y="2966"/>
              <a:ext cx="9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333399"/>
                  </a:solidFill>
                </a:rPr>
                <a:t>Line 9 east</a:t>
              </a:r>
            </a:p>
          </p:txBody>
        </p:sp>
        <p:sp>
          <p:nvSpPr>
            <p:cNvPr id="354311" name="Text Box 7"/>
            <p:cNvSpPr txBox="1">
              <a:spLocks noChangeArrowheads="1"/>
            </p:cNvSpPr>
            <p:nvPr/>
          </p:nvSpPr>
          <p:spPr bwMode="auto">
            <a:xfrm rot="-2658154">
              <a:off x="1947" y="1518"/>
              <a:ext cx="71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333399"/>
                  </a:solidFill>
                </a:rPr>
                <a:t>Line 10 </a:t>
              </a:r>
            </a:p>
          </p:txBody>
        </p:sp>
        <p:sp>
          <p:nvSpPr>
            <p:cNvPr id="354312" name="Freeform 8"/>
            <p:cNvSpPr>
              <a:spLocks/>
            </p:cNvSpPr>
            <p:nvPr/>
          </p:nvSpPr>
          <p:spPr bwMode="auto">
            <a:xfrm>
              <a:off x="2069" y="981"/>
              <a:ext cx="1697" cy="2159"/>
            </a:xfrm>
            <a:custGeom>
              <a:avLst/>
              <a:gdLst>
                <a:gd name="T0" fmla="*/ 1083 w 1697"/>
                <a:gd name="T1" fmla="*/ 0 h 2159"/>
                <a:gd name="T2" fmla="*/ 1083 w 1697"/>
                <a:gd name="T3" fmla="*/ 226 h 2159"/>
                <a:gd name="T4" fmla="*/ 1096 w 1697"/>
                <a:gd name="T5" fmla="*/ 171 h 2159"/>
                <a:gd name="T6" fmla="*/ 1102 w 1697"/>
                <a:gd name="T7" fmla="*/ 221 h 2159"/>
                <a:gd name="T8" fmla="*/ 1071 w 1697"/>
                <a:gd name="T9" fmla="*/ 320 h 2159"/>
                <a:gd name="T10" fmla="*/ 966 w 1697"/>
                <a:gd name="T11" fmla="*/ 363 h 2159"/>
                <a:gd name="T12" fmla="*/ 792 w 1697"/>
                <a:gd name="T13" fmla="*/ 338 h 2159"/>
                <a:gd name="T14" fmla="*/ 693 w 1697"/>
                <a:gd name="T15" fmla="*/ 301 h 2159"/>
                <a:gd name="T16" fmla="*/ 638 w 1697"/>
                <a:gd name="T17" fmla="*/ 289 h 2159"/>
                <a:gd name="T18" fmla="*/ 334 w 1697"/>
                <a:gd name="T19" fmla="*/ 772 h 2159"/>
                <a:gd name="T20" fmla="*/ 43 w 1697"/>
                <a:gd name="T21" fmla="*/ 908 h 2159"/>
                <a:gd name="T22" fmla="*/ 74 w 1697"/>
                <a:gd name="T23" fmla="*/ 1063 h 2159"/>
                <a:gd name="T24" fmla="*/ 303 w 1697"/>
                <a:gd name="T25" fmla="*/ 1781 h 2159"/>
                <a:gd name="T26" fmla="*/ 346 w 1697"/>
                <a:gd name="T27" fmla="*/ 1812 h 2159"/>
                <a:gd name="T28" fmla="*/ 359 w 1697"/>
                <a:gd name="T29" fmla="*/ 1949 h 2159"/>
                <a:gd name="T30" fmla="*/ 309 w 1697"/>
                <a:gd name="T31" fmla="*/ 1980 h 2159"/>
                <a:gd name="T32" fmla="*/ 260 w 1697"/>
                <a:gd name="T33" fmla="*/ 2041 h 2159"/>
                <a:gd name="T34" fmla="*/ 309 w 1697"/>
                <a:gd name="T35" fmla="*/ 2023 h 2159"/>
                <a:gd name="T36" fmla="*/ 371 w 1697"/>
                <a:gd name="T37" fmla="*/ 2066 h 2159"/>
                <a:gd name="T38" fmla="*/ 514 w 1697"/>
                <a:gd name="T39" fmla="*/ 2066 h 2159"/>
                <a:gd name="T40" fmla="*/ 545 w 1697"/>
                <a:gd name="T41" fmla="*/ 2004 h 2159"/>
                <a:gd name="T42" fmla="*/ 712 w 1697"/>
                <a:gd name="T43" fmla="*/ 2029 h 2159"/>
                <a:gd name="T44" fmla="*/ 774 w 1697"/>
                <a:gd name="T45" fmla="*/ 1918 h 2159"/>
                <a:gd name="T46" fmla="*/ 1282 w 1697"/>
                <a:gd name="T47" fmla="*/ 1967 h 2159"/>
                <a:gd name="T48" fmla="*/ 1492 w 1697"/>
                <a:gd name="T49" fmla="*/ 1986 h 2159"/>
                <a:gd name="T50" fmla="*/ 1529 w 1697"/>
                <a:gd name="T51" fmla="*/ 2048 h 2159"/>
                <a:gd name="T52" fmla="*/ 1622 w 1697"/>
                <a:gd name="T53" fmla="*/ 2091 h 2159"/>
                <a:gd name="T54" fmla="*/ 1697 w 1697"/>
                <a:gd name="T55" fmla="*/ 2159 h 2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7" h="2159">
                  <a:moveTo>
                    <a:pt x="1083" y="0"/>
                  </a:moveTo>
                  <a:cubicBezTo>
                    <a:pt x="1082" y="99"/>
                    <a:pt x="1081" y="198"/>
                    <a:pt x="1083" y="226"/>
                  </a:cubicBezTo>
                  <a:cubicBezTo>
                    <a:pt x="1085" y="254"/>
                    <a:pt x="1093" y="172"/>
                    <a:pt x="1096" y="171"/>
                  </a:cubicBezTo>
                  <a:cubicBezTo>
                    <a:pt x="1099" y="170"/>
                    <a:pt x="1106" y="196"/>
                    <a:pt x="1102" y="221"/>
                  </a:cubicBezTo>
                  <a:cubicBezTo>
                    <a:pt x="1098" y="246"/>
                    <a:pt x="1093" y="297"/>
                    <a:pt x="1071" y="320"/>
                  </a:cubicBezTo>
                  <a:cubicBezTo>
                    <a:pt x="1049" y="343"/>
                    <a:pt x="1012" y="360"/>
                    <a:pt x="966" y="363"/>
                  </a:cubicBezTo>
                  <a:cubicBezTo>
                    <a:pt x="920" y="366"/>
                    <a:pt x="837" y="348"/>
                    <a:pt x="792" y="338"/>
                  </a:cubicBezTo>
                  <a:cubicBezTo>
                    <a:pt x="747" y="328"/>
                    <a:pt x="719" y="309"/>
                    <a:pt x="693" y="301"/>
                  </a:cubicBezTo>
                  <a:cubicBezTo>
                    <a:pt x="667" y="293"/>
                    <a:pt x="698" y="211"/>
                    <a:pt x="638" y="289"/>
                  </a:cubicBezTo>
                  <a:cubicBezTo>
                    <a:pt x="578" y="367"/>
                    <a:pt x="433" y="669"/>
                    <a:pt x="334" y="772"/>
                  </a:cubicBezTo>
                  <a:cubicBezTo>
                    <a:pt x="235" y="875"/>
                    <a:pt x="86" y="860"/>
                    <a:pt x="43" y="908"/>
                  </a:cubicBezTo>
                  <a:cubicBezTo>
                    <a:pt x="0" y="956"/>
                    <a:pt x="31" y="918"/>
                    <a:pt x="74" y="1063"/>
                  </a:cubicBezTo>
                  <a:cubicBezTo>
                    <a:pt x="117" y="1208"/>
                    <a:pt x="258" y="1656"/>
                    <a:pt x="303" y="1781"/>
                  </a:cubicBezTo>
                  <a:cubicBezTo>
                    <a:pt x="348" y="1906"/>
                    <a:pt x="337" y="1784"/>
                    <a:pt x="346" y="1812"/>
                  </a:cubicBezTo>
                  <a:cubicBezTo>
                    <a:pt x="355" y="1840"/>
                    <a:pt x="365" y="1921"/>
                    <a:pt x="359" y="1949"/>
                  </a:cubicBezTo>
                  <a:cubicBezTo>
                    <a:pt x="353" y="1977"/>
                    <a:pt x="325" y="1965"/>
                    <a:pt x="309" y="1980"/>
                  </a:cubicBezTo>
                  <a:cubicBezTo>
                    <a:pt x="293" y="1995"/>
                    <a:pt x="260" y="2034"/>
                    <a:pt x="260" y="2041"/>
                  </a:cubicBezTo>
                  <a:cubicBezTo>
                    <a:pt x="260" y="2048"/>
                    <a:pt x="291" y="2019"/>
                    <a:pt x="309" y="2023"/>
                  </a:cubicBezTo>
                  <a:cubicBezTo>
                    <a:pt x="327" y="2027"/>
                    <a:pt x="337" y="2059"/>
                    <a:pt x="371" y="2066"/>
                  </a:cubicBezTo>
                  <a:cubicBezTo>
                    <a:pt x="405" y="2073"/>
                    <a:pt x="485" y="2076"/>
                    <a:pt x="514" y="2066"/>
                  </a:cubicBezTo>
                  <a:cubicBezTo>
                    <a:pt x="543" y="2056"/>
                    <a:pt x="512" y="2010"/>
                    <a:pt x="545" y="2004"/>
                  </a:cubicBezTo>
                  <a:cubicBezTo>
                    <a:pt x="578" y="1998"/>
                    <a:pt x="674" y="2043"/>
                    <a:pt x="712" y="2029"/>
                  </a:cubicBezTo>
                  <a:cubicBezTo>
                    <a:pt x="750" y="2015"/>
                    <a:pt x="679" y="1928"/>
                    <a:pt x="774" y="1918"/>
                  </a:cubicBezTo>
                  <a:cubicBezTo>
                    <a:pt x="869" y="1908"/>
                    <a:pt x="1162" y="1956"/>
                    <a:pt x="1282" y="1967"/>
                  </a:cubicBezTo>
                  <a:cubicBezTo>
                    <a:pt x="1402" y="1978"/>
                    <a:pt x="1451" y="1973"/>
                    <a:pt x="1492" y="1986"/>
                  </a:cubicBezTo>
                  <a:cubicBezTo>
                    <a:pt x="1533" y="1999"/>
                    <a:pt x="1507" y="2031"/>
                    <a:pt x="1529" y="2048"/>
                  </a:cubicBezTo>
                  <a:cubicBezTo>
                    <a:pt x="1551" y="2065"/>
                    <a:pt x="1594" y="2073"/>
                    <a:pt x="1622" y="2091"/>
                  </a:cubicBezTo>
                  <a:cubicBezTo>
                    <a:pt x="1650" y="2109"/>
                    <a:pt x="1683" y="2147"/>
                    <a:pt x="1697" y="2159"/>
                  </a:cubicBezTo>
                </a:path>
              </a:pathLst>
            </a:custGeom>
            <a:noFill/>
            <a:ln w="57150" cmpd="sng">
              <a:solidFill>
                <a:srgbClr val="99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6732240" y="4725144"/>
            <a:ext cx="2358018" cy="169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Reflection lines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 East and 10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over </a:t>
            </a:r>
            <a:r>
              <a:rPr lang="en-US" altLang="en-US" sz="2400" b="1" dirty="0" err="1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Archean</a:t>
            </a:r>
            <a:r>
              <a:rPr lang="en-US" altLang="en-US" sz="24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window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3501008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/>
              <a:t>Archean window</a:t>
            </a:r>
            <a:endParaRPr lang="en-CA" sz="1600" b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627784" y="3573017"/>
            <a:ext cx="712316" cy="972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27784" y="3670285"/>
            <a:ext cx="576064" cy="7207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5334" y="4026550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/>
              <a:t>Pelican thrust</a:t>
            </a:r>
            <a:endParaRPr lang="en-CA" sz="1600" b="1" dirty="0"/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>
            <a:off x="2267744" y="4195827"/>
            <a:ext cx="1072356" cy="7889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304631" y="3949324"/>
            <a:ext cx="787818" cy="2612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03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L9_10_dat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694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1" name="Freeform 3"/>
          <p:cNvSpPr>
            <a:spLocks/>
          </p:cNvSpPr>
          <p:nvPr/>
        </p:nvSpPr>
        <p:spPr bwMode="auto">
          <a:xfrm>
            <a:off x="3651250" y="2317750"/>
            <a:ext cx="44450" cy="2381250"/>
          </a:xfrm>
          <a:custGeom>
            <a:avLst/>
            <a:gdLst>
              <a:gd name="T0" fmla="*/ 28 w 28"/>
              <a:gd name="T1" fmla="*/ 0 h 1500"/>
              <a:gd name="T2" fmla="*/ 0 w 28"/>
              <a:gd name="T3" fmla="*/ 1500 h 15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8" h="1500">
                <a:moveTo>
                  <a:pt x="28" y="0"/>
                </a:moveTo>
                <a:lnTo>
                  <a:pt x="0" y="1500"/>
                </a:lnTo>
              </a:path>
            </a:pathLst>
          </a:custGeom>
          <a:noFill/>
          <a:ln w="28575" cmpd="sng">
            <a:solidFill>
              <a:srgbClr val="FFFF7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</a:endParaRPr>
          </a:p>
        </p:txBody>
      </p:sp>
      <p:sp>
        <p:nvSpPr>
          <p:cNvPr id="355332" name="Text Box 4"/>
          <p:cNvSpPr txBox="1">
            <a:spLocks noChangeArrowheads="1"/>
          </p:cNvSpPr>
          <p:nvPr/>
        </p:nvSpPr>
        <p:spPr bwMode="auto">
          <a:xfrm>
            <a:off x="2339975" y="1362075"/>
            <a:ext cx="49895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CCCCFF"/>
                </a:solidFill>
                <a:latin typeface="Arial" charset="0"/>
              </a:rPr>
              <a:t>Extensive Crustal Reflectivity</a:t>
            </a: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457200" y="457200"/>
            <a:ext cx="37639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Lines 9 East and 10</a:t>
            </a:r>
          </a:p>
        </p:txBody>
      </p:sp>
    </p:spTree>
    <p:extLst>
      <p:ext uri="{BB962C8B-B14F-4D97-AF65-F5344CB8AC3E}">
        <p14:creationId xmlns:p14="http://schemas.microsoft.com/office/powerpoint/2010/main" val="3311863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 descr="L9_10_dat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694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6355" name="Text Box 3"/>
          <p:cNvSpPr txBox="1">
            <a:spLocks noChangeArrowheads="1"/>
          </p:cNvSpPr>
          <p:nvPr/>
        </p:nvSpPr>
        <p:spPr bwMode="auto">
          <a:xfrm>
            <a:off x="4533900" y="2506663"/>
            <a:ext cx="12731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Sask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craton</a:t>
            </a:r>
          </a:p>
        </p:txBody>
      </p:sp>
      <p:sp>
        <p:nvSpPr>
          <p:cNvPr id="356356" name="Freeform 4"/>
          <p:cNvSpPr>
            <a:spLocks/>
          </p:cNvSpPr>
          <p:nvPr/>
        </p:nvSpPr>
        <p:spPr bwMode="auto">
          <a:xfrm>
            <a:off x="3651250" y="2317750"/>
            <a:ext cx="44450" cy="2381250"/>
          </a:xfrm>
          <a:custGeom>
            <a:avLst/>
            <a:gdLst>
              <a:gd name="T0" fmla="*/ 28 w 28"/>
              <a:gd name="T1" fmla="*/ 0 h 1500"/>
              <a:gd name="T2" fmla="*/ 0 w 28"/>
              <a:gd name="T3" fmla="*/ 1500 h 15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8" h="1500">
                <a:moveTo>
                  <a:pt x="28" y="0"/>
                </a:moveTo>
                <a:lnTo>
                  <a:pt x="0" y="1500"/>
                </a:lnTo>
              </a:path>
            </a:pathLst>
          </a:custGeom>
          <a:noFill/>
          <a:ln w="28575" cmpd="sng">
            <a:solidFill>
              <a:srgbClr val="FFFF7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</a:endParaRPr>
          </a:p>
        </p:txBody>
      </p:sp>
      <p:grpSp>
        <p:nvGrpSpPr>
          <p:cNvPr id="356357" name="Group 5"/>
          <p:cNvGrpSpPr>
            <a:grpSpLocks/>
          </p:cNvGrpSpPr>
          <p:nvPr/>
        </p:nvGrpSpPr>
        <p:grpSpPr bwMode="auto">
          <a:xfrm>
            <a:off x="428625" y="2413000"/>
            <a:ext cx="8124825" cy="2286000"/>
            <a:chOff x="270" y="1520"/>
            <a:chExt cx="5118" cy="1440"/>
          </a:xfrm>
        </p:grpSpPr>
        <p:sp>
          <p:nvSpPr>
            <p:cNvPr id="356358" name="Freeform 6"/>
            <p:cNvSpPr>
              <a:spLocks/>
            </p:cNvSpPr>
            <p:nvPr/>
          </p:nvSpPr>
          <p:spPr bwMode="auto">
            <a:xfrm>
              <a:off x="270" y="2658"/>
              <a:ext cx="2052" cy="288"/>
            </a:xfrm>
            <a:custGeom>
              <a:avLst/>
              <a:gdLst>
                <a:gd name="T0" fmla="*/ 0 w 2052"/>
                <a:gd name="T1" fmla="*/ 288 h 288"/>
                <a:gd name="T2" fmla="*/ 222 w 2052"/>
                <a:gd name="T3" fmla="*/ 270 h 288"/>
                <a:gd name="T4" fmla="*/ 774 w 2052"/>
                <a:gd name="T5" fmla="*/ 168 h 288"/>
                <a:gd name="T6" fmla="*/ 1272 w 2052"/>
                <a:gd name="T7" fmla="*/ 108 h 288"/>
                <a:gd name="T8" fmla="*/ 1584 w 2052"/>
                <a:gd name="T9" fmla="*/ 78 h 288"/>
                <a:gd name="T10" fmla="*/ 1860 w 2052"/>
                <a:gd name="T11" fmla="*/ 42 h 288"/>
                <a:gd name="T12" fmla="*/ 2052 w 2052"/>
                <a:gd name="T13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2" h="288">
                  <a:moveTo>
                    <a:pt x="0" y="288"/>
                  </a:moveTo>
                  <a:lnTo>
                    <a:pt x="222" y="270"/>
                  </a:lnTo>
                  <a:lnTo>
                    <a:pt x="774" y="168"/>
                  </a:lnTo>
                  <a:lnTo>
                    <a:pt x="1272" y="108"/>
                  </a:lnTo>
                  <a:lnTo>
                    <a:pt x="1584" y="78"/>
                  </a:lnTo>
                  <a:lnTo>
                    <a:pt x="1860" y="42"/>
                  </a:lnTo>
                  <a:lnTo>
                    <a:pt x="2052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356359" name="Group 7"/>
            <p:cNvGrpSpPr>
              <a:grpSpLocks/>
            </p:cNvGrpSpPr>
            <p:nvPr/>
          </p:nvGrpSpPr>
          <p:grpSpPr bwMode="auto">
            <a:xfrm>
              <a:off x="288" y="1524"/>
              <a:ext cx="2022" cy="1356"/>
              <a:chOff x="288" y="804"/>
              <a:chExt cx="2022" cy="1356"/>
            </a:xfrm>
          </p:grpSpPr>
          <p:sp>
            <p:nvSpPr>
              <p:cNvPr id="356360" name="Freeform 8"/>
              <p:cNvSpPr>
                <a:spLocks/>
              </p:cNvSpPr>
              <p:nvPr/>
            </p:nvSpPr>
            <p:spPr bwMode="auto">
              <a:xfrm>
                <a:off x="1392" y="2118"/>
                <a:ext cx="522" cy="42"/>
              </a:xfrm>
              <a:custGeom>
                <a:avLst/>
                <a:gdLst>
                  <a:gd name="T0" fmla="*/ 0 w 522"/>
                  <a:gd name="T1" fmla="*/ 42 h 42"/>
                  <a:gd name="T2" fmla="*/ 258 w 522"/>
                  <a:gd name="T3" fmla="*/ 30 h 42"/>
                  <a:gd name="T4" fmla="*/ 420 w 522"/>
                  <a:gd name="T5" fmla="*/ 18 h 42"/>
                  <a:gd name="T6" fmla="*/ 522 w 52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2" h="42">
                    <a:moveTo>
                      <a:pt x="0" y="42"/>
                    </a:moveTo>
                    <a:lnTo>
                      <a:pt x="258" y="30"/>
                    </a:lnTo>
                    <a:lnTo>
                      <a:pt x="420" y="18"/>
                    </a:lnTo>
                    <a:lnTo>
                      <a:pt x="522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361" name="Freeform 9"/>
              <p:cNvSpPr>
                <a:spLocks/>
              </p:cNvSpPr>
              <p:nvPr/>
            </p:nvSpPr>
            <p:spPr bwMode="auto">
              <a:xfrm>
                <a:off x="372" y="1788"/>
                <a:ext cx="1938" cy="348"/>
              </a:xfrm>
              <a:custGeom>
                <a:avLst/>
                <a:gdLst>
                  <a:gd name="T0" fmla="*/ 0 w 1938"/>
                  <a:gd name="T1" fmla="*/ 348 h 348"/>
                  <a:gd name="T2" fmla="*/ 390 w 1938"/>
                  <a:gd name="T3" fmla="*/ 282 h 348"/>
                  <a:gd name="T4" fmla="*/ 792 w 1938"/>
                  <a:gd name="T5" fmla="*/ 210 h 348"/>
                  <a:gd name="T6" fmla="*/ 1212 w 1938"/>
                  <a:gd name="T7" fmla="*/ 90 h 348"/>
                  <a:gd name="T8" fmla="*/ 1482 w 1938"/>
                  <a:gd name="T9" fmla="*/ 30 h 348"/>
                  <a:gd name="T10" fmla="*/ 1752 w 1938"/>
                  <a:gd name="T11" fmla="*/ 0 h 348"/>
                  <a:gd name="T12" fmla="*/ 1938 w 1938"/>
                  <a:gd name="T13" fmla="*/ 0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8" h="348">
                    <a:moveTo>
                      <a:pt x="0" y="348"/>
                    </a:moveTo>
                    <a:lnTo>
                      <a:pt x="390" y="282"/>
                    </a:lnTo>
                    <a:lnTo>
                      <a:pt x="792" y="210"/>
                    </a:lnTo>
                    <a:lnTo>
                      <a:pt x="1212" y="90"/>
                    </a:lnTo>
                    <a:lnTo>
                      <a:pt x="1482" y="30"/>
                    </a:lnTo>
                    <a:lnTo>
                      <a:pt x="1752" y="0"/>
                    </a:lnTo>
                    <a:lnTo>
                      <a:pt x="1938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362" name="Freeform 10"/>
              <p:cNvSpPr>
                <a:spLocks/>
              </p:cNvSpPr>
              <p:nvPr/>
            </p:nvSpPr>
            <p:spPr bwMode="auto">
              <a:xfrm>
                <a:off x="570" y="1716"/>
                <a:ext cx="1182" cy="324"/>
              </a:xfrm>
              <a:custGeom>
                <a:avLst/>
                <a:gdLst>
                  <a:gd name="T0" fmla="*/ 0 w 1182"/>
                  <a:gd name="T1" fmla="*/ 324 h 324"/>
                  <a:gd name="T2" fmla="*/ 414 w 1182"/>
                  <a:gd name="T3" fmla="*/ 222 h 324"/>
                  <a:gd name="T4" fmla="*/ 702 w 1182"/>
                  <a:gd name="T5" fmla="*/ 132 h 324"/>
                  <a:gd name="T6" fmla="*/ 1182 w 1182"/>
                  <a:gd name="T7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2" h="324">
                    <a:moveTo>
                      <a:pt x="0" y="324"/>
                    </a:moveTo>
                    <a:lnTo>
                      <a:pt x="414" y="222"/>
                    </a:lnTo>
                    <a:lnTo>
                      <a:pt x="702" y="132"/>
                    </a:lnTo>
                    <a:lnTo>
                      <a:pt x="1182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363" name="Freeform 11"/>
              <p:cNvSpPr>
                <a:spLocks/>
              </p:cNvSpPr>
              <p:nvPr/>
            </p:nvSpPr>
            <p:spPr bwMode="auto">
              <a:xfrm>
                <a:off x="384" y="1416"/>
                <a:ext cx="1530" cy="504"/>
              </a:xfrm>
              <a:custGeom>
                <a:avLst/>
                <a:gdLst>
                  <a:gd name="T0" fmla="*/ 0 w 1530"/>
                  <a:gd name="T1" fmla="*/ 504 h 504"/>
                  <a:gd name="T2" fmla="*/ 360 w 1530"/>
                  <a:gd name="T3" fmla="*/ 402 h 504"/>
                  <a:gd name="T4" fmla="*/ 720 w 1530"/>
                  <a:gd name="T5" fmla="*/ 282 h 504"/>
                  <a:gd name="T6" fmla="*/ 1170 w 1530"/>
                  <a:gd name="T7" fmla="*/ 120 h 504"/>
                  <a:gd name="T8" fmla="*/ 1530 w 1530"/>
                  <a:gd name="T9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0" h="504">
                    <a:moveTo>
                      <a:pt x="0" y="504"/>
                    </a:moveTo>
                    <a:lnTo>
                      <a:pt x="360" y="402"/>
                    </a:lnTo>
                    <a:lnTo>
                      <a:pt x="720" y="282"/>
                    </a:lnTo>
                    <a:lnTo>
                      <a:pt x="1170" y="120"/>
                    </a:lnTo>
                    <a:lnTo>
                      <a:pt x="153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364" name="Freeform 12"/>
              <p:cNvSpPr>
                <a:spLocks/>
              </p:cNvSpPr>
              <p:nvPr/>
            </p:nvSpPr>
            <p:spPr bwMode="auto">
              <a:xfrm>
                <a:off x="320" y="832"/>
                <a:ext cx="1336" cy="452"/>
              </a:xfrm>
              <a:custGeom>
                <a:avLst/>
                <a:gdLst>
                  <a:gd name="T0" fmla="*/ 0 w 1336"/>
                  <a:gd name="T1" fmla="*/ 452 h 452"/>
                  <a:gd name="T2" fmla="*/ 208 w 1336"/>
                  <a:gd name="T3" fmla="*/ 332 h 452"/>
                  <a:gd name="T4" fmla="*/ 396 w 1336"/>
                  <a:gd name="T5" fmla="*/ 212 h 452"/>
                  <a:gd name="T6" fmla="*/ 596 w 1336"/>
                  <a:gd name="T7" fmla="*/ 160 h 452"/>
                  <a:gd name="T8" fmla="*/ 796 w 1336"/>
                  <a:gd name="T9" fmla="*/ 140 h 452"/>
                  <a:gd name="T10" fmla="*/ 976 w 1336"/>
                  <a:gd name="T11" fmla="*/ 132 h 452"/>
                  <a:gd name="T12" fmla="*/ 1116 w 1336"/>
                  <a:gd name="T13" fmla="*/ 92 h 452"/>
                  <a:gd name="T14" fmla="*/ 1336 w 1336"/>
                  <a:gd name="T15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36" h="452">
                    <a:moveTo>
                      <a:pt x="0" y="452"/>
                    </a:moveTo>
                    <a:lnTo>
                      <a:pt x="208" y="332"/>
                    </a:lnTo>
                    <a:lnTo>
                      <a:pt x="396" y="212"/>
                    </a:lnTo>
                    <a:lnTo>
                      <a:pt x="596" y="160"/>
                    </a:lnTo>
                    <a:lnTo>
                      <a:pt x="796" y="140"/>
                    </a:lnTo>
                    <a:lnTo>
                      <a:pt x="976" y="132"/>
                    </a:lnTo>
                    <a:lnTo>
                      <a:pt x="1116" y="92"/>
                    </a:lnTo>
                    <a:lnTo>
                      <a:pt x="133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365" name="Freeform 13"/>
              <p:cNvSpPr>
                <a:spLocks/>
              </p:cNvSpPr>
              <p:nvPr/>
            </p:nvSpPr>
            <p:spPr bwMode="auto">
              <a:xfrm>
                <a:off x="340" y="884"/>
                <a:ext cx="876" cy="176"/>
              </a:xfrm>
              <a:custGeom>
                <a:avLst/>
                <a:gdLst>
                  <a:gd name="T0" fmla="*/ 0 w 876"/>
                  <a:gd name="T1" fmla="*/ 176 h 176"/>
                  <a:gd name="T2" fmla="*/ 108 w 876"/>
                  <a:gd name="T3" fmla="*/ 148 h 176"/>
                  <a:gd name="T4" fmla="*/ 208 w 876"/>
                  <a:gd name="T5" fmla="*/ 120 h 176"/>
                  <a:gd name="T6" fmla="*/ 288 w 876"/>
                  <a:gd name="T7" fmla="*/ 80 h 176"/>
                  <a:gd name="T8" fmla="*/ 416 w 876"/>
                  <a:gd name="T9" fmla="*/ 60 h 176"/>
                  <a:gd name="T10" fmla="*/ 616 w 876"/>
                  <a:gd name="T11" fmla="*/ 40 h 176"/>
                  <a:gd name="T12" fmla="*/ 748 w 876"/>
                  <a:gd name="T13" fmla="*/ 28 h 176"/>
                  <a:gd name="T14" fmla="*/ 876 w 876"/>
                  <a:gd name="T1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6" h="176">
                    <a:moveTo>
                      <a:pt x="0" y="176"/>
                    </a:moveTo>
                    <a:lnTo>
                      <a:pt x="108" y="148"/>
                    </a:lnTo>
                    <a:lnTo>
                      <a:pt x="208" y="120"/>
                    </a:lnTo>
                    <a:lnTo>
                      <a:pt x="288" y="80"/>
                    </a:lnTo>
                    <a:lnTo>
                      <a:pt x="416" y="60"/>
                    </a:lnTo>
                    <a:lnTo>
                      <a:pt x="616" y="40"/>
                    </a:lnTo>
                    <a:lnTo>
                      <a:pt x="748" y="28"/>
                    </a:lnTo>
                    <a:lnTo>
                      <a:pt x="87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366" name="Freeform 14"/>
              <p:cNvSpPr>
                <a:spLocks/>
              </p:cNvSpPr>
              <p:nvPr/>
            </p:nvSpPr>
            <p:spPr bwMode="auto">
              <a:xfrm>
                <a:off x="540" y="952"/>
                <a:ext cx="808" cy="260"/>
              </a:xfrm>
              <a:custGeom>
                <a:avLst/>
                <a:gdLst>
                  <a:gd name="T0" fmla="*/ 0 w 808"/>
                  <a:gd name="T1" fmla="*/ 260 h 260"/>
                  <a:gd name="T2" fmla="*/ 248 w 808"/>
                  <a:gd name="T3" fmla="*/ 180 h 260"/>
                  <a:gd name="T4" fmla="*/ 456 w 808"/>
                  <a:gd name="T5" fmla="*/ 112 h 260"/>
                  <a:gd name="T6" fmla="*/ 708 w 808"/>
                  <a:gd name="T7" fmla="*/ 40 h 260"/>
                  <a:gd name="T8" fmla="*/ 808 w 808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8" h="260">
                    <a:moveTo>
                      <a:pt x="0" y="260"/>
                    </a:moveTo>
                    <a:lnTo>
                      <a:pt x="248" y="180"/>
                    </a:lnTo>
                    <a:lnTo>
                      <a:pt x="456" y="112"/>
                    </a:lnTo>
                    <a:lnTo>
                      <a:pt x="708" y="40"/>
                    </a:lnTo>
                    <a:lnTo>
                      <a:pt x="808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367" name="Freeform 15"/>
              <p:cNvSpPr>
                <a:spLocks/>
              </p:cNvSpPr>
              <p:nvPr/>
            </p:nvSpPr>
            <p:spPr bwMode="auto">
              <a:xfrm>
                <a:off x="548" y="812"/>
                <a:ext cx="1300" cy="500"/>
              </a:xfrm>
              <a:custGeom>
                <a:avLst/>
                <a:gdLst>
                  <a:gd name="T0" fmla="*/ 0 w 1300"/>
                  <a:gd name="T1" fmla="*/ 500 h 500"/>
                  <a:gd name="T2" fmla="*/ 440 w 1300"/>
                  <a:gd name="T3" fmla="*/ 352 h 500"/>
                  <a:gd name="T4" fmla="*/ 740 w 1300"/>
                  <a:gd name="T5" fmla="*/ 240 h 500"/>
                  <a:gd name="T6" fmla="*/ 1100 w 1300"/>
                  <a:gd name="T7" fmla="*/ 80 h 500"/>
                  <a:gd name="T8" fmla="*/ 1300 w 1300"/>
                  <a:gd name="T9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0" h="500">
                    <a:moveTo>
                      <a:pt x="0" y="500"/>
                    </a:moveTo>
                    <a:lnTo>
                      <a:pt x="440" y="352"/>
                    </a:lnTo>
                    <a:lnTo>
                      <a:pt x="740" y="240"/>
                    </a:lnTo>
                    <a:lnTo>
                      <a:pt x="1100" y="80"/>
                    </a:lnTo>
                    <a:lnTo>
                      <a:pt x="130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368" name="Freeform 16"/>
              <p:cNvSpPr>
                <a:spLocks/>
              </p:cNvSpPr>
              <p:nvPr/>
            </p:nvSpPr>
            <p:spPr bwMode="auto">
              <a:xfrm>
                <a:off x="1476" y="804"/>
                <a:ext cx="632" cy="320"/>
              </a:xfrm>
              <a:custGeom>
                <a:avLst/>
                <a:gdLst>
                  <a:gd name="T0" fmla="*/ 0 w 632"/>
                  <a:gd name="T1" fmla="*/ 320 h 320"/>
                  <a:gd name="T2" fmla="*/ 200 w 632"/>
                  <a:gd name="T3" fmla="*/ 240 h 320"/>
                  <a:gd name="T4" fmla="*/ 420 w 632"/>
                  <a:gd name="T5" fmla="*/ 140 h 320"/>
                  <a:gd name="T6" fmla="*/ 632 w 632"/>
                  <a:gd name="T7" fmla="*/ 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2" h="320">
                    <a:moveTo>
                      <a:pt x="0" y="320"/>
                    </a:moveTo>
                    <a:lnTo>
                      <a:pt x="200" y="240"/>
                    </a:lnTo>
                    <a:lnTo>
                      <a:pt x="420" y="140"/>
                    </a:lnTo>
                    <a:lnTo>
                      <a:pt x="632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369" name="Freeform 17"/>
              <p:cNvSpPr>
                <a:spLocks/>
              </p:cNvSpPr>
              <p:nvPr/>
            </p:nvSpPr>
            <p:spPr bwMode="auto">
              <a:xfrm>
                <a:off x="288" y="1264"/>
                <a:ext cx="1088" cy="396"/>
              </a:xfrm>
              <a:custGeom>
                <a:avLst/>
                <a:gdLst>
                  <a:gd name="T0" fmla="*/ 0 w 1088"/>
                  <a:gd name="T1" fmla="*/ 396 h 396"/>
                  <a:gd name="T2" fmla="*/ 188 w 1088"/>
                  <a:gd name="T3" fmla="*/ 340 h 396"/>
                  <a:gd name="T4" fmla="*/ 600 w 1088"/>
                  <a:gd name="T5" fmla="*/ 208 h 396"/>
                  <a:gd name="T6" fmla="*/ 1088 w 1088"/>
                  <a:gd name="T7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8" h="396">
                    <a:moveTo>
                      <a:pt x="0" y="396"/>
                    </a:moveTo>
                    <a:lnTo>
                      <a:pt x="188" y="340"/>
                    </a:lnTo>
                    <a:lnTo>
                      <a:pt x="600" y="208"/>
                    </a:lnTo>
                    <a:lnTo>
                      <a:pt x="1088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370" name="Freeform 18"/>
              <p:cNvSpPr>
                <a:spLocks/>
              </p:cNvSpPr>
              <p:nvPr/>
            </p:nvSpPr>
            <p:spPr bwMode="auto">
              <a:xfrm>
                <a:off x="1508" y="804"/>
                <a:ext cx="760" cy="428"/>
              </a:xfrm>
              <a:custGeom>
                <a:avLst/>
                <a:gdLst>
                  <a:gd name="T0" fmla="*/ 0 w 760"/>
                  <a:gd name="T1" fmla="*/ 428 h 428"/>
                  <a:gd name="T2" fmla="*/ 308 w 760"/>
                  <a:gd name="T3" fmla="*/ 280 h 428"/>
                  <a:gd name="T4" fmla="*/ 560 w 760"/>
                  <a:gd name="T5" fmla="*/ 148 h 428"/>
                  <a:gd name="T6" fmla="*/ 760 w 760"/>
                  <a:gd name="T7" fmla="*/ 0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0" h="428">
                    <a:moveTo>
                      <a:pt x="0" y="428"/>
                    </a:moveTo>
                    <a:lnTo>
                      <a:pt x="308" y="280"/>
                    </a:lnTo>
                    <a:lnTo>
                      <a:pt x="560" y="148"/>
                    </a:lnTo>
                    <a:lnTo>
                      <a:pt x="76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371" name="Freeform 19"/>
              <p:cNvSpPr>
                <a:spLocks/>
              </p:cNvSpPr>
              <p:nvPr/>
            </p:nvSpPr>
            <p:spPr bwMode="auto">
              <a:xfrm>
                <a:off x="1468" y="1484"/>
                <a:ext cx="800" cy="228"/>
              </a:xfrm>
              <a:custGeom>
                <a:avLst/>
                <a:gdLst>
                  <a:gd name="T0" fmla="*/ 0 w 800"/>
                  <a:gd name="T1" fmla="*/ 228 h 228"/>
                  <a:gd name="T2" fmla="*/ 452 w 800"/>
                  <a:gd name="T3" fmla="*/ 100 h 228"/>
                  <a:gd name="T4" fmla="*/ 800 w 800"/>
                  <a:gd name="T5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00" h="228">
                    <a:moveTo>
                      <a:pt x="0" y="228"/>
                    </a:moveTo>
                    <a:cubicBezTo>
                      <a:pt x="73" y="207"/>
                      <a:pt x="319" y="138"/>
                      <a:pt x="452" y="100"/>
                    </a:cubicBezTo>
                    <a:cubicBezTo>
                      <a:pt x="585" y="62"/>
                      <a:pt x="691" y="33"/>
                      <a:pt x="800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6372" name="Freeform 20"/>
            <p:cNvSpPr>
              <a:spLocks/>
            </p:cNvSpPr>
            <p:nvPr/>
          </p:nvSpPr>
          <p:spPr bwMode="auto">
            <a:xfrm>
              <a:off x="4388" y="1540"/>
              <a:ext cx="960" cy="440"/>
            </a:xfrm>
            <a:custGeom>
              <a:avLst/>
              <a:gdLst>
                <a:gd name="T0" fmla="*/ 0 w 960"/>
                <a:gd name="T1" fmla="*/ 0 h 440"/>
                <a:gd name="T2" fmla="*/ 140 w 960"/>
                <a:gd name="T3" fmla="*/ 100 h 440"/>
                <a:gd name="T4" fmla="*/ 308 w 960"/>
                <a:gd name="T5" fmla="*/ 208 h 440"/>
                <a:gd name="T6" fmla="*/ 452 w 960"/>
                <a:gd name="T7" fmla="*/ 268 h 440"/>
                <a:gd name="T8" fmla="*/ 660 w 960"/>
                <a:gd name="T9" fmla="*/ 360 h 440"/>
                <a:gd name="T10" fmla="*/ 820 w 960"/>
                <a:gd name="T11" fmla="*/ 408 h 440"/>
                <a:gd name="T12" fmla="*/ 960 w 960"/>
                <a:gd name="T13" fmla="*/ 44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0" h="440">
                  <a:moveTo>
                    <a:pt x="0" y="0"/>
                  </a:moveTo>
                  <a:lnTo>
                    <a:pt x="140" y="100"/>
                  </a:lnTo>
                  <a:lnTo>
                    <a:pt x="308" y="208"/>
                  </a:lnTo>
                  <a:lnTo>
                    <a:pt x="452" y="268"/>
                  </a:lnTo>
                  <a:lnTo>
                    <a:pt x="660" y="360"/>
                  </a:lnTo>
                  <a:lnTo>
                    <a:pt x="820" y="408"/>
                  </a:lnTo>
                  <a:lnTo>
                    <a:pt x="960" y="44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56373" name="Freeform 21"/>
            <p:cNvSpPr>
              <a:spLocks/>
            </p:cNvSpPr>
            <p:nvPr/>
          </p:nvSpPr>
          <p:spPr bwMode="auto">
            <a:xfrm>
              <a:off x="4596" y="1540"/>
              <a:ext cx="780" cy="348"/>
            </a:xfrm>
            <a:custGeom>
              <a:avLst/>
              <a:gdLst>
                <a:gd name="T0" fmla="*/ 0 w 780"/>
                <a:gd name="T1" fmla="*/ 0 h 348"/>
                <a:gd name="T2" fmla="*/ 80 w 780"/>
                <a:gd name="T3" fmla="*/ 48 h 348"/>
                <a:gd name="T4" fmla="*/ 220 w 780"/>
                <a:gd name="T5" fmla="*/ 120 h 348"/>
                <a:gd name="T6" fmla="*/ 412 w 780"/>
                <a:gd name="T7" fmla="*/ 200 h 348"/>
                <a:gd name="T8" fmla="*/ 492 w 780"/>
                <a:gd name="T9" fmla="*/ 240 h 348"/>
                <a:gd name="T10" fmla="*/ 652 w 780"/>
                <a:gd name="T11" fmla="*/ 320 h 348"/>
                <a:gd name="T12" fmla="*/ 752 w 780"/>
                <a:gd name="T13" fmla="*/ 340 h 348"/>
                <a:gd name="T14" fmla="*/ 780 w 780"/>
                <a:gd name="T15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0" h="348">
                  <a:moveTo>
                    <a:pt x="0" y="0"/>
                  </a:moveTo>
                  <a:lnTo>
                    <a:pt x="80" y="48"/>
                  </a:lnTo>
                  <a:lnTo>
                    <a:pt x="220" y="120"/>
                  </a:lnTo>
                  <a:lnTo>
                    <a:pt x="412" y="200"/>
                  </a:lnTo>
                  <a:lnTo>
                    <a:pt x="492" y="240"/>
                  </a:lnTo>
                  <a:lnTo>
                    <a:pt x="652" y="320"/>
                  </a:lnTo>
                  <a:lnTo>
                    <a:pt x="752" y="340"/>
                  </a:lnTo>
                  <a:lnTo>
                    <a:pt x="780" y="34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56374" name="Freeform 22"/>
            <p:cNvSpPr>
              <a:spLocks/>
            </p:cNvSpPr>
            <p:nvPr/>
          </p:nvSpPr>
          <p:spPr bwMode="auto">
            <a:xfrm>
              <a:off x="4620" y="1592"/>
              <a:ext cx="756" cy="348"/>
            </a:xfrm>
            <a:custGeom>
              <a:avLst/>
              <a:gdLst>
                <a:gd name="T0" fmla="*/ 0 w 756"/>
                <a:gd name="T1" fmla="*/ 0 h 348"/>
                <a:gd name="T2" fmla="*/ 116 w 756"/>
                <a:gd name="T3" fmla="*/ 68 h 348"/>
                <a:gd name="T4" fmla="*/ 268 w 756"/>
                <a:gd name="T5" fmla="*/ 136 h 348"/>
                <a:gd name="T6" fmla="*/ 476 w 756"/>
                <a:gd name="T7" fmla="*/ 240 h 348"/>
                <a:gd name="T8" fmla="*/ 568 w 756"/>
                <a:gd name="T9" fmla="*/ 296 h 348"/>
                <a:gd name="T10" fmla="*/ 660 w 756"/>
                <a:gd name="T11" fmla="*/ 328 h 348"/>
                <a:gd name="T12" fmla="*/ 756 w 756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6" h="348">
                  <a:moveTo>
                    <a:pt x="0" y="0"/>
                  </a:moveTo>
                  <a:lnTo>
                    <a:pt x="116" y="68"/>
                  </a:lnTo>
                  <a:lnTo>
                    <a:pt x="268" y="136"/>
                  </a:lnTo>
                  <a:lnTo>
                    <a:pt x="476" y="240"/>
                  </a:lnTo>
                  <a:lnTo>
                    <a:pt x="568" y="296"/>
                  </a:lnTo>
                  <a:lnTo>
                    <a:pt x="660" y="328"/>
                  </a:lnTo>
                  <a:lnTo>
                    <a:pt x="756" y="34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56375" name="Freeform 23"/>
            <p:cNvSpPr>
              <a:spLocks/>
            </p:cNvSpPr>
            <p:nvPr/>
          </p:nvSpPr>
          <p:spPr bwMode="auto">
            <a:xfrm>
              <a:off x="4896" y="1584"/>
              <a:ext cx="492" cy="204"/>
            </a:xfrm>
            <a:custGeom>
              <a:avLst/>
              <a:gdLst>
                <a:gd name="T0" fmla="*/ 0 w 492"/>
                <a:gd name="T1" fmla="*/ 0 h 204"/>
                <a:gd name="T2" fmla="*/ 120 w 492"/>
                <a:gd name="T3" fmla="*/ 64 h 204"/>
                <a:gd name="T4" fmla="*/ 252 w 492"/>
                <a:gd name="T5" fmla="*/ 124 h 204"/>
                <a:gd name="T6" fmla="*/ 380 w 492"/>
                <a:gd name="T7" fmla="*/ 176 h 204"/>
                <a:gd name="T8" fmla="*/ 492 w 492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2" h="204">
                  <a:moveTo>
                    <a:pt x="0" y="0"/>
                  </a:moveTo>
                  <a:lnTo>
                    <a:pt x="120" y="64"/>
                  </a:lnTo>
                  <a:lnTo>
                    <a:pt x="252" y="124"/>
                  </a:lnTo>
                  <a:lnTo>
                    <a:pt x="380" y="176"/>
                  </a:lnTo>
                  <a:lnTo>
                    <a:pt x="492" y="20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56376" name="Line 24"/>
            <p:cNvSpPr>
              <a:spLocks noChangeShapeType="1"/>
            </p:cNvSpPr>
            <p:nvPr/>
          </p:nvSpPr>
          <p:spPr bwMode="auto">
            <a:xfrm>
              <a:off x="4848" y="1632"/>
              <a:ext cx="308" cy="1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56377" name="Freeform 25"/>
            <p:cNvSpPr>
              <a:spLocks/>
            </p:cNvSpPr>
            <p:nvPr/>
          </p:nvSpPr>
          <p:spPr bwMode="auto">
            <a:xfrm>
              <a:off x="2308" y="2660"/>
              <a:ext cx="3080" cy="300"/>
            </a:xfrm>
            <a:custGeom>
              <a:avLst/>
              <a:gdLst>
                <a:gd name="T0" fmla="*/ 0 w 3080"/>
                <a:gd name="T1" fmla="*/ 0 h 300"/>
                <a:gd name="T2" fmla="*/ 380 w 3080"/>
                <a:gd name="T3" fmla="*/ 0 h 300"/>
                <a:gd name="T4" fmla="*/ 808 w 3080"/>
                <a:gd name="T5" fmla="*/ 8 h 300"/>
                <a:gd name="T6" fmla="*/ 1160 w 3080"/>
                <a:gd name="T7" fmla="*/ 40 h 300"/>
                <a:gd name="T8" fmla="*/ 1560 w 3080"/>
                <a:gd name="T9" fmla="*/ 80 h 300"/>
                <a:gd name="T10" fmla="*/ 1928 w 3080"/>
                <a:gd name="T11" fmla="*/ 140 h 300"/>
                <a:gd name="T12" fmla="*/ 2368 w 3080"/>
                <a:gd name="T13" fmla="*/ 200 h 300"/>
                <a:gd name="T14" fmla="*/ 2668 w 3080"/>
                <a:gd name="T15" fmla="*/ 248 h 300"/>
                <a:gd name="T16" fmla="*/ 3080 w 3080"/>
                <a:gd name="T1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0" h="300">
                  <a:moveTo>
                    <a:pt x="0" y="0"/>
                  </a:moveTo>
                  <a:lnTo>
                    <a:pt x="380" y="0"/>
                  </a:lnTo>
                  <a:lnTo>
                    <a:pt x="808" y="8"/>
                  </a:lnTo>
                  <a:lnTo>
                    <a:pt x="1160" y="40"/>
                  </a:lnTo>
                  <a:lnTo>
                    <a:pt x="1560" y="80"/>
                  </a:lnTo>
                  <a:lnTo>
                    <a:pt x="1928" y="140"/>
                  </a:lnTo>
                  <a:lnTo>
                    <a:pt x="2368" y="200"/>
                  </a:lnTo>
                  <a:lnTo>
                    <a:pt x="2668" y="248"/>
                  </a:lnTo>
                  <a:lnTo>
                    <a:pt x="3080" y="30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56378" name="Freeform 26"/>
            <p:cNvSpPr>
              <a:spLocks/>
            </p:cNvSpPr>
            <p:nvPr/>
          </p:nvSpPr>
          <p:spPr bwMode="auto">
            <a:xfrm>
              <a:off x="3468" y="1568"/>
              <a:ext cx="1908" cy="832"/>
            </a:xfrm>
            <a:custGeom>
              <a:avLst/>
              <a:gdLst>
                <a:gd name="T0" fmla="*/ 1908 w 1908"/>
                <a:gd name="T1" fmla="*/ 832 h 832"/>
                <a:gd name="T2" fmla="*/ 1612 w 1908"/>
                <a:gd name="T3" fmla="*/ 812 h 832"/>
                <a:gd name="T4" fmla="*/ 1172 w 1908"/>
                <a:gd name="T5" fmla="*/ 780 h 832"/>
                <a:gd name="T6" fmla="*/ 928 w 1908"/>
                <a:gd name="T7" fmla="*/ 732 h 832"/>
                <a:gd name="T8" fmla="*/ 632 w 1908"/>
                <a:gd name="T9" fmla="*/ 640 h 832"/>
                <a:gd name="T10" fmla="*/ 392 w 1908"/>
                <a:gd name="T11" fmla="*/ 532 h 832"/>
                <a:gd name="T12" fmla="*/ 152 w 1908"/>
                <a:gd name="T13" fmla="*/ 384 h 832"/>
                <a:gd name="T14" fmla="*/ 80 w 1908"/>
                <a:gd name="T15" fmla="*/ 244 h 832"/>
                <a:gd name="T16" fmla="*/ 0 w 1908"/>
                <a:gd name="T17" fmla="*/ 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8" h="832">
                  <a:moveTo>
                    <a:pt x="1908" y="832"/>
                  </a:moveTo>
                  <a:lnTo>
                    <a:pt x="1612" y="812"/>
                  </a:lnTo>
                  <a:lnTo>
                    <a:pt x="1172" y="780"/>
                  </a:lnTo>
                  <a:lnTo>
                    <a:pt x="928" y="732"/>
                  </a:lnTo>
                  <a:lnTo>
                    <a:pt x="632" y="640"/>
                  </a:lnTo>
                  <a:lnTo>
                    <a:pt x="392" y="532"/>
                  </a:lnTo>
                  <a:lnTo>
                    <a:pt x="152" y="384"/>
                  </a:lnTo>
                  <a:lnTo>
                    <a:pt x="80" y="244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56379" name="Freeform 27"/>
            <p:cNvSpPr>
              <a:spLocks/>
            </p:cNvSpPr>
            <p:nvPr/>
          </p:nvSpPr>
          <p:spPr bwMode="auto">
            <a:xfrm>
              <a:off x="3628" y="1652"/>
              <a:ext cx="1268" cy="588"/>
            </a:xfrm>
            <a:custGeom>
              <a:avLst/>
              <a:gdLst>
                <a:gd name="T0" fmla="*/ 0 w 1268"/>
                <a:gd name="T1" fmla="*/ 0 h 588"/>
                <a:gd name="T2" fmla="*/ 100 w 1268"/>
                <a:gd name="T3" fmla="*/ 200 h 588"/>
                <a:gd name="T4" fmla="*/ 280 w 1268"/>
                <a:gd name="T5" fmla="*/ 348 h 588"/>
                <a:gd name="T6" fmla="*/ 528 w 1268"/>
                <a:gd name="T7" fmla="*/ 436 h 588"/>
                <a:gd name="T8" fmla="*/ 828 w 1268"/>
                <a:gd name="T9" fmla="*/ 520 h 588"/>
                <a:gd name="T10" fmla="*/ 1268 w 1268"/>
                <a:gd name="T11" fmla="*/ 58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8" h="588">
                  <a:moveTo>
                    <a:pt x="0" y="0"/>
                  </a:moveTo>
                  <a:lnTo>
                    <a:pt x="100" y="200"/>
                  </a:lnTo>
                  <a:lnTo>
                    <a:pt x="280" y="348"/>
                  </a:lnTo>
                  <a:lnTo>
                    <a:pt x="528" y="436"/>
                  </a:lnTo>
                  <a:lnTo>
                    <a:pt x="828" y="520"/>
                  </a:lnTo>
                  <a:lnTo>
                    <a:pt x="1268" y="58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56380" name="Freeform 28"/>
            <p:cNvSpPr>
              <a:spLocks/>
            </p:cNvSpPr>
            <p:nvPr/>
          </p:nvSpPr>
          <p:spPr bwMode="auto">
            <a:xfrm>
              <a:off x="1648" y="1540"/>
              <a:ext cx="1360" cy="568"/>
            </a:xfrm>
            <a:custGeom>
              <a:avLst/>
              <a:gdLst>
                <a:gd name="T0" fmla="*/ 0 w 1360"/>
                <a:gd name="T1" fmla="*/ 568 h 568"/>
                <a:gd name="T2" fmla="*/ 268 w 1360"/>
                <a:gd name="T3" fmla="*/ 452 h 568"/>
                <a:gd name="T4" fmla="*/ 500 w 1360"/>
                <a:gd name="T5" fmla="*/ 368 h 568"/>
                <a:gd name="T6" fmla="*/ 668 w 1360"/>
                <a:gd name="T7" fmla="*/ 300 h 568"/>
                <a:gd name="T8" fmla="*/ 900 w 1360"/>
                <a:gd name="T9" fmla="*/ 288 h 568"/>
                <a:gd name="T10" fmla="*/ 1092 w 1360"/>
                <a:gd name="T11" fmla="*/ 220 h 568"/>
                <a:gd name="T12" fmla="*/ 1260 w 1360"/>
                <a:gd name="T13" fmla="*/ 112 h 568"/>
                <a:gd name="T14" fmla="*/ 1360 w 1360"/>
                <a:gd name="T15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0" h="568">
                  <a:moveTo>
                    <a:pt x="0" y="568"/>
                  </a:moveTo>
                  <a:lnTo>
                    <a:pt x="268" y="452"/>
                  </a:lnTo>
                  <a:lnTo>
                    <a:pt x="500" y="368"/>
                  </a:lnTo>
                  <a:lnTo>
                    <a:pt x="668" y="300"/>
                  </a:lnTo>
                  <a:lnTo>
                    <a:pt x="900" y="288"/>
                  </a:lnTo>
                  <a:lnTo>
                    <a:pt x="1092" y="220"/>
                  </a:lnTo>
                  <a:lnTo>
                    <a:pt x="1260" y="112"/>
                  </a:lnTo>
                  <a:lnTo>
                    <a:pt x="136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56381" name="Freeform 29"/>
            <p:cNvSpPr>
              <a:spLocks/>
            </p:cNvSpPr>
            <p:nvPr/>
          </p:nvSpPr>
          <p:spPr bwMode="auto">
            <a:xfrm>
              <a:off x="2336" y="1520"/>
              <a:ext cx="260" cy="140"/>
            </a:xfrm>
            <a:custGeom>
              <a:avLst/>
              <a:gdLst>
                <a:gd name="T0" fmla="*/ 0 w 260"/>
                <a:gd name="T1" fmla="*/ 140 h 140"/>
                <a:gd name="T2" fmla="*/ 112 w 260"/>
                <a:gd name="T3" fmla="*/ 112 h 140"/>
                <a:gd name="T4" fmla="*/ 212 w 260"/>
                <a:gd name="T5" fmla="*/ 52 h 140"/>
                <a:gd name="T6" fmla="*/ 260 w 260"/>
                <a:gd name="T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140">
                  <a:moveTo>
                    <a:pt x="0" y="140"/>
                  </a:moveTo>
                  <a:lnTo>
                    <a:pt x="112" y="112"/>
                  </a:lnTo>
                  <a:lnTo>
                    <a:pt x="212" y="52"/>
                  </a:lnTo>
                  <a:lnTo>
                    <a:pt x="26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56382" name="Freeform 30"/>
            <p:cNvSpPr>
              <a:spLocks/>
            </p:cNvSpPr>
            <p:nvPr/>
          </p:nvSpPr>
          <p:spPr bwMode="auto">
            <a:xfrm>
              <a:off x="2388" y="2180"/>
              <a:ext cx="2308" cy="308"/>
            </a:xfrm>
            <a:custGeom>
              <a:avLst/>
              <a:gdLst>
                <a:gd name="T0" fmla="*/ 0 w 2308"/>
                <a:gd name="T1" fmla="*/ 20 h 308"/>
                <a:gd name="T2" fmla="*/ 308 w 2308"/>
                <a:gd name="T3" fmla="*/ 0 h 308"/>
                <a:gd name="T4" fmla="*/ 648 w 2308"/>
                <a:gd name="T5" fmla="*/ 0 h 308"/>
                <a:gd name="T6" fmla="*/ 1128 w 2308"/>
                <a:gd name="T7" fmla="*/ 28 h 308"/>
                <a:gd name="T8" fmla="*/ 1428 w 2308"/>
                <a:gd name="T9" fmla="*/ 88 h 308"/>
                <a:gd name="T10" fmla="*/ 1748 w 2308"/>
                <a:gd name="T11" fmla="*/ 148 h 308"/>
                <a:gd name="T12" fmla="*/ 2120 w 2308"/>
                <a:gd name="T13" fmla="*/ 248 h 308"/>
                <a:gd name="T14" fmla="*/ 2308 w 2308"/>
                <a:gd name="T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8" h="308">
                  <a:moveTo>
                    <a:pt x="0" y="20"/>
                  </a:moveTo>
                  <a:lnTo>
                    <a:pt x="308" y="0"/>
                  </a:lnTo>
                  <a:lnTo>
                    <a:pt x="648" y="0"/>
                  </a:lnTo>
                  <a:lnTo>
                    <a:pt x="1128" y="28"/>
                  </a:lnTo>
                  <a:lnTo>
                    <a:pt x="1428" y="88"/>
                  </a:lnTo>
                  <a:lnTo>
                    <a:pt x="1748" y="148"/>
                  </a:lnTo>
                  <a:lnTo>
                    <a:pt x="2120" y="248"/>
                  </a:lnTo>
                  <a:lnTo>
                    <a:pt x="2308" y="30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56383" name="Freeform 31"/>
            <p:cNvSpPr>
              <a:spLocks/>
            </p:cNvSpPr>
            <p:nvPr/>
          </p:nvSpPr>
          <p:spPr bwMode="auto">
            <a:xfrm>
              <a:off x="3744" y="1584"/>
              <a:ext cx="670" cy="436"/>
            </a:xfrm>
            <a:custGeom>
              <a:avLst/>
              <a:gdLst>
                <a:gd name="T0" fmla="*/ 0 w 670"/>
                <a:gd name="T1" fmla="*/ 0 h 436"/>
                <a:gd name="T2" fmla="*/ 146 w 670"/>
                <a:gd name="T3" fmla="*/ 144 h 436"/>
                <a:gd name="T4" fmla="*/ 281 w 670"/>
                <a:gd name="T5" fmla="*/ 271 h 436"/>
                <a:gd name="T6" fmla="*/ 482 w 670"/>
                <a:gd name="T7" fmla="*/ 383 h 436"/>
                <a:gd name="T8" fmla="*/ 670 w 670"/>
                <a:gd name="T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436">
                  <a:moveTo>
                    <a:pt x="0" y="0"/>
                  </a:moveTo>
                  <a:lnTo>
                    <a:pt x="146" y="144"/>
                  </a:lnTo>
                  <a:lnTo>
                    <a:pt x="281" y="271"/>
                  </a:lnTo>
                  <a:lnTo>
                    <a:pt x="482" y="383"/>
                  </a:lnTo>
                  <a:lnTo>
                    <a:pt x="670" y="4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56384" name="Text Box 32"/>
          <p:cNvSpPr txBox="1">
            <a:spLocks noChangeArrowheads="1"/>
          </p:cNvSpPr>
          <p:nvPr/>
        </p:nvSpPr>
        <p:spPr bwMode="auto">
          <a:xfrm>
            <a:off x="457200" y="457200"/>
            <a:ext cx="37639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Lines 9 East and 10</a:t>
            </a:r>
          </a:p>
        </p:txBody>
      </p:sp>
      <p:sp>
        <p:nvSpPr>
          <p:cNvPr id="356385" name="Line 33"/>
          <p:cNvSpPr>
            <a:spLocks noChangeShapeType="1"/>
          </p:cNvSpPr>
          <p:nvPr/>
        </p:nvSpPr>
        <p:spPr bwMode="auto">
          <a:xfrm>
            <a:off x="1524000" y="3657600"/>
            <a:ext cx="0" cy="914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</a:endParaRPr>
          </a:p>
        </p:txBody>
      </p:sp>
      <p:sp>
        <p:nvSpPr>
          <p:cNvPr id="356386" name="Text Box 34"/>
          <p:cNvSpPr txBox="1">
            <a:spLocks noChangeArrowheads="1"/>
          </p:cNvSpPr>
          <p:nvPr/>
        </p:nvSpPr>
        <p:spPr bwMode="auto">
          <a:xfrm>
            <a:off x="1660525" y="3821113"/>
            <a:ext cx="1201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Archean</a:t>
            </a:r>
          </a:p>
        </p:txBody>
      </p:sp>
      <p:sp>
        <p:nvSpPr>
          <p:cNvPr id="356387" name="Line 35"/>
          <p:cNvSpPr>
            <a:spLocks noChangeShapeType="1"/>
          </p:cNvSpPr>
          <p:nvPr/>
        </p:nvSpPr>
        <p:spPr bwMode="auto">
          <a:xfrm>
            <a:off x="2133600" y="2514600"/>
            <a:ext cx="0" cy="1066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</a:endParaRPr>
          </a:p>
        </p:txBody>
      </p:sp>
      <p:sp>
        <p:nvSpPr>
          <p:cNvPr id="356388" name="Text Box 36"/>
          <p:cNvSpPr txBox="1">
            <a:spLocks noChangeArrowheads="1"/>
          </p:cNvSpPr>
          <p:nvPr/>
        </p:nvSpPr>
        <p:spPr bwMode="auto">
          <a:xfrm>
            <a:off x="762000" y="2819400"/>
            <a:ext cx="135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Paleoprot</a:t>
            </a:r>
          </a:p>
        </p:txBody>
      </p:sp>
      <p:sp>
        <p:nvSpPr>
          <p:cNvPr id="356389" name="Line 37"/>
          <p:cNvSpPr>
            <a:spLocks noChangeShapeType="1"/>
          </p:cNvSpPr>
          <p:nvPr/>
        </p:nvSpPr>
        <p:spPr bwMode="auto">
          <a:xfrm>
            <a:off x="3276600" y="2667000"/>
            <a:ext cx="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</a:endParaRPr>
          </a:p>
        </p:txBody>
      </p:sp>
      <p:sp>
        <p:nvSpPr>
          <p:cNvPr id="356390" name="Text Box 38"/>
          <p:cNvSpPr txBox="1">
            <a:spLocks noChangeArrowheads="1"/>
          </p:cNvSpPr>
          <p:nvPr/>
        </p:nvSpPr>
        <p:spPr bwMode="auto">
          <a:xfrm>
            <a:off x="2819400" y="2743200"/>
            <a:ext cx="509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PT</a:t>
            </a:r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6391" name="Text Box 39"/>
          <p:cNvSpPr txBox="1">
            <a:spLocks noChangeArrowheads="1"/>
          </p:cNvSpPr>
          <p:nvPr/>
        </p:nvSpPr>
        <p:spPr bwMode="auto">
          <a:xfrm>
            <a:off x="4262438" y="2009775"/>
            <a:ext cx="509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PT</a:t>
            </a:r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6392" name="Text Box 40"/>
          <p:cNvSpPr txBox="1">
            <a:spLocks noChangeArrowheads="1"/>
          </p:cNvSpPr>
          <p:nvPr/>
        </p:nvSpPr>
        <p:spPr bwMode="auto">
          <a:xfrm>
            <a:off x="5410200" y="2057400"/>
            <a:ext cx="509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PT</a:t>
            </a:r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6393" name="Line 41"/>
          <p:cNvSpPr>
            <a:spLocks noChangeShapeType="1"/>
          </p:cNvSpPr>
          <p:nvPr/>
        </p:nvSpPr>
        <p:spPr bwMode="auto">
          <a:xfrm>
            <a:off x="6781800" y="3367088"/>
            <a:ext cx="0" cy="1066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</a:endParaRPr>
          </a:p>
        </p:txBody>
      </p:sp>
      <p:sp>
        <p:nvSpPr>
          <p:cNvPr id="356394" name="Text Box 42"/>
          <p:cNvSpPr txBox="1">
            <a:spLocks noChangeArrowheads="1"/>
          </p:cNvSpPr>
          <p:nvPr/>
        </p:nvSpPr>
        <p:spPr bwMode="auto">
          <a:xfrm>
            <a:off x="6781800" y="3794125"/>
            <a:ext cx="1201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Archean</a:t>
            </a:r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6395" name="Text Box 43"/>
          <p:cNvSpPr txBox="1">
            <a:spLocks noChangeArrowheads="1"/>
          </p:cNvSpPr>
          <p:nvPr/>
        </p:nvSpPr>
        <p:spPr bwMode="auto">
          <a:xfrm>
            <a:off x="7620000" y="2819400"/>
            <a:ext cx="135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Paleoprot</a:t>
            </a:r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6396" name="Line 44"/>
          <p:cNvSpPr>
            <a:spLocks noChangeShapeType="1"/>
          </p:cNvSpPr>
          <p:nvPr/>
        </p:nvSpPr>
        <p:spPr bwMode="auto">
          <a:xfrm>
            <a:off x="7696200" y="2438400"/>
            <a:ext cx="0" cy="10525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</a:endParaRPr>
          </a:p>
        </p:txBody>
      </p:sp>
      <p:sp>
        <p:nvSpPr>
          <p:cNvPr id="356397" name="Text Box 45"/>
          <p:cNvSpPr txBox="1">
            <a:spLocks noChangeArrowheads="1"/>
          </p:cNvSpPr>
          <p:nvPr/>
        </p:nvSpPr>
        <p:spPr bwMode="auto">
          <a:xfrm>
            <a:off x="684213" y="1160463"/>
            <a:ext cx="254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PT – Pelican Thrust</a:t>
            </a:r>
            <a:endParaRPr lang="en-US" altLang="en-US" b="1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80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Ashton_etal_2005_Fig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6578600" cy="61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7139" name="Group 3"/>
          <p:cNvGrpSpPr>
            <a:grpSpLocks/>
          </p:cNvGrpSpPr>
          <p:nvPr/>
        </p:nvGrpSpPr>
        <p:grpSpPr bwMode="auto">
          <a:xfrm>
            <a:off x="6227763" y="620713"/>
            <a:ext cx="2514600" cy="4038600"/>
            <a:chOff x="4296" y="336"/>
            <a:chExt cx="1284" cy="2107"/>
          </a:xfrm>
        </p:grpSpPr>
        <p:pic>
          <p:nvPicPr>
            <p:cNvPr id="347140" name="Picture 4" descr="Ashton_etal_2005_Fi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69"/>
            <a:stretch>
              <a:fillRect/>
            </a:stretch>
          </p:blipFill>
          <p:spPr bwMode="auto">
            <a:xfrm>
              <a:off x="4416" y="336"/>
              <a:ext cx="1104" cy="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7141" name="Picture 5" descr="Ashton_etal_2005_Fi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31"/>
            <a:stretch>
              <a:fillRect/>
            </a:stretch>
          </p:blipFill>
          <p:spPr bwMode="auto">
            <a:xfrm>
              <a:off x="4296" y="1395"/>
              <a:ext cx="1284" cy="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6700708" y="6506354"/>
            <a:ext cx="26184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FFFFFF"/>
                </a:solidFill>
              </a:rPr>
              <a:t>Ashton et al., CJES, 2005</a:t>
            </a:r>
          </a:p>
        </p:txBody>
      </p:sp>
      <p:sp>
        <p:nvSpPr>
          <p:cNvPr id="347143" name="AutoShape 7"/>
          <p:cNvSpPr>
            <a:spLocks noChangeArrowheads="1"/>
          </p:cNvSpPr>
          <p:nvPr/>
        </p:nvSpPr>
        <p:spPr bwMode="auto">
          <a:xfrm>
            <a:off x="3403600" y="3416300"/>
            <a:ext cx="304800" cy="2286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44" name="AutoShape 8"/>
          <p:cNvSpPr>
            <a:spLocks noChangeArrowheads="1"/>
          </p:cNvSpPr>
          <p:nvPr/>
        </p:nvSpPr>
        <p:spPr bwMode="auto">
          <a:xfrm>
            <a:off x="3119438" y="5360988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46" name="AutoShape 10"/>
          <p:cNvSpPr>
            <a:spLocks noChangeArrowheads="1"/>
          </p:cNvSpPr>
          <p:nvPr/>
        </p:nvSpPr>
        <p:spPr bwMode="auto">
          <a:xfrm>
            <a:off x="3870325" y="3441700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47" name="AutoShape 11"/>
          <p:cNvSpPr>
            <a:spLocks noChangeArrowheads="1"/>
          </p:cNvSpPr>
          <p:nvPr/>
        </p:nvSpPr>
        <p:spPr bwMode="auto">
          <a:xfrm>
            <a:off x="3181350" y="3205163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48" name="AutoShape 12"/>
          <p:cNvSpPr>
            <a:spLocks noChangeArrowheads="1"/>
          </p:cNvSpPr>
          <p:nvPr/>
        </p:nvSpPr>
        <p:spPr bwMode="auto">
          <a:xfrm>
            <a:off x="2946400" y="3644900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49" name="AutoShape 13"/>
          <p:cNvSpPr>
            <a:spLocks noChangeArrowheads="1"/>
          </p:cNvSpPr>
          <p:nvPr/>
        </p:nvSpPr>
        <p:spPr bwMode="auto">
          <a:xfrm>
            <a:off x="2903538" y="4495800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50" name="AutoShape 14"/>
          <p:cNvSpPr>
            <a:spLocks noChangeArrowheads="1"/>
          </p:cNvSpPr>
          <p:nvPr/>
        </p:nvSpPr>
        <p:spPr bwMode="auto">
          <a:xfrm>
            <a:off x="4222750" y="4533900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51" name="AutoShape 15"/>
          <p:cNvSpPr>
            <a:spLocks noChangeArrowheads="1"/>
          </p:cNvSpPr>
          <p:nvPr/>
        </p:nvSpPr>
        <p:spPr bwMode="auto">
          <a:xfrm>
            <a:off x="3200400" y="3733800"/>
            <a:ext cx="304800" cy="2286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52" name="AutoShape 16"/>
          <p:cNvSpPr>
            <a:spLocks noChangeArrowheads="1"/>
          </p:cNvSpPr>
          <p:nvPr/>
        </p:nvSpPr>
        <p:spPr bwMode="auto">
          <a:xfrm>
            <a:off x="3690938" y="3810000"/>
            <a:ext cx="304800" cy="2286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54" name="AutoShape 18"/>
          <p:cNvSpPr>
            <a:spLocks noChangeArrowheads="1"/>
          </p:cNvSpPr>
          <p:nvPr/>
        </p:nvSpPr>
        <p:spPr bwMode="auto">
          <a:xfrm>
            <a:off x="6084888" y="1204913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55" name="AutoShape 19"/>
          <p:cNvSpPr>
            <a:spLocks noChangeArrowheads="1"/>
          </p:cNvSpPr>
          <p:nvPr/>
        </p:nvSpPr>
        <p:spPr bwMode="auto">
          <a:xfrm>
            <a:off x="2994025" y="5078413"/>
            <a:ext cx="304800" cy="2286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56" name="Text Box 20"/>
          <p:cNvSpPr txBox="1">
            <a:spLocks noChangeArrowheads="1"/>
          </p:cNvSpPr>
          <p:nvPr/>
        </p:nvSpPr>
        <p:spPr bwMode="auto">
          <a:xfrm>
            <a:off x="34925" y="-14288"/>
            <a:ext cx="8943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BBE0E3"/>
                </a:solidFill>
              </a:rPr>
              <a:t>Field mapping around the window of Archean rocks</a:t>
            </a:r>
          </a:p>
        </p:txBody>
      </p:sp>
      <p:sp>
        <p:nvSpPr>
          <p:cNvPr id="347157" name="AutoShape 21"/>
          <p:cNvSpPr>
            <a:spLocks noChangeArrowheads="1"/>
          </p:cNvSpPr>
          <p:nvPr/>
        </p:nvSpPr>
        <p:spPr bwMode="auto">
          <a:xfrm>
            <a:off x="2903538" y="4941888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58" name="AutoShape 22"/>
          <p:cNvSpPr>
            <a:spLocks noChangeArrowheads="1"/>
          </p:cNvSpPr>
          <p:nvPr/>
        </p:nvSpPr>
        <p:spPr bwMode="auto">
          <a:xfrm>
            <a:off x="3533775" y="5114925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59" name="AutoShape 23"/>
          <p:cNvSpPr>
            <a:spLocks noChangeArrowheads="1"/>
          </p:cNvSpPr>
          <p:nvPr/>
        </p:nvSpPr>
        <p:spPr bwMode="auto">
          <a:xfrm>
            <a:off x="4140200" y="4005263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60" name="AutoShape 24"/>
          <p:cNvSpPr>
            <a:spLocks noChangeArrowheads="1"/>
          </p:cNvSpPr>
          <p:nvPr/>
        </p:nvSpPr>
        <p:spPr bwMode="auto">
          <a:xfrm>
            <a:off x="3635375" y="3068638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61" name="AutoShape 25"/>
          <p:cNvSpPr>
            <a:spLocks noChangeArrowheads="1"/>
          </p:cNvSpPr>
          <p:nvPr/>
        </p:nvSpPr>
        <p:spPr bwMode="auto">
          <a:xfrm>
            <a:off x="2949575" y="4005263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62" name="AutoShape 26"/>
          <p:cNvSpPr>
            <a:spLocks noChangeArrowheads="1"/>
          </p:cNvSpPr>
          <p:nvPr/>
        </p:nvSpPr>
        <p:spPr bwMode="auto">
          <a:xfrm>
            <a:off x="3708400" y="4098925"/>
            <a:ext cx="304800" cy="2286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63" name="AutoShape 27"/>
          <p:cNvSpPr>
            <a:spLocks noChangeArrowheads="1"/>
          </p:cNvSpPr>
          <p:nvPr/>
        </p:nvSpPr>
        <p:spPr bwMode="auto">
          <a:xfrm>
            <a:off x="3092450" y="4127500"/>
            <a:ext cx="304800" cy="2286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64" name="AutoShape 28"/>
          <p:cNvSpPr>
            <a:spLocks noChangeArrowheads="1"/>
          </p:cNvSpPr>
          <p:nvPr/>
        </p:nvSpPr>
        <p:spPr bwMode="auto">
          <a:xfrm>
            <a:off x="3043238" y="4616450"/>
            <a:ext cx="304800" cy="2286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65" name="AutoShape 29"/>
          <p:cNvSpPr>
            <a:spLocks noChangeArrowheads="1"/>
          </p:cNvSpPr>
          <p:nvPr/>
        </p:nvSpPr>
        <p:spPr bwMode="auto">
          <a:xfrm>
            <a:off x="3330575" y="4797425"/>
            <a:ext cx="304800" cy="2286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66" name="AutoShape 30"/>
          <p:cNvSpPr>
            <a:spLocks noChangeArrowheads="1"/>
          </p:cNvSpPr>
          <p:nvPr/>
        </p:nvSpPr>
        <p:spPr bwMode="auto">
          <a:xfrm>
            <a:off x="3403600" y="4292600"/>
            <a:ext cx="304800" cy="2286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67" name="AutoShape 31"/>
          <p:cNvSpPr>
            <a:spLocks noChangeArrowheads="1"/>
          </p:cNvSpPr>
          <p:nvPr/>
        </p:nvSpPr>
        <p:spPr bwMode="auto">
          <a:xfrm>
            <a:off x="3844925" y="4776788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68" name="Line 32"/>
          <p:cNvSpPr>
            <a:spLocks noChangeShapeType="1"/>
          </p:cNvSpPr>
          <p:nvPr/>
        </p:nvSpPr>
        <p:spPr bwMode="auto">
          <a:xfrm flipV="1">
            <a:off x="3348038" y="3573463"/>
            <a:ext cx="71437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69" name="Line 33"/>
          <p:cNvSpPr>
            <a:spLocks noChangeShapeType="1"/>
          </p:cNvSpPr>
          <p:nvPr/>
        </p:nvSpPr>
        <p:spPr bwMode="auto">
          <a:xfrm flipV="1">
            <a:off x="3248025" y="3860800"/>
            <a:ext cx="28575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70" name="Line 34"/>
          <p:cNvSpPr>
            <a:spLocks noChangeShapeType="1"/>
          </p:cNvSpPr>
          <p:nvPr/>
        </p:nvSpPr>
        <p:spPr bwMode="auto">
          <a:xfrm flipH="1" flipV="1">
            <a:off x="3635375" y="3500438"/>
            <a:ext cx="215900" cy="3603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71" name="Line 35"/>
          <p:cNvSpPr>
            <a:spLocks noChangeShapeType="1"/>
          </p:cNvSpPr>
          <p:nvPr/>
        </p:nvSpPr>
        <p:spPr bwMode="auto">
          <a:xfrm flipH="1" flipV="1">
            <a:off x="3851275" y="3933825"/>
            <a:ext cx="1588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72" name="Line 36"/>
          <p:cNvSpPr>
            <a:spLocks noChangeShapeType="1"/>
          </p:cNvSpPr>
          <p:nvPr/>
        </p:nvSpPr>
        <p:spPr bwMode="auto">
          <a:xfrm flipV="1">
            <a:off x="3563938" y="4221163"/>
            <a:ext cx="215900" cy="1444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73" name="Line 37"/>
          <p:cNvSpPr>
            <a:spLocks noChangeShapeType="1"/>
          </p:cNvSpPr>
          <p:nvPr/>
        </p:nvSpPr>
        <p:spPr bwMode="auto">
          <a:xfrm flipV="1">
            <a:off x="3492500" y="4437063"/>
            <a:ext cx="0" cy="431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74" name="Line 38"/>
          <p:cNvSpPr>
            <a:spLocks noChangeShapeType="1"/>
          </p:cNvSpPr>
          <p:nvPr/>
        </p:nvSpPr>
        <p:spPr bwMode="auto">
          <a:xfrm flipV="1">
            <a:off x="3203575" y="4941888"/>
            <a:ext cx="215900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75" name="Line 39"/>
          <p:cNvSpPr>
            <a:spLocks noChangeShapeType="1"/>
          </p:cNvSpPr>
          <p:nvPr/>
        </p:nvSpPr>
        <p:spPr bwMode="auto">
          <a:xfrm flipV="1">
            <a:off x="3132138" y="4797425"/>
            <a:ext cx="0" cy="360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76" name="Line 40"/>
          <p:cNvSpPr>
            <a:spLocks noChangeShapeType="1"/>
          </p:cNvSpPr>
          <p:nvPr/>
        </p:nvSpPr>
        <p:spPr bwMode="auto">
          <a:xfrm flipV="1">
            <a:off x="3203575" y="4292600"/>
            <a:ext cx="0" cy="360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47181" name="Group 45"/>
          <p:cNvGrpSpPr>
            <a:grpSpLocks/>
          </p:cNvGrpSpPr>
          <p:nvPr/>
        </p:nvGrpSpPr>
        <p:grpSpPr bwMode="auto">
          <a:xfrm>
            <a:off x="5999163" y="2662238"/>
            <a:ext cx="720725" cy="228600"/>
            <a:chOff x="3923" y="1917"/>
            <a:chExt cx="454" cy="144"/>
          </a:xfrm>
        </p:grpSpPr>
        <p:sp>
          <p:nvSpPr>
            <p:cNvPr id="347153" name="AutoShape 17"/>
            <p:cNvSpPr>
              <a:spLocks noChangeArrowheads="1"/>
            </p:cNvSpPr>
            <p:nvPr/>
          </p:nvSpPr>
          <p:spPr bwMode="auto">
            <a:xfrm>
              <a:off x="3923" y="1917"/>
              <a:ext cx="192" cy="144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7177" name="AutoShape 41"/>
            <p:cNvSpPr>
              <a:spLocks noChangeArrowheads="1"/>
            </p:cNvSpPr>
            <p:nvPr/>
          </p:nvSpPr>
          <p:spPr bwMode="auto">
            <a:xfrm>
              <a:off x="4185" y="1917"/>
              <a:ext cx="192" cy="144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b="1" smtClean="0">
                <a:solidFill>
                  <a:srgbClr val="FF0000"/>
                </a:solidFill>
              </a:endParaRPr>
            </a:p>
          </p:txBody>
        </p:sp>
        <p:sp>
          <p:nvSpPr>
            <p:cNvPr id="347178" name="Line 42"/>
            <p:cNvSpPr>
              <a:spLocks noChangeShapeType="1"/>
            </p:cNvSpPr>
            <p:nvPr/>
          </p:nvSpPr>
          <p:spPr bwMode="auto">
            <a:xfrm>
              <a:off x="4059" y="1971"/>
              <a:ext cx="182" cy="4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7180" name="Text Box 44"/>
          <p:cNvSpPr txBox="1">
            <a:spLocks noChangeArrowheads="1"/>
          </p:cNvSpPr>
          <p:nvPr/>
        </p:nvSpPr>
        <p:spPr bwMode="auto">
          <a:xfrm>
            <a:off x="6732588" y="2636838"/>
            <a:ext cx="119538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smtClean="0">
                <a:solidFill>
                  <a:srgbClr val="FF0000"/>
                </a:solidFill>
              </a:rPr>
              <a:t>ARCHEAN</a:t>
            </a:r>
          </a:p>
        </p:txBody>
      </p:sp>
      <p:sp>
        <p:nvSpPr>
          <p:cNvPr id="347184" name="Line 48"/>
          <p:cNvSpPr>
            <a:spLocks noChangeShapeType="1"/>
          </p:cNvSpPr>
          <p:nvPr/>
        </p:nvSpPr>
        <p:spPr bwMode="auto">
          <a:xfrm flipH="1">
            <a:off x="3059113" y="3357563"/>
            <a:ext cx="217487" cy="431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85" name="Line 49"/>
          <p:cNvSpPr>
            <a:spLocks noChangeShapeType="1"/>
          </p:cNvSpPr>
          <p:nvPr/>
        </p:nvSpPr>
        <p:spPr bwMode="auto">
          <a:xfrm>
            <a:off x="2987675" y="5084763"/>
            <a:ext cx="287338" cy="43338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86" name="Line 50"/>
          <p:cNvSpPr>
            <a:spLocks noChangeShapeType="1"/>
          </p:cNvSpPr>
          <p:nvPr/>
        </p:nvSpPr>
        <p:spPr bwMode="auto">
          <a:xfrm flipH="1">
            <a:off x="2987675" y="3789363"/>
            <a:ext cx="71438" cy="1295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87" name="Line 51"/>
          <p:cNvSpPr>
            <a:spLocks noChangeShapeType="1"/>
          </p:cNvSpPr>
          <p:nvPr/>
        </p:nvSpPr>
        <p:spPr bwMode="auto">
          <a:xfrm flipH="1">
            <a:off x="3276600" y="3213100"/>
            <a:ext cx="431800" cy="7143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88" name="Line 52"/>
          <p:cNvSpPr>
            <a:spLocks noChangeShapeType="1"/>
          </p:cNvSpPr>
          <p:nvPr/>
        </p:nvSpPr>
        <p:spPr bwMode="auto">
          <a:xfrm flipH="1">
            <a:off x="3203575" y="5229225"/>
            <a:ext cx="431800" cy="28733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89" name="Line 53"/>
          <p:cNvSpPr>
            <a:spLocks noChangeShapeType="1"/>
          </p:cNvSpPr>
          <p:nvPr/>
        </p:nvSpPr>
        <p:spPr bwMode="auto">
          <a:xfrm flipH="1">
            <a:off x="3635375" y="4902200"/>
            <a:ext cx="307975" cy="3270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90" name="Line 54"/>
          <p:cNvSpPr>
            <a:spLocks noChangeShapeType="1"/>
          </p:cNvSpPr>
          <p:nvPr/>
        </p:nvSpPr>
        <p:spPr bwMode="auto">
          <a:xfrm flipH="1">
            <a:off x="3957638" y="4652963"/>
            <a:ext cx="398462" cy="23971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91" name="Line 55"/>
          <p:cNvSpPr>
            <a:spLocks noChangeShapeType="1"/>
          </p:cNvSpPr>
          <p:nvPr/>
        </p:nvSpPr>
        <p:spPr bwMode="auto">
          <a:xfrm>
            <a:off x="3995738" y="3573463"/>
            <a:ext cx="288925" cy="5762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92" name="Line 56"/>
          <p:cNvSpPr>
            <a:spLocks noChangeShapeType="1"/>
          </p:cNvSpPr>
          <p:nvPr/>
        </p:nvSpPr>
        <p:spPr bwMode="auto">
          <a:xfrm>
            <a:off x="4259263" y="4149725"/>
            <a:ext cx="96837" cy="50323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93" name="Line 57"/>
          <p:cNvSpPr>
            <a:spLocks noChangeShapeType="1"/>
          </p:cNvSpPr>
          <p:nvPr/>
        </p:nvSpPr>
        <p:spPr bwMode="auto">
          <a:xfrm>
            <a:off x="3779838" y="3213100"/>
            <a:ext cx="215900" cy="36036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94" name="AutoShape 58"/>
          <p:cNvSpPr>
            <a:spLocks noChangeArrowheads="1"/>
          </p:cNvSpPr>
          <p:nvPr/>
        </p:nvSpPr>
        <p:spPr bwMode="auto">
          <a:xfrm>
            <a:off x="6503988" y="1196975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95" name="Line 59"/>
          <p:cNvSpPr>
            <a:spLocks noChangeShapeType="1"/>
          </p:cNvSpPr>
          <p:nvPr/>
        </p:nvSpPr>
        <p:spPr bwMode="auto">
          <a:xfrm flipH="1">
            <a:off x="6227763" y="1316038"/>
            <a:ext cx="373062" cy="25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96" name="Text Box 60"/>
          <p:cNvSpPr txBox="1">
            <a:spLocks noChangeArrowheads="1"/>
          </p:cNvSpPr>
          <p:nvPr/>
        </p:nvSpPr>
        <p:spPr bwMode="auto">
          <a:xfrm>
            <a:off x="6877050" y="1147763"/>
            <a:ext cx="1233488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smtClean="0">
                <a:solidFill>
                  <a:srgbClr val="000064"/>
                </a:solidFill>
              </a:rPr>
              <a:t>MYLONITE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smtClean="0">
                <a:solidFill>
                  <a:srgbClr val="000064"/>
                </a:solidFill>
              </a:rPr>
              <a:t>ZONE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438924" y="6525344"/>
            <a:ext cx="959296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05200" y="6099893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/>
              <a:t>20 km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7815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Ashton_etal_2005-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0713"/>
            <a:ext cx="8839200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0211" name="Text Box 3"/>
          <p:cNvSpPr txBox="1">
            <a:spLocks noChangeArrowheads="1"/>
          </p:cNvSpPr>
          <p:nvPr/>
        </p:nvSpPr>
        <p:spPr bwMode="auto">
          <a:xfrm>
            <a:off x="5638800" y="6518275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FFFFFF"/>
                </a:solidFill>
                <a:latin typeface="Arial" charset="0"/>
              </a:rPr>
              <a:t>Ashton et al., CJES, 2005</a:t>
            </a:r>
          </a:p>
        </p:txBody>
      </p:sp>
      <p:grpSp>
        <p:nvGrpSpPr>
          <p:cNvPr id="350217" name="Group 9"/>
          <p:cNvGrpSpPr>
            <a:grpSpLocks/>
          </p:cNvGrpSpPr>
          <p:nvPr/>
        </p:nvGrpSpPr>
        <p:grpSpPr bwMode="auto">
          <a:xfrm>
            <a:off x="457200" y="2852738"/>
            <a:ext cx="8375650" cy="3725862"/>
            <a:chOff x="288" y="1627"/>
            <a:chExt cx="5276" cy="2347"/>
          </a:xfrm>
        </p:grpSpPr>
        <p:sp>
          <p:nvSpPr>
            <p:cNvPr id="350212" name="Text Box 4"/>
            <p:cNvSpPr txBox="1">
              <a:spLocks noChangeArrowheads="1"/>
            </p:cNvSpPr>
            <p:nvPr/>
          </p:nvSpPr>
          <p:spPr bwMode="auto">
            <a:xfrm>
              <a:off x="288" y="1627"/>
              <a:ext cx="2611" cy="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FFFFFF"/>
                  </a:solidFill>
                  <a:latin typeface="Arial" charset="0"/>
                </a:rPr>
                <a:t>Strain gradient around tectonic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FFFFFF"/>
                  </a:solidFill>
                  <a:latin typeface="Arial" charset="0"/>
                </a:rPr>
                <a:t>inclusion of granodiorite-tonalite</a:t>
              </a:r>
            </a:p>
          </p:txBody>
        </p:sp>
        <p:sp>
          <p:nvSpPr>
            <p:cNvPr id="350213" name="Text Box 5"/>
            <p:cNvSpPr txBox="1">
              <a:spLocks noChangeArrowheads="1"/>
            </p:cNvSpPr>
            <p:nvPr/>
          </p:nvSpPr>
          <p:spPr bwMode="auto">
            <a:xfrm>
              <a:off x="2880" y="1627"/>
              <a:ext cx="2684" cy="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FFFFFF"/>
                  </a:solidFill>
                  <a:latin typeface="Arial" charset="0"/>
                </a:rPr>
                <a:t>Sheath fold defined by attenuated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FFFFFF"/>
                  </a:solidFill>
                  <a:latin typeface="Arial" charset="0"/>
                </a:rPr>
                <a:t>mafic dyke in mylonite</a:t>
              </a:r>
              <a:endParaRPr lang="en-US" alt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0214" name="Text Box 6"/>
            <p:cNvSpPr txBox="1">
              <a:spLocks noChangeArrowheads="1"/>
            </p:cNvSpPr>
            <p:nvPr/>
          </p:nvSpPr>
          <p:spPr bwMode="auto">
            <a:xfrm>
              <a:off x="295" y="3334"/>
              <a:ext cx="2589" cy="6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 sz="2000" b="1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Δ</a:t>
              </a:r>
              <a:r>
                <a:rPr lang="en-US" altLang="en-US" sz="2000" b="1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-winged porphyroclasts in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mylonitic granodiorite-tonalite – 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Shows dextral shear component</a:t>
              </a:r>
              <a:endParaRPr lang="el-GR" altLang="en-US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0215" name="Text Box 7"/>
            <p:cNvSpPr txBox="1">
              <a:spLocks noChangeArrowheads="1"/>
            </p:cNvSpPr>
            <p:nvPr/>
          </p:nvSpPr>
          <p:spPr bwMode="auto">
            <a:xfrm>
              <a:off x="2975" y="3327"/>
              <a:ext cx="2497" cy="6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 sz="20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Δ</a:t>
              </a:r>
              <a:r>
                <a:rPr lang="en-US" altLang="en-US" sz="20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-winged </a:t>
              </a:r>
              <a:r>
                <a:rPr lang="en-US" altLang="en-US" sz="2000" b="1" dirty="0" err="1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porphyroclasts</a:t>
              </a:r>
              <a:r>
                <a:rPr lang="en-US" altLang="en-US" sz="20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 in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dirty="0" err="1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mylonitic</a:t>
              </a:r>
              <a:r>
                <a:rPr lang="en-US" altLang="en-US" sz="20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altLang="en-US" sz="2000" b="1" dirty="0" err="1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pelitic</a:t>
              </a:r>
              <a:r>
                <a:rPr lang="en-US" altLang="en-US" sz="20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altLang="en-US" sz="2000" b="1" dirty="0" err="1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migmatite</a:t>
              </a:r>
              <a:r>
                <a:rPr lang="en-US" altLang="en-US" sz="20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 – 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Shows low-angle reverse shear</a:t>
              </a:r>
              <a:endParaRPr lang="el-GR" altLang="en-US" dirty="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50216" name="Text Box 8"/>
          <p:cNvSpPr txBox="1">
            <a:spLocks noChangeArrowheads="1"/>
          </p:cNvSpPr>
          <p:nvPr/>
        </p:nvSpPr>
        <p:spPr bwMode="auto">
          <a:xfrm>
            <a:off x="1538288" y="30163"/>
            <a:ext cx="6216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chemeClr val="accent5"/>
                </a:solidFill>
                <a:latin typeface="Arial" charset="0"/>
              </a:rPr>
              <a:t>Mylonites</a:t>
            </a:r>
            <a:r>
              <a:rPr lang="en-US" altLang="en-US" sz="2800" b="1" dirty="0" smtClean="0">
                <a:solidFill>
                  <a:schemeClr val="accent5"/>
                </a:solidFill>
                <a:latin typeface="Arial" charset="0"/>
              </a:rPr>
              <a:t> from Pelican Thrust Zone</a:t>
            </a:r>
          </a:p>
        </p:txBody>
      </p:sp>
    </p:spTree>
    <p:extLst>
      <p:ext uri="{BB962C8B-B14F-4D97-AF65-F5344CB8AC3E}">
        <p14:creationId xmlns:p14="http://schemas.microsoft.com/office/powerpoint/2010/main" val="279294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Ashton_etal_2005_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" b="35625"/>
          <a:stretch>
            <a:fillRect/>
          </a:stretch>
        </p:blipFill>
        <p:spPr bwMode="auto">
          <a:xfrm>
            <a:off x="1098550" y="836613"/>
            <a:ext cx="6858000" cy="554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5599113" y="644683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FFFFFF"/>
                </a:solidFill>
                <a:latin typeface="Arial" charset="0"/>
              </a:rPr>
              <a:t>Ashton et al., CJES, 2005</a:t>
            </a:r>
          </a:p>
        </p:txBody>
      </p:sp>
      <p:sp>
        <p:nvSpPr>
          <p:cNvPr id="351236" name="Text Box 4"/>
          <p:cNvSpPr txBox="1">
            <a:spLocks noChangeArrowheads="1"/>
          </p:cNvSpPr>
          <p:nvPr/>
        </p:nvSpPr>
        <p:spPr bwMode="auto">
          <a:xfrm>
            <a:off x="1036662" y="-6350"/>
            <a:ext cx="6343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CCCFF"/>
                </a:solidFill>
                <a:latin typeface="Tahoma" pitchFamily="34" charset="0"/>
              </a:rPr>
              <a:t>Concordia diagrams: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CCCCFF"/>
                </a:solidFill>
                <a:latin typeface="Tahoma" pitchFamily="34" charset="0"/>
              </a:rPr>
              <a:t>the need for dating structures and rocks</a:t>
            </a:r>
          </a:p>
        </p:txBody>
      </p:sp>
    </p:spTree>
    <p:extLst>
      <p:ext uri="{BB962C8B-B14F-4D97-AF65-F5344CB8AC3E}">
        <p14:creationId xmlns:p14="http://schemas.microsoft.com/office/powerpoint/2010/main" val="24629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Ashton_etal_2005_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191841"/>
            <a:ext cx="3805238" cy="1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59" name="Picture 3" descr="Ashton_etal_2005_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645024"/>
            <a:ext cx="4102100" cy="2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60" name="Picture 4" descr="Ashton_etal_2005_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187773"/>
            <a:ext cx="3695700" cy="18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61" name="Picture 5" descr="Ashton_etal_2005_F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501008"/>
            <a:ext cx="3675063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262" name="Text Box 6"/>
          <p:cNvSpPr txBox="1">
            <a:spLocks noChangeArrowheads="1"/>
          </p:cNvSpPr>
          <p:nvPr/>
        </p:nvSpPr>
        <p:spPr bwMode="auto">
          <a:xfrm>
            <a:off x="35496" y="6505599"/>
            <a:ext cx="242593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/>
                </a:solidFill>
              </a:rPr>
              <a:t>Ashton et al., CJES, 2005</a:t>
            </a:r>
          </a:p>
        </p:txBody>
      </p:sp>
      <p:sp>
        <p:nvSpPr>
          <p:cNvPr id="352263" name="Text Box 7"/>
          <p:cNvSpPr txBox="1">
            <a:spLocks noChangeArrowheads="1"/>
          </p:cNvSpPr>
          <p:nvPr/>
        </p:nvSpPr>
        <p:spPr bwMode="auto">
          <a:xfrm>
            <a:off x="152400" y="-27384"/>
            <a:ext cx="90281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accent1"/>
                </a:solidFill>
              </a:rPr>
              <a:t>Bringing the structural, dating, seismic  and other studies to a well-constrained tectonic scenario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accent1"/>
                </a:solidFill>
              </a:rPr>
              <a:t>Development and deformation of Pelican Thrust zone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574" y="2780928"/>
            <a:ext cx="442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Pre-1830 SW transport of Reindeer zone </a:t>
            </a:r>
          </a:p>
          <a:p>
            <a:r>
              <a:rPr lang="en-CA" dirty="0" err="1" smtClean="0">
                <a:solidFill>
                  <a:schemeClr val="bg1"/>
                </a:solidFill>
              </a:rPr>
              <a:t>allochthons</a:t>
            </a:r>
            <a:r>
              <a:rPr lang="en-CA" dirty="0" smtClean="0">
                <a:solidFill>
                  <a:schemeClr val="bg1"/>
                </a:solidFill>
              </a:rPr>
              <a:t> across </a:t>
            </a:r>
            <a:r>
              <a:rPr lang="en-CA" dirty="0" err="1" smtClean="0">
                <a:solidFill>
                  <a:schemeClr val="bg1"/>
                </a:solidFill>
              </a:rPr>
              <a:t>Sask</a:t>
            </a:r>
            <a:r>
              <a:rPr lang="en-CA" dirty="0" smtClean="0">
                <a:solidFill>
                  <a:schemeClr val="bg1"/>
                </a:solidFill>
              </a:rPr>
              <a:t> ± imbrication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7984" y="2996952"/>
            <a:ext cx="482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Thermal softening of upper </a:t>
            </a:r>
            <a:r>
              <a:rPr lang="en-CA" dirty="0" err="1" smtClean="0">
                <a:solidFill>
                  <a:schemeClr val="bg1"/>
                </a:solidFill>
              </a:rPr>
              <a:t>Sask</a:t>
            </a:r>
            <a:r>
              <a:rPr lang="en-CA" dirty="0" smtClean="0">
                <a:solidFill>
                  <a:schemeClr val="bg1"/>
                </a:solidFill>
              </a:rPr>
              <a:t> </a:t>
            </a:r>
            <a:r>
              <a:rPr lang="en-CA" dirty="0" err="1" smtClean="0">
                <a:solidFill>
                  <a:schemeClr val="bg1"/>
                </a:solidFill>
              </a:rPr>
              <a:t>craton</a:t>
            </a:r>
            <a:r>
              <a:rPr lang="en-CA" dirty="0" smtClean="0">
                <a:solidFill>
                  <a:schemeClr val="bg1"/>
                </a:solidFill>
              </a:rPr>
              <a:t> gives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SW-</a:t>
            </a:r>
            <a:r>
              <a:rPr lang="en-CA" dirty="0" err="1" smtClean="0">
                <a:solidFill>
                  <a:schemeClr val="bg1"/>
                </a:solidFill>
              </a:rPr>
              <a:t>vergent</a:t>
            </a:r>
            <a:r>
              <a:rPr lang="en-CA" dirty="0" smtClean="0">
                <a:solidFill>
                  <a:schemeClr val="bg1"/>
                </a:solidFill>
              </a:rPr>
              <a:t> folding and continued thrusting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337" y="5598765"/>
            <a:ext cx="45791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Continue SW-</a:t>
            </a:r>
            <a:r>
              <a:rPr lang="en-CA" dirty="0" err="1" smtClean="0">
                <a:solidFill>
                  <a:schemeClr val="bg1"/>
                </a:solidFill>
              </a:rPr>
              <a:t>vergent</a:t>
            </a:r>
            <a:r>
              <a:rPr lang="en-CA" dirty="0" smtClean="0">
                <a:solidFill>
                  <a:schemeClr val="bg1"/>
                </a:solidFill>
              </a:rPr>
              <a:t> folding  &amp; initiation of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Sturgeon-Weir SZ as a crustal-level splay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of folded PTZ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6239053"/>
            <a:ext cx="6336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N-S folding produces W-</a:t>
            </a:r>
            <a:r>
              <a:rPr lang="en-CA" dirty="0" err="1" smtClean="0">
                <a:solidFill>
                  <a:schemeClr val="bg1"/>
                </a:solidFill>
              </a:rPr>
              <a:t>vergent</a:t>
            </a:r>
            <a:r>
              <a:rPr lang="en-CA" dirty="0" smtClean="0">
                <a:solidFill>
                  <a:schemeClr val="bg1"/>
                </a:solidFill>
              </a:rPr>
              <a:t> </a:t>
            </a:r>
            <a:r>
              <a:rPr lang="en-CA" dirty="0" err="1" smtClean="0">
                <a:solidFill>
                  <a:schemeClr val="bg1"/>
                </a:solidFill>
              </a:rPr>
              <a:t>antiform</a:t>
            </a:r>
            <a:r>
              <a:rPr lang="en-CA" dirty="0" smtClean="0">
                <a:solidFill>
                  <a:schemeClr val="bg1"/>
                </a:solidFill>
              </a:rPr>
              <a:t>; reverse E-side-up displacement along </a:t>
            </a:r>
            <a:r>
              <a:rPr lang="en-CA" dirty="0" err="1" smtClean="0">
                <a:solidFill>
                  <a:schemeClr val="bg1"/>
                </a:solidFill>
              </a:rPr>
              <a:t>Tabbernor</a:t>
            </a:r>
            <a:r>
              <a:rPr lang="en-CA" dirty="0" smtClean="0">
                <a:solidFill>
                  <a:schemeClr val="bg1"/>
                </a:solidFill>
              </a:rPr>
              <a:t> FZ creates intense strain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9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IBESB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8" t="16226" r="5673"/>
          <a:stretch>
            <a:fillRect/>
          </a:stretch>
        </p:blipFill>
        <p:spPr bwMode="auto">
          <a:xfrm>
            <a:off x="0" y="-23813"/>
            <a:ext cx="9144000" cy="6881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8"/>
          <p:cNvSpPr txBox="1">
            <a:spLocks noChangeArrowheads="1"/>
          </p:cNvSpPr>
          <p:nvPr/>
        </p:nvSpPr>
        <p:spPr bwMode="auto">
          <a:xfrm>
            <a:off x="6011863" y="4221163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pic>
        <p:nvPicPr>
          <p:cNvPr id="14340" name="Picture 4" descr="ubclogo_col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5903913"/>
            <a:ext cx="6921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Group 15"/>
          <p:cNvGrpSpPr>
            <a:grpSpLocks/>
          </p:cNvGrpSpPr>
          <p:nvPr/>
        </p:nvGrpSpPr>
        <p:grpSpPr bwMode="auto">
          <a:xfrm>
            <a:off x="107950" y="6000750"/>
            <a:ext cx="317500" cy="774700"/>
            <a:chOff x="1429" y="3702"/>
            <a:chExt cx="208" cy="508"/>
          </a:xfrm>
        </p:grpSpPr>
        <p:sp>
          <p:nvSpPr>
            <p:cNvPr id="14345" name="Freeform 16"/>
            <p:cNvSpPr>
              <a:spLocks/>
            </p:cNvSpPr>
            <p:nvPr/>
          </p:nvSpPr>
          <p:spPr bwMode="auto">
            <a:xfrm>
              <a:off x="1429" y="3702"/>
              <a:ext cx="208" cy="231"/>
            </a:xfrm>
            <a:custGeom>
              <a:avLst/>
              <a:gdLst>
                <a:gd name="T0" fmla="*/ 0 w 631"/>
                <a:gd name="T1" fmla="*/ 0 h 754"/>
                <a:gd name="T2" fmla="*/ 0 w 631"/>
                <a:gd name="T3" fmla="*/ 0 h 754"/>
                <a:gd name="T4" fmla="*/ 0 w 631"/>
                <a:gd name="T5" fmla="*/ 0 h 754"/>
                <a:gd name="T6" fmla="*/ 0 w 631"/>
                <a:gd name="T7" fmla="*/ 0 h 7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1"/>
                <a:gd name="T13" fmla="*/ 0 h 754"/>
                <a:gd name="T14" fmla="*/ 631 w 631"/>
                <a:gd name="T15" fmla="*/ 754 h 7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1" h="754">
                  <a:moveTo>
                    <a:pt x="0" y="7"/>
                  </a:moveTo>
                  <a:lnTo>
                    <a:pt x="309" y="754"/>
                  </a:lnTo>
                  <a:lnTo>
                    <a:pt x="63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mtClean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4346" name="Freeform 17"/>
            <p:cNvSpPr>
              <a:spLocks/>
            </p:cNvSpPr>
            <p:nvPr/>
          </p:nvSpPr>
          <p:spPr bwMode="auto">
            <a:xfrm>
              <a:off x="1429" y="3826"/>
              <a:ext cx="208" cy="384"/>
            </a:xfrm>
            <a:custGeom>
              <a:avLst/>
              <a:gdLst>
                <a:gd name="T0" fmla="*/ 0 w 631"/>
                <a:gd name="T1" fmla="*/ 0 h 1254"/>
                <a:gd name="T2" fmla="*/ 0 w 631"/>
                <a:gd name="T3" fmla="*/ 0 h 1254"/>
                <a:gd name="T4" fmla="*/ 0 w 631"/>
                <a:gd name="T5" fmla="*/ 0 h 1254"/>
                <a:gd name="T6" fmla="*/ 0 w 631"/>
                <a:gd name="T7" fmla="*/ 0 h 1254"/>
                <a:gd name="T8" fmla="*/ 0 w 631"/>
                <a:gd name="T9" fmla="*/ 0 h 1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1"/>
                <a:gd name="T16" fmla="*/ 0 h 1254"/>
                <a:gd name="T17" fmla="*/ 631 w 631"/>
                <a:gd name="T18" fmla="*/ 1254 h 12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1" h="1254">
                  <a:moveTo>
                    <a:pt x="0" y="13"/>
                  </a:moveTo>
                  <a:lnTo>
                    <a:pt x="309" y="1254"/>
                  </a:lnTo>
                  <a:lnTo>
                    <a:pt x="631" y="0"/>
                  </a:lnTo>
                  <a:lnTo>
                    <a:pt x="315" y="73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mtClean="0">
                <a:solidFill>
                  <a:prstClr val="white"/>
                </a:solidFill>
                <a:cs typeface="Arial" charset="0"/>
              </a:endParaRPr>
            </a:p>
          </p:txBody>
        </p:sp>
      </p:grpSp>
      <p:sp>
        <p:nvSpPr>
          <p:cNvPr id="14342" name="Text Box 28"/>
          <p:cNvSpPr txBox="1">
            <a:spLocks noChangeArrowheads="1"/>
          </p:cNvSpPr>
          <p:nvPr/>
        </p:nvSpPr>
        <p:spPr bwMode="auto">
          <a:xfrm>
            <a:off x="250825" y="6457950"/>
            <a:ext cx="1890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smtClean="0">
                <a:solidFill>
                  <a:prstClr val="white"/>
                </a:solidFill>
                <a:latin typeface="Tahoma" pitchFamily="34" charset="0"/>
              </a:rPr>
              <a:t>LITHOPROBE</a:t>
            </a:r>
            <a:endParaRPr lang="en-US" altLang="en-US" sz="2000" b="1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44338" y="175860"/>
            <a:ext cx="9108182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Geophysical studies (seismic reflection,  refraction, magnetics, gravity, </a:t>
            </a:r>
            <a:r>
              <a:rPr lang="en-CA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magnetotellurics</a:t>
            </a:r>
            <a:r>
              <a:rPr lang="en-C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),  combined with geological studies (mapping, structure, geochronology, geochemistry, petrology) can provide outstanding interpretations of present lithospheric structure and lead to fundamental understanding of tectonic evolution. </a:t>
            </a:r>
          </a:p>
          <a:p>
            <a:pPr>
              <a:defRPr/>
            </a:pPr>
            <a:endParaRPr lang="en-C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C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[These and more examples with details: See paper by Clowes in </a:t>
            </a:r>
            <a:r>
              <a:rPr lang="en-C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Geoscience Canada</a:t>
            </a:r>
            <a:r>
              <a:rPr lang="en-C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late 2014 or early 2015]</a:t>
            </a:r>
            <a:endParaRPr lang="en-C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endParaRPr lang="en-CA" sz="1400" b="1" i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113038" y="6413266"/>
            <a:ext cx="62753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GSA Vancouver, October 20, 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6777" y="5293657"/>
            <a:ext cx="5115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0" b="1" dirty="0" smtClean="0">
                <a:solidFill>
                  <a:srgbClr val="FFFF00"/>
                </a:solidFill>
                <a:latin typeface="Lucida Handwriting" panose="03010101010101010101" pitchFamily="66" charset="0"/>
              </a:rPr>
              <a:t>Thank you!</a:t>
            </a:r>
            <a:endParaRPr lang="en-CA" sz="6000" b="1" dirty="0">
              <a:solidFill>
                <a:srgbClr val="FFFF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9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771" y="260648"/>
            <a:ext cx="903649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000" dirty="0" smtClean="0"/>
          </a:p>
          <a:p>
            <a:r>
              <a:rPr lang="en-CA" sz="3200" dirty="0" smtClean="0">
                <a:solidFill>
                  <a:srgbClr val="FFFF00"/>
                </a:solidFill>
              </a:rPr>
              <a:t>PURPOSE</a:t>
            </a:r>
          </a:p>
          <a:p>
            <a:endParaRPr lang="en-CA" sz="3200" dirty="0" smtClean="0">
              <a:solidFill>
                <a:srgbClr val="FFFF00"/>
              </a:solidFill>
            </a:endParaRPr>
          </a:p>
          <a:p>
            <a:r>
              <a:rPr lang="en-CA" sz="3200" dirty="0" smtClean="0"/>
              <a:t>To emphasize that: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Geophysicists and geologists must work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Geophysical and geological data must be combined to achieve the best interpretation of those data, including extension to depth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Constrained models of tectonic evolution can be obtained 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40552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476672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>
                <a:solidFill>
                  <a:srgbClr val="FFFF00"/>
                </a:solidFill>
              </a:rPr>
              <a:t>HOW</a:t>
            </a:r>
            <a:r>
              <a:rPr lang="en-CA" sz="3200" dirty="0" smtClean="0">
                <a:solidFill>
                  <a:srgbClr val="FFFF00"/>
                </a:solidFill>
              </a:rPr>
              <a:t>?</a:t>
            </a:r>
          </a:p>
          <a:p>
            <a:endParaRPr lang="en-CA" sz="3200" dirty="0" smtClean="0">
              <a:solidFill>
                <a:srgbClr val="FFFF00"/>
              </a:solidFill>
            </a:endParaRPr>
          </a:p>
          <a:p>
            <a:r>
              <a:rPr lang="en-CA" sz="3200" dirty="0" smtClean="0"/>
              <a:t>Three examples, one from the </a:t>
            </a:r>
            <a:r>
              <a:rPr lang="en-CA" sz="3200" dirty="0"/>
              <a:t>Mesozoic </a:t>
            </a:r>
            <a:r>
              <a:rPr lang="en-CA" sz="3200" dirty="0" smtClean="0"/>
              <a:t>–Cenozoic Cordillera and two from </a:t>
            </a:r>
            <a:r>
              <a:rPr lang="en-CA" sz="3200" dirty="0"/>
              <a:t>Precambrian transects</a:t>
            </a:r>
            <a:r>
              <a:rPr lang="en-CA" sz="3200" dirty="0" smtClean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 smtClean="0"/>
              <a:t>Northern Cordillera (1996); </a:t>
            </a:r>
            <a:r>
              <a:rPr lang="en-CA" sz="3200" dirty="0" err="1" smtClean="0"/>
              <a:t>craton</a:t>
            </a:r>
            <a:r>
              <a:rPr lang="en-CA" sz="3200" dirty="0" smtClean="0"/>
              <a:t> to Cordillera transition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 err="1" smtClean="0"/>
              <a:t>Mesoproterozoic</a:t>
            </a:r>
            <a:r>
              <a:rPr lang="en-CA" sz="3200" dirty="0" smtClean="0"/>
              <a:t> Grenville </a:t>
            </a:r>
            <a:r>
              <a:rPr lang="en-CA" sz="3200" dirty="0" err="1" smtClean="0"/>
              <a:t>Orogen</a:t>
            </a:r>
            <a:r>
              <a:rPr lang="en-CA" sz="3200" dirty="0" smtClean="0"/>
              <a:t> (1988, 1990)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 smtClean="0"/>
              <a:t>Paleoproterozoic Trans-Hudson </a:t>
            </a:r>
            <a:r>
              <a:rPr lang="en-CA" sz="3200" dirty="0" err="1" smtClean="0"/>
              <a:t>Orogen</a:t>
            </a:r>
            <a:r>
              <a:rPr lang="en-CA" sz="3200" dirty="0" smtClean="0"/>
              <a:t> (1992)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5693341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</a:t>
            </a:r>
            <a:r>
              <a:rPr lang="en-C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For more </a:t>
            </a:r>
            <a:r>
              <a:rPr lang="en-C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examples with </a:t>
            </a:r>
            <a:r>
              <a:rPr lang="en-C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details, see </a:t>
            </a:r>
            <a:r>
              <a:rPr lang="en-C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paper by Clowes in </a:t>
            </a:r>
            <a:r>
              <a:rPr lang="en-CA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Geoscience Canada</a:t>
            </a:r>
            <a:r>
              <a:rPr lang="en-C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late 2014 or early 2015]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5695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87313" y="1905000"/>
            <a:ext cx="2428875" cy="4837113"/>
            <a:chOff x="55" y="1480"/>
            <a:chExt cx="1530" cy="2575"/>
          </a:xfrm>
        </p:grpSpPr>
        <p:pic>
          <p:nvPicPr>
            <p:cNvPr id="51203" name="Picture 3" descr="Archea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" y="3158"/>
              <a:ext cx="1497" cy="897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51204" name="Picture 4" descr="Pha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1480"/>
              <a:ext cx="1526" cy="799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51205" name="Picture 5" descr="Proter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" y="2097"/>
              <a:ext cx="1518" cy="1064"/>
            </a:xfrm>
            <a:prstGeom prst="rect">
              <a:avLst/>
            </a:prstGeom>
            <a:solidFill>
              <a:schemeClr val="tx1"/>
            </a:solidFill>
          </p:spPr>
        </p:pic>
      </p:grpSp>
      <p:pic>
        <p:nvPicPr>
          <p:cNvPr id="51206" name="Picture 6" descr="tectelem_s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3" b="27655"/>
          <a:stretch>
            <a:fillRect/>
          </a:stretch>
        </p:blipFill>
        <p:spPr bwMode="auto">
          <a:xfrm>
            <a:off x="2735263" y="1215371"/>
            <a:ext cx="6516687" cy="62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323850" y="1447800"/>
            <a:ext cx="18637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i="1" smtClean="0">
                <a:solidFill>
                  <a:srgbClr val="FFFFFF"/>
                </a:solidFill>
                <a:latin typeface="Arial" charset="0"/>
              </a:rPr>
              <a:t>Crustal ages</a:t>
            </a:r>
          </a:p>
        </p:txBody>
      </p:sp>
      <p:sp>
        <p:nvSpPr>
          <p:cNvPr id="51209" name="Rectangle 35"/>
          <p:cNvSpPr>
            <a:spLocks noChangeArrowheads="1"/>
          </p:cNvSpPr>
          <p:nvPr/>
        </p:nvSpPr>
        <p:spPr bwMode="auto">
          <a:xfrm>
            <a:off x="107950" y="-99392"/>
            <a:ext cx="90360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D7D7CB"/>
                </a:solidFill>
                <a:latin typeface="Tahoma" pitchFamily="34" charset="0"/>
              </a:rPr>
              <a:t>Tectonic element map of North America –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FF00"/>
                </a:solidFill>
                <a:latin typeface="Tahoma" pitchFamily="34" charset="0"/>
              </a:rPr>
              <a:t>10 LITHOPROBE transect study areas – red polygons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FF00"/>
                </a:solidFill>
                <a:latin typeface="Tahoma" pitchFamily="34" charset="0"/>
              </a:rPr>
              <a:t>Areas for 3 examples -- blue ovals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 rot="17824307">
            <a:off x="5988992" y="3839434"/>
            <a:ext cx="2640013" cy="523669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en-US" altLang="en-US" sz="240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 rot="788968">
            <a:off x="4617269" y="3454584"/>
            <a:ext cx="1115505" cy="542060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en-US" altLang="en-US" sz="240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 rot="788968">
            <a:off x="3797305" y="2613014"/>
            <a:ext cx="741588" cy="376529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en-US" altLang="en-US" sz="2400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43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9"/>
          <p:cNvSpPr>
            <a:spLocks noChangeArrowheads="1"/>
          </p:cNvSpPr>
          <p:nvPr/>
        </p:nvSpPr>
        <p:spPr bwMode="auto">
          <a:xfrm>
            <a:off x="252412" y="216347"/>
            <a:ext cx="6635717" cy="10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D7D7CB"/>
                </a:solidFill>
                <a:latin typeface="Tahoma" pitchFamily="34" charset="0"/>
              </a:rPr>
              <a:t>1</a:t>
            </a:r>
            <a:r>
              <a:rPr lang="en-US" altLang="en-US" sz="2800" b="1" dirty="0" smtClean="0">
                <a:solidFill>
                  <a:srgbClr val="D7D7CB"/>
                </a:solidFill>
                <a:latin typeface="Tahoma" pitchFamily="34" charset="0"/>
              </a:rPr>
              <a:t>. Transition from </a:t>
            </a:r>
            <a:r>
              <a:rPr lang="en-US" altLang="en-US" sz="2800" b="1" dirty="0" err="1" smtClean="0">
                <a:solidFill>
                  <a:srgbClr val="D7D7CB"/>
                </a:solidFill>
                <a:latin typeface="Tahoma" pitchFamily="34" charset="0"/>
              </a:rPr>
              <a:t>Paleoproterozoic</a:t>
            </a:r>
            <a:r>
              <a:rPr lang="en-US" altLang="en-US" sz="2800" b="1" dirty="0" smtClean="0">
                <a:solidFill>
                  <a:srgbClr val="D7D7CB"/>
                </a:solidFill>
                <a:latin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D7D7CB"/>
                </a:solidFill>
                <a:latin typeface="Tahoma" pitchFamily="34" charset="0"/>
              </a:rPr>
              <a:t>Wopmay</a:t>
            </a:r>
            <a:r>
              <a:rPr lang="en-US" altLang="en-US" sz="2800" b="1" dirty="0" smtClean="0">
                <a:solidFill>
                  <a:srgbClr val="D7D7CB"/>
                </a:solidFill>
                <a:latin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D7D7CB"/>
                </a:solidFill>
                <a:latin typeface="Tahoma" pitchFamily="34" charset="0"/>
              </a:rPr>
              <a:t>orogen</a:t>
            </a:r>
            <a:r>
              <a:rPr lang="en-US" altLang="en-US" sz="2800" b="1" dirty="0" smtClean="0">
                <a:solidFill>
                  <a:srgbClr val="D7D7CB"/>
                </a:solidFill>
                <a:latin typeface="Tahoma" pitchFamily="34" charset="0"/>
              </a:rPr>
              <a:t> to Mesozoic Cordillera across deformation front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7504" y="1556793"/>
            <a:ext cx="10814081" cy="8050695"/>
            <a:chOff x="107504" y="1556793"/>
            <a:chExt cx="10814081" cy="8050695"/>
          </a:xfrm>
        </p:grpSpPr>
        <p:sp>
          <p:nvSpPr>
            <p:cNvPr id="15" name="TextBox 31"/>
            <p:cNvSpPr txBox="1">
              <a:spLocks noChangeArrowheads="1"/>
            </p:cNvSpPr>
            <p:nvPr/>
          </p:nvSpPr>
          <p:spPr bwMode="auto">
            <a:xfrm rot="-2476976">
              <a:off x="2627313" y="5967413"/>
              <a:ext cx="18478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Mid-continent</a:t>
              </a:r>
            </a:p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rift</a:t>
              </a:r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556793"/>
              <a:ext cx="10814081" cy="8050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48" name="Text Box 4"/>
            <p:cNvSpPr txBox="1">
              <a:spLocks noChangeArrowheads="1"/>
            </p:cNvSpPr>
            <p:nvPr/>
          </p:nvSpPr>
          <p:spPr bwMode="auto">
            <a:xfrm rot="18750934">
              <a:off x="3876259" y="6611198"/>
              <a:ext cx="2919615" cy="967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Mid-continent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Rift</a:t>
              </a: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 rot="18348307">
              <a:off x="8169658" y="5817048"/>
              <a:ext cx="2117205" cy="80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Appalachian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Orogen</a:t>
              </a:r>
            </a:p>
          </p:txBody>
        </p:sp>
        <p:sp>
          <p:nvSpPr>
            <p:cNvPr id="2" name="TextBox 31"/>
            <p:cNvSpPr txBox="1">
              <a:spLocks noChangeArrowheads="1"/>
            </p:cNvSpPr>
            <p:nvPr/>
          </p:nvSpPr>
          <p:spPr bwMode="auto">
            <a:xfrm rot="18401028">
              <a:off x="6465864" y="5902676"/>
              <a:ext cx="3618099" cy="58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2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GrenvilleOrogen</a:t>
              </a:r>
              <a:endParaRPr lang="en-US" alt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sp>
          <p:nvSpPr>
            <p:cNvPr id="3" name="TextBox 31"/>
            <p:cNvSpPr txBox="1">
              <a:spLocks noChangeArrowheads="1"/>
            </p:cNvSpPr>
            <p:nvPr/>
          </p:nvSpPr>
          <p:spPr bwMode="auto">
            <a:xfrm rot="17845682">
              <a:off x="4099023" y="3018611"/>
              <a:ext cx="1421137" cy="505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Thelon</a:t>
              </a:r>
            </a:p>
          </p:txBody>
        </p:sp>
        <p:sp>
          <p:nvSpPr>
            <p:cNvPr id="4" name="TextBox 31"/>
            <p:cNvSpPr txBox="1">
              <a:spLocks noChangeArrowheads="1"/>
            </p:cNvSpPr>
            <p:nvPr/>
          </p:nvSpPr>
          <p:spPr bwMode="auto">
            <a:xfrm rot="18207453">
              <a:off x="2939380" y="5228731"/>
              <a:ext cx="3011458" cy="967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Trans-Hudson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Orogen</a:t>
              </a:r>
              <a:endPara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endParaRPr>
            </a:p>
          </p:txBody>
        </p:sp>
        <p:sp>
          <p:nvSpPr>
            <p:cNvPr id="5" name="TextBox 31"/>
            <p:cNvSpPr txBox="1">
              <a:spLocks noChangeArrowheads="1"/>
            </p:cNvSpPr>
            <p:nvPr/>
          </p:nvSpPr>
          <p:spPr bwMode="auto">
            <a:xfrm rot="17140294">
              <a:off x="2395594" y="3453400"/>
              <a:ext cx="1892434" cy="547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Wopmay</a:t>
              </a:r>
            </a:p>
          </p:txBody>
        </p:sp>
        <p:sp>
          <p:nvSpPr>
            <p:cNvPr id="6" name="TextBox 31"/>
            <p:cNvSpPr txBox="1">
              <a:spLocks noChangeArrowheads="1"/>
            </p:cNvSpPr>
            <p:nvPr/>
          </p:nvSpPr>
          <p:spPr bwMode="auto">
            <a:xfrm rot="3014074">
              <a:off x="6902372" y="4224642"/>
              <a:ext cx="2368562" cy="505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New Quebec</a:t>
              </a:r>
            </a:p>
          </p:txBody>
        </p:sp>
        <p:sp>
          <p:nvSpPr>
            <p:cNvPr id="7" name="TextBox 31"/>
            <p:cNvSpPr txBox="1">
              <a:spLocks noChangeArrowheads="1"/>
            </p:cNvSpPr>
            <p:nvPr/>
          </p:nvSpPr>
          <p:spPr bwMode="auto">
            <a:xfrm rot="17845682">
              <a:off x="3521095" y="3359392"/>
              <a:ext cx="1189115" cy="505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Slave</a:t>
              </a:r>
            </a:p>
          </p:txBody>
        </p:sp>
        <p:sp>
          <p:nvSpPr>
            <p:cNvPr id="8" name="TextBox 31"/>
            <p:cNvSpPr txBox="1">
              <a:spLocks noChangeArrowheads="1"/>
            </p:cNvSpPr>
            <p:nvPr/>
          </p:nvSpPr>
          <p:spPr bwMode="auto">
            <a:xfrm rot="17140294">
              <a:off x="2430055" y="7635845"/>
              <a:ext cx="2020529" cy="547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Wyoming</a:t>
              </a:r>
            </a:p>
          </p:txBody>
        </p:sp>
        <p:sp>
          <p:nvSpPr>
            <p:cNvPr id="9" name="TextBox 31"/>
            <p:cNvSpPr txBox="1">
              <a:spLocks noChangeArrowheads="1"/>
            </p:cNvSpPr>
            <p:nvPr/>
          </p:nvSpPr>
          <p:spPr bwMode="auto">
            <a:xfrm rot="17941694">
              <a:off x="2792807" y="5657613"/>
              <a:ext cx="1592738" cy="547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Hearne</a:t>
              </a:r>
            </a:p>
          </p:txBody>
        </p:sp>
        <p:sp>
          <p:nvSpPr>
            <p:cNvPr id="10" name="TextBox 31"/>
            <p:cNvSpPr txBox="1">
              <a:spLocks noChangeArrowheads="1"/>
            </p:cNvSpPr>
            <p:nvPr/>
          </p:nvSpPr>
          <p:spPr bwMode="auto">
            <a:xfrm rot="20161165">
              <a:off x="6040953" y="5465996"/>
              <a:ext cx="1694352" cy="60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Superior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 rot="17845682">
              <a:off x="2510769" y="4688687"/>
              <a:ext cx="1817509" cy="505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Taltson +</a:t>
              </a:r>
            </a:p>
          </p:txBody>
        </p:sp>
        <p:sp>
          <p:nvSpPr>
            <p:cNvPr id="12" name="TextBox 31"/>
            <p:cNvSpPr txBox="1">
              <a:spLocks noChangeArrowheads="1"/>
            </p:cNvSpPr>
            <p:nvPr/>
          </p:nvSpPr>
          <p:spPr bwMode="auto">
            <a:xfrm rot="2033042">
              <a:off x="7932322" y="3834587"/>
              <a:ext cx="936929" cy="558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Nain</a:t>
              </a:r>
            </a:p>
          </p:txBody>
        </p:sp>
        <p:sp>
          <p:nvSpPr>
            <p:cNvPr id="13" name="TextBox 31"/>
            <p:cNvSpPr txBox="1">
              <a:spLocks noChangeArrowheads="1"/>
            </p:cNvSpPr>
            <p:nvPr/>
          </p:nvSpPr>
          <p:spPr bwMode="auto">
            <a:xfrm rot="4561681">
              <a:off x="1109264" y="4097504"/>
              <a:ext cx="2083368" cy="547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Cordillera</a:t>
              </a:r>
            </a:p>
          </p:txBody>
        </p:sp>
        <p:sp>
          <p:nvSpPr>
            <p:cNvPr id="14" name="TextBox 31"/>
            <p:cNvSpPr txBox="1">
              <a:spLocks noChangeArrowheads="1"/>
            </p:cNvSpPr>
            <p:nvPr/>
          </p:nvSpPr>
          <p:spPr bwMode="auto">
            <a:xfrm rot="18367267">
              <a:off x="4781497" y="3326512"/>
              <a:ext cx="990929" cy="547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Rae</a:t>
              </a: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 rot="1494560">
              <a:off x="2107700" y="4639396"/>
              <a:ext cx="1071531" cy="502484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en-US" altLang="en-US" sz="2400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172" name="Picture 9" descr="mapcol_legen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951655"/>
            <a:ext cx="2310481" cy="743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672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9" name="Group 2138"/>
          <p:cNvGrpSpPr/>
          <p:nvPr/>
        </p:nvGrpSpPr>
        <p:grpSpPr>
          <a:xfrm>
            <a:off x="-968129" y="1196752"/>
            <a:ext cx="10912670" cy="8784976"/>
            <a:chOff x="1192111" y="493765"/>
            <a:chExt cx="6184472" cy="5959571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171" y="5943401"/>
              <a:ext cx="2158117" cy="509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1192111" y="493765"/>
              <a:ext cx="5724525" cy="5387975"/>
              <a:chOff x="1581" y="3234"/>
              <a:chExt cx="9014" cy="8487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6" y="3401"/>
                <a:ext cx="8590" cy="8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1996" y="3401"/>
                <a:ext cx="8581" cy="8301"/>
                <a:chOff x="1996" y="3401"/>
                <a:chExt cx="8581" cy="8301"/>
              </a:xfrm>
            </p:grpSpPr>
            <p:sp>
              <p:nvSpPr>
                <p:cNvPr id="2128" name="Freeform 5"/>
                <p:cNvSpPr>
                  <a:spLocks/>
                </p:cNvSpPr>
                <p:nvPr/>
              </p:nvSpPr>
              <p:spPr bwMode="auto">
                <a:xfrm>
                  <a:off x="1996" y="3401"/>
                  <a:ext cx="8581" cy="8301"/>
                </a:xfrm>
                <a:custGeom>
                  <a:avLst/>
                  <a:gdLst>
                    <a:gd name="T0" fmla="+- 0 1996 1996"/>
                    <a:gd name="T1" fmla="*/ T0 w 8581"/>
                    <a:gd name="T2" fmla="+- 0 3435 3401"/>
                    <a:gd name="T3" fmla="*/ 3435 h 8301"/>
                    <a:gd name="T4" fmla="+- 0 5049 1996"/>
                    <a:gd name="T5" fmla="*/ T4 w 8581"/>
                    <a:gd name="T6" fmla="+- 0 3401 3401"/>
                    <a:gd name="T7" fmla="*/ 3401 h 8301"/>
                    <a:gd name="T8" fmla="+- 0 10576 1996"/>
                    <a:gd name="T9" fmla="*/ T8 w 8581"/>
                    <a:gd name="T10" fmla="+- 0 3405 3401"/>
                    <a:gd name="T11" fmla="*/ 3405 h 8301"/>
                    <a:gd name="T12" fmla="+- 0 10576 1996"/>
                    <a:gd name="T13" fmla="*/ T12 w 8581"/>
                    <a:gd name="T14" fmla="+- 0 11702 3401"/>
                    <a:gd name="T15" fmla="*/ 11702 h 8301"/>
                    <a:gd name="T16" fmla="+- 0 1996 1996"/>
                    <a:gd name="T17" fmla="*/ T16 w 8581"/>
                    <a:gd name="T18" fmla="+- 0 11702 3401"/>
                    <a:gd name="T19" fmla="*/ 11702 h 8301"/>
                    <a:gd name="T20" fmla="+- 0 1996 1996"/>
                    <a:gd name="T21" fmla="*/ T20 w 8581"/>
                    <a:gd name="T22" fmla="+- 0 3435 3401"/>
                    <a:gd name="T23" fmla="*/ 3435 h 830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8581" h="8301">
                      <a:moveTo>
                        <a:pt x="0" y="34"/>
                      </a:moveTo>
                      <a:lnTo>
                        <a:pt x="3053" y="0"/>
                      </a:lnTo>
                      <a:lnTo>
                        <a:pt x="8580" y="4"/>
                      </a:lnTo>
                      <a:lnTo>
                        <a:pt x="8580" y="8301"/>
                      </a:lnTo>
                      <a:lnTo>
                        <a:pt x="0" y="8301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" name="Group 6"/>
              <p:cNvGrpSpPr>
                <a:grpSpLocks/>
              </p:cNvGrpSpPr>
              <p:nvPr/>
            </p:nvGrpSpPr>
            <p:grpSpPr bwMode="auto">
              <a:xfrm>
                <a:off x="2009" y="3400"/>
                <a:ext cx="8583" cy="8321"/>
                <a:chOff x="2009" y="3400"/>
                <a:chExt cx="8583" cy="8321"/>
              </a:xfrm>
            </p:grpSpPr>
            <p:sp>
              <p:nvSpPr>
                <p:cNvPr id="2126" name="Freeform 7"/>
                <p:cNvSpPr>
                  <a:spLocks/>
                </p:cNvSpPr>
                <p:nvPr/>
              </p:nvSpPr>
              <p:spPr bwMode="auto">
                <a:xfrm>
                  <a:off x="2009" y="3400"/>
                  <a:ext cx="8583" cy="8321"/>
                </a:xfrm>
                <a:custGeom>
                  <a:avLst/>
                  <a:gdLst>
                    <a:gd name="T0" fmla="+- 0 2009 2009"/>
                    <a:gd name="T1" fmla="*/ T0 w 8583"/>
                    <a:gd name="T2" fmla="+- 0 3423 3400"/>
                    <a:gd name="T3" fmla="*/ 3423 h 8321"/>
                    <a:gd name="T4" fmla="+- 0 5193 2009"/>
                    <a:gd name="T5" fmla="*/ T4 w 8583"/>
                    <a:gd name="T6" fmla="+- 0 3400 3400"/>
                    <a:gd name="T7" fmla="*/ 3400 h 8321"/>
                    <a:gd name="T8" fmla="+- 0 10592 2009"/>
                    <a:gd name="T9" fmla="*/ T8 w 8583"/>
                    <a:gd name="T10" fmla="+- 0 3405 3400"/>
                    <a:gd name="T11" fmla="*/ 3405 h 8321"/>
                    <a:gd name="T12" fmla="+- 0 10592 2009"/>
                    <a:gd name="T13" fmla="*/ T12 w 8583"/>
                    <a:gd name="T14" fmla="+- 0 11722 3400"/>
                    <a:gd name="T15" fmla="*/ 11722 h 8321"/>
                    <a:gd name="T16" fmla="+- 0 2009 2009"/>
                    <a:gd name="T17" fmla="*/ T16 w 8583"/>
                    <a:gd name="T18" fmla="+- 0 11722 3400"/>
                    <a:gd name="T19" fmla="*/ 11722 h 8321"/>
                    <a:gd name="T20" fmla="+- 0 2009 2009"/>
                    <a:gd name="T21" fmla="*/ T20 w 8583"/>
                    <a:gd name="T22" fmla="+- 0 3423 3400"/>
                    <a:gd name="T23" fmla="*/ 3423 h 832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8583" h="8321">
                      <a:moveTo>
                        <a:pt x="0" y="23"/>
                      </a:moveTo>
                      <a:lnTo>
                        <a:pt x="3184" y="0"/>
                      </a:lnTo>
                      <a:lnTo>
                        <a:pt x="8583" y="5"/>
                      </a:lnTo>
                      <a:lnTo>
                        <a:pt x="8583" y="8322"/>
                      </a:lnTo>
                      <a:lnTo>
                        <a:pt x="0" y="8322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2127" name="Picture 8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3" y="3383"/>
                  <a:ext cx="8620" cy="8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" name="Group 9"/>
              <p:cNvGrpSpPr>
                <a:grpSpLocks/>
              </p:cNvGrpSpPr>
              <p:nvPr/>
            </p:nvGrpSpPr>
            <p:grpSpPr bwMode="auto">
              <a:xfrm>
                <a:off x="3568" y="6662"/>
                <a:ext cx="128" cy="96"/>
                <a:chOff x="3568" y="6662"/>
                <a:chExt cx="128" cy="96"/>
              </a:xfrm>
            </p:grpSpPr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568" y="6662"/>
                  <a:ext cx="128" cy="96"/>
                </a:xfrm>
                <a:custGeom>
                  <a:avLst/>
                  <a:gdLst>
                    <a:gd name="T0" fmla="+- 0 3588 3568"/>
                    <a:gd name="T1" fmla="*/ T0 w 128"/>
                    <a:gd name="T2" fmla="+- 0 6662 6662"/>
                    <a:gd name="T3" fmla="*/ 6662 h 96"/>
                    <a:gd name="T4" fmla="+- 0 3580 3568"/>
                    <a:gd name="T5" fmla="*/ T4 w 128"/>
                    <a:gd name="T6" fmla="+- 0 6662 6662"/>
                    <a:gd name="T7" fmla="*/ 6662 h 96"/>
                    <a:gd name="T8" fmla="+- 0 3575 3568"/>
                    <a:gd name="T9" fmla="*/ T8 w 128"/>
                    <a:gd name="T10" fmla="+- 0 6664 6662"/>
                    <a:gd name="T11" fmla="*/ 6664 h 96"/>
                    <a:gd name="T12" fmla="+- 0 3569 3568"/>
                    <a:gd name="T13" fmla="*/ T12 w 128"/>
                    <a:gd name="T14" fmla="+- 0 6667 6662"/>
                    <a:gd name="T15" fmla="*/ 6667 h 96"/>
                    <a:gd name="T16" fmla="+- 0 3568 3568"/>
                    <a:gd name="T17" fmla="*/ T16 w 128"/>
                    <a:gd name="T18" fmla="+- 0 6673 6662"/>
                    <a:gd name="T19" fmla="*/ 6673 h 96"/>
                    <a:gd name="T20" fmla="+- 0 3568 3568"/>
                    <a:gd name="T21" fmla="*/ T20 w 128"/>
                    <a:gd name="T22" fmla="+- 0 6679 6662"/>
                    <a:gd name="T23" fmla="*/ 6679 h 96"/>
                    <a:gd name="T24" fmla="+- 0 3571 3568"/>
                    <a:gd name="T25" fmla="*/ T24 w 128"/>
                    <a:gd name="T26" fmla="+- 0 6690 6662"/>
                    <a:gd name="T27" fmla="*/ 6690 h 96"/>
                    <a:gd name="T28" fmla="+- 0 3575 3568"/>
                    <a:gd name="T29" fmla="*/ T28 w 128"/>
                    <a:gd name="T30" fmla="+- 0 6695 6662"/>
                    <a:gd name="T31" fmla="*/ 6695 h 96"/>
                    <a:gd name="T32" fmla="+- 0 3580 3568"/>
                    <a:gd name="T33" fmla="*/ T32 w 128"/>
                    <a:gd name="T34" fmla="+- 0 6699 6662"/>
                    <a:gd name="T35" fmla="*/ 6699 h 96"/>
                    <a:gd name="T36" fmla="+- 0 3583 3568"/>
                    <a:gd name="T37" fmla="*/ T36 w 128"/>
                    <a:gd name="T38" fmla="+- 0 6705 6662"/>
                    <a:gd name="T39" fmla="*/ 6705 h 96"/>
                    <a:gd name="T40" fmla="+- 0 3588 3568"/>
                    <a:gd name="T41" fmla="*/ T40 w 128"/>
                    <a:gd name="T42" fmla="+- 0 6708 6662"/>
                    <a:gd name="T43" fmla="*/ 6708 h 96"/>
                    <a:gd name="T44" fmla="+- 0 3594 3568"/>
                    <a:gd name="T45" fmla="*/ T44 w 128"/>
                    <a:gd name="T46" fmla="+- 0 6714 6662"/>
                    <a:gd name="T47" fmla="*/ 6714 h 96"/>
                    <a:gd name="T48" fmla="+- 0 3605 3568"/>
                    <a:gd name="T49" fmla="*/ T48 w 128"/>
                    <a:gd name="T50" fmla="+- 0 6719 6662"/>
                    <a:gd name="T51" fmla="*/ 6719 h 96"/>
                    <a:gd name="T52" fmla="+- 0 3610 3568"/>
                    <a:gd name="T53" fmla="*/ T52 w 128"/>
                    <a:gd name="T54" fmla="+- 0 6723 6662"/>
                    <a:gd name="T55" fmla="*/ 6723 h 96"/>
                    <a:gd name="T56" fmla="+- 0 3614 3568"/>
                    <a:gd name="T57" fmla="*/ T56 w 128"/>
                    <a:gd name="T58" fmla="+- 0 6725 6662"/>
                    <a:gd name="T59" fmla="*/ 6725 h 96"/>
                    <a:gd name="T60" fmla="+- 0 3624 3568"/>
                    <a:gd name="T61" fmla="*/ T60 w 128"/>
                    <a:gd name="T62" fmla="+- 0 6733 6662"/>
                    <a:gd name="T63" fmla="*/ 6733 h 96"/>
                    <a:gd name="T64" fmla="+- 0 3630 3568"/>
                    <a:gd name="T65" fmla="*/ T64 w 128"/>
                    <a:gd name="T66" fmla="+- 0 6735 6662"/>
                    <a:gd name="T67" fmla="*/ 6735 h 96"/>
                    <a:gd name="T68" fmla="+- 0 3640 3568"/>
                    <a:gd name="T69" fmla="*/ T68 w 128"/>
                    <a:gd name="T70" fmla="+- 0 6743 6662"/>
                    <a:gd name="T71" fmla="*/ 6743 h 96"/>
                    <a:gd name="T72" fmla="+- 0 3655 3568"/>
                    <a:gd name="T73" fmla="*/ T72 w 128"/>
                    <a:gd name="T74" fmla="+- 0 6750 6662"/>
                    <a:gd name="T75" fmla="*/ 6750 h 96"/>
                    <a:gd name="T76" fmla="+- 0 3660 3568"/>
                    <a:gd name="T77" fmla="*/ T76 w 128"/>
                    <a:gd name="T78" fmla="+- 0 6754 6662"/>
                    <a:gd name="T79" fmla="*/ 6754 h 96"/>
                    <a:gd name="T80" fmla="+- 0 3666 3568"/>
                    <a:gd name="T81" fmla="*/ T80 w 128"/>
                    <a:gd name="T82" fmla="+- 0 6756 6662"/>
                    <a:gd name="T83" fmla="*/ 6756 h 96"/>
                    <a:gd name="T84" fmla="+- 0 3671 3568"/>
                    <a:gd name="T85" fmla="*/ T84 w 128"/>
                    <a:gd name="T86" fmla="+- 0 6758 6662"/>
                    <a:gd name="T87" fmla="*/ 6758 h 96"/>
                    <a:gd name="T88" fmla="+- 0 3696 3568"/>
                    <a:gd name="T89" fmla="*/ T88 w 128"/>
                    <a:gd name="T90" fmla="+- 0 6734 6662"/>
                    <a:gd name="T91" fmla="*/ 6734 h 96"/>
                    <a:gd name="T92" fmla="+- 0 3692 3568"/>
                    <a:gd name="T93" fmla="*/ T92 w 128"/>
                    <a:gd name="T94" fmla="+- 0 6729 6662"/>
                    <a:gd name="T95" fmla="*/ 6729 h 96"/>
                    <a:gd name="T96" fmla="+- 0 3683 3568"/>
                    <a:gd name="T97" fmla="*/ T96 w 128"/>
                    <a:gd name="T98" fmla="+- 0 6722 6662"/>
                    <a:gd name="T99" fmla="*/ 6722 h 96"/>
                    <a:gd name="T100" fmla="+- 0 3678 3568"/>
                    <a:gd name="T101" fmla="*/ T100 w 128"/>
                    <a:gd name="T102" fmla="+- 0 6719 6662"/>
                    <a:gd name="T103" fmla="*/ 6719 h 96"/>
                    <a:gd name="T104" fmla="+- 0 3658 3568"/>
                    <a:gd name="T105" fmla="*/ T104 w 128"/>
                    <a:gd name="T106" fmla="+- 0 6704 6662"/>
                    <a:gd name="T107" fmla="*/ 6704 h 96"/>
                    <a:gd name="T108" fmla="+- 0 3654 3568"/>
                    <a:gd name="T109" fmla="*/ T108 w 128"/>
                    <a:gd name="T110" fmla="+- 0 6702 6662"/>
                    <a:gd name="T111" fmla="*/ 6702 h 96"/>
                    <a:gd name="T112" fmla="+- 0 3649 3568"/>
                    <a:gd name="T113" fmla="*/ T112 w 128"/>
                    <a:gd name="T114" fmla="+- 0 6698 6662"/>
                    <a:gd name="T115" fmla="*/ 6698 h 96"/>
                    <a:gd name="T116" fmla="+- 0 3642 3568"/>
                    <a:gd name="T117" fmla="*/ T116 w 128"/>
                    <a:gd name="T118" fmla="+- 0 6695 6662"/>
                    <a:gd name="T119" fmla="*/ 6695 h 96"/>
                    <a:gd name="T120" fmla="+- 0 3638 3568"/>
                    <a:gd name="T121" fmla="*/ T120 w 128"/>
                    <a:gd name="T122" fmla="+- 0 6691 6662"/>
                    <a:gd name="T123" fmla="*/ 6691 h 96"/>
                    <a:gd name="T124" fmla="+- 0 3633 3568"/>
                    <a:gd name="T125" fmla="*/ T124 w 128"/>
                    <a:gd name="T126" fmla="+- 0 6689 6662"/>
                    <a:gd name="T127" fmla="*/ 6689 h 96"/>
                    <a:gd name="T128" fmla="+- 0 3623 3568"/>
                    <a:gd name="T129" fmla="*/ T128 w 128"/>
                    <a:gd name="T130" fmla="+- 0 6681 6662"/>
                    <a:gd name="T131" fmla="*/ 6681 h 96"/>
                    <a:gd name="T132" fmla="+- 0 3617 3568"/>
                    <a:gd name="T133" fmla="*/ T132 w 128"/>
                    <a:gd name="T134" fmla="+- 0 6679 6662"/>
                    <a:gd name="T135" fmla="*/ 6679 h 96"/>
                    <a:gd name="T136" fmla="+- 0 3612 3568"/>
                    <a:gd name="T137" fmla="*/ T136 w 128"/>
                    <a:gd name="T138" fmla="+- 0 6675 6662"/>
                    <a:gd name="T139" fmla="*/ 6675 h 96"/>
                    <a:gd name="T140" fmla="+- 0 3608 3568"/>
                    <a:gd name="T141" fmla="*/ T140 w 128"/>
                    <a:gd name="T142" fmla="+- 0 6673 6662"/>
                    <a:gd name="T143" fmla="*/ 6673 h 96"/>
                    <a:gd name="T144" fmla="+- 0 3603 3568"/>
                    <a:gd name="T145" fmla="*/ T144 w 128"/>
                    <a:gd name="T146" fmla="+- 0 6669 6662"/>
                    <a:gd name="T147" fmla="*/ 6669 h 96"/>
                    <a:gd name="T148" fmla="+- 0 3597 3568"/>
                    <a:gd name="T149" fmla="*/ T148 w 128"/>
                    <a:gd name="T150" fmla="+- 0 6668 6662"/>
                    <a:gd name="T151" fmla="*/ 6668 h 96"/>
                    <a:gd name="T152" fmla="+- 0 3592 3568"/>
                    <a:gd name="T153" fmla="*/ T152 w 128"/>
                    <a:gd name="T154" fmla="+- 0 6664 6662"/>
                    <a:gd name="T155" fmla="*/ 6664 h 96"/>
                    <a:gd name="T156" fmla="+- 0 3588 3568"/>
                    <a:gd name="T157" fmla="*/ T156 w 128"/>
                    <a:gd name="T158" fmla="+- 0 6662 6662"/>
                    <a:gd name="T159" fmla="*/ 6662 h 9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</a:cxnLst>
                  <a:rect l="0" t="0" r="r" b="b"/>
                  <a:pathLst>
                    <a:path w="128" h="96">
                      <a:moveTo>
                        <a:pt x="20" y="0"/>
                      </a:moveTo>
                      <a:lnTo>
                        <a:pt x="12" y="0"/>
                      </a:lnTo>
                      <a:lnTo>
                        <a:pt x="7" y="2"/>
                      </a:lnTo>
                      <a:lnTo>
                        <a:pt x="1" y="5"/>
                      </a:lnTo>
                      <a:lnTo>
                        <a:pt x="0" y="11"/>
                      </a:lnTo>
                      <a:lnTo>
                        <a:pt x="0" y="17"/>
                      </a:lnTo>
                      <a:lnTo>
                        <a:pt x="3" y="28"/>
                      </a:lnTo>
                      <a:lnTo>
                        <a:pt x="7" y="33"/>
                      </a:lnTo>
                      <a:lnTo>
                        <a:pt x="12" y="37"/>
                      </a:lnTo>
                      <a:lnTo>
                        <a:pt x="15" y="43"/>
                      </a:lnTo>
                      <a:lnTo>
                        <a:pt x="20" y="46"/>
                      </a:lnTo>
                      <a:lnTo>
                        <a:pt x="26" y="52"/>
                      </a:lnTo>
                      <a:lnTo>
                        <a:pt x="37" y="57"/>
                      </a:lnTo>
                      <a:lnTo>
                        <a:pt x="42" y="61"/>
                      </a:lnTo>
                      <a:lnTo>
                        <a:pt x="46" y="63"/>
                      </a:lnTo>
                      <a:lnTo>
                        <a:pt x="56" y="71"/>
                      </a:lnTo>
                      <a:lnTo>
                        <a:pt x="62" y="73"/>
                      </a:lnTo>
                      <a:lnTo>
                        <a:pt x="72" y="81"/>
                      </a:lnTo>
                      <a:lnTo>
                        <a:pt x="87" y="88"/>
                      </a:lnTo>
                      <a:lnTo>
                        <a:pt x="92" y="92"/>
                      </a:lnTo>
                      <a:lnTo>
                        <a:pt x="98" y="94"/>
                      </a:lnTo>
                      <a:lnTo>
                        <a:pt x="103" y="96"/>
                      </a:lnTo>
                      <a:lnTo>
                        <a:pt x="128" y="72"/>
                      </a:lnTo>
                      <a:lnTo>
                        <a:pt x="124" y="67"/>
                      </a:lnTo>
                      <a:lnTo>
                        <a:pt x="115" y="60"/>
                      </a:lnTo>
                      <a:lnTo>
                        <a:pt x="110" y="57"/>
                      </a:lnTo>
                      <a:lnTo>
                        <a:pt x="90" y="42"/>
                      </a:lnTo>
                      <a:lnTo>
                        <a:pt x="86" y="40"/>
                      </a:lnTo>
                      <a:lnTo>
                        <a:pt x="81" y="36"/>
                      </a:lnTo>
                      <a:lnTo>
                        <a:pt x="74" y="33"/>
                      </a:lnTo>
                      <a:lnTo>
                        <a:pt x="70" y="29"/>
                      </a:lnTo>
                      <a:lnTo>
                        <a:pt x="65" y="27"/>
                      </a:lnTo>
                      <a:lnTo>
                        <a:pt x="55" y="19"/>
                      </a:lnTo>
                      <a:lnTo>
                        <a:pt x="49" y="17"/>
                      </a:lnTo>
                      <a:lnTo>
                        <a:pt x="44" y="13"/>
                      </a:lnTo>
                      <a:lnTo>
                        <a:pt x="40" y="11"/>
                      </a:lnTo>
                      <a:lnTo>
                        <a:pt x="35" y="7"/>
                      </a:lnTo>
                      <a:lnTo>
                        <a:pt x="29" y="6"/>
                      </a:lnTo>
                      <a:lnTo>
                        <a:pt x="24" y="2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95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" name="Group 11"/>
              <p:cNvGrpSpPr>
                <a:grpSpLocks/>
              </p:cNvGrpSpPr>
              <p:nvPr/>
            </p:nvGrpSpPr>
            <p:grpSpPr bwMode="auto">
              <a:xfrm>
                <a:off x="3568" y="6662"/>
                <a:ext cx="128" cy="96"/>
                <a:chOff x="3568" y="6662"/>
                <a:chExt cx="128" cy="96"/>
              </a:xfrm>
            </p:grpSpPr>
            <p:sp>
              <p:nvSpPr>
                <p:cNvPr id="2124" name="Freeform 12"/>
                <p:cNvSpPr>
                  <a:spLocks/>
                </p:cNvSpPr>
                <p:nvPr/>
              </p:nvSpPr>
              <p:spPr bwMode="auto">
                <a:xfrm>
                  <a:off x="3568" y="6662"/>
                  <a:ext cx="128" cy="96"/>
                </a:xfrm>
                <a:custGeom>
                  <a:avLst/>
                  <a:gdLst>
                    <a:gd name="T0" fmla="+- 0 3583 3568"/>
                    <a:gd name="T1" fmla="*/ T0 w 128"/>
                    <a:gd name="T2" fmla="+- 0 6705 6662"/>
                    <a:gd name="T3" fmla="*/ 6705 h 96"/>
                    <a:gd name="T4" fmla="+- 0 3580 3568"/>
                    <a:gd name="T5" fmla="*/ T4 w 128"/>
                    <a:gd name="T6" fmla="+- 0 6699 6662"/>
                    <a:gd name="T7" fmla="*/ 6699 h 96"/>
                    <a:gd name="T8" fmla="+- 0 3575 3568"/>
                    <a:gd name="T9" fmla="*/ T8 w 128"/>
                    <a:gd name="T10" fmla="+- 0 6695 6662"/>
                    <a:gd name="T11" fmla="*/ 6695 h 96"/>
                    <a:gd name="T12" fmla="+- 0 3571 3568"/>
                    <a:gd name="T13" fmla="*/ T12 w 128"/>
                    <a:gd name="T14" fmla="+- 0 6690 6662"/>
                    <a:gd name="T15" fmla="*/ 6690 h 96"/>
                    <a:gd name="T16" fmla="+- 0 3570 3568"/>
                    <a:gd name="T17" fmla="*/ T16 w 128"/>
                    <a:gd name="T18" fmla="+- 0 6685 6662"/>
                    <a:gd name="T19" fmla="*/ 6685 h 96"/>
                    <a:gd name="T20" fmla="+- 0 3568 3568"/>
                    <a:gd name="T21" fmla="*/ T20 w 128"/>
                    <a:gd name="T22" fmla="+- 0 6679 6662"/>
                    <a:gd name="T23" fmla="*/ 6679 h 96"/>
                    <a:gd name="T24" fmla="+- 0 3568 3568"/>
                    <a:gd name="T25" fmla="*/ T24 w 128"/>
                    <a:gd name="T26" fmla="+- 0 6673 6662"/>
                    <a:gd name="T27" fmla="*/ 6673 h 96"/>
                    <a:gd name="T28" fmla="+- 0 3569 3568"/>
                    <a:gd name="T29" fmla="*/ T28 w 128"/>
                    <a:gd name="T30" fmla="+- 0 6667 6662"/>
                    <a:gd name="T31" fmla="*/ 6667 h 96"/>
                    <a:gd name="T32" fmla="+- 0 3575 3568"/>
                    <a:gd name="T33" fmla="*/ T32 w 128"/>
                    <a:gd name="T34" fmla="+- 0 6664 6662"/>
                    <a:gd name="T35" fmla="*/ 6664 h 96"/>
                    <a:gd name="T36" fmla="+- 0 3580 3568"/>
                    <a:gd name="T37" fmla="*/ T36 w 128"/>
                    <a:gd name="T38" fmla="+- 0 6662 6662"/>
                    <a:gd name="T39" fmla="*/ 6662 h 96"/>
                    <a:gd name="T40" fmla="+- 0 3588 3568"/>
                    <a:gd name="T41" fmla="*/ T40 w 128"/>
                    <a:gd name="T42" fmla="+- 0 6662 6662"/>
                    <a:gd name="T43" fmla="*/ 6662 h 96"/>
                    <a:gd name="T44" fmla="+- 0 3592 3568"/>
                    <a:gd name="T45" fmla="*/ T44 w 128"/>
                    <a:gd name="T46" fmla="+- 0 6664 6662"/>
                    <a:gd name="T47" fmla="*/ 6664 h 96"/>
                    <a:gd name="T48" fmla="+- 0 3597 3568"/>
                    <a:gd name="T49" fmla="*/ T48 w 128"/>
                    <a:gd name="T50" fmla="+- 0 6668 6662"/>
                    <a:gd name="T51" fmla="*/ 6668 h 96"/>
                    <a:gd name="T52" fmla="+- 0 3603 3568"/>
                    <a:gd name="T53" fmla="*/ T52 w 128"/>
                    <a:gd name="T54" fmla="+- 0 6669 6662"/>
                    <a:gd name="T55" fmla="*/ 6669 h 96"/>
                    <a:gd name="T56" fmla="+- 0 3608 3568"/>
                    <a:gd name="T57" fmla="*/ T56 w 128"/>
                    <a:gd name="T58" fmla="+- 0 6673 6662"/>
                    <a:gd name="T59" fmla="*/ 6673 h 96"/>
                    <a:gd name="T60" fmla="+- 0 3612 3568"/>
                    <a:gd name="T61" fmla="*/ T60 w 128"/>
                    <a:gd name="T62" fmla="+- 0 6675 6662"/>
                    <a:gd name="T63" fmla="*/ 6675 h 96"/>
                    <a:gd name="T64" fmla="+- 0 3617 3568"/>
                    <a:gd name="T65" fmla="*/ T64 w 128"/>
                    <a:gd name="T66" fmla="+- 0 6679 6662"/>
                    <a:gd name="T67" fmla="*/ 6679 h 96"/>
                    <a:gd name="T68" fmla="+- 0 3623 3568"/>
                    <a:gd name="T69" fmla="*/ T68 w 128"/>
                    <a:gd name="T70" fmla="+- 0 6681 6662"/>
                    <a:gd name="T71" fmla="*/ 6681 h 96"/>
                    <a:gd name="T72" fmla="+- 0 3628 3568"/>
                    <a:gd name="T73" fmla="*/ T72 w 128"/>
                    <a:gd name="T74" fmla="+- 0 6685 6662"/>
                    <a:gd name="T75" fmla="*/ 6685 h 96"/>
                    <a:gd name="T76" fmla="+- 0 3633 3568"/>
                    <a:gd name="T77" fmla="*/ T76 w 128"/>
                    <a:gd name="T78" fmla="+- 0 6689 6662"/>
                    <a:gd name="T79" fmla="*/ 6689 h 96"/>
                    <a:gd name="T80" fmla="+- 0 3638 3568"/>
                    <a:gd name="T81" fmla="*/ T80 w 128"/>
                    <a:gd name="T82" fmla="+- 0 6691 6662"/>
                    <a:gd name="T83" fmla="*/ 6691 h 96"/>
                    <a:gd name="T84" fmla="+- 0 3642 3568"/>
                    <a:gd name="T85" fmla="*/ T84 w 128"/>
                    <a:gd name="T86" fmla="+- 0 6695 6662"/>
                    <a:gd name="T87" fmla="*/ 6695 h 96"/>
                    <a:gd name="T88" fmla="+- 0 3649 3568"/>
                    <a:gd name="T89" fmla="*/ T88 w 128"/>
                    <a:gd name="T90" fmla="+- 0 6698 6662"/>
                    <a:gd name="T91" fmla="*/ 6698 h 96"/>
                    <a:gd name="T92" fmla="+- 0 3654 3568"/>
                    <a:gd name="T93" fmla="*/ T92 w 128"/>
                    <a:gd name="T94" fmla="+- 0 6702 6662"/>
                    <a:gd name="T95" fmla="*/ 6702 h 96"/>
                    <a:gd name="T96" fmla="+- 0 3658 3568"/>
                    <a:gd name="T97" fmla="*/ T96 w 128"/>
                    <a:gd name="T98" fmla="+- 0 6704 6662"/>
                    <a:gd name="T99" fmla="*/ 6704 h 96"/>
                    <a:gd name="T100" fmla="+- 0 3663 3568"/>
                    <a:gd name="T101" fmla="*/ T100 w 128"/>
                    <a:gd name="T102" fmla="+- 0 6708 6662"/>
                    <a:gd name="T103" fmla="*/ 6708 h 96"/>
                    <a:gd name="T104" fmla="+- 0 3668 3568"/>
                    <a:gd name="T105" fmla="*/ T104 w 128"/>
                    <a:gd name="T106" fmla="+- 0 6712 6662"/>
                    <a:gd name="T107" fmla="*/ 6712 h 96"/>
                    <a:gd name="T108" fmla="+- 0 3673 3568"/>
                    <a:gd name="T109" fmla="*/ T108 w 128"/>
                    <a:gd name="T110" fmla="+- 0 6716 6662"/>
                    <a:gd name="T111" fmla="*/ 6716 h 96"/>
                    <a:gd name="T112" fmla="+- 0 3678 3568"/>
                    <a:gd name="T113" fmla="*/ T112 w 128"/>
                    <a:gd name="T114" fmla="+- 0 6719 6662"/>
                    <a:gd name="T115" fmla="*/ 6719 h 96"/>
                    <a:gd name="T116" fmla="+- 0 3683 3568"/>
                    <a:gd name="T117" fmla="*/ T116 w 128"/>
                    <a:gd name="T118" fmla="+- 0 6722 6662"/>
                    <a:gd name="T119" fmla="*/ 6722 h 96"/>
                    <a:gd name="T120" fmla="+- 0 3687 3568"/>
                    <a:gd name="T121" fmla="*/ T120 w 128"/>
                    <a:gd name="T122" fmla="+- 0 6725 6662"/>
                    <a:gd name="T123" fmla="*/ 6725 h 96"/>
                    <a:gd name="T124" fmla="+- 0 3692 3568"/>
                    <a:gd name="T125" fmla="*/ T124 w 128"/>
                    <a:gd name="T126" fmla="+- 0 6729 6662"/>
                    <a:gd name="T127" fmla="*/ 6729 h 96"/>
                    <a:gd name="T128" fmla="+- 0 3696 3568"/>
                    <a:gd name="T129" fmla="*/ T128 w 128"/>
                    <a:gd name="T130" fmla="+- 0 6734 6662"/>
                    <a:gd name="T131" fmla="*/ 6734 h 96"/>
                    <a:gd name="T132" fmla="+- 0 3695 3568"/>
                    <a:gd name="T133" fmla="*/ T132 w 128"/>
                    <a:gd name="T134" fmla="+- 0 6741 6662"/>
                    <a:gd name="T135" fmla="*/ 6741 h 96"/>
                    <a:gd name="T136" fmla="+- 0 3671 3568"/>
                    <a:gd name="T137" fmla="*/ T136 w 128"/>
                    <a:gd name="T138" fmla="+- 0 6758 6662"/>
                    <a:gd name="T139" fmla="*/ 6758 h 96"/>
                    <a:gd name="T140" fmla="+- 0 3666 3568"/>
                    <a:gd name="T141" fmla="*/ T140 w 128"/>
                    <a:gd name="T142" fmla="+- 0 6756 6662"/>
                    <a:gd name="T143" fmla="*/ 6756 h 96"/>
                    <a:gd name="T144" fmla="+- 0 3660 3568"/>
                    <a:gd name="T145" fmla="*/ T144 w 128"/>
                    <a:gd name="T146" fmla="+- 0 6754 6662"/>
                    <a:gd name="T147" fmla="*/ 6754 h 96"/>
                    <a:gd name="T148" fmla="+- 0 3655 3568"/>
                    <a:gd name="T149" fmla="*/ T148 w 128"/>
                    <a:gd name="T150" fmla="+- 0 6750 6662"/>
                    <a:gd name="T151" fmla="*/ 6750 h 96"/>
                    <a:gd name="T152" fmla="+- 0 3651 3568"/>
                    <a:gd name="T153" fmla="*/ T152 w 128"/>
                    <a:gd name="T154" fmla="+- 0 6748 6662"/>
                    <a:gd name="T155" fmla="*/ 6748 h 96"/>
                    <a:gd name="T156" fmla="+- 0 3644 3568"/>
                    <a:gd name="T157" fmla="*/ T156 w 128"/>
                    <a:gd name="T158" fmla="+- 0 6745 6662"/>
                    <a:gd name="T159" fmla="*/ 6745 h 96"/>
                    <a:gd name="T160" fmla="+- 0 3640 3568"/>
                    <a:gd name="T161" fmla="*/ T160 w 128"/>
                    <a:gd name="T162" fmla="+- 0 6743 6662"/>
                    <a:gd name="T163" fmla="*/ 6743 h 96"/>
                    <a:gd name="T164" fmla="+- 0 3635 3568"/>
                    <a:gd name="T165" fmla="*/ T164 w 128"/>
                    <a:gd name="T166" fmla="+- 0 6739 6662"/>
                    <a:gd name="T167" fmla="*/ 6739 h 96"/>
                    <a:gd name="T168" fmla="+- 0 3630 3568"/>
                    <a:gd name="T169" fmla="*/ T168 w 128"/>
                    <a:gd name="T170" fmla="+- 0 6735 6662"/>
                    <a:gd name="T171" fmla="*/ 6735 h 96"/>
                    <a:gd name="T172" fmla="+- 0 3624 3568"/>
                    <a:gd name="T173" fmla="*/ T172 w 128"/>
                    <a:gd name="T174" fmla="+- 0 6733 6662"/>
                    <a:gd name="T175" fmla="*/ 6733 h 96"/>
                    <a:gd name="T176" fmla="+- 0 3619 3568"/>
                    <a:gd name="T177" fmla="*/ T176 w 128"/>
                    <a:gd name="T178" fmla="+- 0 6729 6662"/>
                    <a:gd name="T179" fmla="*/ 6729 h 96"/>
                    <a:gd name="T180" fmla="+- 0 3614 3568"/>
                    <a:gd name="T181" fmla="*/ T180 w 128"/>
                    <a:gd name="T182" fmla="+- 0 6725 6662"/>
                    <a:gd name="T183" fmla="*/ 6725 h 96"/>
                    <a:gd name="T184" fmla="+- 0 3610 3568"/>
                    <a:gd name="T185" fmla="*/ T184 w 128"/>
                    <a:gd name="T186" fmla="+- 0 6723 6662"/>
                    <a:gd name="T187" fmla="*/ 6723 h 96"/>
                    <a:gd name="T188" fmla="+- 0 3605 3568"/>
                    <a:gd name="T189" fmla="*/ T188 w 128"/>
                    <a:gd name="T190" fmla="+- 0 6719 6662"/>
                    <a:gd name="T191" fmla="*/ 6719 h 96"/>
                    <a:gd name="T192" fmla="+- 0 3598 3568"/>
                    <a:gd name="T193" fmla="*/ T192 w 128"/>
                    <a:gd name="T194" fmla="+- 0 6716 6662"/>
                    <a:gd name="T195" fmla="*/ 6716 h 96"/>
                    <a:gd name="T196" fmla="+- 0 3594 3568"/>
                    <a:gd name="T197" fmla="*/ T196 w 128"/>
                    <a:gd name="T198" fmla="+- 0 6714 6662"/>
                    <a:gd name="T199" fmla="*/ 6714 h 96"/>
                    <a:gd name="T200" fmla="+- 0 3588 3568"/>
                    <a:gd name="T201" fmla="*/ T200 w 128"/>
                    <a:gd name="T202" fmla="+- 0 6708 6662"/>
                    <a:gd name="T203" fmla="*/ 6708 h 96"/>
                    <a:gd name="T204" fmla="+- 0 3583 3568"/>
                    <a:gd name="T205" fmla="*/ T204 w 128"/>
                    <a:gd name="T206" fmla="+- 0 6705 6662"/>
                    <a:gd name="T207" fmla="*/ 6705 h 9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</a:cxnLst>
                  <a:rect l="0" t="0" r="r" b="b"/>
                  <a:pathLst>
                    <a:path w="128" h="96">
                      <a:moveTo>
                        <a:pt x="15" y="43"/>
                      </a:moveTo>
                      <a:lnTo>
                        <a:pt x="12" y="37"/>
                      </a:lnTo>
                      <a:lnTo>
                        <a:pt x="7" y="33"/>
                      </a:lnTo>
                      <a:lnTo>
                        <a:pt x="3" y="28"/>
                      </a:lnTo>
                      <a:lnTo>
                        <a:pt x="2" y="23"/>
                      </a:lnTo>
                      <a:lnTo>
                        <a:pt x="0" y="17"/>
                      </a:lnTo>
                      <a:lnTo>
                        <a:pt x="0" y="11"/>
                      </a:lnTo>
                      <a:lnTo>
                        <a:pt x="1" y="5"/>
                      </a:ln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20" y="0"/>
                      </a:lnTo>
                      <a:lnTo>
                        <a:pt x="24" y="2"/>
                      </a:lnTo>
                      <a:lnTo>
                        <a:pt x="29" y="6"/>
                      </a:lnTo>
                      <a:lnTo>
                        <a:pt x="35" y="7"/>
                      </a:lnTo>
                      <a:lnTo>
                        <a:pt x="40" y="11"/>
                      </a:lnTo>
                      <a:lnTo>
                        <a:pt x="44" y="13"/>
                      </a:lnTo>
                      <a:lnTo>
                        <a:pt x="49" y="17"/>
                      </a:lnTo>
                      <a:lnTo>
                        <a:pt x="55" y="19"/>
                      </a:lnTo>
                      <a:lnTo>
                        <a:pt x="60" y="23"/>
                      </a:lnTo>
                      <a:lnTo>
                        <a:pt x="65" y="27"/>
                      </a:lnTo>
                      <a:lnTo>
                        <a:pt x="70" y="29"/>
                      </a:lnTo>
                      <a:lnTo>
                        <a:pt x="74" y="33"/>
                      </a:lnTo>
                      <a:lnTo>
                        <a:pt x="81" y="36"/>
                      </a:lnTo>
                      <a:lnTo>
                        <a:pt x="86" y="40"/>
                      </a:lnTo>
                      <a:lnTo>
                        <a:pt x="90" y="42"/>
                      </a:lnTo>
                      <a:lnTo>
                        <a:pt x="95" y="46"/>
                      </a:lnTo>
                      <a:lnTo>
                        <a:pt x="100" y="50"/>
                      </a:lnTo>
                      <a:lnTo>
                        <a:pt x="105" y="54"/>
                      </a:lnTo>
                      <a:lnTo>
                        <a:pt x="110" y="57"/>
                      </a:lnTo>
                      <a:lnTo>
                        <a:pt x="115" y="60"/>
                      </a:lnTo>
                      <a:lnTo>
                        <a:pt x="119" y="63"/>
                      </a:lnTo>
                      <a:lnTo>
                        <a:pt x="124" y="67"/>
                      </a:lnTo>
                      <a:lnTo>
                        <a:pt x="128" y="72"/>
                      </a:lnTo>
                      <a:lnTo>
                        <a:pt x="127" y="79"/>
                      </a:lnTo>
                      <a:lnTo>
                        <a:pt x="103" y="96"/>
                      </a:lnTo>
                      <a:lnTo>
                        <a:pt x="98" y="94"/>
                      </a:lnTo>
                      <a:lnTo>
                        <a:pt x="92" y="92"/>
                      </a:lnTo>
                      <a:lnTo>
                        <a:pt x="87" y="88"/>
                      </a:lnTo>
                      <a:lnTo>
                        <a:pt x="83" y="86"/>
                      </a:lnTo>
                      <a:lnTo>
                        <a:pt x="76" y="83"/>
                      </a:lnTo>
                      <a:lnTo>
                        <a:pt x="72" y="81"/>
                      </a:lnTo>
                      <a:lnTo>
                        <a:pt x="67" y="77"/>
                      </a:lnTo>
                      <a:lnTo>
                        <a:pt x="62" y="73"/>
                      </a:lnTo>
                      <a:lnTo>
                        <a:pt x="56" y="71"/>
                      </a:lnTo>
                      <a:lnTo>
                        <a:pt x="51" y="67"/>
                      </a:lnTo>
                      <a:lnTo>
                        <a:pt x="46" y="63"/>
                      </a:lnTo>
                      <a:lnTo>
                        <a:pt x="42" y="61"/>
                      </a:lnTo>
                      <a:lnTo>
                        <a:pt x="37" y="57"/>
                      </a:lnTo>
                      <a:lnTo>
                        <a:pt x="30" y="54"/>
                      </a:lnTo>
                      <a:lnTo>
                        <a:pt x="26" y="52"/>
                      </a:lnTo>
                      <a:lnTo>
                        <a:pt x="20" y="46"/>
                      </a:lnTo>
                      <a:lnTo>
                        <a:pt x="15" y="43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Group 13"/>
              <p:cNvGrpSpPr>
                <a:grpSpLocks/>
              </p:cNvGrpSpPr>
              <p:nvPr/>
            </p:nvGrpSpPr>
            <p:grpSpPr bwMode="auto">
              <a:xfrm>
                <a:off x="7216" y="3810"/>
                <a:ext cx="3373" cy="7245"/>
                <a:chOff x="7216" y="3810"/>
                <a:chExt cx="3373" cy="7245"/>
              </a:xfrm>
            </p:grpSpPr>
            <p:sp>
              <p:nvSpPr>
                <p:cNvPr id="2122" name="Freeform 14"/>
                <p:cNvSpPr>
                  <a:spLocks/>
                </p:cNvSpPr>
                <p:nvPr/>
              </p:nvSpPr>
              <p:spPr bwMode="auto">
                <a:xfrm>
                  <a:off x="7216" y="3810"/>
                  <a:ext cx="3373" cy="7245"/>
                </a:xfrm>
                <a:custGeom>
                  <a:avLst/>
                  <a:gdLst>
                    <a:gd name="T0" fmla="+- 0 8136 7216"/>
                    <a:gd name="T1" fmla="*/ T0 w 3373"/>
                    <a:gd name="T2" fmla="+- 0 3896 3810"/>
                    <a:gd name="T3" fmla="*/ 3896 h 7245"/>
                    <a:gd name="T4" fmla="+- 0 8307 7216"/>
                    <a:gd name="T5" fmla="*/ T4 w 3373"/>
                    <a:gd name="T6" fmla="+- 0 3812 3810"/>
                    <a:gd name="T7" fmla="*/ 3812 h 7245"/>
                    <a:gd name="T8" fmla="+- 0 8202 7216"/>
                    <a:gd name="T9" fmla="*/ T8 w 3373"/>
                    <a:gd name="T10" fmla="+- 0 4189 3810"/>
                    <a:gd name="T11" fmla="*/ 4189 h 7245"/>
                    <a:gd name="T12" fmla="+- 0 8121 7216"/>
                    <a:gd name="T13" fmla="*/ T12 w 3373"/>
                    <a:gd name="T14" fmla="+- 0 4321 3810"/>
                    <a:gd name="T15" fmla="*/ 4321 h 7245"/>
                    <a:gd name="T16" fmla="+- 0 8073 7216"/>
                    <a:gd name="T17" fmla="*/ T16 w 3373"/>
                    <a:gd name="T18" fmla="+- 0 4656 3810"/>
                    <a:gd name="T19" fmla="*/ 4656 h 7245"/>
                    <a:gd name="T20" fmla="+- 0 8283 7216"/>
                    <a:gd name="T21" fmla="*/ T20 w 3373"/>
                    <a:gd name="T22" fmla="+- 0 4944 3810"/>
                    <a:gd name="T23" fmla="*/ 4944 h 7245"/>
                    <a:gd name="T24" fmla="+- 0 8528 7216"/>
                    <a:gd name="T25" fmla="*/ T24 w 3373"/>
                    <a:gd name="T26" fmla="+- 0 5370 3810"/>
                    <a:gd name="T27" fmla="*/ 5370 h 7245"/>
                    <a:gd name="T28" fmla="+- 0 8563 7216"/>
                    <a:gd name="T29" fmla="*/ T28 w 3373"/>
                    <a:gd name="T30" fmla="+- 0 5664 3810"/>
                    <a:gd name="T31" fmla="*/ 5664 h 7245"/>
                    <a:gd name="T32" fmla="+- 0 8447 7216"/>
                    <a:gd name="T33" fmla="*/ T32 w 3373"/>
                    <a:gd name="T34" fmla="+- 0 5667 3810"/>
                    <a:gd name="T35" fmla="*/ 5667 h 7245"/>
                    <a:gd name="T36" fmla="+- 0 8574 7216"/>
                    <a:gd name="T37" fmla="*/ T36 w 3373"/>
                    <a:gd name="T38" fmla="+- 0 5843 3810"/>
                    <a:gd name="T39" fmla="*/ 5843 h 7245"/>
                    <a:gd name="T40" fmla="+- 0 8944 7216"/>
                    <a:gd name="T41" fmla="*/ T40 w 3373"/>
                    <a:gd name="T42" fmla="+- 0 6233 3810"/>
                    <a:gd name="T43" fmla="*/ 6233 h 7245"/>
                    <a:gd name="T44" fmla="+- 0 8947 7216"/>
                    <a:gd name="T45" fmla="*/ T44 w 3373"/>
                    <a:gd name="T46" fmla="+- 0 6208 3810"/>
                    <a:gd name="T47" fmla="*/ 6208 h 7245"/>
                    <a:gd name="T48" fmla="+- 0 9136 7216"/>
                    <a:gd name="T49" fmla="*/ T48 w 3373"/>
                    <a:gd name="T50" fmla="+- 0 6431 3810"/>
                    <a:gd name="T51" fmla="*/ 6431 h 7245"/>
                    <a:gd name="T52" fmla="+- 0 9260 7216"/>
                    <a:gd name="T53" fmla="*/ T52 w 3373"/>
                    <a:gd name="T54" fmla="+- 0 6451 3810"/>
                    <a:gd name="T55" fmla="*/ 6451 h 7245"/>
                    <a:gd name="T56" fmla="+- 0 9405 7216"/>
                    <a:gd name="T57" fmla="*/ T56 w 3373"/>
                    <a:gd name="T58" fmla="+- 0 6817 3810"/>
                    <a:gd name="T59" fmla="*/ 6817 h 7245"/>
                    <a:gd name="T60" fmla="+- 0 9461 7216"/>
                    <a:gd name="T61" fmla="*/ T60 w 3373"/>
                    <a:gd name="T62" fmla="+- 0 6981 3810"/>
                    <a:gd name="T63" fmla="*/ 6981 h 7245"/>
                    <a:gd name="T64" fmla="+- 0 9420 7216"/>
                    <a:gd name="T65" fmla="*/ T64 w 3373"/>
                    <a:gd name="T66" fmla="+- 0 7056 3810"/>
                    <a:gd name="T67" fmla="*/ 7056 h 7245"/>
                    <a:gd name="T68" fmla="+- 0 9661 7216"/>
                    <a:gd name="T69" fmla="*/ T68 w 3373"/>
                    <a:gd name="T70" fmla="+- 0 7562 3810"/>
                    <a:gd name="T71" fmla="*/ 7562 h 7245"/>
                    <a:gd name="T72" fmla="+- 0 9915 7216"/>
                    <a:gd name="T73" fmla="*/ T72 w 3373"/>
                    <a:gd name="T74" fmla="+- 0 8066 3810"/>
                    <a:gd name="T75" fmla="*/ 8066 h 7245"/>
                    <a:gd name="T76" fmla="+- 0 9707 7216"/>
                    <a:gd name="T77" fmla="*/ T76 w 3373"/>
                    <a:gd name="T78" fmla="+- 0 7966 3810"/>
                    <a:gd name="T79" fmla="*/ 7966 h 7245"/>
                    <a:gd name="T80" fmla="+- 0 10004 7216"/>
                    <a:gd name="T81" fmla="*/ T80 w 3373"/>
                    <a:gd name="T82" fmla="+- 0 8622 3810"/>
                    <a:gd name="T83" fmla="*/ 8622 h 7245"/>
                    <a:gd name="T84" fmla="+- 0 10059 7216"/>
                    <a:gd name="T85" fmla="*/ T84 w 3373"/>
                    <a:gd name="T86" fmla="+- 0 8616 3810"/>
                    <a:gd name="T87" fmla="*/ 8616 h 7245"/>
                    <a:gd name="T88" fmla="+- 0 10089 7216"/>
                    <a:gd name="T89" fmla="*/ T88 w 3373"/>
                    <a:gd name="T90" fmla="+- 0 8549 3810"/>
                    <a:gd name="T91" fmla="*/ 8549 h 7245"/>
                    <a:gd name="T92" fmla="+- 0 10352 7216"/>
                    <a:gd name="T93" fmla="*/ T92 w 3373"/>
                    <a:gd name="T94" fmla="+- 0 8921 3810"/>
                    <a:gd name="T95" fmla="*/ 8921 h 7245"/>
                    <a:gd name="T96" fmla="+- 0 10354 7216"/>
                    <a:gd name="T97" fmla="*/ T96 w 3373"/>
                    <a:gd name="T98" fmla="+- 0 9094 3810"/>
                    <a:gd name="T99" fmla="*/ 9094 h 7245"/>
                    <a:gd name="T100" fmla="+- 0 10489 7216"/>
                    <a:gd name="T101" fmla="*/ T100 w 3373"/>
                    <a:gd name="T102" fmla="+- 0 9664 3810"/>
                    <a:gd name="T103" fmla="*/ 9664 h 7245"/>
                    <a:gd name="T104" fmla="+- 0 10586 7216"/>
                    <a:gd name="T105" fmla="*/ T104 w 3373"/>
                    <a:gd name="T106" fmla="+- 0 9941 3810"/>
                    <a:gd name="T107" fmla="*/ 9941 h 7245"/>
                    <a:gd name="T108" fmla="+- 0 10355 7216"/>
                    <a:gd name="T109" fmla="*/ T108 w 3373"/>
                    <a:gd name="T110" fmla="+- 0 9371 3810"/>
                    <a:gd name="T111" fmla="*/ 9371 h 7245"/>
                    <a:gd name="T112" fmla="+- 0 10306 7216"/>
                    <a:gd name="T113" fmla="*/ T112 w 3373"/>
                    <a:gd name="T114" fmla="+- 0 9029 3810"/>
                    <a:gd name="T115" fmla="*/ 9029 h 7245"/>
                    <a:gd name="T116" fmla="+- 0 10192 7216"/>
                    <a:gd name="T117" fmla="*/ T116 w 3373"/>
                    <a:gd name="T118" fmla="+- 0 8947 3810"/>
                    <a:gd name="T119" fmla="*/ 8947 h 7245"/>
                    <a:gd name="T120" fmla="+- 0 10223 7216"/>
                    <a:gd name="T121" fmla="*/ T120 w 3373"/>
                    <a:gd name="T122" fmla="+- 0 9338 3810"/>
                    <a:gd name="T123" fmla="*/ 9338 h 7245"/>
                    <a:gd name="T124" fmla="+- 0 10184 7216"/>
                    <a:gd name="T125" fmla="*/ T124 w 3373"/>
                    <a:gd name="T126" fmla="+- 0 9266 3810"/>
                    <a:gd name="T127" fmla="*/ 9266 h 7245"/>
                    <a:gd name="T128" fmla="+- 0 10158 7216"/>
                    <a:gd name="T129" fmla="*/ T128 w 3373"/>
                    <a:gd name="T130" fmla="+- 0 9273 3810"/>
                    <a:gd name="T131" fmla="*/ 9273 h 7245"/>
                    <a:gd name="T132" fmla="+- 0 10287 7216"/>
                    <a:gd name="T133" fmla="*/ T132 w 3373"/>
                    <a:gd name="T134" fmla="+- 0 9790 3810"/>
                    <a:gd name="T135" fmla="*/ 9790 h 7245"/>
                    <a:gd name="T136" fmla="+- 0 10382 7216"/>
                    <a:gd name="T137" fmla="*/ T136 w 3373"/>
                    <a:gd name="T138" fmla="+- 0 9846 3810"/>
                    <a:gd name="T139" fmla="*/ 9846 h 7245"/>
                    <a:gd name="T140" fmla="+- 0 10575 7216"/>
                    <a:gd name="T141" fmla="*/ T140 w 3373"/>
                    <a:gd name="T142" fmla="+- 0 10266 3810"/>
                    <a:gd name="T143" fmla="*/ 10266 h 7245"/>
                    <a:gd name="T144" fmla="+- 0 10394 7216"/>
                    <a:gd name="T145" fmla="*/ T144 w 3373"/>
                    <a:gd name="T146" fmla="+- 0 10158 3810"/>
                    <a:gd name="T147" fmla="*/ 10158 h 7245"/>
                    <a:gd name="T148" fmla="+- 0 10394 7216"/>
                    <a:gd name="T149" fmla="*/ T148 w 3373"/>
                    <a:gd name="T150" fmla="+- 0 10310 3810"/>
                    <a:gd name="T151" fmla="*/ 10310 h 7245"/>
                    <a:gd name="T152" fmla="+- 0 10563 7216"/>
                    <a:gd name="T153" fmla="*/ T152 w 3373"/>
                    <a:gd name="T154" fmla="+- 0 10780 3810"/>
                    <a:gd name="T155" fmla="*/ 10780 h 7245"/>
                    <a:gd name="T156" fmla="+- 0 10466 7216"/>
                    <a:gd name="T157" fmla="*/ T156 w 3373"/>
                    <a:gd name="T158" fmla="+- 0 11018 3810"/>
                    <a:gd name="T159" fmla="*/ 11018 h 7245"/>
                    <a:gd name="T160" fmla="+- 0 10355 7216"/>
                    <a:gd name="T161" fmla="*/ T160 w 3373"/>
                    <a:gd name="T162" fmla="+- 0 10979 3810"/>
                    <a:gd name="T163" fmla="*/ 10979 h 7245"/>
                    <a:gd name="T164" fmla="+- 0 10385 7216"/>
                    <a:gd name="T165" fmla="*/ T164 w 3373"/>
                    <a:gd name="T166" fmla="+- 0 10657 3810"/>
                    <a:gd name="T167" fmla="*/ 10657 h 7245"/>
                    <a:gd name="T168" fmla="+- 0 10113 7216"/>
                    <a:gd name="T169" fmla="*/ T168 w 3373"/>
                    <a:gd name="T170" fmla="+- 0 10056 3810"/>
                    <a:gd name="T171" fmla="*/ 10056 h 7245"/>
                    <a:gd name="T172" fmla="+- 0 9900 7216"/>
                    <a:gd name="T173" fmla="*/ T172 w 3373"/>
                    <a:gd name="T174" fmla="+- 0 9487 3810"/>
                    <a:gd name="T175" fmla="*/ 9487 h 7245"/>
                    <a:gd name="T176" fmla="+- 0 9997 7216"/>
                    <a:gd name="T177" fmla="*/ T176 w 3373"/>
                    <a:gd name="T178" fmla="+- 0 9400 3810"/>
                    <a:gd name="T179" fmla="*/ 9400 h 7245"/>
                    <a:gd name="T180" fmla="+- 0 9806 7216"/>
                    <a:gd name="T181" fmla="*/ T180 w 3373"/>
                    <a:gd name="T182" fmla="+- 0 8905 3810"/>
                    <a:gd name="T183" fmla="*/ 8905 h 7245"/>
                    <a:gd name="T184" fmla="+- 0 9615 7216"/>
                    <a:gd name="T185" fmla="*/ T184 w 3373"/>
                    <a:gd name="T186" fmla="+- 0 8189 3810"/>
                    <a:gd name="T187" fmla="*/ 8189 h 7245"/>
                    <a:gd name="T188" fmla="+- 0 9349 7216"/>
                    <a:gd name="T189" fmla="*/ T188 w 3373"/>
                    <a:gd name="T190" fmla="+- 0 7603 3810"/>
                    <a:gd name="T191" fmla="*/ 7603 h 7245"/>
                    <a:gd name="T192" fmla="+- 0 9263 7216"/>
                    <a:gd name="T193" fmla="*/ T192 w 3373"/>
                    <a:gd name="T194" fmla="+- 0 7440 3810"/>
                    <a:gd name="T195" fmla="*/ 7440 h 7245"/>
                    <a:gd name="T196" fmla="+- 0 8891 7216"/>
                    <a:gd name="T197" fmla="*/ T196 w 3373"/>
                    <a:gd name="T198" fmla="+- 0 6796 3810"/>
                    <a:gd name="T199" fmla="*/ 6796 h 7245"/>
                    <a:gd name="T200" fmla="+- 0 8613 7216"/>
                    <a:gd name="T201" fmla="*/ T200 w 3373"/>
                    <a:gd name="T202" fmla="+- 0 6354 3810"/>
                    <a:gd name="T203" fmla="*/ 6354 h 7245"/>
                    <a:gd name="T204" fmla="+- 0 8523 7216"/>
                    <a:gd name="T205" fmla="*/ T204 w 3373"/>
                    <a:gd name="T206" fmla="+- 0 6021 3810"/>
                    <a:gd name="T207" fmla="*/ 6021 h 7245"/>
                    <a:gd name="T208" fmla="+- 0 8143 7216"/>
                    <a:gd name="T209" fmla="*/ T208 w 3373"/>
                    <a:gd name="T210" fmla="+- 0 5741 3810"/>
                    <a:gd name="T211" fmla="*/ 5741 h 7245"/>
                    <a:gd name="T212" fmla="+- 0 8116 7216"/>
                    <a:gd name="T213" fmla="*/ T212 w 3373"/>
                    <a:gd name="T214" fmla="+- 0 6012 3810"/>
                    <a:gd name="T215" fmla="*/ 6012 h 7245"/>
                    <a:gd name="T216" fmla="+- 0 7826 7216"/>
                    <a:gd name="T217" fmla="*/ T216 w 3373"/>
                    <a:gd name="T218" fmla="+- 0 5696 3810"/>
                    <a:gd name="T219" fmla="*/ 5696 h 7245"/>
                    <a:gd name="T220" fmla="+- 0 7542 7216"/>
                    <a:gd name="T221" fmla="*/ T220 w 3373"/>
                    <a:gd name="T222" fmla="+- 0 5412 3810"/>
                    <a:gd name="T223" fmla="*/ 5412 h 7245"/>
                    <a:gd name="T224" fmla="+- 0 7220 7216"/>
                    <a:gd name="T225" fmla="*/ T224 w 3373"/>
                    <a:gd name="T226" fmla="+- 0 4968 3810"/>
                    <a:gd name="T227" fmla="*/ 4968 h 7245"/>
                    <a:gd name="T228" fmla="+- 0 7369 7216"/>
                    <a:gd name="T229" fmla="*/ T228 w 3373"/>
                    <a:gd name="T230" fmla="+- 0 4633 3810"/>
                    <a:gd name="T231" fmla="*/ 4633 h 7245"/>
                    <a:gd name="T232" fmla="+- 0 7490 7216"/>
                    <a:gd name="T233" fmla="*/ T232 w 3373"/>
                    <a:gd name="T234" fmla="+- 0 4412 3810"/>
                    <a:gd name="T235" fmla="*/ 4412 h 7245"/>
                    <a:gd name="T236" fmla="+- 0 7606 7216"/>
                    <a:gd name="T237" fmla="*/ T236 w 3373"/>
                    <a:gd name="T238" fmla="+- 0 4702 3810"/>
                    <a:gd name="T239" fmla="*/ 4702 h 7245"/>
                    <a:gd name="T240" fmla="+- 0 7737 7216"/>
                    <a:gd name="T241" fmla="*/ T240 w 3373"/>
                    <a:gd name="T242" fmla="+- 0 4588 3810"/>
                    <a:gd name="T243" fmla="*/ 4588 h 7245"/>
                    <a:gd name="T244" fmla="+- 0 7809 7216"/>
                    <a:gd name="T245" fmla="*/ T244 w 3373"/>
                    <a:gd name="T246" fmla="+- 0 4104 3810"/>
                    <a:gd name="T247" fmla="*/ 4104 h 724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  <a:cxn ang="0">
                      <a:pos x="T241" y="T243"/>
                    </a:cxn>
                    <a:cxn ang="0">
                      <a:pos x="T245" y="T247"/>
                    </a:cxn>
                  </a:cxnLst>
                  <a:rect l="0" t="0" r="r" b="b"/>
                  <a:pathLst>
                    <a:path w="3373" h="7245">
                      <a:moveTo>
                        <a:pt x="717" y="20"/>
                      </a:moveTo>
                      <a:lnTo>
                        <a:pt x="737" y="19"/>
                      </a:lnTo>
                      <a:lnTo>
                        <a:pt x="757" y="19"/>
                      </a:lnTo>
                      <a:lnTo>
                        <a:pt x="776" y="18"/>
                      </a:lnTo>
                      <a:lnTo>
                        <a:pt x="796" y="16"/>
                      </a:lnTo>
                      <a:lnTo>
                        <a:pt x="794" y="28"/>
                      </a:lnTo>
                      <a:lnTo>
                        <a:pt x="790" y="44"/>
                      </a:lnTo>
                      <a:lnTo>
                        <a:pt x="784" y="63"/>
                      </a:lnTo>
                      <a:lnTo>
                        <a:pt x="778" y="84"/>
                      </a:lnTo>
                      <a:lnTo>
                        <a:pt x="772" y="107"/>
                      </a:lnTo>
                      <a:lnTo>
                        <a:pt x="767" y="129"/>
                      </a:lnTo>
                      <a:lnTo>
                        <a:pt x="764" y="151"/>
                      </a:lnTo>
                      <a:lnTo>
                        <a:pt x="763" y="170"/>
                      </a:lnTo>
                      <a:lnTo>
                        <a:pt x="766" y="186"/>
                      </a:lnTo>
                      <a:lnTo>
                        <a:pt x="772" y="197"/>
                      </a:lnTo>
                      <a:lnTo>
                        <a:pt x="792" y="202"/>
                      </a:lnTo>
                      <a:lnTo>
                        <a:pt x="808" y="201"/>
                      </a:lnTo>
                      <a:lnTo>
                        <a:pt x="857" y="145"/>
                      </a:lnTo>
                      <a:lnTo>
                        <a:pt x="865" y="130"/>
                      </a:lnTo>
                      <a:lnTo>
                        <a:pt x="875" y="117"/>
                      </a:lnTo>
                      <a:lnTo>
                        <a:pt x="887" y="105"/>
                      </a:lnTo>
                      <a:lnTo>
                        <a:pt x="901" y="97"/>
                      </a:lnTo>
                      <a:lnTo>
                        <a:pt x="920" y="86"/>
                      </a:lnTo>
                      <a:lnTo>
                        <a:pt x="933" y="69"/>
                      </a:lnTo>
                      <a:lnTo>
                        <a:pt x="942" y="49"/>
                      </a:lnTo>
                      <a:lnTo>
                        <a:pt x="948" y="29"/>
                      </a:lnTo>
                      <a:lnTo>
                        <a:pt x="953" y="11"/>
                      </a:lnTo>
                      <a:lnTo>
                        <a:pt x="973" y="9"/>
                      </a:lnTo>
                      <a:lnTo>
                        <a:pt x="993" y="8"/>
                      </a:lnTo>
                      <a:lnTo>
                        <a:pt x="1013" y="7"/>
                      </a:lnTo>
                      <a:lnTo>
                        <a:pt x="1004" y="20"/>
                      </a:lnTo>
                      <a:lnTo>
                        <a:pt x="995" y="37"/>
                      </a:lnTo>
                      <a:lnTo>
                        <a:pt x="971" y="97"/>
                      </a:lnTo>
                      <a:lnTo>
                        <a:pt x="961" y="157"/>
                      </a:lnTo>
                      <a:lnTo>
                        <a:pt x="963" y="172"/>
                      </a:lnTo>
                      <a:lnTo>
                        <a:pt x="972" y="178"/>
                      </a:lnTo>
                      <a:lnTo>
                        <a:pt x="989" y="167"/>
                      </a:lnTo>
                      <a:lnTo>
                        <a:pt x="1030" y="102"/>
                      </a:lnTo>
                      <a:lnTo>
                        <a:pt x="1034" y="83"/>
                      </a:lnTo>
                      <a:lnTo>
                        <a:pt x="1038" y="66"/>
                      </a:lnTo>
                      <a:lnTo>
                        <a:pt x="1044" y="50"/>
                      </a:lnTo>
                      <a:lnTo>
                        <a:pt x="1055" y="36"/>
                      </a:lnTo>
                      <a:lnTo>
                        <a:pt x="1070" y="20"/>
                      </a:lnTo>
                      <a:lnTo>
                        <a:pt x="1075" y="19"/>
                      </a:lnTo>
                      <a:lnTo>
                        <a:pt x="1076" y="4"/>
                      </a:lnTo>
                      <a:lnTo>
                        <a:pt x="1091" y="2"/>
                      </a:lnTo>
                      <a:lnTo>
                        <a:pt x="1108" y="0"/>
                      </a:lnTo>
                      <a:lnTo>
                        <a:pt x="1113" y="5"/>
                      </a:lnTo>
                      <a:lnTo>
                        <a:pt x="1089" y="61"/>
                      </a:lnTo>
                      <a:lnTo>
                        <a:pt x="1065" y="91"/>
                      </a:lnTo>
                      <a:lnTo>
                        <a:pt x="1058" y="107"/>
                      </a:lnTo>
                      <a:lnTo>
                        <a:pt x="1054" y="124"/>
                      </a:lnTo>
                      <a:lnTo>
                        <a:pt x="1048" y="140"/>
                      </a:lnTo>
                      <a:lnTo>
                        <a:pt x="1040" y="155"/>
                      </a:lnTo>
                      <a:lnTo>
                        <a:pt x="1034" y="171"/>
                      </a:lnTo>
                      <a:lnTo>
                        <a:pt x="1032" y="187"/>
                      </a:lnTo>
                      <a:lnTo>
                        <a:pt x="1032" y="205"/>
                      </a:lnTo>
                      <a:lnTo>
                        <a:pt x="1033" y="222"/>
                      </a:lnTo>
                      <a:lnTo>
                        <a:pt x="1035" y="240"/>
                      </a:lnTo>
                      <a:lnTo>
                        <a:pt x="1037" y="257"/>
                      </a:lnTo>
                      <a:lnTo>
                        <a:pt x="1039" y="273"/>
                      </a:lnTo>
                      <a:lnTo>
                        <a:pt x="1040" y="289"/>
                      </a:lnTo>
                      <a:lnTo>
                        <a:pt x="1039" y="303"/>
                      </a:lnTo>
                      <a:lnTo>
                        <a:pt x="1036" y="316"/>
                      </a:lnTo>
                      <a:lnTo>
                        <a:pt x="1030" y="328"/>
                      </a:lnTo>
                      <a:lnTo>
                        <a:pt x="1020" y="337"/>
                      </a:lnTo>
                      <a:lnTo>
                        <a:pt x="1006" y="346"/>
                      </a:lnTo>
                      <a:lnTo>
                        <a:pt x="995" y="361"/>
                      </a:lnTo>
                      <a:lnTo>
                        <a:pt x="986" y="379"/>
                      </a:lnTo>
                      <a:lnTo>
                        <a:pt x="977" y="398"/>
                      </a:lnTo>
                      <a:lnTo>
                        <a:pt x="964" y="415"/>
                      </a:lnTo>
                      <a:lnTo>
                        <a:pt x="947" y="427"/>
                      </a:lnTo>
                      <a:lnTo>
                        <a:pt x="939" y="419"/>
                      </a:lnTo>
                      <a:lnTo>
                        <a:pt x="936" y="409"/>
                      </a:lnTo>
                      <a:lnTo>
                        <a:pt x="937" y="397"/>
                      </a:lnTo>
                      <a:lnTo>
                        <a:pt x="940" y="385"/>
                      </a:lnTo>
                      <a:lnTo>
                        <a:pt x="943" y="374"/>
                      </a:lnTo>
                      <a:lnTo>
                        <a:pt x="944" y="363"/>
                      </a:lnTo>
                      <a:lnTo>
                        <a:pt x="942" y="355"/>
                      </a:lnTo>
                      <a:lnTo>
                        <a:pt x="934" y="351"/>
                      </a:lnTo>
                      <a:lnTo>
                        <a:pt x="919" y="350"/>
                      </a:lnTo>
                      <a:lnTo>
                        <a:pt x="902" y="349"/>
                      </a:lnTo>
                      <a:lnTo>
                        <a:pt x="892" y="356"/>
                      </a:lnTo>
                      <a:lnTo>
                        <a:pt x="887" y="370"/>
                      </a:lnTo>
                      <a:lnTo>
                        <a:pt x="886" y="387"/>
                      </a:lnTo>
                      <a:lnTo>
                        <a:pt x="888" y="406"/>
                      </a:lnTo>
                      <a:lnTo>
                        <a:pt x="892" y="425"/>
                      </a:lnTo>
                      <a:lnTo>
                        <a:pt x="896" y="442"/>
                      </a:lnTo>
                      <a:lnTo>
                        <a:pt x="900" y="454"/>
                      </a:lnTo>
                      <a:lnTo>
                        <a:pt x="904" y="474"/>
                      </a:lnTo>
                      <a:lnTo>
                        <a:pt x="906" y="492"/>
                      </a:lnTo>
                      <a:lnTo>
                        <a:pt x="905" y="511"/>
                      </a:lnTo>
                      <a:lnTo>
                        <a:pt x="903" y="529"/>
                      </a:lnTo>
                      <a:lnTo>
                        <a:pt x="901" y="547"/>
                      </a:lnTo>
                      <a:lnTo>
                        <a:pt x="901" y="565"/>
                      </a:lnTo>
                      <a:lnTo>
                        <a:pt x="902" y="583"/>
                      </a:lnTo>
                      <a:lnTo>
                        <a:pt x="910" y="604"/>
                      </a:lnTo>
                      <a:lnTo>
                        <a:pt x="919" y="620"/>
                      </a:lnTo>
                      <a:lnTo>
                        <a:pt x="927" y="633"/>
                      </a:lnTo>
                      <a:lnTo>
                        <a:pt x="934" y="644"/>
                      </a:lnTo>
                      <a:lnTo>
                        <a:pt x="936" y="654"/>
                      </a:lnTo>
                      <a:lnTo>
                        <a:pt x="933" y="664"/>
                      </a:lnTo>
                      <a:lnTo>
                        <a:pt x="924" y="676"/>
                      </a:lnTo>
                      <a:lnTo>
                        <a:pt x="904" y="684"/>
                      </a:lnTo>
                      <a:lnTo>
                        <a:pt x="889" y="682"/>
                      </a:lnTo>
                      <a:lnTo>
                        <a:pt x="878" y="672"/>
                      </a:lnTo>
                      <a:lnTo>
                        <a:pt x="869" y="660"/>
                      </a:lnTo>
                      <a:lnTo>
                        <a:pt x="861" y="649"/>
                      </a:lnTo>
                      <a:lnTo>
                        <a:pt x="833" y="713"/>
                      </a:lnTo>
                      <a:lnTo>
                        <a:pt x="825" y="792"/>
                      </a:lnTo>
                      <a:lnTo>
                        <a:pt x="823" y="833"/>
                      </a:lnTo>
                      <a:lnTo>
                        <a:pt x="827" y="853"/>
                      </a:lnTo>
                      <a:lnTo>
                        <a:pt x="836" y="857"/>
                      </a:lnTo>
                      <a:lnTo>
                        <a:pt x="847" y="852"/>
                      </a:lnTo>
                      <a:lnTo>
                        <a:pt x="857" y="846"/>
                      </a:lnTo>
                      <a:lnTo>
                        <a:pt x="878" y="847"/>
                      </a:lnTo>
                      <a:lnTo>
                        <a:pt x="947" y="817"/>
                      </a:lnTo>
                      <a:lnTo>
                        <a:pt x="962" y="806"/>
                      </a:lnTo>
                      <a:lnTo>
                        <a:pt x="982" y="802"/>
                      </a:lnTo>
                      <a:lnTo>
                        <a:pt x="993" y="809"/>
                      </a:lnTo>
                      <a:lnTo>
                        <a:pt x="999" y="820"/>
                      </a:lnTo>
                      <a:lnTo>
                        <a:pt x="1003" y="834"/>
                      </a:lnTo>
                      <a:lnTo>
                        <a:pt x="1009" y="844"/>
                      </a:lnTo>
                      <a:lnTo>
                        <a:pt x="1027" y="854"/>
                      </a:lnTo>
                      <a:lnTo>
                        <a:pt x="1047" y="860"/>
                      </a:lnTo>
                      <a:lnTo>
                        <a:pt x="1065" y="866"/>
                      </a:lnTo>
                      <a:lnTo>
                        <a:pt x="1061" y="884"/>
                      </a:lnTo>
                      <a:lnTo>
                        <a:pt x="1051" y="896"/>
                      </a:lnTo>
                      <a:lnTo>
                        <a:pt x="1045" y="910"/>
                      </a:lnTo>
                      <a:lnTo>
                        <a:pt x="1050" y="933"/>
                      </a:lnTo>
                      <a:lnTo>
                        <a:pt x="1053" y="955"/>
                      </a:lnTo>
                      <a:lnTo>
                        <a:pt x="1055" y="976"/>
                      </a:lnTo>
                      <a:lnTo>
                        <a:pt x="1056" y="996"/>
                      </a:lnTo>
                      <a:lnTo>
                        <a:pt x="1055" y="1015"/>
                      </a:lnTo>
                      <a:lnTo>
                        <a:pt x="1055" y="1034"/>
                      </a:lnTo>
                      <a:lnTo>
                        <a:pt x="1054" y="1052"/>
                      </a:lnTo>
                      <a:lnTo>
                        <a:pt x="1053" y="1070"/>
                      </a:lnTo>
                      <a:lnTo>
                        <a:pt x="1067" y="1134"/>
                      </a:lnTo>
                      <a:lnTo>
                        <a:pt x="1081" y="1169"/>
                      </a:lnTo>
                      <a:lnTo>
                        <a:pt x="1087" y="1185"/>
                      </a:lnTo>
                      <a:lnTo>
                        <a:pt x="1096" y="1245"/>
                      </a:lnTo>
                      <a:lnTo>
                        <a:pt x="1117" y="1304"/>
                      </a:lnTo>
                      <a:lnTo>
                        <a:pt x="1152" y="1355"/>
                      </a:lnTo>
                      <a:lnTo>
                        <a:pt x="1165" y="1370"/>
                      </a:lnTo>
                      <a:lnTo>
                        <a:pt x="1177" y="1384"/>
                      </a:lnTo>
                      <a:lnTo>
                        <a:pt x="1187" y="1398"/>
                      </a:lnTo>
                      <a:lnTo>
                        <a:pt x="1195" y="1413"/>
                      </a:lnTo>
                      <a:lnTo>
                        <a:pt x="1199" y="1429"/>
                      </a:lnTo>
                      <a:lnTo>
                        <a:pt x="1198" y="1447"/>
                      </a:lnTo>
                      <a:lnTo>
                        <a:pt x="1199" y="1467"/>
                      </a:lnTo>
                      <a:lnTo>
                        <a:pt x="1203" y="1478"/>
                      </a:lnTo>
                      <a:lnTo>
                        <a:pt x="1210" y="1483"/>
                      </a:lnTo>
                      <a:lnTo>
                        <a:pt x="1219" y="1483"/>
                      </a:lnTo>
                      <a:lnTo>
                        <a:pt x="1229" y="1482"/>
                      </a:lnTo>
                      <a:lnTo>
                        <a:pt x="1239" y="1481"/>
                      </a:lnTo>
                      <a:lnTo>
                        <a:pt x="1248" y="1483"/>
                      </a:lnTo>
                      <a:lnTo>
                        <a:pt x="1261" y="1502"/>
                      </a:lnTo>
                      <a:lnTo>
                        <a:pt x="1273" y="1519"/>
                      </a:lnTo>
                      <a:lnTo>
                        <a:pt x="1284" y="1534"/>
                      </a:lnTo>
                      <a:lnTo>
                        <a:pt x="1297" y="1547"/>
                      </a:lnTo>
                      <a:lnTo>
                        <a:pt x="1312" y="1560"/>
                      </a:lnTo>
                      <a:lnTo>
                        <a:pt x="1321" y="1578"/>
                      </a:lnTo>
                      <a:lnTo>
                        <a:pt x="1309" y="1592"/>
                      </a:lnTo>
                      <a:lnTo>
                        <a:pt x="1305" y="1610"/>
                      </a:lnTo>
                      <a:lnTo>
                        <a:pt x="1304" y="1628"/>
                      </a:lnTo>
                      <a:lnTo>
                        <a:pt x="1301" y="1643"/>
                      </a:lnTo>
                      <a:lnTo>
                        <a:pt x="1286" y="1639"/>
                      </a:lnTo>
                      <a:lnTo>
                        <a:pt x="1270" y="1630"/>
                      </a:lnTo>
                      <a:lnTo>
                        <a:pt x="1254" y="1621"/>
                      </a:lnTo>
                      <a:lnTo>
                        <a:pt x="1240" y="1619"/>
                      </a:lnTo>
                      <a:lnTo>
                        <a:pt x="1247" y="1638"/>
                      </a:lnTo>
                      <a:lnTo>
                        <a:pt x="1257" y="1656"/>
                      </a:lnTo>
                      <a:lnTo>
                        <a:pt x="1268" y="1672"/>
                      </a:lnTo>
                      <a:lnTo>
                        <a:pt x="1281" y="1688"/>
                      </a:lnTo>
                      <a:lnTo>
                        <a:pt x="1292" y="1702"/>
                      </a:lnTo>
                      <a:lnTo>
                        <a:pt x="1327" y="1753"/>
                      </a:lnTo>
                      <a:lnTo>
                        <a:pt x="1335" y="1785"/>
                      </a:lnTo>
                      <a:lnTo>
                        <a:pt x="1334" y="1797"/>
                      </a:lnTo>
                      <a:lnTo>
                        <a:pt x="1344" y="1802"/>
                      </a:lnTo>
                      <a:lnTo>
                        <a:pt x="1350" y="1811"/>
                      </a:lnTo>
                      <a:lnTo>
                        <a:pt x="1354" y="1822"/>
                      </a:lnTo>
                      <a:lnTo>
                        <a:pt x="1354" y="1834"/>
                      </a:lnTo>
                      <a:lnTo>
                        <a:pt x="1352" y="1845"/>
                      </a:lnTo>
                      <a:lnTo>
                        <a:pt x="1347" y="1854"/>
                      </a:lnTo>
                      <a:lnTo>
                        <a:pt x="1340" y="1859"/>
                      </a:lnTo>
                      <a:lnTo>
                        <a:pt x="1331" y="1859"/>
                      </a:lnTo>
                      <a:lnTo>
                        <a:pt x="1319" y="1852"/>
                      </a:lnTo>
                      <a:lnTo>
                        <a:pt x="1306" y="1837"/>
                      </a:lnTo>
                      <a:lnTo>
                        <a:pt x="1298" y="1820"/>
                      </a:lnTo>
                      <a:lnTo>
                        <a:pt x="1287" y="1799"/>
                      </a:lnTo>
                      <a:lnTo>
                        <a:pt x="1274" y="1782"/>
                      </a:lnTo>
                      <a:lnTo>
                        <a:pt x="1261" y="1781"/>
                      </a:lnTo>
                      <a:lnTo>
                        <a:pt x="1259" y="1786"/>
                      </a:lnTo>
                      <a:lnTo>
                        <a:pt x="1255" y="1791"/>
                      </a:lnTo>
                      <a:lnTo>
                        <a:pt x="1247" y="1794"/>
                      </a:lnTo>
                      <a:lnTo>
                        <a:pt x="1238" y="1793"/>
                      </a:lnTo>
                      <a:lnTo>
                        <a:pt x="1232" y="1799"/>
                      </a:lnTo>
                      <a:lnTo>
                        <a:pt x="1240" y="1817"/>
                      </a:lnTo>
                      <a:lnTo>
                        <a:pt x="1250" y="1833"/>
                      </a:lnTo>
                      <a:lnTo>
                        <a:pt x="1261" y="1849"/>
                      </a:lnTo>
                      <a:lnTo>
                        <a:pt x="1270" y="1866"/>
                      </a:lnTo>
                      <a:lnTo>
                        <a:pt x="1277" y="1886"/>
                      </a:lnTo>
                      <a:lnTo>
                        <a:pt x="1276" y="1909"/>
                      </a:lnTo>
                      <a:lnTo>
                        <a:pt x="1263" y="1901"/>
                      </a:lnTo>
                      <a:lnTo>
                        <a:pt x="1254" y="1885"/>
                      </a:lnTo>
                      <a:lnTo>
                        <a:pt x="1244" y="1868"/>
                      </a:lnTo>
                      <a:lnTo>
                        <a:pt x="1231" y="1857"/>
                      </a:lnTo>
                      <a:lnTo>
                        <a:pt x="1228" y="1875"/>
                      </a:lnTo>
                      <a:lnTo>
                        <a:pt x="1231" y="1892"/>
                      </a:lnTo>
                      <a:lnTo>
                        <a:pt x="1239" y="1909"/>
                      </a:lnTo>
                      <a:lnTo>
                        <a:pt x="1250" y="1925"/>
                      </a:lnTo>
                      <a:lnTo>
                        <a:pt x="1263" y="1940"/>
                      </a:lnTo>
                      <a:lnTo>
                        <a:pt x="1274" y="1954"/>
                      </a:lnTo>
                      <a:lnTo>
                        <a:pt x="1274" y="1975"/>
                      </a:lnTo>
                      <a:lnTo>
                        <a:pt x="1274" y="1990"/>
                      </a:lnTo>
                      <a:lnTo>
                        <a:pt x="1282" y="2005"/>
                      </a:lnTo>
                      <a:lnTo>
                        <a:pt x="1298" y="2022"/>
                      </a:lnTo>
                      <a:lnTo>
                        <a:pt x="1311" y="2040"/>
                      </a:lnTo>
                      <a:lnTo>
                        <a:pt x="1322" y="2057"/>
                      </a:lnTo>
                      <a:lnTo>
                        <a:pt x="1334" y="2071"/>
                      </a:lnTo>
                      <a:lnTo>
                        <a:pt x="1350" y="2074"/>
                      </a:lnTo>
                      <a:lnTo>
                        <a:pt x="1342" y="2055"/>
                      </a:lnTo>
                      <a:lnTo>
                        <a:pt x="1332" y="2037"/>
                      </a:lnTo>
                      <a:lnTo>
                        <a:pt x="1322" y="2020"/>
                      </a:lnTo>
                      <a:lnTo>
                        <a:pt x="1313" y="2003"/>
                      </a:lnTo>
                      <a:lnTo>
                        <a:pt x="1318" y="1994"/>
                      </a:lnTo>
                      <a:lnTo>
                        <a:pt x="1326" y="1995"/>
                      </a:lnTo>
                      <a:lnTo>
                        <a:pt x="1337" y="2004"/>
                      </a:lnTo>
                      <a:lnTo>
                        <a:pt x="1348" y="2018"/>
                      </a:lnTo>
                      <a:lnTo>
                        <a:pt x="1358" y="2033"/>
                      </a:lnTo>
                      <a:lnTo>
                        <a:pt x="1367" y="2047"/>
                      </a:lnTo>
                      <a:lnTo>
                        <a:pt x="1373" y="2056"/>
                      </a:lnTo>
                      <a:lnTo>
                        <a:pt x="1386" y="2072"/>
                      </a:lnTo>
                      <a:lnTo>
                        <a:pt x="1400" y="2087"/>
                      </a:lnTo>
                      <a:lnTo>
                        <a:pt x="1415" y="2100"/>
                      </a:lnTo>
                      <a:lnTo>
                        <a:pt x="1430" y="2114"/>
                      </a:lnTo>
                      <a:lnTo>
                        <a:pt x="1444" y="2128"/>
                      </a:lnTo>
                      <a:lnTo>
                        <a:pt x="1464" y="2141"/>
                      </a:lnTo>
                      <a:lnTo>
                        <a:pt x="1472" y="2142"/>
                      </a:lnTo>
                      <a:lnTo>
                        <a:pt x="1480" y="2131"/>
                      </a:lnTo>
                      <a:lnTo>
                        <a:pt x="1498" y="2137"/>
                      </a:lnTo>
                      <a:lnTo>
                        <a:pt x="1560" y="2188"/>
                      </a:lnTo>
                      <a:lnTo>
                        <a:pt x="1598" y="2242"/>
                      </a:lnTo>
                      <a:lnTo>
                        <a:pt x="1629" y="2296"/>
                      </a:lnTo>
                      <a:lnTo>
                        <a:pt x="1639" y="2312"/>
                      </a:lnTo>
                      <a:lnTo>
                        <a:pt x="1652" y="2325"/>
                      </a:lnTo>
                      <a:lnTo>
                        <a:pt x="1665" y="2330"/>
                      </a:lnTo>
                      <a:lnTo>
                        <a:pt x="1676" y="2335"/>
                      </a:lnTo>
                      <a:lnTo>
                        <a:pt x="1688" y="2354"/>
                      </a:lnTo>
                      <a:lnTo>
                        <a:pt x="1698" y="2375"/>
                      </a:lnTo>
                      <a:lnTo>
                        <a:pt x="1708" y="2395"/>
                      </a:lnTo>
                      <a:lnTo>
                        <a:pt x="1717" y="2412"/>
                      </a:lnTo>
                      <a:lnTo>
                        <a:pt x="1728" y="2423"/>
                      </a:lnTo>
                      <a:lnTo>
                        <a:pt x="1726" y="2442"/>
                      </a:lnTo>
                      <a:lnTo>
                        <a:pt x="1726" y="2457"/>
                      </a:lnTo>
                      <a:lnTo>
                        <a:pt x="1735" y="2470"/>
                      </a:lnTo>
                      <a:lnTo>
                        <a:pt x="1747" y="2489"/>
                      </a:lnTo>
                      <a:lnTo>
                        <a:pt x="1760" y="2510"/>
                      </a:lnTo>
                      <a:lnTo>
                        <a:pt x="1774" y="2532"/>
                      </a:lnTo>
                      <a:lnTo>
                        <a:pt x="1788" y="2554"/>
                      </a:lnTo>
                      <a:lnTo>
                        <a:pt x="1801" y="2573"/>
                      </a:lnTo>
                      <a:lnTo>
                        <a:pt x="1811" y="2587"/>
                      </a:lnTo>
                      <a:lnTo>
                        <a:pt x="1819" y="2595"/>
                      </a:lnTo>
                      <a:lnTo>
                        <a:pt x="1828" y="2580"/>
                      </a:lnTo>
                      <a:lnTo>
                        <a:pt x="1829" y="2565"/>
                      </a:lnTo>
                      <a:lnTo>
                        <a:pt x="1824" y="2551"/>
                      </a:lnTo>
                      <a:lnTo>
                        <a:pt x="1816" y="2536"/>
                      </a:lnTo>
                      <a:lnTo>
                        <a:pt x="1805" y="2522"/>
                      </a:lnTo>
                      <a:lnTo>
                        <a:pt x="1794" y="2508"/>
                      </a:lnTo>
                      <a:lnTo>
                        <a:pt x="1784" y="2494"/>
                      </a:lnTo>
                      <a:lnTo>
                        <a:pt x="1777" y="2480"/>
                      </a:lnTo>
                      <a:lnTo>
                        <a:pt x="1771" y="2465"/>
                      </a:lnTo>
                      <a:lnTo>
                        <a:pt x="1760" y="2448"/>
                      </a:lnTo>
                      <a:lnTo>
                        <a:pt x="1748" y="2431"/>
                      </a:lnTo>
                      <a:lnTo>
                        <a:pt x="1737" y="2413"/>
                      </a:lnTo>
                      <a:lnTo>
                        <a:pt x="1731" y="2398"/>
                      </a:lnTo>
                      <a:lnTo>
                        <a:pt x="1732" y="2385"/>
                      </a:lnTo>
                      <a:lnTo>
                        <a:pt x="1749" y="2395"/>
                      </a:lnTo>
                      <a:lnTo>
                        <a:pt x="1762" y="2409"/>
                      </a:lnTo>
                      <a:lnTo>
                        <a:pt x="1774" y="2426"/>
                      </a:lnTo>
                      <a:lnTo>
                        <a:pt x="1784" y="2445"/>
                      </a:lnTo>
                      <a:lnTo>
                        <a:pt x="1793" y="2464"/>
                      </a:lnTo>
                      <a:lnTo>
                        <a:pt x="1802" y="2482"/>
                      </a:lnTo>
                      <a:lnTo>
                        <a:pt x="1818" y="2503"/>
                      </a:lnTo>
                      <a:lnTo>
                        <a:pt x="1831" y="2518"/>
                      </a:lnTo>
                      <a:lnTo>
                        <a:pt x="1842" y="2531"/>
                      </a:lnTo>
                      <a:lnTo>
                        <a:pt x="1848" y="2540"/>
                      </a:lnTo>
                      <a:lnTo>
                        <a:pt x="1854" y="2552"/>
                      </a:lnTo>
                      <a:lnTo>
                        <a:pt x="1862" y="2567"/>
                      </a:lnTo>
                      <a:lnTo>
                        <a:pt x="1871" y="2585"/>
                      </a:lnTo>
                      <a:lnTo>
                        <a:pt x="1881" y="2604"/>
                      </a:lnTo>
                      <a:lnTo>
                        <a:pt x="1913" y="2663"/>
                      </a:lnTo>
                      <a:lnTo>
                        <a:pt x="1959" y="2719"/>
                      </a:lnTo>
                      <a:lnTo>
                        <a:pt x="1970" y="2724"/>
                      </a:lnTo>
                      <a:lnTo>
                        <a:pt x="1980" y="2724"/>
                      </a:lnTo>
                      <a:lnTo>
                        <a:pt x="1981" y="2714"/>
                      </a:lnTo>
                      <a:lnTo>
                        <a:pt x="1975" y="2697"/>
                      </a:lnTo>
                      <a:lnTo>
                        <a:pt x="1939" y="2635"/>
                      </a:lnTo>
                      <a:lnTo>
                        <a:pt x="1920" y="2621"/>
                      </a:lnTo>
                      <a:lnTo>
                        <a:pt x="1910" y="2610"/>
                      </a:lnTo>
                      <a:lnTo>
                        <a:pt x="1898" y="2592"/>
                      </a:lnTo>
                      <a:lnTo>
                        <a:pt x="1886" y="2572"/>
                      </a:lnTo>
                      <a:lnTo>
                        <a:pt x="1874" y="2549"/>
                      </a:lnTo>
                      <a:lnTo>
                        <a:pt x="1862" y="2527"/>
                      </a:lnTo>
                      <a:lnTo>
                        <a:pt x="1850" y="2507"/>
                      </a:lnTo>
                      <a:lnTo>
                        <a:pt x="1839" y="2491"/>
                      </a:lnTo>
                      <a:lnTo>
                        <a:pt x="1831" y="2479"/>
                      </a:lnTo>
                      <a:lnTo>
                        <a:pt x="1821" y="2464"/>
                      </a:lnTo>
                      <a:lnTo>
                        <a:pt x="1813" y="2448"/>
                      </a:lnTo>
                      <a:lnTo>
                        <a:pt x="1808" y="2433"/>
                      </a:lnTo>
                      <a:lnTo>
                        <a:pt x="1808" y="2421"/>
                      </a:lnTo>
                      <a:lnTo>
                        <a:pt x="1814" y="2415"/>
                      </a:lnTo>
                      <a:lnTo>
                        <a:pt x="1833" y="2429"/>
                      </a:lnTo>
                      <a:lnTo>
                        <a:pt x="1844" y="2444"/>
                      </a:lnTo>
                      <a:lnTo>
                        <a:pt x="1864" y="2457"/>
                      </a:lnTo>
                      <a:lnTo>
                        <a:pt x="1876" y="2471"/>
                      </a:lnTo>
                      <a:lnTo>
                        <a:pt x="1883" y="2485"/>
                      </a:lnTo>
                      <a:lnTo>
                        <a:pt x="1892" y="2501"/>
                      </a:lnTo>
                      <a:lnTo>
                        <a:pt x="1928" y="2549"/>
                      </a:lnTo>
                      <a:lnTo>
                        <a:pt x="1974" y="2589"/>
                      </a:lnTo>
                      <a:lnTo>
                        <a:pt x="1993" y="2603"/>
                      </a:lnTo>
                      <a:lnTo>
                        <a:pt x="2044" y="2641"/>
                      </a:lnTo>
                      <a:lnTo>
                        <a:pt x="2088" y="2701"/>
                      </a:lnTo>
                      <a:lnTo>
                        <a:pt x="2096" y="2717"/>
                      </a:lnTo>
                      <a:lnTo>
                        <a:pt x="2107" y="2734"/>
                      </a:lnTo>
                      <a:lnTo>
                        <a:pt x="2114" y="2751"/>
                      </a:lnTo>
                      <a:lnTo>
                        <a:pt x="2098" y="2766"/>
                      </a:lnTo>
                      <a:lnTo>
                        <a:pt x="2096" y="2778"/>
                      </a:lnTo>
                      <a:lnTo>
                        <a:pt x="2099" y="2790"/>
                      </a:lnTo>
                      <a:lnTo>
                        <a:pt x="2105" y="2803"/>
                      </a:lnTo>
                      <a:lnTo>
                        <a:pt x="2115" y="2817"/>
                      </a:lnTo>
                      <a:lnTo>
                        <a:pt x="2125" y="2831"/>
                      </a:lnTo>
                      <a:lnTo>
                        <a:pt x="2135" y="2846"/>
                      </a:lnTo>
                      <a:lnTo>
                        <a:pt x="2142" y="2861"/>
                      </a:lnTo>
                      <a:lnTo>
                        <a:pt x="2147" y="2876"/>
                      </a:lnTo>
                      <a:lnTo>
                        <a:pt x="2146" y="2893"/>
                      </a:lnTo>
                      <a:lnTo>
                        <a:pt x="2140" y="2906"/>
                      </a:lnTo>
                      <a:lnTo>
                        <a:pt x="2139" y="2920"/>
                      </a:lnTo>
                      <a:lnTo>
                        <a:pt x="2143" y="2933"/>
                      </a:lnTo>
                      <a:lnTo>
                        <a:pt x="2149" y="2946"/>
                      </a:lnTo>
                      <a:lnTo>
                        <a:pt x="2158" y="2958"/>
                      </a:lnTo>
                      <a:lnTo>
                        <a:pt x="2168" y="2971"/>
                      </a:lnTo>
                      <a:lnTo>
                        <a:pt x="2177" y="2983"/>
                      </a:lnTo>
                      <a:lnTo>
                        <a:pt x="2184" y="2995"/>
                      </a:lnTo>
                      <a:lnTo>
                        <a:pt x="2189" y="3007"/>
                      </a:lnTo>
                      <a:lnTo>
                        <a:pt x="2189" y="3018"/>
                      </a:lnTo>
                      <a:lnTo>
                        <a:pt x="2184" y="3029"/>
                      </a:lnTo>
                      <a:lnTo>
                        <a:pt x="2119" y="2984"/>
                      </a:lnTo>
                      <a:lnTo>
                        <a:pt x="2080" y="2928"/>
                      </a:lnTo>
                      <a:lnTo>
                        <a:pt x="2073" y="2913"/>
                      </a:lnTo>
                      <a:lnTo>
                        <a:pt x="2062" y="2902"/>
                      </a:lnTo>
                      <a:lnTo>
                        <a:pt x="2054" y="2900"/>
                      </a:lnTo>
                      <a:lnTo>
                        <a:pt x="2050" y="2907"/>
                      </a:lnTo>
                      <a:lnTo>
                        <a:pt x="2048" y="2919"/>
                      </a:lnTo>
                      <a:lnTo>
                        <a:pt x="2049" y="2934"/>
                      </a:lnTo>
                      <a:lnTo>
                        <a:pt x="2052" y="2949"/>
                      </a:lnTo>
                      <a:lnTo>
                        <a:pt x="2057" y="2962"/>
                      </a:lnTo>
                      <a:lnTo>
                        <a:pt x="2073" y="2976"/>
                      </a:lnTo>
                      <a:lnTo>
                        <a:pt x="2088" y="2991"/>
                      </a:lnTo>
                      <a:lnTo>
                        <a:pt x="2131" y="3038"/>
                      </a:lnTo>
                      <a:lnTo>
                        <a:pt x="2162" y="3065"/>
                      </a:lnTo>
                      <a:lnTo>
                        <a:pt x="2177" y="3079"/>
                      </a:lnTo>
                      <a:lnTo>
                        <a:pt x="2191" y="3092"/>
                      </a:lnTo>
                      <a:lnTo>
                        <a:pt x="2203" y="3107"/>
                      </a:lnTo>
                      <a:lnTo>
                        <a:pt x="2213" y="3123"/>
                      </a:lnTo>
                      <a:lnTo>
                        <a:pt x="2221" y="3140"/>
                      </a:lnTo>
                      <a:lnTo>
                        <a:pt x="2233" y="3159"/>
                      </a:lnTo>
                      <a:lnTo>
                        <a:pt x="2245" y="3171"/>
                      </a:lnTo>
                      <a:lnTo>
                        <a:pt x="2257" y="3195"/>
                      </a:lnTo>
                      <a:lnTo>
                        <a:pt x="2269" y="3213"/>
                      </a:lnTo>
                      <a:lnTo>
                        <a:pt x="2281" y="3226"/>
                      </a:lnTo>
                      <a:lnTo>
                        <a:pt x="2295" y="3237"/>
                      </a:lnTo>
                      <a:lnTo>
                        <a:pt x="2309" y="3247"/>
                      </a:lnTo>
                      <a:lnTo>
                        <a:pt x="2311" y="3261"/>
                      </a:lnTo>
                      <a:lnTo>
                        <a:pt x="2300" y="3266"/>
                      </a:lnTo>
                      <a:lnTo>
                        <a:pt x="2284" y="3266"/>
                      </a:lnTo>
                      <a:lnTo>
                        <a:pt x="2268" y="3259"/>
                      </a:lnTo>
                      <a:lnTo>
                        <a:pt x="2258" y="3249"/>
                      </a:lnTo>
                      <a:lnTo>
                        <a:pt x="2251" y="3229"/>
                      </a:lnTo>
                      <a:lnTo>
                        <a:pt x="2242" y="3208"/>
                      </a:lnTo>
                      <a:lnTo>
                        <a:pt x="2229" y="3190"/>
                      </a:lnTo>
                      <a:lnTo>
                        <a:pt x="2212" y="3184"/>
                      </a:lnTo>
                      <a:lnTo>
                        <a:pt x="2212" y="3191"/>
                      </a:lnTo>
                      <a:lnTo>
                        <a:pt x="2213" y="3198"/>
                      </a:lnTo>
                      <a:lnTo>
                        <a:pt x="2213" y="3205"/>
                      </a:lnTo>
                      <a:lnTo>
                        <a:pt x="2199" y="3193"/>
                      </a:lnTo>
                      <a:lnTo>
                        <a:pt x="2186" y="3176"/>
                      </a:lnTo>
                      <a:lnTo>
                        <a:pt x="2182" y="3189"/>
                      </a:lnTo>
                      <a:lnTo>
                        <a:pt x="2186" y="3208"/>
                      </a:lnTo>
                      <a:lnTo>
                        <a:pt x="2194" y="3228"/>
                      </a:lnTo>
                      <a:lnTo>
                        <a:pt x="2204" y="3246"/>
                      </a:lnTo>
                      <a:lnTo>
                        <a:pt x="2215" y="3265"/>
                      </a:lnTo>
                      <a:lnTo>
                        <a:pt x="2224" y="3284"/>
                      </a:lnTo>
                      <a:lnTo>
                        <a:pt x="2233" y="3302"/>
                      </a:lnTo>
                      <a:lnTo>
                        <a:pt x="2240" y="3321"/>
                      </a:lnTo>
                      <a:lnTo>
                        <a:pt x="2247" y="3339"/>
                      </a:lnTo>
                      <a:lnTo>
                        <a:pt x="2255" y="3357"/>
                      </a:lnTo>
                      <a:lnTo>
                        <a:pt x="2264" y="3374"/>
                      </a:lnTo>
                      <a:lnTo>
                        <a:pt x="2273" y="3390"/>
                      </a:lnTo>
                      <a:lnTo>
                        <a:pt x="2281" y="3410"/>
                      </a:lnTo>
                      <a:lnTo>
                        <a:pt x="2289" y="3430"/>
                      </a:lnTo>
                      <a:lnTo>
                        <a:pt x="2297" y="3449"/>
                      </a:lnTo>
                      <a:lnTo>
                        <a:pt x="2305" y="3467"/>
                      </a:lnTo>
                      <a:lnTo>
                        <a:pt x="2313" y="3486"/>
                      </a:lnTo>
                      <a:lnTo>
                        <a:pt x="2321" y="3504"/>
                      </a:lnTo>
                      <a:lnTo>
                        <a:pt x="2329" y="3522"/>
                      </a:lnTo>
                      <a:lnTo>
                        <a:pt x="2336" y="3540"/>
                      </a:lnTo>
                      <a:lnTo>
                        <a:pt x="2343" y="3558"/>
                      </a:lnTo>
                      <a:lnTo>
                        <a:pt x="2350" y="3576"/>
                      </a:lnTo>
                      <a:lnTo>
                        <a:pt x="2362" y="3595"/>
                      </a:lnTo>
                      <a:lnTo>
                        <a:pt x="2394" y="3649"/>
                      </a:lnTo>
                      <a:lnTo>
                        <a:pt x="2426" y="3717"/>
                      </a:lnTo>
                      <a:lnTo>
                        <a:pt x="2436" y="3734"/>
                      </a:lnTo>
                      <a:lnTo>
                        <a:pt x="2445" y="3752"/>
                      </a:lnTo>
                      <a:lnTo>
                        <a:pt x="2452" y="3770"/>
                      </a:lnTo>
                      <a:lnTo>
                        <a:pt x="2459" y="3789"/>
                      </a:lnTo>
                      <a:lnTo>
                        <a:pt x="2465" y="3808"/>
                      </a:lnTo>
                      <a:lnTo>
                        <a:pt x="2471" y="3827"/>
                      </a:lnTo>
                      <a:lnTo>
                        <a:pt x="2507" y="3895"/>
                      </a:lnTo>
                      <a:lnTo>
                        <a:pt x="2524" y="3910"/>
                      </a:lnTo>
                      <a:lnTo>
                        <a:pt x="2537" y="3926"/>
                      </a:lnTo>
                      <a:lnTo>
                        <a:pt x="2567" y="3978"/>
                      </a:lnTo>
                      <a:lnTo>
                        <a:pt x="2588" y="4032"/>
                      </a:lnTo>
                      <a:lnTo>
                        <a:pt x="2595" y="4049"/>
                      </a:lnTo>
                      <a:lnTo>
                        <a:pt x="2633" y="4108"/>
                      </a:lnTo>
                      <a:lnTo>
                        <a:pt x="2644" y="4118"/>
                      </a:lnTo>
                      <a:lnTo>
                        <a:pt x="2657" y="4130"/>
                      </a:lnTo>
                      <a:lnTo>
                        <a:pt x="2699" y="4178"/>
                      </a:lnTo>
                      <a:lnTo>
                        <a:pt x="2735" y="4232"/>
                      </a:lnTo>
                      <a:lnTo>
                        <a:pt x="2749" y="4279"/>
                      </a:lnTo>
                      <a:lnTo>
                        <a:pt x="2747" y="4292"/>
                      </a:lnTo>
                      <a:lnTo>
                        <a:pt x="2729" y="4280"/>
                      </a:lnTo>
                      <a:lnTo>
                        <a:pt x="2718" y="4265"/>
                      </a:lnTo>
                      <a:lnTo>
                        <a:pt x="2711" y="4247"/>
                      </a:lnTo>
                      <a:lnTo>
                        <a:pt x="2706" y="4242"/>
                      </a:lnTo>
                      <a:lnTo>
                        <a:pt x="2698" y="4244"/>
                      </a:lnTo>
                      <a:lnTo>
                        <a:pt x="2699" y="4256"/>
                      </a:lnTo>
                      <a:lnTo>
                        <a:pt x="2701" y="4269"/>
                      </a:lnTo>
                      <a:lnTo>
                        <a:pt x="2699" y="4280"/>
                      </a:lnTo>
                      <a:lnTo>
                        <a:pt x="2687" y="4278"/>
                      </a:lnTo>
                      <a:lnTo>
                        <a:pt x="2683" y="4266"/>
                      </a:lnTo>
                      <a:lnTo>
                        <a:pt x="2678" y="4252"/>
                      </a:lnTo>
                      <a:lnTo>
                        <a:pt x="2664" y="4248"/>
                      </a:lnTo>
                      <a:lnTo>
                        <a:pt x="2615" y="4185"/>
                      </a:lnTo>
                      <a:lnTo>
                        <a:pt x="2604" y="4166"/>
                      </a:lnTo>
                      <a:lnTo>
                        <a:pt x="2594" y="4148"/>
                      </a:lnTo>
                      <a:lnTo>
                        <a:pt x="2583" y="4133"/>
                      </a:lnTo>
                      <a:lnTo>
                        <a:pt x="2573" y="4122"/>
                      </a:lnTo>
                      <a:lnTo>
                        <a:pt x="2562" y="4117"/>
                      </a:lnTo>
                      <a:lnTo>
                        <a:pt x="2552" y="4119"/>
                      </a:lnTo>
                      <a:lnTo>
                        <a:pt x="2547" y="4117"/>
                      </a:lnTo>
                      <a:lnTo>
                        <a:pt x="2538" y="4095"/>
                      </a:lnTo>
                      <a:lnTo>
                        <a:pt x="2529" y="4084"/>
                      </a:lnTo>
                      <a:lnTo>
                        <a:pt x="2512" y="4078"/>
                      </a:lnTo>
                      <a:lnTo>
                        <a:pt x="2487" y="4071"/>
                      </a:lnTo>
                      <a:lnTo>
                        <a:pt x="2473" y="4062"/>
                      </a:lnTo>
                      <a:lnTo>
                        <a:pt x="2467" y="4069"/>
                      </a:lnTo>
                      <a:lnTo>
                        <a:pt x="2465" y="4079"/>
                      </a:lnTo>
                      <a:lnTo>
                        <a:pt x="2466" y="4091"/>
                      </a:lnTo>
                      <a:lnTo>
                        <a:pt x="2491" y="4156"/>
                      </a:lnTo>
                      <a:lnTo>
                        <a:pt x="2525" y="4216"/>
                      </a:lnTo>
                      <a:lnTo>
                        <a:pt x="2537" y="4236"/>
                      </a:lnTo>
                      <a:lnTo>
                        <a:pt x="2549" y="4256"/>
                      </a:lnTo>
                      <a:lnTo>
                        <a:pt x="2580" y="4312"/>
                      </a:lnTo>
                      <a:lnTo>
                        <a:pt x="2604" y="4379"/>
                      </a:lnTo>
                      <a:lnTo>
                        <a:pt x="2610" y="4399"/>
                      </a:lnTo>
                      <a:lnTo>
                        <a:pt x="2616" y="4418"/>
                      </a:lnTo>
                      <a:lnTo>
                        <a:pt x="2624" y="4434"/>
                      </a:lnTo>
                      <a:lnTo>
                        <a:pt x="2634" y="4451"/>
                      </a:lnTo>
                      <a:lnTo>
                        <a:pt x="2649" y="4466"/>
                      </a:lnTo>
                      <a:lnTo>
                        <a:pt x="2658" y="4482"/>
                      </a:lnTo>
                      <a:lnTo>
                        <a:pt x="2665" y="4499"/>
                      </a:lnTo>
                      <a:lnTo>
                        <a:pt x="2672" y="4516"/>
                      </a:lnTo>
                      <a:lnTo>
                        <a:pt x="2680" y="4533"/>
                      </a:lnTo>
                      <a:lnTo>
                        <a:pt x="2687" y="4553"/>
                      </a:lnTo>
                      <a:lnTo>
                        <a:pt x="2694" y="4573"/>
                      </a:lnTo>
                      <a:lnTo>
                        <a:pt x="2701" y="4593"/>
                      </a:lnTo>
                      <a:lnTo>
                        <a:pt x="2707" y="4612"/>
                      </a:lnTo>
                      <a:lnTo>
                        <a:pt x="2713" y="4632"/>
                      </a:lnTo>
                      <a:lnTo>
                        <a:pt x="2733" y="4689"/>
                      </a:lnTo>
                      <a:lnTo>
                        <a:pt x="2763" y="4761"/>
                      </a:lnTo>
                      <a:lnTo>
                        <a:pt x="2781" y="4795"/>
                      </a:lnTo>
                      <a:lnTo>
                        <a:pt x="2788" y="4812"/>
                      </a:lnTo>
                      <a:lnTo>
                        <a:pt x="2797" y="4834"/>
                      </a:lnTo>
                      <a:lnTo>
                        <a:pt x="2806" y="4858"/>
                      </a:lnTo>
                      <a:lnTo>
                        <a:pt x="2815" y="4878"/>
                      </a:lnTo>
                      <a:lnTo>
                        <a:pt x="2823" y="4892"/>
                      </a:lnTo>
                      <a:lnTo>
                        <a:pt x="2831" y="4885"/>
                      </a:lnTo>
                      <a:lnTo>
                        <a:pt x="2834" y="4876"/>
                      </a:lnTo>
                      <a:lnTo>
                        <a:pt x="2834" y="4865"/>
                      </a:lnTo>
                      <a:lnTo>
                        <a:pt x="2809" y="4805"/>
                      </a:lnTo>
                      <a:lnTo>
                        <a:pt x="2789" y="4772"/>
                      </a:lnTo>
                      <a:lnTo>
                        <a:pt x="2779" y="4756"/>
                      </a:lnTo>
                      <a:lnTo>
                        <a:pt x="2770" y="4741"/>
                      </a:lnTo>
                      <a:lnTo>
                        <a:pt x="2763" y="4727"/>
                      </a:lnTo>
                      <a:lnTo>
                        <a:pt x="2758" y="4715"/>
                      </a:lnTo>
                      <a:lnTo>
                        <a:pt x="2755" y="4704"/>
                      </a:lnTo>
                      <a:lnTo>
                        <a:pt x="2755" y="4696"/>
                      </a:lnTo>
                      <a:lnTo>
                        <a:pt x="2759" y="4691"/>
                      </a:lnTo>
                      <a:lnTo>
                        <a:pt x="2778" y="4701"/>
                      </a:lnTo>
                      <a:lnTo>
                        <a:pt x="2794" y="4714"/>
                      </a:lnTo>
                      <a:lnTo>
                        <a:pt x="2808" y="4730"/>
                      </a:lnTo>
                      <a:lnTo>
                        <a:pt x="2818" y="4749"/>
                      </a:lnTo>
                      <a:lnTo>
                        <a:pt x="2823" y="4768"/>
                      </a:lnTo>
                      <a:lnTo>
                        <a:pt x="2831" y="4788"/>
                      </a:lnTo>
                      <a:lnTo>
                        <a:pt x="2843" y="4806"/>
                      </a:lnTo>
                      <a:lnTo>
                        <a:pt x="2857" y="4816"/>
                      </a:lnTo>
                      <a:lnTo>
                        <a:pt x="2866" y="4801"/>
                      </a:lnTo>
                      <a:lnTo>
                        <a:pt x="2865" y="4785"/>
                      </a:lnTo>
                      <a:lnTo>
                        <a:pt x="2877" y="4777"/>
                      </a:lnTo>
                      <a:lnTo>
                        <a:pt x="2879" y="4784"/>
                      </a:lnTo>
                      <a:lnTo>
                        <a:pt x="2880" y="4804"/>
                      </a:lnTo>
                      <a:lnTo>
                        <a:pt x="2880" y="4812"/>
                      </a:lnTo>
                      <a:lnTo>
                        <a:pt x="2888" y="4831"/>
                      </a:lnTo>
                      <a:lnTo>
                        <a:pt x="2899" y="4848"/>
                      </a:lnTo>
                      <a:lnTo>
                        <a:pt x="2912" y="4863"/>
                      </a:lnTo>
                      <a:lnTo>
                        <a:pt x="2923" y="4879"/>
                      </a:lnTo>
                      <a:lnTo>
                        <a:pt x="2932" y="4898"/>
                      </a:lnTo>
                      <a:lnTo>
                        <a:pt x="2936" y="4910"/>
                      </a:lnTo>
                      <a:lnTo>
                        <a:pt x="2943" y="4916"/>
                      </a:lnTo>
                      <a:lnTo>
                        <a:pt x="2953" y="4923"/>
                      </a:lnTo>
                      <a:lnTo>
                        <a:pt x="2960" y="4914"/>
                      </a:lnTo>
                      <a:lnTo>
                        <a:pt x="2960" y="4898"/>
                      </a:lnTo>
                      <a:lnTo>
                        <a:pt x="2936" y="4838"/>
                      </a:lnTo>
                      <a:lnTo>
                        <a:pt x="2917" y="4810"/>
                      </a:lnTo>
                      <a:lnTo>
                        <a:pt x="2910" y="4792"/>
                      </a:lnTo>
                      <a:lnTo>
                        <a:pt x="2903" y="4774"/>
                      </a:lnTo>
                      <a:lnTo>
                        <a:pt x="2886" y="4754"/>
                      </a:lnTo>
                      <a:lnTo>
                        <a:pt x="2873" y="4739"/>
                      </a:lnTo>
                      <a:lnTo>
                        <a:pt x="2862" y="4725"/>
                      </a:lnTo>
                      <a:lnTo>
                        <a:pt x="2855" y="4710"/>
                      </a:lnTo>
                      <a:lnTo>
                        <a:pt x="2858" y="4703"/>
                      </a:lnTo>
                      <a:lnTo>
                        <a:pt x="2872" y="4707"/>
                      </a:lnTo>
                      <a:lnTo>
                        <a:pt x="2878" y="4717"/>
                      </a:lnTo>
                      <a:lnTo>
                        <a:pt x="2893" y="4712"/>
                      </a:lnTo>
                      <a:lnTo>
                        <a:pt x="2908" y="4706"/>
                      </a:lnTo>
                      <a:lnTo>
                        <a:pt x="2921" y="4707"/>
                      </a:lnTo>
                      <a:lnTo>
                        <a:pt x="2933" y="4710"/>
                      </a:lnTo>
                      <a:lnTo>
                        <a:pt x="2946" y="4713"/>
                      </a:lnTo>
                      <a:lnTo>
                        <a:pt x="2996" y="4766"/>
                      </a:lnTo>
                      <a:lnTo>
                        <a:pt x="3000" y="4786"/>
                      </a:lnTo>
                      <a:lnTo>
                        <a:pt x="3008" y="4805"/>
                      </a:lnTo>
                      <a:lnTo>
                        <a:pt x="3022" y="4822"/>
                      </a:lnTo>
                      <a:lnTo>
                        <a:pt x="3031" y="4843"/>
                      </a:lnTo>
                      <a:lnTo>
                        <a:pt x="3038" y="4864"/>
                      </a:lnTo>
                      <a:lnTo>
                        <a:pt x="3045" y="4884"/>
                      </a:lnTo>
                      <a:lnTo>
                        <a:pt x="3053" y="4898"/>
                      </a:lnTo>
                      <a:lnTo>
                        <a:pt x="3066" y="4917"/>
                      </a:lnTo>
                      <a:lnTo>
                        <a:pt x="3072" y="4934"/>
                      </a:lnTo>
                      <a:lnTo>
                        <a:pt x="3102" y="4993"/>
                      </a:lnTo>
                      <a:lnTo>
                        <a:pt x="3126" y="5055"/>
                      </a:lnTo>
                      <a:lnTo>
                        <a:pt x="3136" y="5111"/>
                      </a:lnTo>
                      <a:lnTo>
                        <a:pt x="3133" y="5125"/>
                      </a:lnTo>
                      <a:lnTo>
                        <a:pt x="3126" y="5135"/>
                      </a:lnTo>
                      <a:lnTo>
                        <a:pt x="3111" y="5123"/>
                      </a:lnTo>
                      <a:lnTo>
                        <a:pt x="3099" y="5108"/>
                      </a:lnTo>
                      <a:lnTo>
                        <a:pt x="3091" y="5090"/>
                      </a:lnTo>
                      <a:lnTo>
                        <a:pt x="3084" y="5071"/>
                      </a:lnTo>
                      <a:lnTo>
                        <a:pt x="3077" y="5052"/>
                      </a:lnTo>
                      <a:lnTo>
                        <a:pt x="3068" y="5035"/>
                      </a:lnTo>
                      <a:lnTo>
                        <a:pt x="3046" y="5027"/>
                      </a:lnTo>
                      <a:lnTo>
                        <a:pt x="3050" y="5047"/>
                      </a:lnTo>
                      <a:lnTo>
                        <a:pt x="3058" y="5065"/>
                      </a:lnTo>
                      <a:lnTo>
                        <a:pt x="3069" y="5079"/>
                      </a:lnTo>
                      <a:lnTo>
                        <a:pt x="3076" y="5096"/>
                      </a:lnTo>
                      <a:lnTo>
                        <a:pt x="3081" y="5116"/>
                      </a:lnTo>
                      <a:lnTo>
                        <a:pt x="3085" y="5136"/>
                      </a:lnTo>
                      <a:lnTo>
                        <a:pt x="3091" y="5154"/>
                      </a:lnTo>
                      <a:lnTo>
                        <a:pt x="3099" y="5169"/>
                      </a:lnTo>
                      <a:lnTo>
                        <a:pt x="3111" y="5188"/>
                      </a:lnTo>
                      <a:lnTo>
                        <a:pt x="3122" y="5207"/>
                      </a:lnTo>
                      <a:lnTo>
                        <a:pt x="3131" y="5224"/>
                      </a:lnTo>
                      <a:lnTo>
                        <a:pt x="3137" y="5242"/>
                      </a:lnTo>
                      <a:lnTo>
                        <a:pt x="3135" y="5264"/>
                      </a:lnTo>
                      <a:lnTo>
                        <a:pt x="3138" y="5284"/>
                      </a:lnTo>
                      <a:lnTo>
                        <a:pt x="3143" y="5301"/>
                      </a:lnTo>
                      <a:lnTo>
                        <a:pt x="3148" y="5317"/>
                      </a:lnTo>
                      <a:lnTo>
                        <a:pt x="3150" y="5333"/>
                      </a:lnTo>
                      <a:lnTo>
                        <a:pt x="3148" y="5350"/>
                      </a:lnTo>
                      <a:lnTo>
                        <a:pt x="3145" y="5368"/>
                      </a:lnTo>
                      <a:lnTo>
                        <a:pt x="3145" y="5389"/>
                      </a:lnTo>
                      <a:lnTo>
                        <a:pt x="3146" y="5411"/>
                      </a:lnTo>
                      <a:lnTo>
                        <a:pt x="3149" y="5431"/>
                      </a:lnTo>
                      <a:lnTo>
                        <a:pt x="3150" y="5451"/>
                      </a:lnTo>
                      <a:lnTo>
                        <a:pt x="3154" y="5514"/>
                      </a:lnTo>
                      <a:lnTo>
                        <a:pt x="3164" y="5576"/>
                      </a:lnTo>
                      <a:lnTo>
                        <a:pt x="3193" y="5648"/>
                      </a:lnTo>
                      <a:lnTo>
                        <a:pt x="3201" y="5670"/>
                      </a:lnTo>
                      <a:lnTo>
                        <a:pt x="3207" y="5690"/>
                      </a:lnTo>
                      <a:lnTo>
                        <a:pt x="3213" y="5710"/>
                      </a:lnTo>
                      <a:lnTo>
                        <a:pt x="3218" y="5729"/>
                      </a:lnTo>
                      <a:lnTo>
                        <a:pt x="3224" y="5748"/>
                      </a:lnTo>
                      <a:lnTo>
                        <a:pt x="3230" y="5766"/>
                      </a:lnTo>
                      <a:lnTo>
                        <a:pt x="3237" y="5784"/>
                      </a:lnTo>
                      <a:lnTo>
                        <a:pt x="3246" y="5801"/>
                      </a:lnTo>
                      <a:lnTo>
                        <a:pt x="3256" y="5817"/>
                      </a:lnTo>
                      <a:lnTo>
                        <a:pt x="3266" y="5835"/>
                      </a:lnTo>
                      <a:lnTo>
                        <a:pt x="3273" y="5854"/>
                      </a:lnTo>
                      <a:lnTo>
                        <a:pt x="3279" y="5874"/>
                      </a:lnTo>
                      <a:lnTo>
                        <a:pt x="3286" y="5892"/>
                      </a:lnTo>
                      <a:lnTo>
                        <a:pt x="3296" y="5908"/>
                      </a:lnTo>
                      <a:lnTo>
                        <a:pt x="3319" y="5919"/>
                      </a:lnTo>
                      <a:lnTo>
                        <a:pt x="3335" y="5933"/>
                      </a:lnTo>
                      <a:lnTo>
                        <a:pt x="3344" y="5948"/>
                      </a:lnTo>
                      <a:lnTo>
                        <a:pt x="3350" y="5964"/>
                      </a:lnTo>
                      <a:lnTo>
                        <a:pt x="3353" y="5981"/>
                      </a:lnTo>
                      <a:lnTo>
                        <a:pt x="3355" y="5999"/>
                      </a:lnTo>
                      <a:lnTo>
                        <a:pt x="3359" y="6001"/>
                      </a:lnTo>
                      <a:lnTo>
                        <a:pt x="3358" y="6013"/>
                      </a:lnTo>
                      <a:lnTo>
                        <a:pt x="3358" y="6026"/>
                      </a:lnTo>
                      <a:lnTo>
                        <a:pt x="3358" y="6037"/>
                      </a:lnTo>
                      <a:lnTo>
                        <a:pt x="3356" y="6032"/>
                      </a:lnTo>
                      <a:lnTo>
                        <a:pt x="3337" y="5973"/>
                      </a:lnTo>
                      <a:lnTo>
                        <a:pt x="3325" y="5955"/>
                      </a:lnTo>
                      <a:lnTo>
                        <a:pt x="3319" y="5957"/>
                      </a:lnTo>
                      <a:lnTo>
                        <a:pt x="3336" y="6019"/>
                      </a:lnTo>
                      <a:lnTo>
                        <a:pt x="3349" y="6057"/>
                      </a:lnTo>
                      <a:lnTo>
                        <a:pt x="3355" y="6075"/>
                      </a:lnTo>
                      <a:lnTo>
                        <a:pt x="3361" y="6094"/>
                      </a:lnTo>
                      <a:lnTo>
                        <a:pt x="3366" y="6112"/>
                      </a:lnTo>
                      <a:lnTo>
                        <a:pt x="3370" y="6131"/>
                      </a:lnTo>
                      <a:lnTo>
                        <a:pt x="3373" y="6150"/>
                      </a:lnTo>
                      <a:lnTo>
                        <a:pt x="3362" y="6136"/>
                      </a:lnTo>
                      <a:lnTo>
                        <a:pt x="3322" y="6070"/>
                      </a:lnTo>
                      <a:lnTo>
                        <a:pt x="3304" y="6034"/>
                      </a:lnTo>
                      <a:lnTo>
                        <a:pt x="3294" y="6016"/>
                      </a:lnTo>
                      <a:lnTo>
                        <a:pt x="3263" y="5961"/>
                      </a:lnTo>
                      <a:lnTo>
                        <a:pt x="3227" y="5913"/>
                      </a:lnTo>
                      <a:lnTo>
                        <a:pt x="3215" y="5898"/>
                      </a:lnTo>
                      <a:lnTo>
                        <a:pt x="3203" y="5882"/>
                      </a:lnTo>
                      <a:lnTo>
                        <a:pt x="3165" y="5817"/>
                      </a:lnTo>
                      <a:lnTo>
                        <a:pt x="3159" y="5782"/>
                      </a:lnTo>
                      <a:lnTo>
                        <a:pt x="3160" y="5763"/>
                      </a:lnTo>
                      <a:lnTo>
                        <a:pt x="3158" y="5745"/>
                      </a:lnTo>
                      <a:lnTo>
                        <a:pt x="3154" y="5745"/>
                      </a:lnTo>
                      <a:lnTo>
                        <a:pt x="3146" y="5746"/>
                      </a:lnTo>
                      <a:lnTo>
                        <a:pt x="3139" y="5736"/>
                      </a:lnTo>
                      <a:lnTo>
                        <a:pt x="3113" y="5671"/>
                      </a:lnTo>
                      <a:lnTo>
                        <a:pt x="3105" y="5632"/>
                      </a:lnTo>
                      <a:lnTo>
                        <a:pt x="3122" y="5628"/>
                      </a:lnTo>
                      <a:lnTo>
                        <a:pt x="3133" y="5638"/>
                      </a:lnTo>
                      <a:lnTo>
                        <a:pt x="3143" y="5651"/>
                      </a:lnTo>
                      <a:lnTo>
                        <a:pt x="3146" y="5643"/>
                      </a:lnTo>
                      <a:lnTo>
                        <a:pt x="3139" y="5561"/>
                      </a:lnTo>
                      <a:lnTo>
                        <a:pt x="3123" y="5488"/>
                      </a:lnTo>
                      <a:lnTo>
                        <a:pt x="3112" y="5455"/>
                      </a:lnTo>
                      <a:lnTo>
                        <a:pt x="3105" y="5435"/>
                      </a:lnTo>
                      <a:lnTo>
                        <a:pt x="3079" y="5380"/>
                      </a:lnTo>
                      <a:lnTo>
                        <a:pt x="3054" y="5352"/>
                      </a:lnTo>
                      <a:lnTo>
                        <a:pt x="3047" y="5337"/>
                      </a:lnTo>
                      <a:lnTo>
                        <a:pt x="3045" y="5323"/>
                      </a:lnTo>
                      <a:lnTo>
                        <a:pt x="3046" y="5311"/>
                      </a:lnTo>
                      <a:lnTo>
                        <a:pt x="3051" y="5300"/>
                      </a:lnTo>
                      <a:lnTo>
                        <a:pt x="3058" y="5292"/>
                      </a:lnTo>
                      <a:lnTo>
                        <a:pt x="3067" y="5287"/>
                      </a:lnTo>
                      <a:lnTo>
                        <a:pt x="3076" y="5287"/>
                      </a:lnTo>
                      <a:lnTo>
                        <a:pt x="3085" y="5293"/>
                      </a:lnTo>
                      <a:lnTo>
                        <a:pt x="3086" y="5313"/>
                      </a:lnTo>
                      <a:lnTo>
                        <a:pt x="3092" y="5323"/>
                      </a:lnTo>
                      <a:lnTo>
                        <a:pt x="3101" y="5325"/>
                      </a:lnTo>
                      <a:lnTo>
                        <a:pt x="3110" y="5320"/>
                      </a:lnTo>
                      <a:lnTo>
                        <a:pt x="3117" y="5309"/>
                      </a:lnTo>
                      <a:lnTo>
                        <a:pt x="3117" y="5295"/>
                      </a:lnTo>
                      <a:lnTo>
                        <a:pt x="3115" y="5276"/>
                      </a:lnTo>
                      <a:lnTo>
                        <a:pt x="3108" y="5257"/>
                      </a:lnTo>
                      <a:lnTo>
                        <a:pt x="3100" y="5238"/>
                      </a:lnTo>
                      <a:lnTo>
                        <a:pt x="3090" y="5219"/>
                      </a:lnTo>
                      <a:lnTo>
                        <a:pt x="3080" y="5201"/>
                      </a:lnTo>
                      <a:lnTo>
                        <a:pt x="3072" y="5183"/>
                      </a:lnTo>
                      <a:lnTo>
                        <a:pt x="3064" y="5161"/>
                      </a:lnTo>
                      <a:lnTo>
                        <a:pt x="3056" y="5141"/>
                      </a:lnTo>
                      <a:lnTo>
                        <a:pt x="3049" y="5123"/>
                      </a:lnTo>
                      <a:lnTo>
                        <a:pt x="3043" y="5107"/>
                      </a:lnTo>
                      <a:lnTo>
                        <a:pt x="3011" y="5051"/>
                      </a:lnTo>
                      <a:lnTo>
                        <a:pt x="3006" y="5019"/>
                      </a:lnTo>
                      <a:lnTo>
                        <a:pt x="2999" y="5006"/>
                      </a:lnTo>
                      <a:lnTo>
                        <a:pt x="2985" y="4990"/>
                      </a:lnTo>
                      <a:lnTo>
                        <a:pt x="2968" y="4972"/>
                      </a:lnTo>
                      <a:lnTo>
                        <a:pt x="2950" y="4957"/>
                      </a:lnTo>
                      <a:lnTo>
                        <a:pt x="2934" y="4947"/>
                      </a:lnTo>
                      <a:lnTo>
                        <a:pt x="2930" y="4962"/>
                      </a:lnTo>
                      <a:lnTo>
                        <a:pt x="2931" y="4980"/>
                      </a:lnTo>
                      <a:lnTo>
                        <a:pt x="2936" y="4998"/>
                      </a:lnTo>
                      <a:lnTo>
                        <a:pt x="2943" y="5018"/>
                      </a:lnTo>
                      <a:lnTo>
                        <a:pt x="2951" y="5037"/>
                      </a:lnTo>
                      <a:lnTo>
                        <a:pt x="2958" y="5056"/>
                      </a:lnTo>
                      <a:lnTo>
                        <a:pt x="2963" y="5074"/>
                      </a:lnTo>
                      <a:lnTo>
                        <a:pt x="2969" y="5098"/>
                      </a:lnTo>
                      <a:lnTo>
                        <a:pt x="2973" y="5118"/>
                      </a:lnTo>
                      <a:lnTo>
                        <a:pt x="2976" y="5137"/>
                      </a:lnTo>
                      <a:lnTo>
                        <a:pt x="2980" y="5154"/>
                      </a:lnTo>
                      <a:lnTo>
                        <a:pt x="2985" y="5172"/>
                      </a:lnTo>
                      <a:lnTo>
                        <a:pt x="2988" y="5190"/>
                      </a:lnTo>
                      <a:lnTo>
                        <a:pt x="2986" y="5208"/>
                      </a:lnTo>
                      <a:lnTo>
                        <a:pt x="2983" y="5225"/>
                      </a:lnTo>
                      <a:lnTo>
                        <a:pt x="2982" y="5243"/>
                      </a:lnTo>
                      <a:lnTo>
                        <a:pt x="3002" y="5305"/>
                      </a:lnTo>
                      <a:lnTo>
                        <a:pt x="3022" y="5361"/>
                      </a:lnTo>
                      <a:lnTo>
                        <a:pt x="3029" y="5379"/>
                      </a:lnTo>
                      <a:lnTo>
                        <a:pt x="3035" y="5397"/>
                      </a:lnTo>
                      <a:lnTo>
                        <a:pt x="3041" y="5415"/>
                      </a:lnTo>
                      <a:lnTo>
                        <a:pt x="3047" y="5433"/>
                      </a:lnTo>
                      <a:lnTo>
                        <a:pt x="3026" y="5452"/>
                      </a:lnTo>
                      <a:lnTo>
                        <a:pt x="3023" y="5443"/>
                      </a:lnTo>
                      <a:lnTo>
                        <a:pt x="3021" y="5432"/>
                      </a:lnTo>
                      <a:lnTo>
                        <a:pt x="3015" y="5424"/>
                      </a:lnTo>
                      <a:lnTo>
                        <a:pt x="3008" y="5425"/>
                      </a:lnTo>
                      <a:lnTo>
                        <a:pt x="3004" y="5444"/>
                      </a:lnTo>
                      <a:lnTo>
                        <a:pt x="3007" y="5460"/>
                      </a:lnTo>
                      <a:lnTo>
                        <a:pt x="3000" y="5478"/>
                      </a:lnTo>
                      <a:lnTo>
                        <a:pt x="2999" y="5495"/>
                      </a:lnTo>
                      <a:lnTo>
                        <a:pt x="3002" y="5512"/>
                      </a:lnTo>
                      <a:lnTo>
                        <a:pt x="3007" y="5528"/>
                      </a:lnTo>
                      <a:lnTo>
                        <a:pt x="3013" y="5545"/>
                      </a:lnTo>
                      <a:lnTo>
                        <a:pt x="3019" y="5561"/>
                      </a:lnTo>
                      <a:lnTo>
                        <a:pt x="3023" y="5576"/>
                      </a:lnTo>
                      <a:lnTo>
                        <a:pt x="3022" y="5591"/>
                      </a:lnTo>
                      <a:lnTo>
                        <a:pt x="3024" y="5603"/>
                      </a:lnTo>
                      <a:lnTo>
                        <a:pt x="3027" y="5609"/>
                      </a:lnTo>
                      <a:lnTo>
                        <a:pt x="3032" y="5616"/>
                      </a:lnTo>
                      <a:lnTo>
                        <a:pt x="3026" y="5630"/>
                      </a:lnTo>
                      <a:lnTo>
                        <a:pt x="3027" y="5644"/>
                      </a:lnTo>
                      <a:lnTo>
                        <a:pt x="3027" y="5658"/>
                      </a:lnTo>
                      <a:lnTo>
                        <a:pt x="3022" y="5669"/>
                      </a:lnTo>
                      <a:lnTo>
                        <a:pt x="3012" y="5655"/>
                      </a:lnTo>
                      <a:lnTo>
                        <a:pt x="3003" y="5636"/>
                      </a:lnTo>
                      <a:lnTo>
                        <a:pt x="2997" y="5615"/>
                      </a:lnTo>
                      <a:lnTo>
                        <a:pt x="2994" y="5595"/>
                      </a:lnTo>
                      <a:lnTo>
                        <a:pt x="2995" y="5576"/>
                      </a:lnTo>
                      <a:lnTo>
                        <a:pt x="2992" y="5556"/>
                      </a:lnTo>
                      <a:lnTo>
                        <a:pt x="2986" y="5535"/>
                      </a:lnTo>
                      <a:lnTo>
                        <a:pt x="2979" y="5516"/>
                      </a:lnTo>
                      <a:lnTo>
                        <a:pt x="2973" y="5498"/>
                      </a:lnTo>
                      <a:lnTo>
                        <a:pt x="2969" y="5482"/>
                      </a:lnTo>
                      <a:lnTo>
                        <a:pt x="2969" y="5470"/>
                      </a:lnTo>
                      <a:lnTo>
                        <a:pt x="2968" y="5456"/>
                      </a:lnTo>
                      <a:lnTo>
                        <a:pt x="2965" y="5447"/>
                      </a:lnTo>
                      <a:lnTo>
                        <a:pt x="2964" y="5437"/>
                      </a:lnTo>
                      <a:lnTo>
                        <a:pt x="2962" y="5420"/>
                      </a:lnTo>
                      <a:lnTo>
                        <a:pt x="2964" y="5404"/>
                      </a:lnTo>
                      <a:lnTo>
                        <a:pt x="2967" y="5388"/>
                      </a:lnTo>
                      <a:lnTo>
                        <a:pt x="2971" y="5372"/>
                      </a:lnTo>
                      <a:lnTo>
                        <a:pt x="2972" y="5358"/>
                      </a:lnTo>
                      <a:lnTo>
                        <a:pt x="2968" y="5344"/>
                      </a:lnTo>
                      <a:lnTo>
                        <a:pt x="2961" y="5312"/>
                      </a:lnTo>
                      <a:lnTo>
                        <a:pt x="2953" y="5299"/>
                      </a:lnTo>
                      <a:lnTo>
                        <a:pt x="2939" y="5297"/>
                      </a:lnTo>
                      <a:lnTo>
                        <a:pt x="2907" y="5281"/>
                      </a:lnTo>
                      <a:lnTo>
                        <a:pt x="2902" y="5283"/>
                      </a:lnTo>
                      <a:lnTo>
                        <a:pt x="2901" y="5299"/>
                      </a:lnTo>
                      <a:lnTo>
                        <a:pt x="2903" y="5316"/>
                      </a:lnTo>
                      <a:lnTo>
                        <a:pt x="2909" y="5334"/>
                      </a:lnTo>
                      <a:lnTo>
                        <a:pt x="2916" y="5353"/>
                      </a:lnTo>
                      <a:lnTo>
                        <a:pt x="2924" y="5372"/>
                      </a:lnTo>
                      <a:lnTo>
                        <a:pt x="2930" y="5390"/>
                      </a:lnTo>
                      <a:lnTo>
                        <a:pt x="2933" y="5408"/>
                      </a:lnTo>
                      <a:lnTo>
                        <a:pt x="2932" y="5424"/>
                      </a:lnTo>
                      <a:lnTo>
                        <a:pt x="2935" y="5445"/>
                      </a:lnTo>
                      <a:lnTo>
                        <a:pt x="2942" y="5463"/>
                      </a:lnTo>
                      <a:lnTo>
                        <a:pt x="2946" y="5482"/>
                      </a:lnTo>
                      <a:lnTo>
                        <a:pt x="2947" y="5494"/>
                      </a:lnTo>
                      <a:lnTo>
                        <a:pt x="2951" y="5509"/>
                      </a:lnTo>
                      <a:lnTo>
                        <a:pt x="2956" y="5525"/>
                      </a:lnTo>
                      <a:lnTo>
                        <a:pt x="2962" y="5541"/>
                      </a:lnTo>
                      <a:lnTo>
                        <a:pt x="2965" y="5555"/>
                      </a:lnTo>
                      <a:lnTo>
                        <a:pt x="2964" y="5565"/>
                      </a:lnTo>
                      <a:lnTo>
                        <a:pt x="2957" y="5570"/>
                      </a:lnTo>
                      <a:lnTo>
                        <a:pt x="2946" y="5584"/>
                      </a:lnTo>
                      <a:lnTo>
                        <a:pt x="2948" y="5600"/>
                      </a:lnTo>
                      <a:lnTo>
                        <a:pt x="2954" y="5619"/>
                      </a:lnTo>
                      <a:lnTo>
                        <a:pt x="2960" y="5639"/>
                      </a:lnTo>
                      <a:lnTo>
                        <a:pt x="2965" y="5658"/>
                      </a:lnTo>
                      <a:lnTo>
                        <a:pt x="2970" y="5677"/>
                      </a:lnTo>
                      <a:lnTo>
                        <a:pt x="2975" y="5697"/>
                      </a:lnTo>
                      <a:lnTo>
                        <a:pt x="2980" y="5716"/>
                      </a:lnTo>
                      <a:lnTo>
                        <a:pt x="3002" y="5793"/>
                      </a:lnTo>
                      <a:lnTo>
                        <a:pt x="3023" y="5850"/>
                      </a:lnTo>
                      <a:lnTo>
                        <a:pt x="3044" y="5906"/>
                      </a:lnTo>
                      <a:lnTo>
                        <a:pt x="3051" y="5925"/>
                      </a:lnTo>
                      <a:lnTo>
                        <a:pt x="3058" y="5943"/>
                      </a:lnTo>
                      <a:lnTo>
                        <a:pt x="3065" y="5962"/>
                      </a:lnTo>
                      <a:lnTo>
                        <a:pt x="3071" y="5980"/>
                      </a:lnTo>
                      <a:lnTo>
                        <a:pt x="3081" y="5998"/>
                      </a:lnTo>
                      <a:lnTo>
                        <a:pt x="3090" y="6017"/>
                      </a:lnTo>
                      <a:lnTo>
                        <a:pt x="3098" y="6036"/>
                      </a:lnTo>
                      <a:lnTo>
                        <a:pt x="3105" y="6055"/>
                      </a:lnTo>
                      <a:lnTo>
                        <a:pt x="3112" y="6074"/>
                      </a:lnTo>
                      <a:lnTo>
                        <a:pt x="3119" y="6093"/>
                      </a:lnTo>
                      <a:lnTo>
                        <a:pt x="3126" y="6111"/>
                      </a:lnTo>
                      <a:lnTo>
                        <a:pt x="3135" y="6128"/>
                      </a:lnTo>
                      <a:lnTo>
                        <a:pt x="3141" y="6143"/>
                      </a:lnTo>
                      <a:lnTo>
                        <a:pt x="3171" y="6206"/>
                      </a:lnTo>
                      <a:lnTo>
                        <a:pt x="3213" y="6259"/>
                      </a:lnTo>
                      <a:lnTo>
                        <a:pt x="3219" y="6242"/>
                      </a:lnTo>
                      <a:lnTo>
                        <a:pt x="3223" y="6224"/>
                      </a:lnTo>
                      <a:lnTo>
                        <a:pt x="3223" y="6205"/>
                      </a:lnTo>
                      <a:lnTo>
                        <a:pt x="3220" y="6186"/>
                      </a:lnTo>
                      <a:lnTo>
                        <a:pt x="3216" y="6167"/>
                      </a:lnTo>
                      <a:lnTo>
                        <a:pt x="3211" y="6148"/>
                      </a:lnTo>
                      <a:lnTo>
                        <a:pt x="3204" y="6129"/>
                      </a:lnTo>
                      <a:lnTo>
                        <a:pt x="3198" y="6111"/>
                      </a:lnTo>
                      <a:lnTo>
                        <a:pt x="3191" y="6094"/>
                      </a:lnTo>
                      <a:lnTo>
                        <a:pt x="3183" y="6074"/>
                      </a:lnTo>
                      <a:lnTo>
                        <a:pt x="3174" y="6055"/>
                      </a:lnTo>
                      <a:lnTo>
                        <a:pt x="3166" y="6036"/>
                      </a:lnTo>
                      <a:lnTo>
                        <a:pt x="3161" y="6019"/>
                      </a:lnTo>
                      <a:lnTo>
                        <a:pt x="3160" y="6004"/>
                      </a:lnTo>
                      <a:lnTo>
                        <a:pt x="3153" y="5979"/>
                      </a:lnTo>
                      <a:lnTo>
                        <a:pt x="3160" y="5975"/>
                      </a:lnTo>
                      <a:lnTo>
                        <a:pt x="3170" y="5987"/>
                      </a:lnTo>
                      <a:lnTo>
                        <a:pt x="3177" y="6007"/>
                      </a:lnTo>
                      <a:lnTo>
                        <a:pt x="3184" y="6030"/>
                      </a:lnTo>
                      <a:lnTo>
                        <a:pt x="3190" y="6051"/>
                      </a:lnTo>
                      <a:lnTo>
                        <a:pt x="3201" y="6066"/>
                      </a:lnTo>
                      <a:lnTo>
                        <a:pt x="3203" y="6068"/>
                      </a:lnTo>
                      <a:lnTo>
                        <a:pt x="3205" y="6075"/>
                      </a:lnTo>
                      <a:lnTo>
                        <a:pt x="3212" y="6097"/>
                      </a:lnTo>
                      <a:lnTo>
                        <a:pt x="3218" y="6118"/>
                      </a:lnTo>
                      <a:lnTo>
                        <a:pt x="3224" y="6139"/>
                      </a:lnTo>
                      <a:lnTo>
                        <a:pt x="3229" y="6160"/>
                      </a:lnTo>
                      <a:lnTo>
                        <a:pt x="3248" y="6218"/>
                      </a:lnTo>
                      <a:lnTo>
                        <a:pt x="3290" y="6282"/>
                      </a:lnTo>
                      <a:lnTo>
                        <a:pt x="3345" y="6316"/>
                      </a:lnTo>
                      <a:lnTo>
                        <a:pt x="3350" y="6338"/>
                      </a:lnTo>
                      <a:lnTo>
                        <a:pt x="3364" y="6398"/>
                      </a:lnTo>
                      <a:lnTo>
                        <a:pt x="3370" y="6454"/>
                      </a:lnTo>
                      <a:lnTo>
                        <a:pt x="3369" y="6473"/>
                      </a:lnTo>
                      <a:lnTo>
                        <a:pt x="3359" y="6456"/>
                      </a:lnTo>
                      <a:lnTo>
                        <a:pt x="3347" y="6440"/>
                      </a:lnTo>
                      <a:lnTo>
                        <a:pt x="3332" y="6426"/>
                      </a:lnTo>
                      <a:lnTo>
                        <a:pt x="3327" y="6439"/>
                      </a:lnTo>
                      <a:lnTo>
                        <a:pt x="3328" y="6455"/>
                      </a:lnTo>
                      <a:lnTo>
                        <a:pt x="3333" y="6474"/>
                      </a:lnTo>
                      <a:lnTo>
                        <a:pt x="3342" y="6494"/>
                      </a:lnTo>
                      <a:lnTo>
                        <a:pt x="3351" y="6513"/>
                      </a:lnTo>
                      <a:lnTo>
                        <a:pt x="3359" y="6529"/>
                      </a:lnTo>
                      <a:lnTo>
                        <a:pt x="3353" y="6663"/>
                      </a:lnTo>
                      <a:lnTo>
                        <a:pt x="3337" y="6649"/>
                      </a:lnTo>
                      <a:lnTo>
                        <a:pt x="3325" y="6634"/>
                      </a:lnTo>
                      <a:lnTo>
                        <a:pt x="3314" y="6617"/>
                      </a:lnTo>
                      <a:lnTo>
                        <a:pt x="3304" y="6599"/>
                      </a:lnTo>
                      <a:lnTo>
                        <a:pt x="3295" y="6581"/>
                      </a:lnTo>
                      <a:lnTo>
                        <a:pt x="3285" y="6563"/>
                      </a:lnTo>
                      <a:lnTo>
                        <a:pt x="3275" y="6546"/>
                      </a:lnTo>
                      <a:lnTo>
                        <a:pt x="3263" y="6530"/>
                      </a:lnTo>
                      <a:lnTo>
                        <a:pt x="3249" y="6516"/>
                      </a:lnTo>
                      <a:lnTo>
                        <a:pt x="3235" y="6504"/>
                      </a:lnTo>
                      <a:lnTo>
                        <a:pt x="3224" y="6490"/>
                      </a:lnTo>
                      <a:lnTo>
                        <a:pt x="3195" y="6422"/>
                      </a:lnTo>
                      <a:lnTo>
                        <a:pt x="3182" y="6366"/>
                      </a:lnTo>
                      <a:lnTo>
                        <a:pt x="3178" y="6348"/>
                      </a:lnTo>
                      <a:lnTo>
                        <a:pt x="3154" y="6281"/>
                      </a:lnTo>
                      <a:lnTo>
                        <a:pt x="3117" y="6239"/>
                      </a:lnTo>
                      <a:lnTo>
                        <a:pt x="3102" y="6224"/>
                      </a:lnTo>
                      <a:lnTo>
                        <a:pt x="3065" y="6176"/>
                      </a:lnTo>
                      <a:lnTo>
                        <a:pt x="3034" y="6126"/>
                      </a:lnTo>
                      <a:lnTo>
                        <a:pt x="3024" y="6110"/>
                      </a:lnTo>
                      <a:lnTo>
                        <a:pt x="3009" y="6096"/>
                      </a:lnTo>
                      <a:lnTo>
                        <a:pt x="3005" y="6103"/>
                      </a:lnTo>
                      <a:lnTo>
                        <a:pt x="3005" y="6112"/>
                      </a:lnTo>
                      <a:lnTo>
                        <a:pt x="3039" y="6183"/>
                      </a:lnTo>
                      <a:lnTo>
                        <a:pt x="3062" y="6219"/>
                      </a:lnTo>
                      <a:lnTo>
                        <a:pt x="3073" y="6238"/>
                      </a:lnTo>
                      <a:lnTo>
                        <a:pt x="3103" y="6294"/>
                      </a:lnTo>
                      <a:lnTo>
                        <a:pt x="3119" y="6342"/>
                      </a:lnTo>
                      <a:lnTo>
                        <a:pt x="3118" y="6356"/>
                      </a:lnTo>
                      <a:lnTo>
                        <a:pt x="3115" y="6368"/>
                      </a:lnTo>
                      <a:lnTo>
                        <a:pt x="3118" y="6386"/>
                      </a:lnTo>
                      <a:lnTo>
                        <a:pt x="3125" y="6405"/>
                      </a:lnTo>
                      <a:lnTo>
                        <a:pt x="3135" y="6424"/>
                      </a:lnTo>
                      <a:lnTo>
                        <a:pt x="3146" y="6443"/>
                      </a:lnTo>
                      <a:lnTo>
                        <a:pt x="3157" y="6460"/>
                      </a:lnTo>
                      <a:lnTo>
                        <a:pt x="3171" y="6481"/>
                      </a:lnTo>
                      <a:lnTo>
                        <a:pt x="3178" y="6500"/>
                      </a:lnTo>
                      <a:lnTo>
                        <a:pt x="3184" y="6515"/>
                      </a:lnTo>
                      <a:lnTo>
                        <a:pt x="3201" y="6533"/>
                      </a:lnTo>
                      <a:lnTo>
                        <a:pt x="3216" y="6548"/>
                      </a:lnTo>
                      <a:lnTo>
                        <a:pt x="3228" y="6562"/>
                      </a:lnTo>
                      <a:lnTo>
                        <a:pt x="3236" y="6577"/>
                      </a:lnTo>
                      <a:lnTo>
                        <a:pt x="3247" y="6596"/>
                      </a:lnTo>
                      <a:lnTo>
                        <a:pt x="3261" y="6611"/>
                      </a:lnTo>
                      <a:lnTo>
                        <a:pt x="3306" y="6676"/>
                      </a:lnTo>
                      <a:lnTo>
                        <a:pt x="3314" y="6696"/>
                      </a:lnTo>
                      <a:lnTo>
                        <a:pt x="3323" y="6714"/>
                      </a:lnTo>
                      <a:lnTo>
                        <a:pt x="3333" y="6731"/>
                      </a:lnTo>
                      <a:lnTo>
                        <a:pt x="3346" y="6744"/>
                      </a:lnTo>
                      <a:lnTo>
                        <a:pt x="3349" y="6765"/>
                      </a:lnTo>
                      <a:lnTo>
                        <a:pt x="3353" y="6784"/>
                      </a:lnTo>
                      <a:lnTo>
                        <a:pt x="3353" y="6807"/>
                      </a:lnTo>
                      <a:lnTo>
                        <a:pt x="3354" y="6828"/>
                      </a:lnTo>
                      <a:lnTo>
                        <a:pt x="3355" y="6847"/>
                      </a:lnTo>
                      <a:lnTo>
                        <a:pt x="3356" y="6866"/>
                      </a:lnTo>
                      <a:lnTo>
                        <a:pt x="3355" y="6887"/>
                      </a:lnTo>
                      <a:lnTo>
                        <a:pt x="3354" y="6907"/>
                      </a:lnTo>
                      <a:lnTo>
                        <a:pt x="3352" y="6928"/>
                      </a:lnTo>
                      <a:lnTo>
                        <a:pt x="3350" y="6949"/>
                      </a:lnTo>
                      <a:lnTo>
                        <a:pt x="3347" y="6970"/>
                      </a:lnTo>
                      <a:lnTo>
                        <a:pt x="3345" y="6990"/>
                      </a:lnTo>
                      <a:lnTo>
                        <a:pt x="3344" y="7010"/>
                      </a:lnTo>
                      <a:lnTo>
                        <a:pt x="3342" y="7030"/>
                      </a:lnTo>
                      <a:lnTo>
                        <a:pt x="3341" y="7050"/>
                      </a:lnTo>
                      <a:lnTo>
                        <a:pt x="3341" y="7069"/>
                      </a:lnTo>
                      <a:lnTo>
                        <a:pt x="3342" y="7088"/>
                      </a:lnTo>
                      <a:lnTo>
                        <a:pt x="3343" y="7106"/>
                      </a:lnTo>
                      <a:lnTo>
                        <a:pt x="3346" y="7124"/>
                      </a:lnTo>
                      <a:lnTo>
                        <a:pt x="3348" y="7149"/>
                      </a:lnTo>
                      <a:lnTo>
                        <a:pt x="3350" y="7171"/>
                      </a:lnTo>
                      <a:lnTo>
                        <a:pt x="3353" y="7190"/>
                      </a:lnTo>
                      <a:lnTo>
                        <a:pt x="3356" y="7207"/>
                      </a:lnTo>
                      <a:lnTo>
                        <a:pt x="3343" y="7209"/>
                      </a:lnTo>
                      <a:lnTo>
                        <a:pt x="3330" y="7202"/>
                      </a:lnTo>
                      <a:lnTo>
                        <a:pt x="3316" y="7191"/>
                      </a:lnTo>
                      <a:lnTo>
                        <a:pt x="3301" y="7177"/>
                      </a:lnTo>
                      <a:lnTo>
                        <a:pt x="3285" y="7163"/>
                      </a:lnTo>
                      <a:lnTo>
                        <a:pt x="3268" y="7152"/>
                      </a:lnTo>
                      <a:lnTo>
                        <a:pt x="3249" y="7162"/>
                      </a:lnTo>
                      <a:lnTo>
                        <a:pt x="3240" y="7173"/>
                      </a:lnTo>
                      <a:lnTo>
                        <a:pt x="3238" y="7185"/>
                      </a:lnTo>
                      <a:lnTo>
                        <a:pt x="3242" y="7196"/>
                      </a:lnTo>
                      <a:lnTo>
                        <a:pt x="3250" y="7208"/>
                      </a:lnTo>
                      <a:lnTo>
                        <a:pt x="3261" y="7219"/>
                      </a:lnTo>
                      <a:lnTo>
                        <a:pt x="3271" y="7228"/>
                      </a:lnTo>
                      <a:lnTo>
                        <a:pt x="3251" y="7230"/>
                      </a:lnTo>
                      <a:lnTo>
                        <a:pt x="3231" y="7231"/>
                      </a:lnTo>
                      <a:lnTo>
                        <a:pt x="3211" y="7233"/>
                      </a:lnTo>
                      <a:lnTo>
                        <a:pt x="3191" y="7235"/>
                      </a:lnTo>
                      <a:lnTo>
                        <a:pt x="3171" y="7236"/>
                      </a:lnTo>
                      <a:lnTo>
                        <a:pt x="3111" y="7241"/>
                      </a:lnTo>
                      <a:lnTo>
                        <a:pt x="3052" y="7244"/>
                      </a:lnTo>
                      <a:lnTo>
                        <a:pt x="3044" y="7226"/>
                      </a:lnTo>
                      <a:lnTo>
                        <a:pt x="3022" y="7169"/>
                      </a:lnTo>
                      <a:lnTo>
                        <a:pt x="2995" y="7094"/>
                      </a:lnTo>
                      <a:lnTo>
                        <a:pt x="2976" y="7038"/>
                      </a:lnTo>
                      <a:lnTo>
                        <a:pt x="2994" y="7027"/>
                      </a:lnTo>
                      <a:lnTo>
                        <a:pt x="3008" y="7026"/>
                      </a:lnTo>
                      <a:lnTo>
                        <a:pt x="3019" y="7038"/>
                      </a:lnTo>
                      <a:lnTo>
                        <a:pt x="3037" y="7054"/>
                      </a:lnTo>
                      <a:lnTo>
                        <a:pt x="3053" y="7064"/>
                      </a:lnTo>
                      <a:lnTo>
                        <a:pt x="3066" y="7074"/>
                      </a:lnTo>
                      <a:lnTo>
                        <a:pt x="3076" y="7086"/>
                      </a:lnTo>
                      <a:lnTo>
                        <a:pt x="3083" y="7114"/>
                      </a:lnTo>
                      <a:lnTo>
                        <a:pt x="3091" y="7130"/>
                      </a:lnTo>
                      <a:lnTo>
                        <a:pt x="3139" y="7169"/>
                      </a:lnTo>
                      <a:lnTo>
                        <a:pt x="3145" y="7188"/>
                      </a:lnTo>
                      <a:lnTo>
                        <a:pt x="3153" y="7205"/>
                      </a:lnTo>
                      <a:lnTo>
                        <a:pt x="3166" y="7217"/>
                      </a:lnTo>
                      <a:lnTo>
                        <a:pt x="3176" y="7207"/>
                      </a:lnTo>
                      <a:lnTo>
                        <a:pt x="3182" y="7191"/>
                      </a:lnTo>
                      <a:lnTo>
                        <a:pt x="3186" y="7172"/>
                      </a:lnTo>
                      <a:lnTo>
                        <a:pt x="3187" y="7149"/>
                      </a:lnTo>
                      <a:lnTo>
                        <a:pt x="3187" y="7125"/>
                      </a:lnTo>
                      <a:lnTo>
                        <a:pt x="3186" y="7101"/>
                      </a:lnTo>
                      <a:lnTo>
                        <a:pt x="3184" y="7079"/>
                      </a:lnTo>
                      <a:lnTo>
                        <a:pt x="3181" y="7060"/>
                      </a:lnTo>
                      <a:lnTo>
                        <a:pt x="3180" y="7045"/>
                      </a:lnTo>
                      <a:lnTo>
                        <a:pt x="3183" y="7027"/>
                      </a:lnTo>
                      <a:lnTo>
                        <a:pt x="3183" y="7023"/>
                      </a:lnTo>
                      <a:lnTo>
                        <a:pt x="3178" y="7007"/>
                      </a:lnTo>
                      <a:lnTo>
                        <a:pt x="3182" y="6993"/>
                      </a:lnTo>
                      <a:lnTo>
                        <a:pt x="3183" y="6975"/>
                      </a:lnTo>
                      <a:lnTo>
                        <a:pt x="3183" y="6953"/>
                      </a:lnTo>
                      <a:lnTo>
                        <a:pt x="3181" y="6930"/>
                      </a:lnTo>
                      <a:lnTo>
                        <a:pt x="3178" y="6906"/>
                      </a:lnTo>
                      <a:lnTo>
                        <a:pt x="3174" y="6885"/>
                      </a:lnTo>
                      <a:lnTo>
                        <a:pt x="3170" y="6867"/>
                      </a:lnTo>
                      <a:lnTo>
                        <a:pt x="3169" y="6847"/>
                      </a:lnTo>
                      <a:lnTo>
                        <a:pt x="3158" y="6787"/>
                      </a:lnTo>
                      <a:lnTo>
                        <a:pt x="3140" y="6727"/>
                      </a:lnTo>
                      <a:lnTo>
                        <a:pt x="3118" y="6668"/>
                      </a:lnTo>
                      <a:lnTo>
                        <a:pt x="3111" y="6650"/>
                      </a:lnTo>
                      <a:lnTo>
                        <a:pt x="3104" y="6631"/>
                      </a:lnTo>
                      <a:lnTo>
                        <a:pt x="3097" y="6614"/>
                      </a:lnTo>
                      <a:lnTo>
                        <a:pt x="3091" y="6597"/>
                      </a:lnTo>
                      <a:lnTo>
                        <a:pt x="3083" y="6577"/>
                      </a:lnTo>
                      <a:lnTo>
                        <a:pt x="3072" y="6559"/>
                      </a:lnTo>
                      <a:lnTo>
                        <a:pt x="3061" y="6541"/>
                      </a:lnTo>
                      <a:lnTo>
                        <a:pt x="3049" y="6525"/>
                      </a:lnTo>
                      <a:lnTo>
                        <a:pt x="3039" y="6509"/>
                      </a:lnTo>
                      <a:lnTo>
                        <a:pt x="3030" y="6492"/>
                      </a:lnTo>
                      <a:lnTo>
                        <a:pt x="3018" y="6473"/>
                      </a:lnTo>
                      <a:lnTo>
                        <a:pt x="3009" y="6454"/>
                      </a:lnTo>
                      <a:lnTo>
                        <a:pt x="3002" y="6434"/>
                      </a:lnTo>
                      <a:lnTo>
                        <a:pt x="2995" y="6415"/>
                      </a:lnTo>
                      <a:lnTo>
                        <a:pt x="2988" y="6397"/>
                      </a:lnTo>
                      <a:lnTo>
                        <a:pt x="2980" y="6380"/>
                      </a:lnTo>
                      <a:lnTo>
                        <a:pt x="2971" y="6365"/>
                      </a:lnTo>
                      <a:lnTo>
                        <a:pt x="2964" y="6346"/>
                      </a:lnTo>
                      <a:lnTo>
                        <a:pt x="2935" y="6293"/>
                      </a:lnTo>
                      <a:lnTo>
                        <a:pt x="2897" y="6246"/>
                      </a:lnTo>
                      <a:lnTo>
                        <a:pt x="2884" y="6228"/>
                      </a:lnTo>
                      <a:lnTo>
                        <a:pt x="2856" y="6174"/>
                      </a:lnTo>
                      <a:lnTo>
                        <a:pt x="2831" y="6101"/>
                      </a:lnTo>
                      <a:lnTo>
                        <a:pt x="2825" y="6082"/>
                      </a:lnTo>
                      <a:lnTo>
                        <a:pt x="2819" y="6062"/>
                      </a:lnTo>
                      <a:lnTo>
                        <a:pt x="2807" y="6038"/>
                      </a:lnTo>
                      <a:lnTo>
                        <a:pt x="2799" y="6022"/>
                      </a:lnTo>
                      <a:lnTo>
                        <a:pt x="2798" y="6008"/>
                      </a:lnTo>
                      <a:lnTo>
                        <a:pt x="2811" y="6009"/>
                      </a:lnTo>
                      <a:lnTo>
                        <a:pt x="2822" y="6002"/>
                      </a:lnTo>
                      <a:lnTo>
                        <a:pt x="2815" y="5986"/>
                      </a:lnTo>
                      <a:lnTo>
                        <a:pt x="2803" y="5966"/>
                      </a:lnTo>
                      <a:lnTo>
                        <a:pt x="2788" y="5948"/>
                      </a:lnTo>
                      <a:lnTo>
                        <a:pt x="2774" y="5935"/>
                      </a:lnTo>
                      <a:lnTo>
                        <a:pt x="2767" y="5927"/>
                      </a:lnTo>
                      <a:lnTo>
                        <a:pt x="2729" y="5861"/>
                      </a:lnTo>
                      <a:lnTo>
                        <a:pt x="2696" y="5795"/>
                      </a:lnTo>
                      <a:lnTo>
                        <a:pt x="2670" y="5729"/>
                      </a:lnTo>
                      <a:lnTo>
                        <a:pt x="2659" y="5681"/>
                      </a:lnTo>
                      <a:lnTo>
                        <a:pt x="2660" y="5670"/>
                      </a:lnTo>
                      <a:lnTo>
                        <a:pt x="2669" y="5667"/>
                      </a:lnTo>
                      <a:lnTo>
                        <a:pt x="2677" y="5674"/>
                      </a:lnTo>
                      <a:lnTo>
                        <a:pt x="2684" y="5677"/>
                      </a:lnTo>
                      <a:lnTo>
                        <a:pt x="2687" y="5664"/>
                      </a:lnTo>
                      <a:lnTo>
                        <a:pt x="2686" y="5648"/>
                      </a:lnTo>
                      <a:lnTo>
                        <a:pt x="2682" y="5628"/>
                      </a:lnTo>
                      <a:lnTo>
                        <a:pt x="2659" y="5564"/>
                      </a:lnTo>
                      <a:lnTo>
                        <a:pt x="2620" y="5499"/>
                      </a:lnTo>
                      <a:lnTo>
                        <a:pt x="2609" y="5483"/>
                      </a:lnTo>
                      <a:lnTo>
                        <a:pt x="2571" y="5416"/>
                      </a:lnTo>
                      <a:lnTo>
                        <a:pt x="2564" y="5396"/>
                      </a:lnTo>
                      <a:lnTo>
                        <a:pt x="2583" y="5403"/>
                      </a:lnTo>
                      <a:lnTo>
                        <a:pt x="2598" y="5414"/>
                      </a:lnTo>
                      <a:lnTo>
                        <a:pt x="2618" y="5421"/>
                      </a:lnTo>
                      <a:lnTo>
                        <a:pt x="2614" y="5402"/>
                      </a:lnTo>
                      <a:lnTo>
                        <a:pt x="2611" y="5381"/>
                      </a:lnTo>
                      <a:lnTo>
                        <a:pt x="2620" y="5381"/>
                      </a:lnTo>
                      <a:lnTo>
                        <a:pt x="2666" y="5445"/>
                      </a:lnTo>
                      <a:lnTo>
                        <a:pt x="2690" y="5498"/>
                      </a:lnTo>
                      <a:lnTo>
                        <a:pt x="2698" y="5517"/>
                      </a:lnTo>
                      <a:lnTo>
                        <a:pt x="2741" y="5583"/>
                      </a:lnTo>
                      <a:lnTo>
                        <a:pt x="2795" y="5641"/>
                      </a:lnTo>
                      <a:lnTo>
                        <a:pt x="2799" y="5630"/>
                      </a:lnTo>
                      <a:lnTo>
                        <a:pt x="2797" y="5617"/>
                      </a:lnTo>
                      <a:lnTo>
                        <a:pt x="2791" y="5604"/>
                      </a:lnTo>
                      <a:lnTo>
                        <a:pt x="2781" y="5590"/>
                      </a:lnTo>
                      <a:lnTo>
                        <a:pt x="2770" y="5576"/>
                      </a:lnTo>
                      <a:lnTo>
                        <a:pt x="2759" y="5562"/>
                      </a:lnTo>
                      <a:lnTo>
                        <a:pt x="2750" y="5549"/>
                      </a:lnTo>
                      <a:lnTo>
                        <a:pt x="2744" y="5536"/>
                      </a:lnTo>
                      <a:lnTo>
                        <a:pt x="2743" y="5525"/>
                      </a:lnTo>
                      <a:lnTo>
                        <a:pt x="2757" y="5521"/>
                      </a:lnTo>
                      <a:lnTo>
                        <a:pt x="2765" y="5513"/>
                      </a:lnTo>
                      <a:lnTo>
                        <a:pt x="2769" y="5502"/>
                      </a:lnTo>
                      <a:lnTo>
                        <a:pt x="2768" y="5487"/>
                      </a:lnTo>
                      <a:lnTo>
                        <a:pt x="2765" y="5471"/>
                      </a:lnTo>
                      <a:lnTo>
                        <a:pt x="2741" y="5416"/>
                      </a:lnTo>
                      <a:lnTo>
                        <a:pt x="2699" y="5354"/>
                      </a:lnTo>
                      <a:lnTo>
                        <a:pt x="2691" y="5345"/>
                      </a:lnTo>
                      <a:lnTo>
                        <a:pt x="2683" y="5324"/>
                      </a:lnTo>
                      <a:lnTo>
                        <a:pt x="2675" y="5306"/>
                      </a:lnTo>
                      <a:lnTo>
                        <a:pt x="2665" y="5290"/>
                      </a:lnTo>
                      <a:lnTo>
                        <a:pt x="2622" y="5187"/>
                      </a:lnTo>
                      <a:lnTo>
                        <a:pt x="2627" y="5170"/>
                      </a:lnTo>
                      <a:lnTo>
                        <a:pt x="2624" y="5149"/>
                      </a:lnTo>
                      <a:lnTo>
                        <a:pt x="2616" y="5131"/>
                      </a:lnTo>
                      <a:lnTo>
                        <a:pt x="2601" y="5123"/>
                      </a:lnTo>
                      <a:lnTo>
                        <a:pt x="2593" y="5113"/>
                      </a:lnTo>
                      <a:lnTo>
                        <a:pt x="2590" y="5095"/>
                      </a:lnTo>
                      <a:lnTo>
                        <a:pt x="2587" y="5075"/>
                      </a:lnTo>
                      <a:lnTo>
                        <a:pt x="2578" y="5060"/>
                      </a:lnTo>
                      <a:lnTo>
                        <a:pt x="2563" y="4983"/>
                      </a:lnTo>
                      <a:lnTo>
                        <a:pt x="2556" y="4918"/>
                      </a:lnTo>
                      <a:lnTo>
                        <a:pt x="2550" y="4898"/>
                      </a:lnTo>
                      <a:lnTo>
                        <a:pt x="2544" y="4878"/>
                      </a:lnTo>
                      <a:lnTo>
                        <a:pt x="2539" y="4859"/>
                      </a:lnTo>
                      <a:lnTo>
                        <a:pt x="2533" y="4839"/>
                      </a:lnTo>
                      <a:lnTo>
                        <a:pt x="2528" y="4820"/>
                      </a:lnTo>
                      <a:lnTo>
                        <a:pt x="2523" y="4801"/>
                      </a:lnTo>
                      <a:lnTo>
                        <a:pt x="2501" y="4725"/>
                      </a:lnTo>
                      <a:lnTo>
                        <a:pt x="2487" y="4687"/>
                      </a:lnTo>
                      <a:lnTo>
                        <a:pt x="2479" y="4666"/>
                      </a:lnTo>
                      <a:lnTo>
                        <a:pt x="2472" y="4646"/>
                      </a:lnTo>
                      <a:lnTo>
                        <a:pt x="2468" y="4627"/>
                      </a:lnTo>
                      <a:lnTo>
                        <a:pt x="2467" y="4611"/>
                      </a:lnTo>
                      <a:lnTo>
                        <a:pt x="2463" y="4589"/>
                      </a:lnTo>
                      <a:lnTo>
                        <a:pt x="2458" y="4567"/>
                      </a:lnTo>
                      <a:lnTo>
                        <a:pt x="2451" y="4548"/>
                      </a:lnTo>
                      <a:lnTo>
                        <a:pt x="2439" y="4535"/>
                      </a:lnTo>
                      <a:lnTo>
                        <a:pt x="2438" y="4517"/>
                      </a:lnTo>
                      <a:lnTo>
                        <a:pt x="2422" y="4440"/>
                      </a:lnTo>
                      <a:lnTo>
                        <a:pt x="2399" y="4379"/>
                      </a:lnTo>
                      <a:lnTo>
                        <a:pt x="2370" y="4321"/>
                      </a:lnTo>
                      <a:lnTo>
                        <a:pt x="2339" y="4269"/>
                      </a:lnTo>
                      <a:lnTo>
                        <a:pt x="2329" y="4254"/>
                      </a:lnTo>
                      <a:lnTo>
                        <a:pt x="2319" y="4234"/>
                      </a:lnTo>
                      <a:lnTo>
                        <a:pt x="2307" y="4216"/>
                      </a:lnTo>
                      <a:lnTo>
                        <a:pt x="2294" y="4199"/>
                      </a:lnTo>
                      <a:lnTo>
                        <a:pt x="2281" y="4184"/>
                      </a:lnTo>
                      <a:lnTo>
                        <a:pt x="2269" y="4169"/>
                      </a:lnTo>
                      <a:lnTo>
                        <a:pt x="2231" y="4098"/>
                      </a:lnTo>
                      <a:lnTo>
                        <a:pt x="2212" y="4055"/>
                      </a:lnTo>
                      <a:lnTo>
                        <a:pt x="2203" y="4032"/>
                      </a:lnTo>
                      <a:lnTo>
                        <a:pt x="2171" y="3974"/>
                      </a:lnTo>
                      <a:lnTo>
                        <a:pt x="2131" y="3940"/>
                      </a:lnTo>
                      <a:lnTo>
                        <a:pt x="2115" y="3923"/>
                      </a:lnTo>
                      <a:lnTo>
                        <a:pt x="2110" y="3909"/>
                      </a:lnTo>
                      <a:lnTo>
                        <a:pt x="2108" y="3895"/>
                      </a:lnTo>
                      <a:lnTo>
                        <a:pt x="2126" y="3884"/>
                      </a:lnTo>
                      <a:lnTo>
                        <a:pt x="2138" y="3871"/>
                      </a:lnTo>
                      <a:lnTo>
                        <a:pt x="2144" y="3857"/>
                      </a:lnTo>
                      <a:lnTo>
                        <a:pt x="2145" y="3842"/>
                      </a:lnTo>
                      <a:lnTo>
                        <a:pt x="2143" y="3826"/>
                      </a:lnTo>
                      <a:lnTo>
                        <a:pt x="2139" y="3810"/>
                      </a:lnTo>
                      <a:lnTo>
                        <a:pt x="2133" y="3793"/>
                      </a:lnTo>
                      <a:lnTo>
                        <a:pt x="2126" y="3777"/>
                      </a:lnTo>
                      <a:lnTo>
                        <a:pt x="2120" y="3762"/>
                      </a:lnTo>
                      <a:lnTo>
                        <a:pt x="2104" y="3701"/>
                      </a:lnTo>
                      <a:lnTo>
                        <a:pt x="2092" y="3623"/>
                      </a:lnTo>
                      <a:lnTo>
                        <a:pt x="2090" y="3603"/>
                      </a:lnTo>
                      <a:lnTo>
                        <a:pt x="2075" y="3528"/>
                      </a:lnTo>
                      <a:lnTo>
                        <a:pt x="1991" y="3271"/>
                      </a:lnTo>
                      <a:lnTo>
                        <a:pt x="1982" y="3264"/>
                      </a:lnTo>
                      <a:lnTo>
                        <a:pt x="1975" y="3251"/>
                      </a:lnTo>
                      <a:lnTo>
                        <a:pt x="1963" y="3247"/>
                      </a:lnTo>
                      <a:lnTo>
                        <a:pt x="1955" y="3254"/>
                      </a:lnTo>
                      <a:lnTo>
                        <a:pt x="1955" y="3265"/>
                      </a:lnTo>
                      <a:lnTo>
                        <a:pt x="1975" y="3331"/>
                      </a:lnTo>
                      <a:lnTo>
                        <a:pt x="1982" y="3350"/>
                      </a:lnTo>
                      <a:lnTo>
                        <a:pt x="1989" y="3370"/>
                      </a:lnTo>
                      <a:lnTo>
                        <a:pt x="2007" y="3428"/>
                      </a:lnTo>
                      <a:lnTo>
                        <a:pt x="2021" y="3486"/>
                      </a:lnTo>
                      <a:lnTo>
                        <a:pt x="2027" y="3526"/>
                      </a:lnTo>
                      <a:lnTo>
                        <a:pt x="2031" y="3541"/>
                      </a:lnTo>
                      <a:lnTo>
                        <a:pt x="2036" y="3562"/>
                      </a:lnTo>
                      <a:lnTo>
                        <a:pt x="2041" y="3586"/>
                      </a:lnTo>
                      <a:lnTo>
                        <a:pt x="2045" y="3609"/>
                      </a:lnTo>
                      <a:lnTo>
                        <a:pt x="2047" y="3630"/>
                      </a:lnTo>
                      <a:lnTo>
                        <a:pt x="2045" y="3646"/>
                      </a:lnTo>
                      <a:lnTo>
                        <a:pt x="2002" y="3601"/>
                      </a:lnTo>
                      <a:lnTo>
                        <a:pt x="1982" y="3542"/>
                      </a:lnTo>
                      <a:lnTo>
                        <a:pt x="1968" y="3481"/>
                      </a:lnTo>
                      <a:lnTo>
                        <a:pt x="1964" y="3461"/>
                      </a:lnTo>
                      <a:lnTo>
                        <a:pt x="1960" y="3441"/>
                      </a:lnTo>
                      <a:lnTo>
                        <a:pt x="1947" y="3382"/>
                      </a:lnTo>
                      <a:lnTo>
                        <a:pt x="1922" y="3309"/>
                      </a:lnTo>
                      <a:lnTo>
                        <a:pt x="1880" y="3243"/>
                      </a:lnTo>
                      <a:lnTo>
                        <a:pt x="1841" y="3197"/>
                      </a:lnTo>
                      <a:lnTo>
                        <a:pt x="1812" y="3170"/>
                      </a:lnTo>
                      <a:lnTo>
                        <a:pt x="1816" y="3161"/>
                      </a:lnTo>
                      <a:lnTo>
                        <a:pt x="1807" y="3143"/>
                      </a:lnTo>
                      <a:lnTo>
                        <a:pt x="1795" y="3127"/>
                      </a:lnTo>
                      <a:lnTo>
                        <a:pt x="1782" y="3112"/>
                      </a:lnTo>
                      <a:lnTo>
                        <a:pt x="1767" y="3097"/>
                      </a:lnTo>
                      <a:lnTo>
                        <a:pt x="1756" y="3075"/>
                      </a:lnTo>
                      <a:lnTo>
                        <a:pt x="1742" y="3057"/>
                      </a:lnTo>
                      <a:lnTo>
                        <a:pt x="1727" y="3042"/>
                      </a:lnTo>
                      <a:lnTo>
                        <a:pt x="1712" y="3028"/>
                      </a:lnTo>
                      <a:lnTo>
                        <a:pt x="1697" y="3014"/>
                      </a:lnTo>
                      <a:lnTo>
                        <a:pt x="1685" y="3001"/>
                      </a:lnTo>
                      <a:lnTo>
                        <a:pt x="1675" y="2986"/>
                      </a:lnTo>
                      <a:lnTo>
                        <a:pt x="1668" y="2969"/>
                      </a:lnTo>
                      <a:lnTo>
                        <a:pt x="1661" y="2948"/>
                      </a:lnTo>
                      <a:lnTo>
                        <a:pt x="1654" y="2928"/>
                      </a:lnTo>
                      <a:lnTo>
                        <a:pt x="1646" y="2910"/>
                      </a:lnTo>
                      <a:lnTo>
                        <a:pt x="1639" y="2893"/>
                      </a:lnTo>
                      <a:lnTo>
                        <a:pt x="1632" y="2876"/>
                      </a:lnTo>
                      <a:lnTo>
                        <a:pt x="1624" y="2856"/>
                      </a:lnTo>
                      <a:lnTo>
                        <a:pt x="1586" y="2809"/>
                      </a:lnTo>
                      <a:lnTo>
                        <a:pt x="1555" y="2783"/>
                      </a:lnTo>
                      <a:lnTo>
                        <a:pt x="1540" y="2770"/>
                      </a:lnTo>
                      <a:lnTo>
                        <a:pt x="1525" y="2757"/>
                      </a:lnTo>
                      <a:lnTo>
                        <a:pt x="1511" y="2743"/>
                      </a:lnTo>
                      <a:lnTo>
                        <a:pt x="1494" y="2721"/>
                      </a:lnTo>
                      <a:lnTo>
                        <a:pt x="1482" y="2708"/>
                      </a:lnTo>
                      <a:lnTo>
                        <a:pt x="1468" y="2691"/>
                      </a:lnTo>
                      <a:lnTo>
                        <a:pt x="1457" y="2673"/>
                      </a:lnTo>
                      <a:lnTo>
                        <a:pt x="1448" y="2655"/>
                      </a:lnTo>
                      <a:lnTo>
                        <a:pt x="1440" y="2638"/>
                      </a:lnTo>
                      <a:lnTo>
                        <a:pt x="1431" y="2621"/>
                      </a:lnTo>
                      <a:lnTo>
                        <a:pt x="1424" y="2601"/>
                      </a:lnTo>
                      <a:lnTo>
                        <a:pt x="1415" y="2582"/>
                      </a:lnTo>
                      <a:lnTo>
                        <a:pt x="1406" y="2563"/>
                      </a:lnTo>
                      <a:lnTo>
                        <a:pt x="1397" y="2544"/>
                      </a:lnTo>
                      <a:lnTo>
                        <a:pt x="1388" y="2526"/>
                      </a:lnTo>
                      <a:lnTo>
                        <a:pt x="1380" y="2507"/>
                      </a:lnTo>
                      <a:lnTo>
                        <a:pt x="1374" y="2489"/>
                      </a:lnTo>
                      <a:lnTo>
                        <a:pt x="1368" y="2471"/>
                      </a:lnTo>
                      <a:lnTo>
                        <a:pt x="1365" y="2453"/>
                      </a:lnTo>
                      <a:lnTo>
                        <a:pt x="1380" y="2462"/>
                      </a:lnTo>
                      <a:lnTo>
                        <a:pt x="1393" y="2463"/>
                      </a:lnTo>
                      <a:lnTo>
                        <a:pt x="1402" y="2457"/>
                      </a:lnTo>
                      <a:lnTo>
                        <a:pt x="1408" y="2446"/>
                      </a:lnTo>
                      <a:lnTo>
                        <a:pt x="1411" y="2432"/>
                      </a:lnTo>
                      <a:lnTo>
                        <a:pt x="1410" y="2417"/>
                      </a:lnTo>
                      <a:lnTo>
                        <a:pt x="1405" y="2403"/>
                      </a:lnTo>
                      <a:lnTo>
                        <a:pt x="1395" y="2384"/>
                      </a:lnTo>
                      <a:lnTo>
                        <a:pt x="1388" y="2365"/>
                      </a:lnTo>
                      <a:lnTo>
                        <a:pt x="1382" y="2346"/>
                      </a:lnTo>
                      <a:lnTo>
                        <a:pt x="1377" y="2326"/>
                      </a:lnTo>
                      <a:lnTo>
                        <a:pt x="1371" y="2308"/>
                      </a:lnTo>
                      <a:lnTo>
                        <a:pt x="1364" y="2291"/>
                      </a:lnTo>
                      <a:lnTo>
                        <a:pt x="1354" y="2276"/>
                      </a:lnTo>
                      <a:lnTo>
                        <a:pt x="1342" y="2257"/>
                      </a:lnTo>
                      <a:lnTo>
                        <a:pt x="1331" y="2239"/>
                      </a:lnTo>
                      <a:lnTo>
                        <a:pt x="1320" y="2224"/>
                      </a:lnTo>
                      <a:lnTo>
                        <a:pt x="1307" y="2211"/>
                      </a:lnTo>
                      <a:lnTo>
                        <a:pt x="1296" y="2197"/>
                      </a:lnTo>
                      <a:lnTo>
                        <a:pt x="1300" y="2184"/>
                      </a:lnTo>
                      <a:lnTo>
                        <a:pt x="1299" y="2161"/>
                      </a:lnTo>
                      <a:lnTo>
                        <a:pt x="1290" y="2148"/>
                      </a:lnTo>
                      <a:lnTo>
                        <a:pt x="1273" y="2135"/>
                      </a:lnTo>
                      <a:lnTo>
                        <a:pt x="1257" y="2122"/>
                      </a:lnTo>
                      <a:lnTo>
                        <a:pt x="1240" y="2109"/>
                      </a:lnTo>
                      <a:lnTo>
                        <a:pt x="1224" y="2096"/>
                      </a:lnTo>
                      <a:lnTo>
                        <a:pt x="1177" y="2058"/>
                      </a:lnTo>
                      <a:lnTo>
                        <a:pt x="1120" y="2005"/>
                      </a:lnTo>
                      <a:lnTo>
                        <a:pt x="1071" y="1943"/>
                      </a:lnTo>
                      <a:lnTo>
                        <a:pt x="1064" y="1933"/>
                      </a:lnTo>
                      <a:lnTo>
                        <a:pt x="1016" y="1876"/>
                      </a:lnTo>
                      <a:lnTo>
                        <a:pt x="990" y="1860"/>
                      </a:lnTo>
                      <a:lnTo>
                        <a:pt x="978" y="1862"/>
                      </a:lnTo>
                      <a:lnTo>
                        <a:pt x="971" y="1879"/>
                      </a:lnTo>
                      <a:lnTo>
                        <a:pt x="974" y="1893"/>
                      </a:lnTo>
                      <a:lnTo>
                        <a:pt x="959" y="1898"/>
                      </a:lnTo>
                      <a:lnTo>
                        <a:pt x="945" y="1892"/>
                      </a:lnTo>
                      <a:lnTo>
                        <a:pt x="940" y="1906"/>
                      </a:lnTo>
                      <a:lnTo>
                        <a:pt x="942" y="1921"/>
                      </a:lnTo>
                      <a:lnTo>
                        <a:pt x="944" y="1935"/>
                      </a:lnTo>
                      <a:lnTo>
                        <a:pt x="927" y="1931"/>
                      </a:lnTo>
                      <a:lnTo>
                        <a:pt x="908" y="1923"/>
                      </a:lnTo>
                      <a:lnTo>
                        <a:pt x="888" y="1914"/>
                      </a:lnTo>
                      <a:lnTo>
                        <a:pt x="868" y="1905"/>
                      </a:lnTo>
                      <a:lnTo>
                        <a:pt x="847" y="1896"/>
                      </a:lnTo>
                      <a:lnTo>
                        <a:pt x="828" y="1888"/>
                      </a:lnTo>
                      <a:lnTo>
                        <a:pt x="810" y="1883"/>
                      </a:lnTo>
                      <a:lnTo>
                        <a:pt x="788" y="1892"/>
                      </a:lnTo>
                      <a:lnTo>
                        <a:pt x="775" y="1891"/>
                      </a:lnTo>
                      <a:lnTo>
                        <a:pt x="775" y="1912"/>
                      </a:lnTo>
                      <a:lnTo>
                        <a:pt x="782" y="1926"/>
                      </a:lnTo>
                      <a:lnTo>
                        <a:pt x="793" y="1936"/>
                      </a:lnTo>
                      <a:lnTo>
                        <a:pt x="807" y="1946"/>
                      </a:lnTo>
                      <a:lnTo>
                        <a:pt x="817" y="1969"/>
                      </a:lnTo>
                      <a:lnTo>
                        <a:pt x="850" y="2039"/>
                      </a:lnTo>
                      <a:lnTo>
                        <a:pt x="862" y="2053"/>
                      </a:lnTo>
                      <a:lnTo>
                        <a:pt x="877" y="2070"/>
                      </a:lnTo>
                      <a:lnTo>
                        <a:pt x="918" y="2119"/>
                      </a:lnTo>
                      <a:lnTo>
                        <a:pt x="944" y="2191"/>
                      </a:lnTo>
                      <a:lnTo>
                        <a:pt x="942" y="2207"/>
                      </a:lnTo>
                      <a:lnTo>
                        <a:pt x="935" y="2216"/>
                      </a:lnTo>
                      <a:lnTo>
                        <a:pt x="925" y="2219"/>
                      </a:lnTo>
                      <a:lnTo>
                        <a:pt x="913" y="2215"/>
                      </a:lnTo>
                      <a:lnTo>
                        <a:pt x="900" y="2202"/>
                      </a:lnTo>
                      <a:lnTo>
                        <a:pt x="887" y="2186"/>
                      </a:lnTo>
                      <a:lnTo>
                        <a:pt x="876" y="2170"/>
                      </a:lnTo>
                      <a:lnTo>
                        <a:pt x="864" y="2154"/>
                      </a:lnTo>
                      <a:lnTo>
                        <a:pt x="848" y="2136"/>
                      </a:lnTo>
                      <a:lnTo>
                        <a:pt x="831" y="2120"/>
                      </a:lnTo>
                      <a:lnTo>
                        <a:pt x="815" y="2106"/>
                      </a:lnTo>
                      <a:lnTo>
                        <a:pt x="801" y="2094"/>
                      </a:lnTo>
                      <a:lnTo>
                        <a:pt x="789" y="2081"/>
                      </a:lnTo>
                      <a:lnTo>
                        <a:pt x="780" y="2067"/>
                      </a:lnTo>
                      <a:lnTo>
                        <a:pt x="763" y="2052"/>
                      </a:lnTo>
                      <a:lnTo>
                        <a:pt x="748" y="2039"/>
                      </a:lnTo>
                      <a:lnTo>
                        <a:pt x="733" y="2028"/>
                      </a:lnTo>
                      <a:lnTo>
                        <a:pt x="717" y="2018"/>
                      </a:lnTo>
                      <a:lnTo>
                        <a:pt x="705" y="2000"/>
                      </a:lnTo>
                      <a:lnTo>
                        <a:pt x="696" y="1983"/>
                      </a:lnTo>
                      <a:lnTo>
                        <a:pt x="690" y="1967"/>
                      </a:lnTo>
                      <a:lnTo>
                        <a:pt x="685" y="1952"/>
                      </a:lnTo>
                      <a:lnTo>
                        <a:pt x="680" y="1939"/>
                      </a:lnTo>
                      <a:lnTo>
                        <a:pt x="673" y="1927"/>
                      </a:lnTo>
                      <a:lnTo>
                        <a:pt x="663" y="1916"/>
                      </a:lnTo>
                      <a:lnTo>
                        <a:pt x="649" y="1907"/>
                      </a:lnTo>
                      <a:lnTo>
                        <a:pt x="625" y="1897"/>
                      </a:lnTo>
                      <a:lnTo>
                        <a:pt x="610" y="1886"/>
                      </a:lnTo>
                      <a:lnTo>
                        <a:pt x="600" y="1873"/>
                      </a:lnTo>
                      <a:lnTo>
                        <a:pt x="594" y="1860"/>
                      </a:lnTo>
                      <a:lnTo>
                        <a:pt x="588" y="1848"/>
                      </a:lnTo>
                      <a:lnTo>
                        <a:pt x="582" y="1835"/>
                      </a:lnTo>
                      <a:lnTo>
                        <a:pt x="572" y="1825"/>
                      </a:lnTo>
                      <a:lnTo>
                        <a:pt x="561" y="1812"/>
                      </a:lnTo>
                      <a:lnTo>
                        <a:pt x="556" y="1790"/>
                      </a:lnTo>
                      <a:lnTo>
                        <a:pt x="553" y="1769"/>
                      </a:lnTo>
                      <a:lnTo>
                        <a:pt x="544" y="1761"/>
                      </a:lnTo>
                      <a:lnTo>
                        <a:pt x="538" y="1759"/>
                      </a:lnTo>
                      <a:lnTo>
                        <a:pt x="528" y="1760"/>
                      </a:lnTo>
                      <a:lnTo>
                        <a:pt x="515" y="1747"/>
                      </a:lnTo>
                      <a:lnTo>
                        <a:pt x="501" y="1731"/>
                      </a:lnTo>
                      <a:lnTo>
                        <a:pt x="491" y="1740"/>
                      </a:lnTo>
                      <a:lnTo>
                        <a:pt x="485" y="1753"/>
                      </a:lnTo>
                      <a:lnTo>
                        <a:pt x="479" y="1767"/>
                      </a:lnTo>
                      <a:lnTo>
                        <a:pt x="472" y="1777"/>
                      </a:lnTo>
                      <a:lnTo>
                        <a:pt x="417" y="1731"/>
                      </a:lnTo>
                      <a:lnTo>
                        <a:pt x="375" y="1667"/>
                      </a:lnTo>
                      <a:lnTo>
                        <a:pt x="366" y="1648"/>
                      </a:lnTo>
                      <a:lnTo>
                        <a:pt x="355" y="1631"/>
                      </a:lnTo>
                      <a:lnTo>
                        <a:pt x="341" y="1616"/>
                      </a:lnTo>
                      <a:lnTo>
                        <a:pt x="326" y="1602"/>
                      </a:lnTo>
                      <a:lnTo>
                        <a:pt x="310" y="1588"/>
                      </a:lnTo>
                      <a:lnTo>
                        <a:pt x="294" y="1575"/>
                      </a:lnTo>
                      <a:lnTo>
                        <a:pt x="279" y="1561"/>
                      </a:lnTo>
                      <a:lnTo>
                        <a:pt x="265" y="1547"/>
                      </a:lnTo>
                      <a:lnTo>
                        <a:pt x="254" y="1531"/>
                      </a:lnTo>
                      <a:lnTo>
                        <a:pt x="246" y="1514"/>
                      </a:lnTo>
                      <a:lnTo>
                        <a:pt x="235" y="1496"/>
                      </a:lnTo>
                      <a:lnTo>
                        <a:pt x="198" y="1447"/>
                      </a:lnTo>
                      <a:lnTo>
                        <a:pt x="168" y="1418"/>
                      </a:lnTo>
                      <a:lnTo>
                        <a:pt x="155" y="1404"/>
                      </a:lnTo>
                      <a:lnTo>
                        <a:pt x="145" y="1390"/>
                      </a:lnTo>
                      <a:lnTo>
                        <a:pt x="133" y="1370"/>
                      </a:lnTo>
                      <a:lnTo>
                        <a:pt x="122" y="1356"/>
                      </a:lnTo>
                      <a:lnTo>
                        <a:pt x="89" y="1294"/>
                      </a:lnTo>
                      <a:lnTo>
                        <a:pt x="84" y="1277"/>
                      </a:lnTo>
                      <a:lnTo>
                        <a:pt x="79" y="1260"/>
                      </a:lnTo>
                      <a:lnTo>
                        <a:pt x="73" y="1245"/>
                      </a:lnTo>
                      <a:lnTo>
                        <a:pt x="64" y="1232"/>
                      </a:lnTo>
                      <a:lnTo>
                        <a:pt x="52" y="1221"/>
                      </a:lnTo>
                      <a:lnTo>
                        <a:pt x="34" y="1212"/>
                      </a:lnTo>
                      <a:lnTo>
                        <a:pt x="20" y="1197"/>
                      </a:lnTo>
                      <a:lnTo>
                        <a:pt x="11" y="1179"/>
                      </a:lnTo>
                      <a:lnTo>
                        <a:pt x="4" y="1158"/>
                      </a:lnTo>
                      <a:lnTo>
                        <a:pt x="1" y="1136"/>
                      </a:lnTo>
                      <a:lnTo>
                        <a:pt x="0" y="1113"/>
                      </a:lnTo>
                      <a:lnTo>
                        <a:pt x="2" y="1092"/>
                      </a:lnTo>
                      <a:lnTo>
                        <a:pt x="5" y="1074"/>
                      </a:lnTo>
                      <a:lnTo>
                        <a:pt x="10" y="1059"/>
                      </a:lnTo>
                      <a:lnTo>
                        <a:pt x="13" y="1038"/>
                      </a:lnTo>
                      <a:lnTo>
                        <a:pt x="14" y="1019"/>
                      </a:lnTo>
                      <a:lnTo>
                        <a:pt x="18" y="1003"/>
                      </a:lnTo>
                      <a:lnTo>
                        <a:pt x="28" y="989"/>
                      </a:lnTo>
                      <a:lnTo>
                        <a:pt x="42" y="987"/>
                      </a:lnTo>
                      <a:lnTo>
                        <a:pt x="59" y="987"/>
                      </a:lnTo>
                      <a:lnTo>
                        <a:pt x="77" y="988"/>
                      </a:lnTo>
                      <a:lnTo>
                        <a:pt x="93" y="988"/>
                      </a:lnTo>
                      <a:lnTo>
                        <a:pt x="106" y="985"/>
                      </a:lnTo>
                      <a:lnTo>
                        <a:pt x="113" y="978"/>
                      </a:lnTo>
                      <a:lnTo>
                        <a:pt x="112" y="963"/>
                      </a:lnTo>
                      <a:lnTo>
                        <a:pt x="106" y="949"/>
                      </a:lnTo>
                      <a:lnTo>
                        <a:pt x="102" y="932"/>
                      </a:lnTo>
                      <a:lnTo>
                        <a:pt x="108" y="868"/>
                      </a:lnTo>
                      <a:lnTo>
                        <a:pt x="132" y="812"/>
                      </a:lnTo>
                      <a:lnTo>
                        <a:pt x="152" y="800"/>
                      </a:lnTo>
                      <a:lnTo>
                        <a:pt x="156" y="811"/>
                      </a:lnTo>
                      <a:lnTo>
                        <a:pt x="153" y="823"/>
                      </a:lnTo>
                      <a:lnTo>
                        <a:pt x="156" y="835"/>
                      </a:lnTo>
                      <a:lnTo>
                        <a:pt x="168" y="848"/>
                      </a:lnTo>
                      <a:lnTo>
                        <a:pt x="184" y="850"/>
                      </a:lnTo>
                      <a:lnTo>
                        <a:pt x="191" y="863"/>
                      </a:lnTo>
                      <a:lnTo>
                        <a:pt x="192" y="873"/>
                      </a:lnTo>
                      <a:lnTo>
                        <a:pt x="192" y="882"/>
                      </a:lnTo>
                      <a:lnTo>
                        <a:pt x="199" y="891"/>
                      </a:lnTo>
                      <a:lnTo>
                        <a:pt x="226" y="888"/>
                      </a:lnTo>
                      <a:lnTo>
                        <a:pt x="245" y="877"/>
                      </a:lnTo>
                      <a:lnTo>
                        <a:pt x="256" y="860"/>
                      </a:lnTo>
                      <a:lnTo>
                        <a:pt x="262" y="840"/>
                      </a:lnTo>
                      <a:lnTo>
                        <a:pt x="264" y="818"/>
                      </a:lnTo>
                      <a:lnTo>
                        <a:pt x="264" y="795"/>
                      </a:lnTo>
                      <a:lnTo>
                        <a:pt x="260" y="776"/>
                      </a:lnTo>
                      <a:lnTo>
                        <a:pt x="259" y="756"/>
                      </a:lnTo>
                      <a:lnTo>
                        <a:pt x="259" y="737"/>
                      </a:lnTo>
                      <a:lnTo>
                        <a:pt x="262" y="717"/>
                      </a:lnTo>
                      <a:lnTo>
                        <a:pt x="265" y="698"/>
                      </a:lnTo>
                      <a:lnTo>
                        <a:pt x="268" y="679"/>
                      </a:lnTo>
                      <a:lnTo>
                        <a:pt x="272" y="660"/>
                      </a:lnTo>
                      <a:lnTo>
                        <a:pt x="274" y="641"/>
                      </a:lnTo>
                      <a:lnTo>
                        <a:pt x="274" y="623"/>
                      </a:lnTo>
                      <a:lnTo>
                        <a:pt x="274" y="602"/>
                      </a:lnTo>
                      <a:lnTo>
                        <a:pt x="276" y="581"/>
                      </a:lnTo>
                      <a:lnTo>
                        <a:pt x="290" y="521"/>
                      </a:lnTo>
                      <a:lnTo>
                        <a:pt x="306" y="505"/>
                      </a:lnTo>
                      <a:lnTo>
                        <a:pt x="313" y="520"/>
                      </a:lnTo>
                      <a:lnTo>
                        <a:pt x="317" y="537"/>
                      </a:lnTo>
                      <a:lnTo>
                        <a:pt x="319" y="555"/>
                      </a:lnTo>
                      <a:lnTo>
                        <a:pt x="319" y="574"/>
                      </a:lnTo>
                      <a:lnTo>
                        <a:pt x="319" y="594"/>
                      </a:lnTo>
                      <a:lnTo>
                        <a:pt x="319" y="612"/>
                      </a:lnTo>
                      <a:lnTo>
                        <a:pt x="334" y="675"/>
                      </a:lnTo>
                      <a:lnTo>
                        <a:pt x="352" y="687"/>
                      </a:lnTo>
                      <a:lnTo>
                        <a:pt x="362" y="701"/>
                      </a:lnTo>
                      <a:lnTo>
                        <a:pt x="365" y="714"/>
                      </a:lnTo>
                      <a:lnTo>
                        <a:pt x="365" y="729"/>
                      </a:lnTo>
                      <a:lnTo>
                        <a:pt x="365" y="744"/>
                      </a:lnTo>
                      <a:lnTo>
                        <a:pt x="367" y="760"/>
                      </a:lnTo>
                      <a:lnTo>
                        <a:pt x="374" y="781"/>
                      </a:lnTo>
                      <a:lnTo>
                        <a:pt x="382" y="800"/>
                      </a:lnTo>
                      <a:lnTo>
                        <a:pt x="388" y="817"/>
                      </a:lnTo>
                      <a:lnTo>
                        <a:pt x="393" y="834"/>
                      </a:lnTo>
                      <a:lnTo>
                        <a:pt x="395" y="852"/>
                      </a:lnTo>
                      <a:lnTo>
                        <a:pt x="394" y="870"/>
                      </a:lnTo>
                      <a:lnTo>
                        <a:pt x="390" y="892"/>
                      </a:lnTo>
                      <a:lnTo>
                        <a:pt x="391" y="912"/>
                      </a:lnTo>
                      <a:lnTo>
                        <a:pt x="396" y="930"/>
                      </a:lnTo>
                      <a:lnTo>
                        <a:pt x="403" y="947"/>
                      </a:lnTo>
                      <a:lnTo>
                        <a:pt x="411" y="963"/>
                      </a:lnTo>
                      <a:lnTo>
                        <a:pt x="418" y="979"/>
                      </a:lnTo>
                      <a:lnTo>
                        <a:pt x="418" y="997"/>
                      </a:lnTo>
                      <a:lnTo>
                        <a:pt x="420" y="1013"/>
                      </a:lnTo>
                      <a:lnTo>
                        <a:pt x="424" y="1024"/>
                      </a:lnTo>
                      <a:lnTo>
                        <a:pt x="431" y="1030"/>
                      </a:lnTo>
                      <a:lnTo>
                        <a:pt x="442" y="1026"/>
                      </a:lnTo>
                      <a:lnTo>
                        <a:pt x="456" y="965"/>
                      </a:lnTo>
                      <a:lnTo>
                        <a:pt x="458" y="908"/>
                      </a:lnTo>
                      <a:lnTo>
                        <a:pt x="459" y="890"/>
                      </a:lnTo>
                      <a:lnTo>
                        <a:pt x="461" y="872"/>
                      </a:lnTo>
                      <a:lnTo>
                        <a:pt x="464" y="854"/>
                      </a:lnTo>
                      <a:lnTo>
                        <a:pt x="473" y="845"/>
                      </a:lnTo>
                      <a:lnTo>
                        <a:pt x="481" y="846"/>
                      </a:lnTo>
                      <a:lnTo>
                        <a:pt x="488" y="841"/>
                      </a:lnTo>
                      <a:lnTo>
                        <a:pt x="485" y="823"/>
                      </a:lnTo>
                      <a:lnTo>
                        <a:pt x="481" y="804"/>
                      </a:lnTo>
                      <a:lnTo>
                        <a:pt x="483" y="787"/>
                      </a:lnTo>
                      <a:lnTo>
                        <a:pt x="506" y="787"/>
                      </a:lnTo>
                      <a:lnTo>
                        <a:pt x="521" y="778"/>
                      </a:lnTo>
                      <a:lnTo>
                        <a:pt x="529" y="764"/>
                      </a:lnTo>
                      <a:lnTo>
                        <a:pt x="531" y="747"/>
                      </a:lnTo>
                      <a:lnTo>
                        <a:pt x="527" y="731"/>
                      </a:lnTo>
                      <a:lnTo>
                        <a:pt x="508" y="735"/>
                      </a:lnTo>
                      <a:lnTo>
                        <a:pt x="497" y="731"/>
                      </a:lnTo>
                      <a:lnTo>
                        <a:pt x="492" y="721"/>
                      </a:lnTo>
                      <a:lnTo>
                        <a:pt x="492" y="706"/>
                      </a:lnTo>
                      <a:lnTo>
                        <a:pt x="494" y="691"/>
                      </a:lnTo>
                      <a:lnTo>
                        <a:pt x="497" y="675"/>
                      </a:lnTo>
                      <a:lnTo>
                        <a:pt x="500" y="661"/>
                      </a:lnTo>
                      <a:lnTo>
                        <a:pt x="504" y="641"/>
                      </a:lnTo>
                      <a:lnTo>
                        <a:pt x="507" y="621"/>
                      </a:lnTo>
                      <a:lnTo>
                        <a:pt x="509" y="602"/>
                      </a:lnTo>
                      <a:lnTo>
                        <a:pt x="511" y="582"/>
                      </a:lnTo>
                      <a:lnTo>
                        <a:pt x="513" y="563"/>
                      </a:lnTo>
                      <a:lnTo>
                        <a:pt x="515" y="544"/>
                      </a:lnTo>
                      <a:lnTo>
                        <a:pt x="519" y="525"/>
                      </a:lnTo>
                      <a:lnTo>
                        <a:pt x="525" y="507"/>
                      </a:lnTo>
                      <a:lnTo>
                        <a:pt x="534" y="487"/>
                      </a:lnTo>
                      <a:lnTo>
                        <a:pt x="543" y="467"/>
                      </a:lnTo>
                      <a:lnTo>
                        <a:pt x="564" y="408"/>
                      </a:lnTo>
                      <a:lnTo>
                        <a:pt x="580" y="350"/>
                      </a:lnTo>
                      <a:lnTo>
                        <a:pt x="593" y="294"/>
                      </a:lnTo>
                      <a:lnTo>
                        <a:pt x="598" y="276"/>
                      </a:lnTo>
                      <a:lnTo>
                        <a:pt x="602" y="258"/>
                      </a:lnTo>
                      <a:lnTo>
                        <a:pt x="607" y="240"/>
                      </a:lnTo>
                      <a:lnTo>
                        <a:pt x="622" y="227"/>
                      </a:lnTo>
                      <a:lnTo>
                        <a:pt x="634" y="211"/>
                      </a:lnTo>
                      <a:lnTo>
                        <a:pt x="657" y="154"/>
                      </a:lnTo>
                      <a:lnTo>
                        <a:pt x="666" y="88"/>
                      </a:lnTo>
                      <a:lnTo>
                        <a:pt x="668" y="27"/>
                      </a:lnTo>
                      <a:lnTo>
                        <a:pt x="717" y="20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2123" name="Picture 1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04" y="3403"/>
                  <a:ext cx="2794" cy="63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" name="Group 16"/>
              <p:cNvGrpSpPr>
                <a:grpSpLocks/>
              </p:cNvGrpSpPr>
              <p:nvPr/>
            </p:nvGrpSpPr>
            <p:grpSpPr bwMode="auto">
              <a:xfrm>
                <a:off x="10464" y="10190"/>
                <a:ext cx="24" cy="72"/>
                <a:chOff x="10464" y="10190"/>
                <a:chExt cx="24" cy="72"/>
              </a:xfrm>
            </p:grpSpPr>
            <p:sp>
              <p:nvSpPr>
                <p:cNvPr id="2121" name="Freeform 17"/>
                <p:cNvSpPr>
                  <a:spLocks/>
                </p:cNvSpPr>
                <p:nvPr/>
              </p:nvSpPr>
              <p:spPr bwMode="auto">
                <a:xfrm>
                  <a:off x="10464" y="10190"/>
                  <a:ext cx="24" cy="72"/>
                </a:xfrm>
                <a:custGeom>
                  <a:avLst/>
                  <a:gdLst>
                    <a:gd name="T0" fmla="+- 0 10485 10464"/>
                    <a:gd name="T1" fmla="*/ T0 w 24"/>
                    <a:gd name="T2" fmla="+- 0 10248 10190"/>
                    <a:gd name="T3" fmla="*/ 10248 h 72"/>
                    <a:gd name="T4" fmla="+- 0 10488 10464"/>
                    <a:gd name="T5" fmla="*/ T4 w 24"/>
                    <a:gd name="T6" fmla="+- 0 10228 10190"/>
                    <a:gd name="T7" fmla="*/ 10228 h 72"/>
                    <a:gd name="T8" fmla="+- 0 10484 10464"/>
                    <a:gd name="T9" fmla="*/ T8 w 24"/>
                    <a:gd name="T10" fmla="+- 0 10208 10190"/>
                    <a:gd name="T11" fmla="*/ 10208 h 72"/>
                    <a:gd name="T12" fmla="+- 0 10474 10464"/>
                    <a:gd name="T13" fmla="*/ T12 w 24"/>
                    <a:gd name="T14" fmla="+- 0 10190 10190"/>
                    <a:gd name="T15" fmla="*/ 10190 h 72"/>
                    <a:gd name="T16" fmla="+- 0 10468 10464"/>
                    <a:gd name="T17" fmla="*/ T16 w 24"/>
                    <a:gd name="T18" fmla="+- 0 10197 10190"/>
                    <a:gd name="T19" fmla="*/ 10197 h 72"/>
                    <a:gd name="T20" fmla="+- 0 10465 10464"/>
                    <a:gd name="T21" fmla="*/ T20 w 24"/>
                    <a:gd name="T22" fmla="+- 0 10209 10190"/>
                    <a:gd name="T23" fmla="*/ 10209 h 72"/>
                    <a:gd name="T24" fmla="+- 0 10464 10464"/>
                    <a:gd name="T25" fmla="*/ T24 w 24"/>
                    <a:gd name="T26" fmla="+- 0 10224 10190"/>
                    <a:gd name="T27" fmla="*/ 10224 h 72"/>
                    <a:gd name="T28" fmla="+- 0 10465 10464"/>
                    <a:gd name="T29" fmla="*/ T28 w 24"/>
                    <a:gd name="T30" fmla="+- 0 10239 10190"/>
                    <a:gd name="T31" fmla="*/ 10239 h 72"/>
                    <a:gd name="T32" fmla="+- 0 10468 10464"/>
                    <a:gd name="T33" fmla="*/ T32 w 24"/>
                    <a:gd name="T34" fmla="+- 0 10252 10190"/>
                    <a:gd name="T35" fmla="*/ 10252 h 72"/>
                    <a:gd name="T36" fmla="+- 0 10472 10464"/>
                    <a:gd name="T37" fmla="*/ T36 w 24"/>
                    <a:gd name="T38" fmla="+- 0 10260 10190"/>
                    <a:gd name="T39" fmla="*/ 10260 h 72"/>
                    <a:gd name="T40" fmla="+- 0 10477 10464"/>
                    <a:gd name="T41" fmla="*/ T40 w 24"/>
                    <a:gd name="T42" fmla="+- 0 10262 10190"/>
                    <a:gd name="T43" fmla="*/ 10262 h 72"/>
                    <a:gd name="T44" fmla="+- 0 10483 10464"/>
                    <a:gd name="T45" fmla="*/ T44 w 24"/>
                    <a:gd name="T46" fmla="+- 0 10253 10190"/>
                    <a:gd name="T47" fmla="*/ 10253 h 72"/>
                    <a:gd name="T48" fmla="+- 0 10485 10464"/>
                    <a:gd name="T49" fmla="*/ T48 w 24"/>
                    <a:gd name="T50" fmla="+- 0 10248 10190"/>
                    <a:gd name="T51" fmla="*/ 10248 h 7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24" h="72">
                      <a:moveTo>
                        <a:pt x="21" y="58"/>
                      </a:moveTo>
                      <a:lnTo>
                        <a:pt x="24" y="38"/>
                      </a:lnTo>
                      <a:lnTo>
                        <a:pt x="20" y="18"/>
                      </a:lnTo>
                      <a:lnTo>
                        <a:pt x="10" y="0"/>
                      </a:lnTo>
                      <a:lnTo>
                        <a:pt x="4" y="7"/>
                      </a:lnTo>
                      <a:lnTo>
                        <a:pt x="1" y="19"/>
                      </a:lnTo>
                      <a:lnTo>
                        <a:pt x="0" y="34"/>
                      </a:lnTo>
                      <a:lnTo>
                        <a:pt x="1" y="49"/>
                      </a:lnTo>
                      <a:lnTo>
                        <a:pt x="4" y="62"/>
                      </a:lnTo>
                      <a:lnTo>
                        <a:pt x="8" y="70"/>
                      </a:lnTo>
                      <a:lnTo>
                        <a:pt x="13" y="72"/>
                      </a:lnTo>
                      <a:lnTo>
                        <a:pt x="19" y="63"/>
                      </a:lnTo>
                      <a:lnTo>
                        <a:pt x="21" y="58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" name="Group 18"/>
              <p:cNvGrpSpPr>
                <a:grpSpLocks/>
              </p:cNvGrpSpPr>
              <p:nvPr/>
            </p:nvGrpSpPr>
            <p:grpSpPr bwMode="auto">
              <a:xfrm>
                <a:off x="10429" y="10645"/>
                <a:ext cx="70" cy="205"/>
                <a:chOff x="10429" y="10645"/>
                <a:chExt cx="70" cy="205"/>
              </a:xfrm>
            </p:grpSpPr>
            <p:sp>
              <p:nvSpPr>
                <p:cNvPr id="2120" name="Freeform 19"/>
                <p:cNvSpPr>
                  <a:spLocks/>
                </p:cNvSpPr>
                <p:nvPr/>
              </p:nvSpPr>
              <p:spPr bwMode="auto">
                <a:xfrm>
                  <a:off x="10429" y="10645"/>
                  <a:ext cx="70" cy="205"/>
                </a:xfrm>
                <a:custGeom>
                  <a:avLst/>
                  <a:gdLst>
                    <a:gd name="T0" fmla="+- 0 10488 10429"/>
                    <a:gd name="T1" fmla="*/ T0 w 70"/>
                    <a:gd name="T2" fmla="+- 0 10845 10645"/>
                    <a:gd name="T3" fmla="*/ 10845 h 205"/>
                    <a:gd name="T4" fmla="+- 0 10494 10429"/>
                    <a:gd name="T5" fmla="*/ T4 w 70"/>
                    <a:gd name="T6" fmla="+- 0 10828 10645"/>
                    <a:gd name="T7" fmla="*/ 10828 h 205"/>
                    <a:gd name="T8" fmla="+- 0 10498 10429"/>
                    <a:gd name="T9" fmla="*/ T8 w 70"/>
                    <a:gd name="T10" fmla="+- 0 10810 10645"/>
                    <a:gd name="T11" fmla="*/ 10810 h 205"/>
                    <a:gd name="T12" fmla="+- 0 10498 10429"/>
                    <a:gd name="T13" fmla="*/ T12 w 70"/>
                    <a:gd name="T14" fmla="+- 0 10791 10645"/>
                    <a:gd name="T15" fmla="*/ 10791 h 205"/>
                    <a:gd name="T16" fmla="+- 0 10497 10429"/>
                    <a:gd name="T17" fmla="*/ T16 w 70"/>
                    <a:gd name="T18" fmla="+- 0 10772 10645"/>
                    <a:gd name="T19" fmla="*/ 10772 h 205"/>
                    <a:gd name="T20" fmla="+- 0 10476 10429"/>
                    <a:gd name="T21" fmla="*/ T20 w 70"/>
                    <a:gd name="T22" fmla="+- 0 10696 10645"/>
                    <a:gd name="T23" fmla="*/ 10696 h 205"/>
                    <a:gd name="T24" fmla="+- 0 10462 10429"/>
                    <a:gd name="T25" fmla="*/ T24 w 70"/>
                    <a:gd name="T26" fmla="+- 0 10661 10645"/>
                    <a:gd name="T27" fmla="*/ 10661 h 205"/>
                    <a:gd name="T28" fmla="+- 0 10457 10429"/>
                    <a:gd name="T29" fmla="*/ T28 w 70"/>
                    <a:gd name="T30" fmla="+- 0 10645 10645"/>
                    <a:gd name="T31" fmla="*/ 10645 h 205"/>
                    <a:gd name="T32" fmla="+- 0 10443 10429"/>
                    <a:gd name="T33" fmla="*/ T32 w 70"/>
                    <a:gd name="T34" fmla="+- 0 10649 10645"/>
                    <a:gd name="T35" fmla="*/ 10649 h 205"/>
                    <a:gd name="T36" fmla="+- 0 10435 10429"/>
                    <a:gd name="T37" fmla="*/ T36 w 70"/>
                    <a:gd name="T38" fmla="+- 0 10660 10645"/>
                    <a:gd name="T39" fmla="*/ 10660 h 205"/>
                    <a:gd name="T40" fmla="+- 0 10430 10429"/>
                    <a:gd name="T41" fmla="*/ T40 w 70"/>
                    <a:gd name="T42" fmla="+- 0 10677 10645"/>
                    <a:gd name="T43" fmla="*/ 10677 h 205"/>
                    <a:gd name="T44" fmla="+- 0 10429 10429"/>
                    <a:gd name="T45" fmla="*/ T44 w 70"/>
                    <a:gd name="T46" fmla="+- 0 10698 10645"/>
                    <a:gd name="T47" fmla="*/ 10698 h 205"/>
                    <a:gd name="T48" fmla="+- 0 10429 10429"/>
                    <a:gd name="T49" fmla="*/ T48 w 70"/>
                    <a:gd name="T50" fmla="+- 0 10721 10645"/>
                    <a:gd name="T51" fmla="*/ 10721 h 205"/>
                    <a:gd name="T52" fmla="+- 0 10430 10429"/>
                    <a:gd name="T53" fmla="*/ T52 w 70"/>
                    <a:gd name="T54" fmla="+- 0 10743 10645"/>
                    <a:gd name="T55" fmla="*/ 10743 h 205"/>
                    <a:gd name="T56" fmla="+- 0 10430 10429"/>
                    <a:gd name="T57" fmla="*/ T56 w 70"/>
                    <a:gd name="T58" fmla="+- 0 10762 10645"/>
                    <a:gd name="T59" fmla="*/ 10762 h 205"/>
                    <a:gd name="T60" fmla="+- 0 10440 10429"/>
                    <a:gd name="T61" fmla="*/ T60 w 70"/>
                    <a:gd name="T62" fmla="+- 0 10824 10645"/>
                    <a:gd name="T63" fmla="*/ 10824 h 205"/>
                    <a:gd name="T64" fmla="+- 0 10464 10429"/>
                    <a:gd name="T65" fmla="*/ T64 w 70"/>
                    <a:gd name="T66" fmla="+- 0 10850 10645"/>
                    <a:gd name="T67" fmla="*/ 10850 h 205"/>
                    <a:gd name="T68" fmla="+- 0 10488 10429"/>
                    <a:gd name="T69" fmla="*/ T68 w 70"/>
                    <a:gd name="T70" fmla="+- 0 10845 10645"/>
                    <a:gd name="T71" fmla="*/ 10845 h 20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</a:cxnLst>
                  <a:rect l="0" t="0" r="r" b="b"/>
                  <a:pathLst>
                    <a:path w="70" h="205">
                      <a:moveTo>
                        <a:pt x="59" y="200"/>
                      </a:moveTo>
                      <a:lnTo>
                        <a:pt x="65" y="183"/>
                      </a:lnTo>
                      <a:lnTo>
                        <a:pt x="69" y="165"/>
                      </a:lnTo>
                      <a:lnTo>
                        <a:pt x="69" y="146"/>
                      </a:lnTo>
                      <a:lnTo>
                        <a:pt x="68" y="127"/>
                      </a:lnTo>
                      <a:lnTo>
                        <a:pt x="47" y="51"/>
                      </a:lnTo>
                      <a:lnTo>
                        <a:pt x="33" y="16"/>
                      </a:lnTo>
                      <a:lnTo>
                        <a:pt x="28" y="0"/>
                      </a:lnTo>
                      <a:lnTo>
                        <a:pt x="14" y="4"/>
                      </a:lnTo>
                      <a:lnTo>
                        <a:pt x="6" y="15"/>
                      </a:lnTo>
                      <a:lnTo>
                        <a:pt x="1" y="32"/>
                      </a:lnTo>
                      <a:lnTo>
                        <a:pt x="0" y="53"/>
                      </a:lnTo>
                      <a:lnTo>
                        <a:pt x="0" y="76"/>
                      </a:lnTo>
                      <a:lnTo>
                        <a:pt x="1" y="98"/>
                      </a:lnTo>
                      <a:lnTo>
                        <a:pt x="1" y="117"/>
                      </a:lnTo>
                      <a:lnTo>
                        <a:pt x="11" y="179"/>
                      </a:lnTo>
                      <a:lnTo>
                        <a:pt x="35" y="205"/>
                      </a:lnTo>
                      <a:lnTo>
                        <a:pt x="59" y="200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" name="Group 20"/>
              <p:cNvGrpSpPr>
                <a:grpSpLocks/>
              </p:cNvGrpSpPr>
              <p:nvPr/>
            </p:nvGrpSpPr>
            <p:grpSpPr bwMode="auto">
              <a:xfrm>
                <a:off x="2096" y="5699"/>
                <a:ext cx="220" cy="205"/>
                <a:chOff x="2096" y="5699"/>
                <a:chExt cx="220" cy="205"/>
              </a:xfrm>
            </p:grpSpPr>
            <p:sp>
              <p:nvSpPr>
                <p:cNvPr id="2116" name="Freeform 21"/>
                <p:cNvSpPr>
                  <a:spLocks/>
                </p:cNvSpPr>
                <p:nvPr/>
              </p:nvSpPr>
              <p:spPr bwMode="auto">
                <a:xfrm>
                  <a:off x="2096" y="5699"/>
                  <a:ext cx="220" cy="205"/>
                </a:xfrm>
                <a:custGeom>
                  <a:avLst/>
                  <a:gdLst>
                    <a:gd name="T0" fmla="+- 0 2113 2096"/>
                    <a:gd name="T1" fmla="*/ T0 w 220"/>
                    <a:gd name="T2" fmla="+- 0 5705 5699"/>
                    <a:gd name="T3" fmla="*/ 5705 h 205"/>
                    <a:gd name="T4" fmla="+- 0 2102 2096"/>
                    <a:gd name="T5" fmla="*/ T4 w 220"/>
                    <a:gd name="T6" fmla="+- 0 5710 5699"/>
                    <a:gd name="T7" fmla="*/ 5710 h 205"/>
                    <a:gd name="T8" fmla="+- 0 2099 2096"/>
                    <a:gd name="T9" fmla="*/ T8 w 220"/>
                    <a:gd name="T10" fmla="+- 0 5718 5699"/>
                    <a:gd name="T11" fmla="*/ 5718 h 205"/>
                    <a:gd name="T12" fmla="+- 0 2108 2096"/>
                    <a:gd name="T13" fmla="*/ T12 w 220"/>
                    <a:gd name="T14" fmla="+- 0 5724 5699"/>
                    <a:gd name="T15" fmla="*/ 5724 h 205"/>
                    <a:gd name="T16" fmla="+- 0 2115 2096"/>
                    <a:gd name="T17" fmla="*/ T16 w 220"/>
                    <a:gd name="T18" fmla="+- 0 5733 5699"/>
                    <a:gd name="T19" fmla="*/ 5733 h 205"/>
                    <a:gd name="T20" fmla="+- 0 2113 2096"/>
                    <a:gd name="T21" fmla="*/ T20 w 220"/>
                    <a:gd name="T22" fmla="+- 0 5745 5699"/>
                    <a:gd name="T23" fmla="*/ 5745 h 205"/>
                    <a:gd name="T24" fmla="+- 0 2110 2096"/>
                    <a:gd name="T25" fmla="*/ T24 w 220"/>
                    <a:gd name="T26" fmla="+- 0 5758 5699"/>
                    <a:gd name="T27" fmla="*/ 5758 h 205"/>
                    <a:gd name="T28" fmla="+- 0 2115 2096"/>
                    <a:gd name="T29" fmla="*/ T28 w 220"/>
                    <a:gd name="T30" fmla="+- 0 5767 5699"/>
                    <a:gd name="T31" fmla="*/ 5767 h 205"/>
                    <a:gd name="T32" fmla="+- 0 2131 2096"/>
                    <a:gd name="T33" fmla="*/ T32 w 220"/>
                    <a:gd name="T34" fmla="+- 0 5784 5699"/>
                    <a:gd name="T35" fmla="*/ 5784 h 205"/>
                    <a:gd name="T36" fmla="+- 0 2137 2096"/>
                    <a:gd name="T37" fmla="*/ T36 w 220"/>
                    <a:gd name="T38" fmla="+- 0 5795 5699"/>
                    <a:gd name="T39" fmla="*/ 5795 h 205"/>
                    <a:gd name="T40" fmla="+- 0 2142 2096"/>
                    <a:gd name="T41" fmla="*/ T40 w 220"/>
                    <a:gd name="T42" fmla="+- 0 5806 5699"/>
                    <a:gd name="T43" fmla="*/ 5806 h 205"/>
                    <a:gd name="T44" fmla="+- 0 2144 2096"/>
                    <a:gd name="T45" fmla="*/ T44 w 220"/>
                    <a:gd name="T46" fmla="+- 0 5818 5699"/>
                    <a:gd name="T47" fmla="*/ 5818 h 205"/>
                    <a:gd name="T48" fmla="+- 0 2137 2096"/>
                    <a:gd name="T49" fmla="*/ T48 w 220"/>
                    <a:gd name="T50" fmla="+- 0 5833 5699"/>
                    <a:gd name="T51" fmla="*/ 5833 h 205"/>
                    <a:gd name="T52" fmla="+- 0 2129 2096"/>
                    <a:gd name="T53" fmla="*/ T52 w 220"/>
                    <a:gd name="T54" fmla="+- 0 5843 5699"/>
                    <a:gd name="T55" fmla="*/ 5843 h 205"/>
                    <a:gd name="T56" fmla="+- 0 2136 2096"/>
                    <a:gd name="T57" fmla="*/ T56 w 220"/>
                    <a:gd name="T58" fmla="+- 0 5849 5699"/>
                    <a:gd name="T59" fmla="*/ 5849 h 205"/>
                    <a:gd name="T60" fmla="+- 0 2170 2096"/>
                    <a:gd name="T61" fmla="*/ T60 w 220"/>
                    <a:gd name="T62" fmla="+- 0 5862 5699"/>
                    <a:gd name="T63" fmla="*/ 5862 h 205"/>
                    <a:gd name="T64" fmla="+- 0 2172 2096"/>
                    <a:gd name="T65" fmla="*/ T64 w 220"/>
                    <a:gd name="T66" fmla="+- 0 5872 5699"/>
                    <a:gd name="T67" fmla="*/ 5872 h 205"/>
                    <a:gd name="T68" fmla="+- 0 2163 2096"/>
                    <a:gd name="T69" fmla="*/ T68 w 220"/>
                    <a:gd name="T70" fmla="+- 0 5879 5699"/>
                    <a:gd name="T71" fmla="*/ 5879 h 205"/>
                    <a:gd name="T72" fmla="+- 0 2151 2096"/>
                    <a:gd name="T73" fmla="*/ T72 w 220"/>
                    <a:gd name="T74" fmla="+- 0 5881 5699"/>
                    <a:gd name="T75" fmla="*/ 5881 h 205"/>
                    <a:gd name="T76" fmla="+- 0 2195 2096"/>
                    <a:gd name="T77" fmla="*/ T76 w 220"/>
                    <a:gd name="T78" fmla="+- 0 5905 5699"/>
                    <a:gd name="T79" fmla="*/ 5905 h 205"/>
                    <a:gd name="T80" fmla="+- 0 2208 2096"/>
                    <a:gd name="T81" fmla="*/ T80 w 220"/>
                    <a:gd name="T82" fmla="+- 0 5904 5699"/>
                    <a:gd name="T83" fmla="*/ 5904 h 205"/>
                    <a:gd name="T84" fmla="+- 0 2218 2096"/>
                    <a:gd name="T85" fmla="*/ T84 w 220"/>
                    <a:gd name="T86" fmla="+- 0 5903 5699"/>
                    <a:gd name="T87" fmla="*/ 5903 h 205"/>
                    <a:gd name="T88" fmla="+- 0 2245 2096"/>
                    <a:gd name="T89" fmla="*/ T88 w 220"/>
                    <a:gd name="T90" fmla="+- 0 5890 5699"/>
                    <a:gd name="T91" fmla="*/ 5890 h 205"/>
                    <a:gd name="T92" fmla="+- 0 2253 2096"/>
                    <a:gd name="T93" fmla="*/ T92 w 220"/>
                    <a:gd name="T94" fmla="+- 0 5881 5699"/>
                    <a:gd name="T95" fmla="*/ 5881 h 205"/>
                    <a:gd name="T96" fmla="+- 0 2264 2096"/>
                    <a:gd name="T97" fmla="*/ T96 w 220"/>
                    <a:gd name="T98" fmla="+- 0 5875 5699"/>
                    <a:gd name="T99" fmla="*/ 5875 h 205"/>
                    <a:gd name="T100" fmla="+- 0 2307 2096"/>
                    <a:gd name="T101" fmla="*/ T100 w 220"/>
                    <a:gd name="T102" fmla="+- 0 5874 5699"/>
                    <a:gd name="T103" fmla="*/ 5874 h 205"/>
                    <a:gd name="T104" fmla="+- 0 2301 2096"/>
                    <a:gd name="T105" fmla="*/ T104 w 220"/>
                    <a:gd name="T106" fmla="+- 0 5849 5699"/>
                    <a:gd name="T107" fmla="*/ 5849 h 205"/>
                    <a:gd name="T108" fmla="+- 0 2287 2096"/>
                    <a:gd name="T109" fmla="*/ T108 w 220"/>
                    <a:gd name="T110" fmla="+- 0 5839 5699"/>
                    <a:gd name="T111" fmla="*/ 5839 h 205"/>
                    <a:gd name="T112" fmla="+- 0 2280 2096"/>
                    <a:gd name="T113" fmla="*/ T112 w 220"/>
                    <a:gd name="T114" fmla="+- 0 5811 5699"/>
                    <a:gd name="T115" fmla="*/ 5811 h 205"/>
                    <a:gd name="T116" fmla="+- 0 2277 2096"/>
                    <a:gd name="T117" fmla="*/ T116 w 220"/>
                    <a:gd name="T118" fmla="+- 0 5799 5699"/>
                    <a:gd name="T119" fmla="*/ 5799 h 205"/>
                    <a:gd name="T120" fmla="+- 0 2275 2096"/>
                    <a:gd name="T121" fmla="*/ T120 w 220"/>
                    <a:gd name="T122" fmla="+- 0 5787 5699"/>
                    <a:gd name="T123" fmla="*/ 5787 h 205"/>
                    <a:gd name="T124" fmla="+- 0 2273 2096"/>
                    <a:gd name="T125" fmla="*/ T124 w 220"/>
                    <a:gd name="T126" fmla="+- 0 5775 5699"/>
                    <a:gd name="T127" fmla="*/ 5775 h 205"/>
                    <a:gd name="T128" fmla="+- 0 2260 2096"/>
                    <a:gd name="T129" fmla="*/ T128 w 220"/>
                    <a:gd name="T130" fmla="+- 0 5755 5699"/>
                    <a:gd name="T131" fmla="*/ 5755 h 205"/>
                    <a:gd name="T132" fmla="+- 0 2254 2096"/>
                    <a:gd name="T133" fmla="*/ T132 w 220"/>
                    <a:gd name="T134" fmla="+- 0 5752 5699"/>
                    <a:gd name="T135" fmla="*/ 5752 h 205"/>
                    <a:gd name="T136" fmla="+- 0 2198 2096"/>
                    <a:gd name="T137" fmla="*/ T136 w 220"/>
                    <a:gd name="T138" fmla="+- 0 5752 5699"/>
                    <a:gd name="T139" fmla="*/ 5752 h 205"/>
                    <a:gd name="T140" fmla="+- 0 2172 2096"/>
                    <a:gd name="T141" fmla="*/ T140 w 220"/>
                    <a:gd name="T142" fmla="+- 0 5735 5699"/>
                    <a:gd name="T143" fmla="*/ 5735 h 205"/>
                    <a:gd name="T144" fmla="+- 0 2162 2096"/>
                    <a:gd name="T145" fmla="*/ T144 w 220"/>
                    <a:gd name="T146" fmla="+- 0 5720 5699"/>
                    <a:gd name="T147" fmla="*/ 5720 h 205"/>
                    <a:gd name="T148" fmla="+- 0 2153 2096"/>
                    <a:gd name="T149" fmla="*/ T148 w 220"/>
                    <a:gd name="T150" fmla="+- 0 5705 5699"/>
                    <a:gd name="T151" fmla="*/ 5705 h 205"/>
                    <a:gd name="T152" fmla="+- 0 2140 2096"/>
                    <a:gd name="T153" fmla="*/ T152 w 220"/>
                    <a:gd name="T154" fmla="+- 0 5700 5699"/>
                    <a:gd name="T155" fmla="*/ 5700 h 20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</a:cxnLst>
                  <a:rect l="0" t="0" r="r" b="b"/>
                  <a:pathLst>
                    <a:path w="220" h="205">
                      <a:moveTo>
                        <a:pt x="33" y="0"/>
                      </a:moveTo>
                      <a:lnTo>
                        <a:pt x="17" y="6"/>
                      </a:lnTo>
                      <a:lnTo>
                        <a:pt x="11" y="10"/>
                      </a:lnTo>
                      <a:lnTo>
                        <a:pt x="6" y="11"/>
                      </a:lnTo>
                      <a:lnTo>
                        <a:pt x="0" y="15"/>
                      </a:lnTo>
                      <a:lnTo>
                        <a:pt x="3" y="19"/>
                      </a:lnTo>
                      <a:lnTo>
                        <a:pt x="8" y="23"/>
                      </a:lnTo>
                      <a:lnTo>
                        <a:pt x="12" y="25"/>
                      </a:lnTo>
                      <a:lnTo>
                        <a:pt x="17" y="29"/>
                      </a:lnTo>
                      <a:lnTo>
                        <a:pt x="19" y="34"/>
                      </a:lnTo>
                      <a:lnTo>
                        <a:pt x="19" y="40"/>
                      </a:lnTo>
                      <a:lnTo>
                        <a:pt x="17" y="46"/>
                      </a:lnTo>
                      <a:lnTo>
                        <a:pt x="14" y="53"/>
                      </a:lnTo>
                      <a:lnTo>
                        <a:pt x="14" y="59"/>
                      </a:lnTo>
                      <a:lnTo>
                        <a:pt x="16" y="64"/>
                      </a:lnTo>
                      <a:lnTo>
                        <a:pt x="19" y="68"/>
                      </a:lnTo>
                      <a:lnTo>
                        <a:pt x="29" y="76"/>
                      </a:lnTo>
                      <a:lnTo>
                        <a:pt x="35" y="85"/>
                      </a:lnTo>
                      <a:lnTo>
                        <a:pt x="39" y="91"/>
                      </a:lnTo>
                      <a:lnTo>
                        <a:pt x="41" y="96"/>
                      </a:lnTo>
                      <a:lnTo>
                        <a:pt x="45" y="102"/>
                      </a:lnTo>
                      <a:lnTo>
                        <a:pt x="46" y="107"/>
                      </a:lnTo>
                      <a:lnTo>
                        <a:pt x="47" y="114"/>
                      </a:lnTo>
                      <a:lnTo>
                        <a:pt x="48" y="119"/>
                      </a:lnTo>
                      <a:lnTo>
                        <a:pt x="48" y="124"/>
                      </a:lnTo>
                      <a:lnTo>
                        <a:pt x="41" y="134"/>
                      </a:lnTo>
                      <a:lnTo>
                        <a:pt x="35" y="138"/>
                      </a:lnTo>
                      <a:lnTo>
                        <a:pt x="33" y="144"/>
                      </a:lnTo>
                      <a:lnTo>
                        <a:pt x="36" y="148"/>
                      </a:lnTo>
                      <a:lnTo>
                        <a:pt x="40" y="150"/>
                      </a:lnTo>
                      <a:lnTo>
                        <a:pt x="59" y="155"/>
                      </a:lnTo>
                      <a:lnTo>
                        <a:pt x="74" y="163"/>
                      </a:lnTo>
                      <a:lnTo>
                        <a:pt x="78" y="169"/>
                      </a:lnTo>
                      <a:lnTo>
                        <a:pt x="76" y="173"/>
                      </a:lnTo>
                      <a:lnTo>
                        <a:pt x="72" y="178"/>
                      </a:lnTo>
                      <a:lnTo>
                        <a:pt x="67" y="180"/>
                      </a:lnTo>
                      <a:lnTo>
                        <a:pt x="60" y="180"/>
                      </a:lnTo>
                      <a:lnTo>
                        <a:pt x="55" y="182"/>
                      </a:lnTo>
                      <a:lnTo>
                        <a:pt x="93" y="204"/>
                      </a:lnTo>
                      <a:lnTo>
                        <a:pt x="99" y="206"/>
                      </a:lnTo>
                      <a:lnTo>
                        <a:pt x="105" y="206"/>
                      </a:lnTo>
                      <a:lnTo>
                        <a:pt x="112" y="205"/>
                      </a:lnTo>
                      <a:lnTo>
                        <a:pt x="117" y="204"/>
                      </a:lnTo>
                      <a:lnTo>
                        <a:pt x="122" y="204"/>
                      </a:lnTo>
                      <a:lnTo>
                        <a:pt x="140" y="198"/>
                      </a:lnTo>
                      <a:lnTo>
                        <a:pt x="149" y="191"/>
                      </a:lnTo>
                      <a:lnTo>
                        <a:pt x="151" y="185"/>
                      </a:lnTo>
                      <a:lnTo>
                        <a:pt x="157" y="182"/>
                      </a:lnTo>
                      <a:lnTo>
                        <a:pt x="162" y="180"/>
                      </a:lnTo>
                      <a:lnTo>
                        <a:pt x="168" y="176"/>
                      </a:lnTo>
                      <a:lnTo>
                        <a:pt x="173" y="175"/>
                      </a:lnTo>
                      <a:lnTo>
                        <a:pt x="211" y="175"/>
                      </a:lnTo>
                      <a:lnTo>
                        <a:pt x="219" y="171"/>
                      </a:lnTo>
                      <a:lnTo>
                        <a:pt x="205" y="150"/>
                      </a:lnTo>
                      <a:lnTo>
                        <a:pt x="194" y="144"/>
                      </a:lnTo>
                      <a:lnTo>
                        <a:pt x="191" y="140"/>
                      </a:lnTo>
                      <a:lnTo>
                        <a:pt x="184" y="119"/>
                      </a:lnTo>
                      <a:lnTo>
                        <a:pt x="184" y="112"/>
                      </a:lnTo>
                      <a:lnTo>
                        <a:pt x="182" y="107"/>
                      </a:lnTo>
                      <a:lnTo>
                        <a:pt x="181" y="100"/>
                      </a:lnTo>
                      <a:lnTo>
                        <a:pt x="180" y="95"/>
                      </a:lnTo>
                      <a:lnTo>
                        <a:pt x="179" y="88"/>
                      </a:lnTo>
                      <a:lnTo>
                        <a:pt x="178" y="83"/>
                      </a:lnTo>
                      <a:lnTo>
                        <a:pt x="177" y="76"/>
                      </a:lnTo>
                      <a:lnTo>
                        <a:pt x="173" y="64"/>
                      </a:lnTo>
                      <a:lnTo>
                        <a:pt x="164" y="56"/>
                      </a:lnTo>
                      <a:lnTo>
                        <a:pt x="159" y="54"/>
                      </a:lnTo>
                      <a:lnTo>
                        <a:pt x="158" y="53"/>
                      </a:lnTo>
                      <a:lnTo>
                        <a:pt x="106" y="53"/>
                      </a:lnTo>
                      <a:lnTo>
                        <a:pt x="102" y="53"/>
                      </a:lnTo>
                      <a:lnTo>
                        <a:pt x="91" y="47"/>
                      </a:lnTo>
                      <a:lnTo>
                        <a:pt x="76" y="36"/>
                      </a:lnTo>
                      <a:lnTo>
                        <a:pt x="72" y="30"/>
                      </a:lnTo>
                      <a:lnTo>
                        <a:pt x="66" y="21"/>
                      </a:lnTo>
                      <a:lnTo>
                        <a:pt x="64" y="14"/>
                      </a:lnTo>
                      <a:lnTo>
                        <a:pt x="57" y="6"/>
                      </a:lnTo>
                      <a:lnTo>
                        <a:pt x="50" y="2"/>
                      </a:lnTo>
                      <a:lnTo>
                        <a:pt x="44" y="1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FCCD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7" name="Freeform 22"/>
                <p:cNvSpPr>
                  <a:spLocks/>
                </p:cNvSpPr>
                <p:nvPr/>
              </p:nvSpPr>
              <p:spPr bwMode="auto">
                <a:xfrm>
                  <a:off x="2096" y="5699"/>
                  <a:ext cx="220" cy="205"/>
                </a:xfrm>
                <a:custGeom>
                  <a:avLst/>
                  <a:gdLst>
                    <a:gd name="T0" fmla="+- 0 2218 2096"/>
                    <a:gd name="T1" fmla="*/ T0 w 220"/>
                    <a:gd name="T2" fmla="+- 0 5903 5699"/>
                    <a:gd name="T3" fmla="*/ 5903 h 205"/>
                    <a:gd name="T4" fmla="+- 0 2213 2096"/>
                    <a:gd name="T5" fmla="*/ T4 w 220"/>
                    <a:gd name="T6" fmla="+- 0 5903 5699"/>
                    <a:gd name="T7" fmla="*/ 5903 h 205"/>
                    <a:gd name="T8" fmla="+- 0 2218 2096"/>
                    <a:gd name="T9" fmla="*/ T8 w 220"/>
                    <a:gd name="T10" fmla="+- 0 5903 5699"/>
                    <a:gd name="T11" fmla="*/ 5903 h 20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</a:cxnLst>
                  <a:rect l="0" t="0" r="r" b="b"/>
                  <a:pathLst>
                    <a:path w="220" h="205">
                      <a:moveTo>
                        <a:pt x="122" y="204"/>
                      </a:moveTo>
                      <a:lnTo>
                        <a:pt x="117" y="204"/>
                      </a:lnTo>
                      <a:lnTo>
                        <a:pt x="122" y="204"/>
                      </a:lnTo>
                    </a:path>
                  </a:pathLst>
                </a:custGeom>
                <a:solidFill>
                  <a:srgbClr val="FCCD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8" name="Freeform 23"/>
                <p:cNvSpPr>
                  <a:spLocks/>
                </p:cNvSpPr>
                <p:nvPr/>
              </p:nvSpPr>
              <p:spPr bwMode="auto">
                <a:xfrm>
                  <a:off x="2096" y="5699"/>
                  <a:ext cx="220" cy="205"/>
                </a:xfrm>
                <a:custGeom>
                  <a:avLst/>
                  <a:gdLst>
                    <a:gd name="T0" fmla="+- 0 2307 2096"/>
                    <a:gd name="T1" fmla="*/ T0 w 220"/>
                    <a:gd name="T2" fmla="+- 0 5874 5699"/>
                    <a:gd name="T3" fmla="*/ 5874 h 205"/>
                    <a:gd name="T4" fmla="+- 0 2269 2096"/>
                    <a:gd name="T5" fmla="*/ T4 w 220"/>
                    <a:gd name="T6" fmla="+- 0 5874 5699"/>
                    <a:gd name="T7" fmla="*/ 5874 h 205"/>
                    <a:gd name="T8" fmla="+- 0 2275 2096"/>
                    <a:gd name="T9" fmla="*/ T8 w 220"/>
                    <a:gd name="T10" fmla="+- 0 5874 5699"/>
                    <a:gd name="T11" fmla="*/ 5874 h 205"/>
                    <a:gd name="T12" fmla="+- 0 2287 2096"/>
                    <a:gd name="T13" fmla="*/ T12 w 220"/>
                    <a:gd name="T14" fmla="+- 0 5877 5699"/>
                    <a:gd name="T15" fmla="*/ 5877 h 205"/>
                    <a:gd name="T16" fmla="+- 0 2292 2096"/>
                    <a:gd name="T17" fmla="*/ T16 w 220"/>
                    <a:gd name="T18" fmla="+- 0 5877 5699"/>
                    <a:gd name="T19" fmla="*/ 5877 h 205"/>
                    <a:gd name="T20" fmla="+- 0 2299 2096"/>
                    <a:gd name="T21" fmla="*/ T20 w 220"/>
                    <a:gd name="T22" fmla="+- 0 5877 5699"/>
                    <a:gd name="T23" fmla="*/ 5877 h 205"/>
                    <a:gd name="T24" fmla="+- 0 2304 2096"/>
                    <a:gd name="T25" fmla="*/ T24 w 220"/>
                    <a:gd name="T26" fmla="+- 0 5875 5699"/>
                    <a:gd name="T27" fmla="*/ 5875 h 205"/>
                    <a:gd name="T28" fmla="+- 0 2307 2096"/>
                    <a:gd name="T29" fmla="*/ T28 w 220"/>
                    <a:gd name="T30" fmla="+- 0 5874 5699"/>
                    <a:gd name="T31" fmla="*/ 5874 h 20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220" h="205">
                      <a:moveTo>
                        <a:pt x="211" y="175"/>
                      </a:moveTo>
                      <a:lnTo>
                        <a:pt x="173" y="175"/>
                      </a:lnTo>
                      <a:lnTo>
                        <a:pt x="179" y="175"/>
                      </a:lnTo>
                      <a:lnTo>
                        <a:pt x="191" y="178"/>
                      </a:lnTo>
                      <a:lnTo>
                        <a:pt x="196" y="178"/>
                      </a:lnTo>
                      <a:lnTo>
                        <a:pt x="203" y="178"/>
                      </a:lnTo>
                      <a:lnTo>
                        <a:pt x="208" y="176"/>
                      </a:lnTo>
                      <a:lnTo>
                        <a:pt x="211" y="175"/>
                      </a:lnTo>
                    </a:path>
                  </a:pathLst>
                </a:custGeom>
                <a:solidFill>
                  <a:srgbClr val="FCCD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9" name="Freeform 24"/>
                <p:cNvSpPr>
                  <a:spLocks/>
                </p:cNvSpPr>
                <p:nvPr/>
              </p:nvSpPr>
              <p:spPr bwMode="auto">
                <a:xfrm>
                  <a:off x="2096" y="5699"/>
                  <a:ext cx="220" cy="205"/>
                </a:xfrm>
                <a:custGeom>
                  <a:avLst/>
                  <a:gdLst>
                    <a:gd name="T0" fmla="+- 0 2233 2096"/>
                    <a:gd name="T1" fmla="*/ T0 w 220"/>
                    <a:gd name="T2" fmla="+- 0 5746 5699"/>
                    <a:gd name="T3" fmla="*/ 5746 h 205"/>
                    <a:gd name="T4" fmla="+- 0 2225 2096"/>
                    <a:gd name="T5" fmla="*/ T4 w 220"/>
                    <a:gd name="T6" fmla="+- 0 5746 5699"/>
                    <a:gd name="T7" fmla="*/ 5746 h 205"/>
                    <a:gd name="T8" fmla="+- 0 2209 2096"/>
                    <a:gd name="T9" fmla="*/ T8 w 220"/>
                    <a:gd name="T10" fmla="+- 0 5752 5699"/>
                    <a:gd name="T11" fmla="*/ 5752 h 205"/>
                    <a:gd name="T12" fmla="+- 0 2202 2096"/>
                    <a:gd name="T13" fmla="*/ T12 w 220"/>
                    <a:gd name="T14" fmla="+- 0 5752 5699"/>
                    <a:gd name="T15" fmla="*/ 5752 h 205"/>
                    <a:gd name="T16" fmla="+- 0 2254 2096"/>
                    <a:gd name="T17" fmla="*/ T16 w 220"/>
                    <a:gd name="T18" fmla="+- 0 5752 5699"/>
                    <a:gd name="T19" fmla="*/ 5752 h 205"/>
                    <a:gd name="T20" fmla="+- 0 2250 2096"/>
                    <a:gd name="T21" fmla="*/ T20 w 220"/>
                    <a:gd name="T22" fmla="+- 0 5749 5699"/>
                    <a:gd name="T23" fmla="*/ 5749 h 205"/>
                    <a:gd name="T24" fmla="+- 0 2244 2096"/>
                    <a:gd name="T25" fmla="*/ T24 w 220"/>
                    <a:gd name="T26" fmla="+- 0 5746 5699"/>
                    <a:gd name="T27" fmla="*/ 5746 h 205"/>
                    <a:gd name="T28" fmla="+- 0 2233 2096"/>
                    <a:gd name="T29" fmla="*/ T28 w 220"/>
                    <a:gd name="T30" fmla="+- 0 5746 5699"/>
                    <a:gd name="T31" fmla="*/ 5746 h 20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220" h="205">
                      <a:moveTo>
                        <a:pt x="137" y="47"/>
                      </a:moveTo>
                      <a:lnTo>
                        <a:pt x="129" y="47"/>
                      </a:lnTo>
                      <a:lnTo>
                        <a:pt x="113" y="53"/>
                      </a:lnTo>
                      <a:lnTo>
                        <a:pt x="106" y="53"/>
                      </a:lnTo>
                      <a:lnTo>
                        <a:pt x="158" y="53"/>
                      </a:lnTo>
                      <a:lnTo>
                        <a:pt x="154" y="50"/>
                      </a:lnTo>
                      <a:lnTo>
                        <a:pt x="148" y="47"/>
                      </a:lnTo>
                      <a:lnTo>
                        <a:pt x="137" y="47"/>
                      </a:lnTo>
                    </a:path>
                  </a:pathLst>
                </a:custGeom>
                <a:solidFill>
                  <a:srgbClr val="FCCD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" name="Group 25"/>
              <p:cNvGrpSpPr>
                <a:grpSpLocks/>
              </p:cNvGrpSpPr>
              <p:nvPr/>
            </p:nvGrpSpPr>
            <p:grpSpPr bwMode="auto">
              <a:xfrm>
                <a:off x="2096" y="5699"/>
                <a:ext cx="220" cy="205"/>
                <a:chOff x="2096" y="5699"/>
                <a:chExt cx="220" cy="205"/>
              </a:xfrm>
            </p:grpSpPr>
            <p:sp>
              <p:nvSpPr>
                <p:cNvPr id="2115" name="Freeform 26"/>
                <p:cNvSpPr>
                  <a:spLocks/>
                </p:cNvSpPr>
                <p:nvPr/>
              </p:nvSpPr>
              <p:spPr bwMode="auto">
                <a:xfrm>
                  <a:off x="2096" y="5699"/>
                  <a:ext cx="220" cy="205"/>
                </a:xfrm>
                <a:custGeom>
                  <a:avLst/>
                  <a:gdLst>
                    <a:gd name="T0" fmla="+- 0 2292 2096"/>
                    <a:gd name="T1" fmla="*/ T0 w 220"/>
                    <a:gd name="T2" fmla="+- 0 5877 5699"/>
                    <a:gd name="T3" fmla="*/ 5877 h 205"/>
                    <a:gd name="T4" fmla="+- 0 2281 2096"/>
                    <a:gd name="T5" fmla="*/ T4 w 220"/>
                    <a:gd name="T6" fmla="+- 0 5875 5699"/>
                    <a:gd name="T7" fmla="*/ 5875 h 205"/>
                    <a:gd name="T8" fmla="+- 0 2269 2096"/>
                    <a:gd name="T9" fmla="*/ T8 w 220"/>
                    <a:gd name="T10" fmla="+- 0 5874 5699"/>
                    <a:gd name="T11" fmla="*/ 5874 h 205"/>
                    <a:gd name="T12" fmla="+- 0 2258 2096"/>
                    <a:gd name="T13" fmla="*/ T12 w 220"/>
                    <a:gd name="T14" fmla="+- 0 5879 5699"/>
                    <a:gd name="T15" fmla="*/ 5879 h 205"/>
                    <a:gd name="T16" fmla="+- 0 2247 2096"/>
                    <a:gd name="T17" fmla="*/ T16 w 220"/>
                    <a:gd name="T18" fmla="+- 0 5884 5699"/>
                    <a:gd name="T19" fmla="*/ 5884 h 205"/>
                    <a:gd name="T20" fmla="+- 0 2241 2096"/>
                    <a:gd name="T21" fmla="*/ T20 w 220"/>
                    <a:gd name="T22" fmla="+- 0 5894 5699"/>
                    <a:gd name="T23" fmla="*/ 5894 h 205"/>
                    <a:gd name="T24" fmla="+- 0 2230 2096"/>
                    <a:gd name="T25" fmla="*/ T24 w 220"/>
                    <a:gd name="T26" fmla="+- 0 5899 5699"/>
                    <a:gd name="T27" fmla="*/ 5899 h 205"/>
                    <a:gd name="T28" fmla="+- 0 2218 2096"/>
                    <a:gd name="T29" fmla="*/ T28 w 220"/>
                    <a:gd name="T30" fmla="+- 0 5903 5699"/>
                    <a:gd name="T31" fmla="*/ 5903 h 205"/>
                    <a:gd name="T32" fmla="+- 0 2208 2096"/>
                    <a:gd name="T33" fmla="*/ T32 w 220"/>
                    <a:gd name="T34" fmla="+- 0 5904 5699"/>
                    <a:gd name="T35" fmla="*/ 5904 h 205"/>
                    <a:gd name="T36" fmla="+- 0 2195 2096"/>
                    <a:gd name="T37" fmla="*/ T36 w 220"/>
                    <a:gd name="T38" fmla="+- 0 5905 5699"/>
                    <a:gd name="T39" fmla="*/ 5905 h 205"/>
                    <a:gd name="T40" fmla="+- 0 2183 2096"/>
                    <a:gd name="T41" fmla="*/ T40 w 220"/>
                    <a:gd name="T42" fmla="+- 0 5903 5699"/>
                    <a:gd name="T43" fmla="*/ 5903 h 205"/>
                    <a:gd name="T44" fmla="+- 0 2171 2096"/>
                    <a:gd name="T45" fmla="*/ T44 w 220"/>
                    <a:gd name="T46" fmla="+- 0 5900 5699"/>
                    <a:gd name="T47" fmla="*/ 5900 h 205"/>
                    <a:gd name="T48" fmla="+- 0 2159 2096"/>
                    <a:gd name="T49" fmla="*/ T48 w 220"/>
                    <a:gd name="T50" fmla="+- 0 5895 5699"/>
                    <a:gd name="T51" fmla="*/ 5895 h 205"/>
                    <a:gd name="T52" fmla="+- 0 2151 2096"/>
                    <a:gd name="T53" fmla="*/ T52 w 220"/>
                    <a:gd name="T54" fmla="+- 0 5888 5699"/>
                    <a:gd name="T55" fmla="*/ 5888 h 205"/>
                    <a:gd name="T56" fmla="+- 0 2156 2096"/>
                    <a:gd name="T57" fmla="*/ T56 w 220"/>
                    <a:gd name="T58" fmla="+- 0 5879 5699"/>
                    <a:gd name="T59" fmla="*/ 5879 h 205"/>
                    <a:gd name="T60" fmla="+- 0 2168 2096"/>
                    <a:gd name="T61" fmla="*/ T60 w 220"/>
                    <a:gd name="T62" fmla="+- 0 5877 5699"/>
                    <a:gd name="T63" fmla="*/ 5877 h 205"/>
                    <a:gd name="T64" fmla="+- 0 2174 2096"/>
                    <a:gd name="T65" fmla="*/ T64 w 220"/>
                    <a:gd name="T66" fmla="+- 0 5868 5699"/>
                    <a:gd name="T67" fmla="*/ 5868 h 205"/>
                    <a:gd name="T68" fmla="+- 0 2166 2096"/>
                    <a:gd name="T69" fmla="*/ T68 w 220"/>
                    <a:gd name="T70" fmla="+- 0 5860 5699"/>
                    <a:gd name="T71" fmla="*/ 5860 h 205"/>
                    <a:gd name="T72" fmla="+- 0 2155 2096"/>
                    <a:gd name="T73" fmla="*/ T72 w 220"/>
                    <a:gd name="T74" fmla="+- 0 5854 5699"/>
                    <a:gd name="T75" fmla="*/ 5854 h 205"/>
                    <a:gd name="T76" fmla="+- 0 2143 2096"/>
                    <a:gd name="T77" fmla="*/ T76 w 220"/>
                    <a:gd name="T78" fmla="+- 0 5851 5699"/>
                    <a:gd name="T79" fmla="*/ 5851 h 205"/>
                    <a:gd name="T80" fmla="+- 0 2132 2096"/>
                    <a:gd name="T81" fmla="*/ T80 w 220"/>
                    <a:gd name="T82" fmla="+- 0 5847 5699"/>
                    <a:gd name="T83" fmla="*/ 5847 h 205"/>
                    <a:gd name="T84" fmla="+- 0 2131 2096"/>
                    <a:gd name="T85" fmla="*/ T84 w 220"/>
                    <a:gd name="T86" fmla="+- 0 5837 5699"/>
                    <a:gd name="T87" fmla="*/ 5837 h 205"/>
                    <a:gd name="T88" fmla="+- 0 2140 2096"/>
                    <a:gd name="T89" fmla="*/ T88 w 220"/>
                    <a:gd name="T90" fmla="+- 0 5828 5699"/>
                    <a:gd name="T91" fmla="*/ 5828 h 205"/>
                    <a:gd name="T92" fmla="+- 0 2144 2096"/>
                    <a:gd name="T93" fmla="*/ T92 w 220"/>
                    <a:gd name="T94" fmla="+- 0 5818 5699"/>
                    <a:gd name="T95" fmla="*/ 5818 h 205"/>
                    <a:gd name="T96" fmla="+- 0 2142 2096"/>
                    <a:gd name="T97" fmla="*/ T96 w 220"/>
                    <a:gd name="T98" fmla="+- 0 5806 5699"/>
                    <a:gd name="T99" fmla="*/ 5806 h 205"/>
                    <a:gd name="T100" fmla="+- 0 2137 2096"/>
                    <a:gd name="T101" fmla="*/ T100 w 220"/>
                    <a:gd name="T102" fmla="+- 0 5795 5699"/>
                    <a:gd name="T103" fmla="*/ 5795 h 205"/>
                    <a:gd name="T104" fmla="+- 0 2131 2096"/>
                    <a:gd name="T105" fmla="*/ T104 w 220"/>
                    <a:gd name="T106" fmla="+- 0 5784 5699"/>
                    <a:gd name="T107" fmla="*/ 5784 h 205"/>
                    <a:gd name="T108" fmla="+- 0 2125 2096"/>
                    <a:gd name="T109" fmla="*/ T108 w 220"/>
                    <a:gd name="T110" fmla="+- 0 5775 5699"/>
                    <a:gd name="T111" fmla="*/ 5775 h 205"/>
                    <a:gd name="T112" fmla="+- 0 2115 2096"/>
                    <a:gd name="T113" fmla="*/ T112 w 220"/>
                    <a:gd name="T114" fmla="+- 0 5767 5699"/>
                    <a:gd name="T115" fmla="*/ 5767 h 205"/>
                    <a:gd name="T116" fmla="+- 0 2110 2096"/>
                    <a:gd name="T117" fmla="*/ T116 w 220"/>
                    <a:gd name="T118" fmla="+- 0 5758 5699"/>
                    <a:gd name="T119" fmla="*/ 5758 h 205"/>
                    <a:gd name="T120" fmla="+- 0 2113 2096"/>
                    <a:gd name="T121" fmla="*/ T120 w 220"/>
                    <a:gd name="T122" fmla="+- 0 5745 5699"/>
                    <a:gd name="T123" fmla="*/ 5745 h 205"/>
                    <a:gd name="T124" fmla="+- 0 2115 2096"/>
                    <a:gd name="T125" fmla="*/ T124 w 220"/>
                    <a:gd name="T126" fmla="+- 0 5733 5699"/>
                    <a:gd name="T127" fmla="*/ 5733 h 205"/>
                    <a:gd name="T128" fmla="+- 0 2108 2096"/>
                    <a:gd name="T129" fmla="*/ T128 w 220"/>
                    <a:gd name="T130" fmla="+- 0 5724 5699"/>
                    <a:gd name="T131" fmla="*/ 5724 h 205"/>
                    <a:gd name="T132" fmla="+- 0 2099 2096"/>
                    <a:gd name="T133" fmla="*/ T132 w 220"/>
                    <a:gd name="T134" fmla="+- 0 5718 5699"/>
                    <a:gd name="T135" fmla="*/ 5718 h 205"/>
                    <a:gd name="T136" fmla="+- 0 2102 2096"/>
                    <a:gd name="T137" fmla="*/ T136 w 220"/>
                    <a:gd name="T138" fmla="+- 0 5710 5699"/>
                    <a:gd name="T139" fmla="*/ 5710 h 205"/>
                    <a:gd name="T140" fmla="+- 0 2113 2096"/>
                    <a:gd name="T141" fmla="*/ T140 w 220"/>
                    <a:gd name="T142" fmla="+- 0 5705 5699"/>
                    <a:gd name="T143" fmla="*/ 5705 h 205"/>
                    <a:gd name="T144" fmla="+- 0 2124 2096"/>
                    <a:gd name="T145" fmla="*/ T144 w 220"/>
                    <a:gd name="T146" fmla="+- 0 5701 5699"/>
                    <a:gd name="T147" fmla="*/ 5701 h 205"/>
                    <a:gd name="T148" fmla="+- 0 2162 2096"/>
                    <a:gd name="T149" fmla="*/ T148 w 220"/>
                    <a:gd name="T150" fmla="+- 0 5720 5699"/>
                    <a:gd name="T151" fmla="*/ 5720 h 205"/>
                    <a:gd name="T152" fmla="+- 0 2168 2096"/>
                    <a:gd name="T153" fmla="*/ T152 w 220"/>
                    <a:gd name="T154" fmla="+- 0 5729 5699"/>
                    <a:gd name="T155" fmla="*/ 5729 h 205"/>
                    <a:gd name="T156" fmla="+- 0 2177 2096"/>
                    <a:gd name="T157" fmla="*/ T156 w 220"/>
                    <a:gd name="T158" fmla="+- 0 5738 5699"/>
                    <a:gd name="T159" fmla="*/ 5738 h 205"/>
                    <a:gd name="T160" fmla="+- 0 2209 2096"/>
                    <a:gd name="T161" fmla="*/ T160 w 220"/>
                    <a:gd name="T162" fmla="+- 0 5752 5699"/>
                    <a:gd name="T163" fmla="*/ 5752 h 205"/>
                    <a:gd name="T164" fmla="+- 0 2220 2096"/>
                    <a:gd name="T165" fmla="*/ T164 w 220"/>
                    <a:gd name="T166" fmla="+- 0 5748 5699"/>
                    <a:gd name="T167" fmla="*/ 5748 h 205"/>
                    <a:gd name="T168" fmla="+- 0 2233 2096"/>
                    <a:gd name="T169" fmla="*/ T168 w 220"/>
                    <a:gd name="T170" fmla="+- 0 5746 5699"/>
                    <a:gd name="T171" fmla="*/ 5746 h 205"/>
                    <a:gd name="T172" fmla="+- 0 2244 2096"/>
                    <a:gd name="T173" fmla="*/ T172 w 220"/>
                    <a:gd name="T174" fmla="+- 0 5746 5699"/>
                    <a:gd name="T175" fmla="*/ 5746 h 205"/>
                    <a:gd name="T176" fmla="+- 0 2255 2096"/>
                    <a:gd name="T177" fmla="*/ T176 w 220"/>
                    <a:gd name="T178" fmla="+- 0 5753 5699"/>
                    <a:gd name="T179" fmla="*/ 5753 h 205"/>
                    <a:gd name="T180" fmla="+- 0 2264 2096"/>
                    <a:gd name="T181" fmla="*/ T180 w 220"/>
                    <a:gd name="T182" fmla="+- 0 5759 5699"/>
                    <a:gd name="T183" fmla="*/ 5759 h 205"/>
                    <a:gd name="T184" fmla="+- 0 2272 2096"/>
                    <a:gd name="T185" fmla="*/ T184 w 220"/>
                    <a:gd name="T186" fmla="+- 0 5770 5699"/>
                    <a:gd name="T187" fmla="*/ 5770 h 205"/>
                    <a:gd name="T188" fmla="+- 0 2274 2096"/>
                    <a:gd name="T189" fmla="*/ T188 w 220"/>
                    <a:gd name="T190" fmla="+- 0 5782 5699"/>
                    <a:gd name="T191" fmla="*/ 5782 h 205"/>
                    <a:gd name="T192" fmla="+- 0 2276 2096"/>
                    <a:gd name="T193" fmla="*/ T192 w 220"/>
                    <a:gd name="T194" fmla="+- 0 5794 5699"/>
                    <a:gd name="T195" fmla="*/ 5794 h 205"/>
                    <a:gd name="T196" fmla="+- 0 2278 2096"/>
                    <a:gd name="T197" fmla="*/ T196 w 220"/>
                    <a:gd name="T198" fmla="+- 0 5806 5699"/>
                    <a:gd name="T199" fmla="*/ 5806 h 205"/>
                    <a:gd name="T200" fmla="+- 0 2280 2096"/>
                    <a:gd name="T201" fmla="*/ T200 w 220"/>
                    <a:gd name="T202" fmla="+- 0 5818 5699"/>
                    <a:gd name="T203" fmla="*/ 5818 h 205"/>
                    <a:gd name="T204" fmla="+- 0 2283 2096"/>
                    <a:gd name="T205" fmla="*/ T204 w 220"/>
                    <a:gd name="T206" fmla="+- 0 5827 5699"/>
                    <a:gd name="T207" fmla="*/ 5827 h 205"/>
                    <a:gd name="T208" fmla="+- 0 2312 2096"/>
                    <a:gd name="T209" fmla="*/ T208 w 220"/>
                    <a:gd name="T210" fmla="+- 0 5853 5699"/>
                    <a:gd name="T211" fmla="*/ 5853 h 205"/>
                    <a:gd name="T212" fmla="+- 0 2315 2096"/>
                    <a:gd name="T213" fmla="*/ T212 w 220"/>
                    <a:gd name="T214" fmla="+- 0 5864 5699"/>
                    <a:gd name="T215" fmla="*/ 5864 h 205"/>
                    <a:gd name="T216" fmla="+- 0 2304 2096"/>
                    <a:gd name="T217" fmla="*/ T216 w 220"/>
                    <a:gd name="T218" fmla="+- 0 5875 5699"/>
                    <a:gd name="T219" fmla="*/ 5875 h 20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</a:cxnLst>
                  <a:rect l="0" t="0" r="r" b="b"/>
                  <a:pathLst>
                    <a:path w="220" h="205">
                      <a:moveTo>
                        <a:pt x="203" y="178"/>
                      </a:moveTo>
                      <a:lnTo>
                        <a:pt x="196" y="178"/>
                      </a:lnTo>
                      <a:lnTo>
                        <a:pt x="191" y="178"/>
                      </a:lnTo>
                      <a:lnTo>
                        <a:pt x="185" y="176"/>
                      </a:lnTo>
                      <a:lnTo>
                        <a:pt x="179" y="175"/>
                      </a:lnTo>
                      <a:lnTo>
                        <a:pt x="173" y="175"/>
                      </a:lnTo>
                      <a:lnTo>
                        <a:pt x="168" y="176"/>
                      </a:lnTo>
                      <a:lnTo>
                        <a:pt x="162" y="180"/>
                      </a:lnTo>
                      <a:lnTo>
                        <a:pt x="157" y="182"/>
                      </a:lnTo>
                      <a:lnTo>
                        <a:pt x="151" y="185"/>
                      </a:lnTo>
                      <a:lnTo>
                        <a:pt x="149" y="191"/>
                      </a:lnTo>
                      <a:lnTo>
                        <a:pt x="145" y="195"/>
                      </a:lnTo>
                      <a:lnTo>
                        <a:pt x="140" y="198"/>
                      </a:lnTo>
                      <a:lnTo>
                        <a:pt x="134" y="200"/>
                      </a:lnTo>
                      <a:lnTo>
                        <a:pt x="129" y="202"/>
                      </a:lnTo>
                      <a:lnTo>
                        <a:pt x="122" y="204"/>
                      </a:lnTo>
                      <a:lnTo>
                        <a:pt x="117" y="204"/>
                      </a:lnTo>
                      <a:lnTo>
                        <a:pt x="112" y="205"/>
                      </a:lnTo>
                      <a:lnTo>
                        <a:pt x="105" y="206"/>
                      </a:lnTo>
                      <a:lnTo>
                        <a:pt x="99" y="206"/>
                      </a:lnTo>
                      <a:lnTo>
                        <a:pt x="93" y="204"/>
                      </a:lnTo>
                      <a:lnTo>
                        <a:pt x="87" y="204"/>
                      </a:lnTo>
                      <a:lnTo>
                        <a:pt x="81" y="202"/>
                      </a:lnTo>
                      <a:lnTo>
                        <a:pt x="75" y="201"/>
                      </a:lnTo>
                      <a:lnTo>
                        <a:pt x="69" y="199"/>
                      </a:lnTo>
                      <a:lnTo>
                        <a:pt x="63" y="196"/>
                      </a:lnTo>
                      <a:lnTo>
                        <a:pt x="58" y="193"/>
                      </a:lnTo>
                      <a:lnTo>
                        <a:pt x="55" y="189"/>
                      </a:lnTo>
                      <a:lnTo>
                        <a:pt x="55" y="182"/>
                      </a:lnTo>
                      <a:lnTo>
                        <a:pt x="60" y="180"/>
                      </a:lnTo>
                      <a:lnTo>
                        <a:pt x="67" y="180"/>
                      </a:lnTo>
                      <a:lnTo>
                        <a:pt x="72" y="178"/>
                      </a:lnTo>
                      <a:lnTo>
                        <a:pt x="76" y="173"/>
                      </a:lnTo>
                      <a:lnTo>
                        <a:pt x="78" y="169"/>
                      </a:lnTo>
                      <a:lnTo>
                        <a:pt x="74" y="163"/>
                      </a:lnTo>
                      <a:lnTo>
                        <a:pt x="70" y="161"/>
                      </a:lnTo>
                      <a:lnTo>
                        <a:pt x="63" y="157"/>
                      </a:lnTo>
                      <a:lnTo>
                        <a:pt x="59" y="155"/>
                      </a:lnTo>
                      <a:lnTo>
                        <a:pt x="53" y="154"/>
                      </a:lnTo>
                      <a:lnTo>
                        <a:pt x="47" y="152"/>
                      </a:lnTo>
                      <a:lnTo>
                        <a:pt x="40" y="150"/>
                      </a:lnTo>
                      <a:lnTo>
                        <a:pt x="36" y="148"/>
                      </a:lnTo>
                      <a:lnTo>
                        <a:pt x="33" y="144"/>
                      </a:lnTo>
                      <a:lnTo>
                        <a:pt x="35" y="138"/>
                      </a:lnTo>
                      <a:lnTo>
                        <a:pt x="41" y="134"/>
                      </a:lnTo>
                      <a:lnTo>
                        <a:pt x="44" y="129"/>
                      </a:lnTo>
                      <a:lnTo>
                        <a:pt x="48" y="124"/>
                      </a:lnTo>
                      <a:lnTo>
                        <a:pt x="48" y="119"/>
                      </a:lnTo>
                      <a:lnTo>
                        <a:pt x="47" y="114"/>
                      </a:lnTo>
                      <a:lnTo>
                        <a:pt x="46" y="107"/>
                      </a:lnTo>
                      <a:lnTo>
                        <a:pt x="45" y="102"/>
                      </a:lnTo>
                      <a:lnTo>
                        <a:pt x="41" y="96"/>
                      </a:lnTo>
                      <a:lnTo>
                        <a:pt x="39" y="91"/>
                      </a:lnTo>
                      <a:lnTo>
                        <a:pt x="35" y="85"/>
                      </a:lnTo>
                      <a:lnTo>
                        <a:pt x="32" y="80"/>
                      </a:lnTo>
                      <a:lnTo>
                        <a:pt x="29" y="76"/>
                      </a:lnTo>
                      <a:lnTo>
                        <a:pt x="24" y="72"/>
                      </a:lnTo>
                      <a:lnTo>
                        <a:pt x="19" y="68"/>
                      </a:lnTo>
                      <a:lnTo>
                        <a:pt x="16" y="64"/>
                      </a:lnTo>
                      <a:lnTo>
                        <a:pt x="14" y="59"/>
                      </a:lnTo>
                      <a:lnTo>
                        <a:pt x="14" y="54"/>
                      </a:lnTo>
                      <a:lnTo>
                        <a:pt x="17" y="46"/>
                      </a:lnTo>
                      <a:lnTo>
                        <a:pt x="19" y="40"/>
                      </a:lnTo>
                      <a:lnTo>
                        <a:pt x="19" y="34"/>
                      </a:lnTo>
                      <a:lnTo>
                        <a:pt x="17" y="29"/>
                      </a:lnTo>
                      <a:lnTo>
                        <a:pt x="12" y="25"/>
                      </a:lnTo>
                      <a:lnTo>
                        <a:pt x="8" y="23"/>
                      </a:lnTo>
                      <a:lnTo>
                        <a:pt x="3" y="19"/>
                      </a:lnTo>
                      <a:lnTo>
                        <a:pt x="0" y="15"/>
                      </a:lnTo>
                      <a:lnTo>
                        <a:pt x="6" y="11"/>
                      </a:lnTo>
                      <a:lnTo>
                        <a:pt x="11" y="10"/>
                      </a:lnTo>
                      <a:lnTo>
                        <a:pt x="17" y="6"/>
                      </a:lnTo>
                      <a:lnTo>
                        <a:pt x="22" y="4"/>
                      </a:lnTo>
                      <a:lnTo>
                        <a:pt x="28" y="2"/>
                      </a:lnTo>
                      <a:lnTo>
                        <a:pt x="33" y="0"/>
                      </a:lnTo>
                      <a:lnTo>
                        <a:pt x="66" y="21"/>
                      </a:lnTo>
                      <a:lnTo>
                        <a:pt x="69" y="25"/>
                      </a:lnTo>
                      <a:lnTo>
                        <a:pt x="72" y="30"/>
                      </a:lnTo>
                      <a:lnTo>
                        <a:pt x="76" y="36"/>
                      </a:lnTo>
                      <a:lnTo>
                        <a:pt x="81" y="39"/>
                      </a:lnTo>
                      <a:lnTo>
                        <a:pt x="106" y="53"/>
                      </a:lnTo>
                      <a:lnTo>
                        <a:pt x="113" y="53"/>
                      </a:lnTo>
                      <a:lnTo>
                        <a:pt x="118" y="51"/>
                      </a:lnTo>
                      <a:lnTo>
                        <a:pt x="124" y="49"/>
                      </a:lnTo>
                      <a:lnTo>
                        <a:pt x="129" y="47"/>
                      </a:lnTo>
                      <a:lnTo>
                        <a:pt x="137" y="47"/>
                      </a:lnTo>
                      <a:lnTo>
                        <a:pt x="142" y="47"/>
                      </a:lnTo>
                      <a:lnTo>
                        <a:pt x="148" y="47"/>
                      </a:lnTo>
                      <a:lnTo>
                        <a:pt x="154" y="50"/>
                      </a:lnTo>
                      <a:lnTo>
                        <a:pt x="159" y="54"/>
                      </a:lnTo>
                      <a:lnTo>
                        <a:pt x="164" y="56"/>
                      </a:lnTo>
                      <a:lnTo>
                        <a:pt x="168" y="60"/>
                      </a:lnTo>
                      <a:lnTo>
                        <a:pt x="173" y="64"/>
                      </a:lnTo>
                      <a:lnTo>
                        <a:pt x="176" y="71"/>
                      </a:lnTo>
                      <a:lnTo>
                        <a:pt x="177" y="76"/>
                      </a:lnTo>
                      <a:lnTo>
                        <a:pt x="178" y="83"/>
                      </a:lnTo>
                      <a:lnTo>
                        <a:pt x="179" y="88"/>
                      </a:lnTo>
                      <a:lnTo>
                        <a:pt x="180" y="95"/>
                      </a:lnTo>
                      <a:lnTo>
                        <a:pt x="181" y="100"/>
                      </a:lnTo>
                      <a:lnTo>
                        <a:pt x="182" y="107"/>
                      </a:lnTo>
                      <a:lnTo>
                        <a:pt x="184" y="112"/>
                      </a:lnTo>
                      <a:lnTo>
                        <a:pt x="184" y="119"/>
                      </a:lnTo>
                      <a:lnTo>
                        <a:pt x="186" y="124"/>
                      </a:lnTo>
                      <a:lnTo>
                        <a:pt x="187" y="128"/>
                      </a:lnTo>
                      <a:lnTo>
                        <a:pt x="211" y="152"/>
                      </a:lnTo>
                      <a:lnTo>
                        <a:pt x="216" y="154"/>
                      </a:lnTo>
                      <a:lnTo>
                        <a:pt x="219" y="158"/>
                      </a:lnTo>
                      <a:lnTo>
                        <a:pt x="219" y="165"/>
                      </a:lnTo>
                      <a:lnTo>
                        <a:pt x="219" y="171"/>
                      </a:lnTo>
                      <a:lnTo>
                        <a:pt x="208" y="176"/>
                      </a:lnTo>
                      <a:lnTo>
                        <a:pt x="203" y="178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" name="Group 27"/>
              <p:cNvGrpSpPr>
                <a:grpSpLocks/>
              </p:cNvGrpSpPr>
              <p:nvPr/>
            </p:nvGrpSpPr>
            <p:grpSpPr bwMode="auto">
              <a:xfrm>
                <a:off x="7471" y="4002"/>
                <a:ext cx="41" cy="135"/>
                <a:chOff x="7471" y="4002"/>
                <a:chExt cx="41" cy="135"/>
              </a:xfrm>
            </p:grpSpPr>
            <p:sp>
              <p:nvSpPr>
                <p:cNvPr id="2114" name="Freeform 28"/>
                <p:cNvSpPr>
                  <a:spLocks/>
                </p:cNvSpPr>
                <p:nvPr/>
              </p:nvSpPr>
              <p:spPr bwMode="auto">
                <a:xfrm>
                  <a:off x="7471" y="4002"/>
                  <a:ext cx="41" cy="135"/>
                </a:xfrm>
                <a:custGeom>
                  <a:avLst/>
                  <a:gdLst>
                    <a:gd name="T0" fmla="+- 0 7491 7471"/>
                    <a:gd name="T1" fmla="*/ T0 w 41"/>
                    <a:gd name="T2" fmla="+- 0 4002 4002"/>
                    <a:gd name="T3" fmla="*/ 4002 h 135"/>
                    <a:gd name="T4" fmla="+- 0 7487 7471"/>
                    <a:gd name="T5" fmla="*/ T4 w 41"/>
                    <a:gd name="T6" fmla="+- 0 4003 4002"/>
                    <a:gd name="T7" fmla="*/ 4003 h 135"/>
                    <a:gd name="T8" fmla="+- 0 7479 7471"/>
                    <a:gd name="T9" fmla="*/ T8 w 41"/>
                    <a:gd name="T10" fmla="+- 0 4021 4002"/>
                    <a:gd name="T11" fmla="*/ 4021 h 135"/>
                    <a:gd name="T12" fmla="+- 0 7472 7471"/>
                    <a:gd name="T13" fmla="*/ T12 w 41"/>
                    <a:gd name="T14" fmla="+- 0 4045 4002"/>
                    <a:gd name="T15" fmla="*/ 4045 h 135"/>
                    <a:gd name="T16" fmla="+- 0 7472 7471"/>
                    <a:gd name="T17" fmla="*/ T16 w 41"/>
                    <a:gd name="T18" fmla="+- 0 4050 4002"/>
                    <a:gd name="T19" fmla="*/ 4050 h 135"/>
                    <a:gd name="T20" fmla="+- 0 7471 7471"/>
                    <a:gd name="T21" fmla="*/ T20 w 41"/>
                    <a:gd name="T22" fmla="+- 0 4058 4002"/>
                    <a:gd name="T23" fmla="*/ 4058 h 135"/>
                    <a:gd name="T24" fmla="+- 0 7471 7471"/>
                    <a:gd name="T25" fmla="*/ T24 w 41"/>
                    <a:gd name="T26" fmla="+- 0 4076 4002"/>
                    <a:gd name="T27" fmla="*/ 4076 h 135"/>
                    <a:gd name="T28" fmla="+- 0 7471 7471"/>
                    <a:gd name="T29" fmla="*/ T28 w 41"/>
                    <a:gd name="T30" fmla="+- 0 4081 4002"/>
                    <a:gd name="T31" fmla="*/ 4081 h 135"/>
                    <a:gd name="T32" fmla="+- 0 7471 7471"/>
                    <a:gd name="T33" fmla="*/ T32 w 41"/>
                    <a:gd name="T34" fmla="+- 0 4092 4002"/>
                    <a:gd name="T35" fmla="*/ 4092 h 135"/>
                    <a:gd name="T36" fmla="+- 0 7475 7471"/>
                    <a:gd name="T37" fmla="*/ T36 w 41"/>
                    <a:gd name="T38" fmla="+- 0 4103 4002"/>
                    <a:gd name="T39" fmla="*/ 4103 h 135"/>
                    <a:gd name="T40" fmla="+- 0 7475 7471"/>
                    <a:gd name="T41" fmla="*/ T40 w 41"/>
                    <a:gd name="T42" fmla="+- 0 4111 4002"/>
                    <a:gd name="T43" fmla="*/ 4111 h 135"/>
                    <a:gd name="T44" fmla="+- 0 7477 7471"/>
                    <a:gd name="T45" fmla="*/ T44 w 41"/>
                    <a:gd name="T46" fmla="+- 0 4117 4002"/>
                    <a:gd name="T47" fmla="*/ 4117 h 135"/>
                    <a:gd name="T48" fmla="+- 0 7481 7471"/>
                    <a:gd name="T49" fmla="*/ T48 w 41"/>
                    <a:gd name="T50" fmla="+- 0 4121 4002"/>
                    <a:gd name="T51" fmla="*/ 4121 h 135"/>
                    <a:gd name="T52" fmla="+- 0 7483 7471"/>
                    <a:gd name="T53" fmla="*/ T52 w 41"/>
                    <a:gd name="T54" fmla="+- 0 4128 4002"/>
                    <a:gd name="T55" fmla="*/ 4128 h 135"/>
                    <a:gd name="T56" fmla="+- 0 7489 7471"/>
                    <a:gd name="T57" fmla="*/ T56 w 41"/>
                    <a:gd name="T58" fmla="+- 0 4137 4002"/>
                    <a:gd name="T59" fmla="*/ 4137 h 135"/>
                    <a:gd name="T60" fmla="+- 0 7493 7471"/>
                    <a:gd name="T61" fmla="*/ T60 w 41"/>
                    <a:gd name="T62" fmla="+- 0 4137 4002"/>
                    <a:gd name="T63" fmla="*/ 4137 h 135"/>
                    <a:gd name="T64" fmla="+- 0 7506 7471"/>
                    <a:gd name="T65" fmla="*/ T64 w 41"/>
                    <a:gd name="T66" fmla="+- 0 4137 4002"/>
                    <a:gd name="T67" fmla="*/ 4137 h 135"/>
                    <a:gd name="T68" fmla="+- 0 7510 7471"/>
                    <a:gd name="T69" fmla="*/ T68 w 41"/>
                    <a:gd name="T70" fmla="+- 0 4132 4002"/>
                    <a:gd name="T71" fmla="*/ 4132 h 135"/>
                    <a:gd name="T72" fmla="+- 0 7512 7471"/>
                    <a:gd name="T73" fmla="*/ T72 w 41"/>
                    <a:gd name="T74" fmla="+- 0 4128 4002"/>
                    <a:gd name="T75" fmla="*/ 4128 h 135"/>
                    <a:gd name="T76" fmla="+- 0 7512 7471"/>
                    <a:gd name="T77" fmla="*/ T76 w 41"/>
                    <a:gd name="T78" fmla="+- 0 4121 4002"/>
                    <a:gd name="T79" fmla="*/ 4121 h 135"/>
                    <a:gd name="T80" fmla="+- 0 7512 7471"/>
                    <a:gd name="T81" fmla="*/ T80 w 41"/>
                    <a:gd name="T82" fmla="+- 0 4117 4002"/>
                    <a:gd name="T83" fmla="*/ 4117 h 135"/>
                    <a:gd name="T84" fmla="+- 0 7512 7471"/>
                    <a:gd name="T85" fmla="*/ T84 w 41"/>
                    <a:gd name="T86" fmla="+- 0 4099 4002"/>
                    <a:gd name="T87" fmla="*/ 4099 h 135"/>
                    <a:gd name="T88" fmla="+- 0 7506 7471"/>
                    <a:gd name="T89" fmla="*/ T88 w 41"/>
                    <a:gd name="T90" fmla="+- 0 4082 4002"/>
                    <a:gd name="T91" fmla="*/ 4082 h 135"/>
                    <a:gd name="T92" fmla="+- 0 7502 7471"/>
                    <a:gd name="T93" fmla="*/ T92 w 41"/>
                    <a:gd name="T94" fmla="+- 0 4076 4002"/>
                    <a:gd name="T95" fmla="*/ 4076 h 135"/>
                    <a:gd name="T96" fmla="+- 0 7502 7471"/>
                    <a:gd name="T97" fmla="*/ T96 w 41"/>
                    <a:gd name="T98" fmla="+- 0 4071 4002"/>
                    <a:gd name="T99" fmla="*/ 4071 h 135"/>
                    <a:gd name="T100" fmla="+- 0 7501 7471"/>
                    <a:gd name="T101" fmla="*/ T100 w 41"/>
                    <a:gd name="T102" fmla="+- 0 4066 4002"/>
                    <a:gd name="T103" fmla="*/ 4066 h 135"/>
                    <a:gd name="T104" fmla="+- 0 7502 7471"/>
                    <a:gd name="T105" fmla="*/ T104 w 41"/>
                    <a:gd name="T106" fmla="+- 0 4058 4002"/>
                    <a:gd name="T107" fmla="*/ 4058 h 135"/>
                    <a:gd name="T108" fmla="+- 0 7502 7471"/>
                    <a:gd name="T109" fmla="*/ T108 w 41"/>
                    <a:gd name="T110" fmla="+- 0 4048 4002"/>
                    <a:gd name="T111" fmla="*/ 4048 h 135"/>
                    <a:gd name="T112" fmla="+- 0 7504 7471"/>
                    <a:gd name="T113" fmla="*/ T112 w 41"/>
                    <a:gd name="T114" fmla="+- 0 4042 4002"/>
                    <a:gd name="T115" fmla="*/ 4042 h 135"/>
                    <a:gd name="T116" fmla="+- 0 7504 7471"/>
                    <a:gd name="T117" fmla="*/ T116 w 41"/>
                    <a:gd name="T118" fmla="+- 0 4036 4002"/>
                    <a:gd name="T119" fmla="*/ 4036 h 135"/>
                    <a:gd name="T120" fmla="+- 0 7503 7471"/>
                    <a:gd name="T121" fmla="*/ T120 w 41"/>
                    <a:gd name="T122" fmla="+- 0 4029 4002"/>
                    <a:gd name="T123" fmla="*/ 4029 h 135"/>
                    <a:gd name="T124" fmla="+- 0 7497 7471"/>
                    <a:gd name="T125" fmla="*/ T124 w 41"/>
                    <a:gd name="T126" fmla="+- 0 4009 4002"/>
                    <a:gd name="T127" fmla="*/ 4009 h 135"/>
                    <a:gd name="T128" fmla="+- 0 7494 7471"/>
                    <a:gd name="T129" fmla="*/ T128 w 41"/>
                    <a:gd name="T130" fmla="+- 0 4005 4002"/>
                    <a:gd name="T131" fmla="*/ 4005 h 135"/>
                    <a:gd name="T132" fmla="+- 0 7491 7471"/>
                    <a:gd name="T133" fmla="*/ T132 w 41"/>
                    <a:gd name="T134" fmla="+- 0 4002 4002"/>
                    <a:gd name="T135" fmla="*/ 4002 h 13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</a:cxnLst>
                  <a:rect l="0" t="0" r="r" b="b"/>
                  <a:pathLst>
                    <a:path w="41" h="135">
                      <a:moveTo>
                        <a:pt x="20" y="0"/>
                      </a:moveTo>
                      <a:lnTo>
                        <a:pt x="16" y="1"/>
                      </a:lnTo>
                      <a:lnTo>
                        <a:pt x="8" y="19"/>
                      </a:lnTo>
                      <a:lnTo>
                        <a:pt x="1" y="43"/>
                      </a:lnTo>
                      <a:lnTo>
                        <a:pt x="1" y="48"/>
                      </a:lnTo>
                      <a:lnTo>
                        <a:pt x="0" y="56"/>
                      </a:lnTo>
                      <a:lnTo>
                        <a:pt x="0" y="74"/>
                      </a:lnTo>
                      <a:lnTo>
                        <a:pt x="0" y="79"/>
                      </a:lnTo>
                      <a:lnTo>
                        <a:pt x="0" y="90"/>
                      </a:lnTo>
                      <a:lnTo>
                        <a:pt x="4" y="101"/>
                      </a:lnTo>
                      <a:lnTo>
                        <a:pt x="4" y="109"/>
                      </a:lnTo>
                      <a:lnTo>
                        <a:pt x="6" y="115"/>
                      </a:lnTo>
                      <a:lnTo>
                        <a:pt x="10" y="119"/>
                      </a:lnTo>
                      <a:lnTo>
                        <a:pt x="12" y="126"/>
                      </a:lnTo>
                      <a:lnTo>
                        <a:pt x="18" y="135"/>
                      </a:lnTo>
                      <a:lnTo>
                        <a:pt x="22" y="135"/>
                      </a:lnTo>
                      <a:lnTo>
                        <a:pt x="35" y="135"/>
                      </a:lnTo>
                      <a:lnTo>
                        <a:pt x="39" y="130"/>
                      </a:lnTo>
                      <a:lnTo>
                        <a:pt x="41" y="126"/>
                      </a:lnTo>
                      <a:lnTo>
                        <a:pt x="41" y="119"/>
                      </a:lnTo>
                      <a:lnTo>
                        <a:pt x="41" y="115"/>
                      </a:lnTo>
                      <a:lnTo>
                        <a:pt x="41" y="97"/>
                      </a:lnTo>
                      <a:lnTo>
                        <a:pt x="35" y="80"/>
                      </a:lnTo>
                      <a:lnTo>
                        <a:pt x="31" y="74"/>
                      </a:lnTo>
                      <a:lnTo>
                        <a:pt x="31" y="69"/>
                      </a:lnTo>
                      <a:lnTo>
                        <a:pt x="30" y="64"/>
                      </a:lnTo>
                      <a:lnTo>
                        <a:pt x="31" y="56"/>
                      </a:lnTo>
                      <a:lnTo>
                        <a:pt x="31" y="46"/>
                      </a:lnTo>
                      <a:lnTo>
                        <a:pt x="33" y="40"/>
                      </a:lnTo>
                      <a:lnTo>
                        <a:pt x="33" y="34"/>
                      </a:lnTo>
                      <a:lnTo>
                        <a:pt x="32" y="27"/>
                      </a:lnTo>
                      <a:lnTo>
                        <a:pt x="26" y="7"/>
                      </a:lnTo>
                      <a:lnTo>
                        <a:pt x="23" y="3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46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5" name="Group 29"/>
              <p:cNvGrpSpPr>
                <a:grpSpLocks/>
              </p:cNvGrpSpPr>
              <p:nvPr/>
            </p:nvGrpSpPr>
            <p:grpSpPr bwMode="auto">
              <a:xfrm>
                <a:off x="7470" y="4002"/>
                <a:ext cx="42" cy="135"/>
                <a:chOff x="7470" y="4002"/>
                <a:chExt cx="42" cy="135"/>
              </a:xfrm>
            </p:grpSpPr>
            <p:sp>
              <p:nvSpPr>
                <p:cNvPr id="2113" name="Freeform 30"/>
                <p:cNvSpPr>
                  <a:spLocks/>
                </p:cNvSpPr>
                <p:nvPr/>
              </p:nvSpPr>
              <p:spPr bwMode="auto">
                <a:xfrm>
                  <a:off x="7470" y="4002"/>
                  <a:ext cx="42" cy="135"/>
                </a:xfrm>
                <a:custGeom>
                  <a:avLst/>
                  <a:gdLst>
                    <a:gd name="T0" fmla="+- 0 7489 7470"/>
                    <a:gd name="T1" fmla="*/ T0 w 42"/>
                    <a:gd name="T2" fmla="+- 0 4137 4002"/>
                    <a:gd name="T3" fmla="*/ 4137 h 135"/>
                    <a:gd name="T4" fmla="+- 0 7486 7470"/>
                    <a:gd name="T5" fmla="*/ T4 w 42"/>
                    <a:gd name="T6" fmla="+- 0 4132 4002"/>
                    <a:gd name="T7" fmla="*/ 4132 h 135"/>
                    <a:gd name="T8" fmla="+- 0 7483 7470"/>
                    <a:gd name="T9" fmla="*/ T8 w 42"/>
                    <a:gd name="T10" fmla="+- 0 4128 4002"/>
                    <a:gd name="T11" fmla="*/ 4128 h 135"/>
                    <a:gd name="T12" fmla="+- 0 7481 7470"/>
                    <a:gd name="T13" fmla="*/ T12 w 42"/>
                    <a:gd name="T14" fmla="+- 0 4121 4002"/>
                    <a:gd name="T15" fmla="*/ 4121 h 135"/>
                    <a:gd name="T16" fmla="+- 0 7477 7470"/>
                    <a:gd name="T17" fmla="*/ T16 w 42"/>
                    <a:gd name="T18" fmla="+- 0 4117 4002"/>
                    <a:gd name="T19" fmla="*/ 4117 h 135"/>
                    <a:gd name="T20" fmla="+- 0 7475 7470"/>
                    <a:gd name="T21" fmla="*/ T20 w 42"/>
                    <a:gd name="T22" fmla="+- 0 4111 4002"/>
                    <a:gd name="T23" fmla="*/ 4111 h 135"/>
                    <a:gd name="T24" fmla="+- 0 7475 7470"/>
                    <a:gd name="T25" fmla="*/ T24 w 42"/>
                    <a:gd name="T26" fmla="+- 0 4103 4002"/>
                    <a:gd name="T27" fmla="*/ 4103 h 135"/>
                    <a:gd name="T28" fmla="+- 0 7473 7470"/>
                    <a:gd name="T29" fmla="*/ T28 w 42"/>
                    <a:gd name="T30" fmla="+- 0 4099 4002"/>
                    <a:gd name="T31" fmla="*/ 4099 h 135"/>
                    <a:gd name="T32" fmla="+- 0 7471 7470"/>
                    <a:gd name="T33" fmla="*/ T32 w 42"/>
                    <a:gd name="T34" fmla="+- 0 4092 4002"/>
                    <a:gd name="T35" fmla="*/ 4092 h 135"/>
                    <a:gd name="T36" fmla="+- 0 7471 7470"/>
                    <a:gd name="T37" fmla="*/ T36 w 42"/>
                    <a:gd name="T38" fmla="+- 0 4087 4002"/>
                    <a:gd name="T39" fmla="*/ 4087 h 135"/>
                    <a:gd name="T40" fmla="+- 0 7471 7470"/>
                    <a:gd name="T41" fmla="*/ T40 w 42"/>
                    <a:gd name="T42" fmla="+- 0 4081 4002"/>
                    <a:gd name="T43" fmla="*/ 4081 h 135"/>
                    <a:gd name="T44" fmla="+- 0 7470 7470"/>
                    <a:gd name="T45" fmla="*/ T44 w 42"/>
                    <a:gd name="T46" fmla="+- 0 4074 4002"/>
                    <a:gd name="T47" fmla="*/ 4074 h 135"/>
                    <a:gd name="T48" fmla="+- 0 7470 7470"/>
                    <a:gd name="T49" fmla="*/ T48 w 42"/>
                    <a:gd name="T50" fmla="+- 0 4069 4002"/>
                    <a:gd name="T51" fmla="*/ 4069 h 135"/>
                    <a:gd name="T52" fmla="+- 0 7471 7470"/>
                    <a:gd name="T53" fmla="*/ T52 w 42"/>
                    <a:gd name="T54" fmla="+- 0 4063 4002"/>
                    <a:gd name="T55" fmla="*/ 4063 h 135"/>
                    <a:gd name="T56" fmla="+- 0 7471 7470"/>
                    <a:gd name="T57" fmla="*/ T56 w 42"/>
                    <a:gd name="T58" fmla="+- 0 4058 4002"/>
                    <a:gd name="T59" fmla="*/ 4058 h 135"/>
                    <a:gd name="T60" fmla="+- 0 7472 7470"/>
                    <a:gd name="T61" fmla="*/ T60 w 42"/>
                    <a:gd name="T62" fmla="+- 0 4050 4002"/>
                    <a:gd name="T63" fmla="*/ 4050 h 135"/>
                    <a:gd name="T64" fmla="+- 0 7472 7470"/>
                    <a:gd name="T65" fmla="*/ T64 w 42"/>
                    <a:gd name="T66" fmla="+- 0 4045 4002"/>
                    <a:gd name="T67" fmla="*/ 4045 h 135"/>
                    <a:gd name="T68" fmla="+- 0 7473 7470"/>
                    <a:gd name="T69" fmla="*/ T68 w 42"/>
                    <a:gd name="T70" fmla="+- 0 4039 4002"/>
                    <a:gd name="T71" fmla="*/ 4039 h 135"/>
                    <a:gd name="T72" fmla="+- 0 7475 7470"/>
                    <a:gd name="T73" fmla="*/ T72 w 42"/>
                    <a:gd name="T74" fmla="+- 0 4033 4002"/>
                    <a:gd name="T75" fmla="*/ 4033 h 135"/>
                    <a:gd name="T76" fmla="+- 0 7477 7470"/>
                    <a:gd name="T77" fmla="*/ T76 w 42"/>
                    <a:gd name="T78" fmla="+- 0 4027 4002"/>
                    <a:gd name="T79" fmla="*/ 4027 h 135"/>
                    <a:gd name="T80" fmla="+- 0 7479 7470"/>
                    <a:gd name="T81" fmla="*/ T80 w 42"/>
                    <a:gd name="T82" fmla="+- 0 4021 4002"/>
                    <a:gd name="T83" fmla="*/ 4021 h 135"/>
                    <a:gd name="T84" fmla="+- 0 7482 7470"/>
                    <a:gd name="T85" fmla="*/ T84 w 42"/>
                    <a:gd name="T86" fmla="+- 0 4014 4002"/>
                    <a:gd name="T87" fmla="*/ 4014 h 135"/>
                    <a:gd name="T88" fmla="+- 0 7485 7470"/>
                    <a:gd name="T89" fmla="*/ T88 w 42"/>
                    <a:gd name="T90" fmla="+- 0 4008 4002"/>
                    <a:gd name="T91" fmla="*/ 4008 h 135"/>
                    <a:gd name="T92" fmla="+- 0 7487 7470"/>
                    <a:gd name="T93" fmla="*/ T92 w 42"/>
                    <a:gd name="T94" fmla="+- 0 4003 4002"/>
                    <a:gd name="T95" fmla="*/ 4003 h 135"/>
                    <a:gd name="T96" fmla="+- 0 7502 7470"/>
                    <a:gd name="T97" fmla="*/ T96 w 42"/>
                    <a:gd name="T98" fmla="+- 0 4024 4002"/>
                    <a:gd name="T99" fmla="*/ 4024 h 135"/>
                    <a:gd name="T100" fmla="+- 0 7503 7470"/>
                    <a:gd name="T101" fmla="*/ T100 w 42"/>
                    <a:gd name="T102" fmla="+- 0 4029 4002"/>
                    <a:gd name="T103" fmla="*/ 4029 h 135"/>
                    <a:gd name="T104" fmla="+- 0 7504 7470"/>
                    <a:gd name="T105" fmla="*/ T104 w 42"/>
                    <a:gd name="T106" fmla="+- 0 4036 4002"/>
                    <a:gd name="T107" fmla="*/ 4036 h 135"/>
                    <a:gd name="T108" fmla="+- 0 7504 7470"/>
                    <a:gd name="T109" fmla="*/ T108 w 42"/>
                    <a:gd name="T110" fmla="+- 0 4042 4002"/>
                    <a:gd name="T111" fmla="*/ 4042 h 135"/>
                    <a:gd name="T112" fmla="+- 0 7502 7470"/>
                    <a:gd name="T113" fmla="*/ T112 w 42"/>
                    <a:gd name="T114" fmla="+- 0 4048 4002"/>
                    <a:gd name="T115" fmla="*/ 4048 h 135"/>
                    <a:gd name="T116" fmla="+- 0 7502 7470"/>
                    <a:gd name="T117" fmla="*/ T116 w 42"/>
                    <a:gd name="T118" fmla="+- 0 4053 4002"/>
                    <a:gd name="T119" fmla="*/ 4053 h 135"/>
                    <a:gd name="T120" fmla="+- 0 7502 7470"/>
                    <a:gd name="T121" fmla="*/ T120 w 42"/>
                    <a:gd name="T122" fmla="+- 0 4058 4002"/>
                    <a:gd name="T123" fmla="*/ 4058 h 135"/>
                    <a:gd name="T124" fmla="+- 0 7501 7470"/>
                    <a:gd name="T125" fmla="*/ T124 w 42"/>
                    <a:gd name="T126" fmla="+- 0 4066 4002"/>
                    <a:gd name="T127" fmla="*/ 4066 h 135"/>
                    <a:gd name="T128" fmla="+- 0 7502 7470"/>
                    <a:gd name="T129" fmla="*/ T128 w 42"/>
                    <a:gd name="T130" fmla="+- 0 4071 4002"/>
                    <a:gd name="T131" fmla="*/ 4071 h 135"/>
                    <a:gd name="T132" fmla="+- 0 7502 7470"/>
                    <a:gd name="T133" fmla="*/ T132 w 42"/>
                    <a:gd name="T134" fmla="+- 0 4076 4002"/>
                    <a:gd name="T135" fmla="*/ 4076 h 135"/>
                    <a:gd name="T136" fmla="+- 0 7506 7470"/>
                    <a:gd name="T137" fmla="*/ T136 w 42"/>
                    <a:gd name="T138" fmla="+- 0 4082 4002"/>
                    <a:gd name="T139" fmla="*/ 4082 h 135"/>
                    <a:gd name="T140" fmla="+- 0 7508 7470"/>
                    <a:gd name="T141" fmla="*/ T140 w 42"/>
                    <a:gd name="T142" fmla="+- 0 4087 4002"/>
                    <a:gd name="T143" fmla="*/ 4087 h 135"/>
                    <a:gd name="T144" fmla="+- 0 7510 7470"/>
                    <a:gd name="T145" fmla="*/ T144 w 42"/>
                    <a:gd name="T146" fmla="+- 0 4094 4002"/>
                    <a:gd name="T147" fmla="*/ 4094 h 135"/>
                    <a:gd name="T148" fmla="+- 0 7512 7470"/>
                    <a:gd name="T149" fmla="*/ T148 w 42"/>
                    <a:gd name="T150" fmla="+- 0 4099 4002"/>
                    <a:gd name="T151" fmla="*/ 4099 h 135"/>
                    <a:gd name="T152" fmla="+- 0 7512 7470"/>
                    <a:gd name="T153" fmla="*/ T152 w 42"/>
                    <a:gd name="T154" fmla="+- 0 4104 4002"/>
                    <a:gd name="T155" fmla="*/ 4104 h 135"/>
                    <a:gd name="T156" fmla="+- 0 7511 7470"/>
                    <a:gd name="T157" fmla="*/ T156 w 42"/>
                    <a:gd name="T158" fmla="+- 0 4110 4002"/>
                    <a:gd name="T159" fmla="*/ 4110 h 135"/>
                    <a:gd name="T160" fmla="+- 0 7511 7470"/>
                    <a:gd name="T161" fmla="*/ T160 w 42"/>
                    <a:gd name="T162" fmla="+- 0 4115 4002"/>
                    <a:gd name="T163" fmla="*/ 4115 h 135"/>
                    <a:gd name="T164" fmla="+- 0 7512 7470"/>
                    <a:gd name="T165" fmla="*/ T164 w 42"/>
                    <a:gd name="T166" fmla="+- 0 4122 4002"/>
                    <a:gd name="T167" fmla="*/ 4122 h 135"/>
                    <a:gd name="T168" fmla="+- 0 7512 7470"/>
                    <a:gd name="T169" fmla="*/ T168 w 42"/>
                    <a:gd name="T170" fmla="+- 0 4128 4002"/>
                    <a:gd name="T171" fmla="*/ 4128 h 135"/>
                    <a:gd name="T172" fmla="+- 0 7510 7470"/>
                    <a:gd name="T173" fmla="*/ T172 w 42"/>
                    <a:gd name="T174" fmla="+- 0 4132 4002"/>
                    <a:gd name="T175" fmla="*/ 4132 h 135"/>
                    <a:gd name="T176" fmla="+- 0 7506 7470"/>
                    <a:gd name="T177" fmla="*/ T176 w 42"/>
                    <a:gd name="T178" fmla="+- 0 4137 4002"/>
                    <a:gd name="T179" fmla="*/ 4137 h 135"/>
                    <a:gd name="T180" fmla="+- 0 7493 7470"/>
                    <a:gd name="T181" fmla="*/ T180 w 42"/>
                    <a:gd name="T182" fmla="+- 0 4137 4002"/>
                    <a:gd name="T183" fmla="*/ 4137 h 135"/>
                    <a:gd name="T184" fmla="+- 0 7489 7470"/>
                    <a:gd name="T185" fmla="*/ T184 w 42"/>
                    <a:gd name="T186" fmla="+- 0 4137 4002"/>
                    <a:gd name="T187" fmla="*/ 4137 h 13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</a:cxnLst>
                  <a:rect l="0" t="0" r="r" b="b"/>
                  <a:pathLst>
                    <a:path w="42" h="135">
                      <a:moveTo>
                        <a:pt x="19" y="135"/>
                      </a:moveTo>
                      <a:lnTo>
                        <a:pt x="16" y="130"/>
                      </a:lnTo>
                      <a:lnTo>
                        <a:pt x="13" y="126"/>
                      </a:lnTo>
                      <a:lnTo>
                        <a:pt x="11" y="119"/>
                      </a:lnTo>
                      <a:lnTo>
                        <a:pt x="7" y="115"/>
                      </a:lnTo>
                      <a:lnTo>
                        <a:pt x="5" y="109"/>
                      </a:lnTo>
                      <a:lnTo>
                        <a:pt x="5" y="101"/>
                      </a:lnTo>
                      <a:lnTo>
                        <a:pt x="3" y="97"/>
                      </a:lnTo>
                      <a:lnTo>
                        <a:pt x="1" y="90"/>
                      </a:lnTo>
                      <a:lnTo>
                        <a:pt x="1" y="85"/>
                      </a:lnTo>
                      <a:lnTo>
                        <a:pt x="1" y="79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1" y="61"/>
                      </a:lnTo>
                      <a:lnTo>
                        <a:pt x="1" y="56"/>
                      </a:lnTo>
                      <a:lnTo>
                        <a:pt x="2" y="48"/>
                      </a:lnTo>
                      <a:lnTo>
                        <a:pt x="2" y="43"/>
                      </a:lnTo>
                      <a:lnTo>
                        <a:pt x="3" y="37"/>
                      </a:lnTo>
                      <a:lnTo>
                        <a:pt x="5" y="31"/>
                      </a:lnTo>
                      <a:lnTo>
                        <a:pt x="7" y="25"/>
                      </a:lnTo>
                      <a:lnTo>
                        <a:pt x="9" y="19"/>
                      </a:lnTo>
                      <a:lnTo>
                        <a:pt x="12" y="12"/>
                      </a:lnTo>
                      <a:lnTo>
                        <a:pt x="15" y="6"/>
                      </a:lnTo>
                      <a:lnTo>
                        <a:pt x="17" y="1"/>
                      </a:lnTo>
                      <a:lnTo>
                        <a:pt x="32" y="22"/>
                      </a:lnTo>
                      <a:lnTo>
                        <a:pt x="33" y="27"/>
                      </a:lnTo>
                      <a:lnTo>
                        <a:pt x="34" y="34"/>
                      </a:lnTo>
                      <a:lnTo>
                        <a:pt x="34" y="40"/>
                      </a:lnTo>
                      <a:lnTo>
                        <a:pt x="32" y="46"/>
                      </a:lnTo>
                      <a:lnTo>
                        <a:pt x="32" y="51"/>
                      </a:lnTo>
                      <a:lnTo>
                        <a:pt x="32" y="56"/>
                      </a:lnTo>
                      <a:lnTo>
                        <a:pt x="31" y="64"/>
                      </a:lnTo>
                      <a:lnTo>
                        <a:pt x="32" y="69"/>
                      </a:lnTo>
                      <a:lnTo>
                        <a:pt x="32" y="74"/>
                      </a:lnTo>
                      <a:lnTo>
                        <a:pt x="36" y="80"/>
                      </a:lnTo>
                      <a:lnTo>
                        <a:pt x="38" y="85"/>
                      </a:lnTo>
                      <a:lnTo>
                        <a:pt x="40" y="92"/>
                      </a:lnTo>
                      <a:lnTo>
                        <a:pt x="42" y="97"/>
                      </a:lnTo>
                      <a:lnTo>
                        <a:pt x="42" y="102"/>
                      </a:lnTo>
                      <a:lnTo>
                        <a:pt x="41" y="108"/>
                      </a:lnTo>
                      <a:lnTo>
                        <a:pt x="41" y="113"/>
                      </a:lnTo>
                      <a:lnTo>
                        <a:pt x="42" y="120"/>
                      </a:lnTo>
                      <a:lnTo>
                        <a:pt x="42" y="126"/>
                      </a:lnTo>
                      <a:lnTo>
                        <a:pt x="40" y="130"/>
                      </a:lnTo>
                      <a:lnTo>
                        <a:pt x="36" y="135"/>
                      </a:lnTo>
                      <a:lnTo>
                        <a:pt x="23" y="135"/>
                      </a:lnTo>
                      <a:lnTo>
                        <a:pt x="19" y="135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" name="Group 31"/>
              <p:cNvGrpSpPr>
                <a:grpSpLocks/>
              </p:cNvGrpSpPr>
              <p:nvPr/>
            </p:nvGrpSpPr>
            <p:grpSpPr bwMode="auto">
              <a:xfrm>
                <a:off x="6270" y="4396"/>
                <a:ext cx="69" cy="52"/>
                <a:chOff x="6270" y="4396"/>
                <a:chExt cx="69" cy="52"/>
              </a:xfrm>
            </p:grpSpPr>
            <p:sp>
              <p:nvSpPr>
                <p:cNvPr id="2112" name="Freeform 32"/>
                <p:cNvSpPr>
                  <a:spLocks/>
                </p:cNvSpPr>
                <p:nvPr/>
              </p:nvSpPr>
              <p:spPr bwMode="auto">
                <a:xfrm>
                  <a:off x="6270" y="4396"/>
                  <a:ext cx="69" cy="52"/>
                </a:xfrm>
                <a:custGeom>
                  <a:avLst/>
                  <a:gdLst>
                    <a:gd name="T0" fmla="+- 0 6304 6270"/>
                    <a:gd name="T1" fmla="*/ T0 w 69"/>
                    <a:gd name="T2" fmla="+- 0 4396 4396"/>
                    <a:gd name="T3" fmla="*/ 4396 h 52"/>
                    <a:gd name="T4" fmla="+- 0 6293 6270"/>
                    <a:gd name="T5" fmla="*/ T4 w 69"/>
                    <a:gd name="T6" fmla="+- 0 4399 4396"/>
                    <a:gd name="T7" fmla="*/ 4399 h 52"/>
                    <a:gd name="T8" fmla="+- 0 6288 6270"/>
                    <a:gd name="T9" fmla="*/ T8 w 69"/>
                    <a:gd name="T10" fmla="+- 0 4403 4396"/>
                    <a:gd name="T11" fmla="*/ 4403 h 52"/>
                    <a:gd name="T12" fmla="+- 0 6282 6270"/>
                    <a:gd name="T13" fmla="*/ T12 w 69"/>
                    <a:gd name="T14" fmla="+- 0 4406 4396"/>
                    <a:gd name="T15" fmla="*/ 4406 h 52"/>
                    <a:gd name="T16" fmla="+- 0 6278 6270"/>
                    <a:gd name="T17" fmla="*/ T16 w 69"/>
                    <a:gd name="T18" fmla="+- 0 4411 4396"/>
                    <a:gd name="T19" fmla="*/ 4411 h 52"/>
                    <a:gd name="T20" fmla="+- 0 6270 6270"/>
                    <a:gd name="T21" fmla="*/ T20 w 69"/>
                    <a:gd name="T22" fmla="+- 0 4427 4396"/>
                    <a:gd name="T23" fmla="*/ 4427 h 52"/>
                    <a:gd name="T24" fmla="+- 0 6271 6270"/>
                    <a:gd name="T25" fmla="*/ T24 w 69"/>
                    <a:gd name="T26" fmla="+- 0 4434 4396"/>
                    <a:gd name="T27" fmla="*/ 4434 h 52"/>
                    <a:gd name="T28" fmla="+- 0 6277 6270"/>
                    <a:gd name="T29" fmla="*/ T28 w 69"/>
                    <a:gd name="T30" fmla="+- 0 4442 4396"/>
                    <a:gd name="T31" fmla="*/ 4442 h 52"/>
                    <a:gd name="T32" fmla="+- 0 6284 6270"/>
                    <a:gd name="T33" fmla="*/ T32 w 69"/>
                    <a:gd name="T34" fmla="+- 0 4446 4396"/>
                    <a:gd name="T35" fmla="*/ 4446 h 52"/>
                    <a:gd name="T36" fmla="+- 0 6290 6270"/>
                    <a:gd name="T37" fmla="*/ T36 w 69"/>
                    <a:gd name="T38" fmla="+- 0 4447 4396"/>
                    <a:gd name="T39" fmla="*/ 4447 h 52"/>
                    <a:gd name="T40" fmla="+- 0 6296 6270"/>
                    <a:gd name="T41" fmla="*/ T40 w 69"/>
                    <a:gd name="T42" fmla="+- 0 4447 4396"/>
                    <a:gd name="T43" fmla="*/ 4447 h 52"/>
                    <a:gd name="T44" fmla="+- 0 6301 6270"/>
                    <a:gd name="T45" fmla="*/ T44 w 69"/>
                    <a:gd name="T46" fmla="+- 0 4446 4396"/>
                    <a:gd name="T47" fmla="*/ 4446 h 52"/>
                    <a:gd name="T48" fmla="+- 0 6309 6270"/>
                    <a:gd name="T49" fmla="*/ T48 w 69"/>
                    <a:gd name="T50" fmla="+- 0 4445 4396"/>
                    <a:gd name="T51" fmla="*/ 4445 h 52"/>
                    <a:gd name="T52" fmla="+- 0 6314 6270"/>
                    <a:gd name="T53" fmla="*/ T52 w 69"/>
                    <a:gd name="T54" fmla="+- 0 4442 4396"/>
                    <a:gd name="T55" fmla="*/ 4442 h 52"/>
                    <a:gd name="T56" fmla="+- 0 6325 6270"/>
                    <a:gd name="T57" fmla="*/ T56 w 69"/>
                    <a:gd name="T58" fmla="+- 0 4438 4396"/>
                    <a:gd name="T59" fmla="*/ 4438 h 52"/>
                    <a:gd name="T60" fmla="+- 0 6332 6270"/>
                    <a:gd name="T61" fmla="*/ T60 w 69"/>
                    <a:gd name="T62" fmla="+- 0 4434 4396"/>
                    <a:gd name="T63" fmla="*/ 4434 h 52"/>
                    <a:gd name="T64" fmla="+- 0 6336 6270"/>
                    <a:gd name="T65" fmla="*/ T64 w 69"/>
                    <a:gd name="T66" fmla="+- 0 4431 4396"/>
                    <a:gd name="T67" fmla="*/ 4431 h 52"/>
                    <a:gd name="T68" fmla="+- 0 6340 6270"/>
                    <a:gd name="T69" fmla="*/ T68 w 69"/>
                    <a:gd name="T70" fmla="+- 0 4426 4396"/>
                    <a:gd name="T71" fmla="*/ 4426 h 52"/>
                    <a:gd name="T72" fmla="+- 0 6340 6270"/>
                    <a:gd name="T73" fmla="*/ T72 w 69"/>
                    <a:gd name="T74" fmla="+- 0 4421 4396"/>
                    <a:gd name="T75" fmla="*/ 4421 h 52"/>
                    <a:gd name="T76" fmla="+- 0 6339 6270"/>
                    <a:gd name="T77" fmla="*/ T76 w 69"/>
                    <a:gd name="T78" fmla="+- 0 4413 4396"/>
                    <a:gd name="T79" fmla="*/ 4413 h 52"/>
                    <a:gd name="T80" fmla="+- 0 6338 6270"/>
                    <a:gd name="T81" fmla="*/ T80 w 69"/>
                    <a:gd name="T82" fmla="+- 0 4409 4396"/>
                    <a:gd name="T83" fmla="*/ 4409 h 52"/>
                    <a:gd name="T84" fmla="+- 0 6333 6270"/>
                    <a:gd name="T85" fmla="*/ T84 w 69"/>
                    <a:gd name="T86" fmla="+- 0 4405 4396"/>
                    <a:gd name="T87" fmla="*/ 4405 h 52"/>
                    <a:gd name="T88" fmla="+- 0 6322 6270"/>
                    <a:gd name="T89" fmla="*/ T88 w 69"/>
                    <a:gd name="T90" fmla="+- 0 4399 4396"/>
                    <a:gd name="T91" fmla="*/ 4399 h 52"/>
                    <a:gd name="T92" fmla="+- 0 6310 6270"/>
                    <a:gd name="T93" fmla="*/ T92 w 69"/>
                    <a:gd name="T94" fmla="+- 0 4396 4396"/>
                    <a:gd name="T95" fmla="*/ 4396 h 52"/>
                    <a:gd name="T96" fmla="+- 0 6304 6270"/>
                    <a:gd name="T97" fmla="*/ T96 w 69"/>
                    <a:gd name="T98" fmla="+- 0 4396 4396"/>
                    <a:gd name="T99" fmla="*/ 4396 h 5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</a:cxnLst>
                  <a:rect l="0" t="0" r="r" b="b"/>
                  <a:pathLst>
                    <a:path w="69" h="52">
                      <a:moveTo>
                        <a:pt x="34" y="0"/>
                      </a:moveTo>
                      <a:lnTo>
                        <a:pt x="23" y="3"/>
                      </a:lnTo>
                      <a:lnTo>
                        <a:pt x="18" y="7"/>
                      </a:lnTo>
                      <a:lnTo>
                        <a:pt x="12" y="10"/>
                      </a:lnTo>
                      <a:lnTo>
                        <a:pt x="8" y="15"/>
                      </a:lnTo>
                      <a:lnTo>
                        <a:pt x="0" y="31"/>
                      </a:lnTo>
                      <a:lnTo>
                        <a:pt x="1" y="38"/>
                      </a:lnTo>
                      <a:lnTo>
                        <a:pt x="7" y="46"/>
                      </a:lnTo>
                      <a:lnTo>
                        <a:pt x="14" y="50"/>
                      </a:lnTo>
                      <a:lnTo>
                        <a:pt x="20" y="51"/>
                      </a:lnTo>
                      <a:lnTo>
                        <a:pt x="26" y="51"/>
                      </a:lnTo>
                      <a:lnTo>
                        <a:pt x="31" y="50"/>
                      </a:lnTo>
                      <a:lnTo>
                        <a:pt x="39" y="49"/>
                      </a:lnTo>
                      <a:lnTo>
                        <a:pt x="44" y="46"/>
                      </a:lnTo>
                      <a:lnTo>
                        <a:pt x="55" y="42"/>
                      </a:lnTo>
                      <a:lnTo>
                        <a:pt x="62" y="38"/>
                      </a:lnTo>
                      <a:lnTo>
                        <a:pt x="66" y="35"/>
                      </a:lnTo>
                      <a:lnTo>
                        <a:pt x="70" y="30"/>
                      </a:lnTo>
                      <a:lnTo>
                        <a:pt x="70" y="25"/>
                      </a:lnTo>
                      <a:lnTo>
                        <a:pt x="69" y="17"/>
                      </a:lnTo>
                      <a:lnTo>
                        <a:pt x="68" y="13"/>
                      </a:lnTo>
                      <a:lnTo>
                        <a:pt x="63" y="9"/>
                      </a:lnTo>
                      <a:lnTo>
                        <a:pt x="52" y="3"/>
                      </a:lnTo>
                      <a:lnTo>
                        <a:pt x="40" y="0"/>
                      </a:lnTo>
                      <a:lnTo>
                        <a:pt x="34" y="0"/>
                      </a:lnTo>
                    </a:path>
                  </a:pathLst>
                </a:custGeom>
                <a:solidFill>
                  <a:srgbClr val="F7B7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" name="Group 33"/>
              <p:cNvGrpSpPr>
                <a:grpSpLocks/>
              </p:cNvGrpSpPr>
              <p:nvPr/>
            </p:nvGrpSpPr>
            <p:grpSpPr bwMode="auto">
              <a:xfrm>
                <a:off x="6270" y="4396"/>
                <a:ext cx="69" cy="52"/>
                <a:chOff x="6270" y="4396"/>
                <a:chExt cx="69" cy="52"/>
              </a:xfrm>
            </p:grpSpPr>
            <p:sp>
              <p:nvSpPr>
                <p:cNvPr id="2111" name="Freeform 34"/>
                <p:cNvSpPr>
                  <a:spLocks/>
                </p:cNvSpPr>
                <p:nvPr/>
              </p:nvSpPr>
              <p:spPr bwMode="auto">
                <a:xfrm>
                  <a:off x="6270" y="4396"/>
                  <a:ext cx="69" cy="52"/>
                </a:xfrm>
                <a:custGeom>
                  <a:avLst/>
                  <a:gdLst>
                    <a:gd name="T0" fmla="+- 0 6296 6270"/>
                    <a:gd name="T1" fmla="*/ T0 w 69"/>
                    <a:gd name="T2" fmla="+- 0 4447 4396"/>
                    <a:gd name="T3" fmla="*/ 4447 h 52"/>
                    <a:gd name="T4" fmla="+- 0 6270 6270"/>
                    <a:gd name="T5" fmla="*/ T4 w 69"/>
                    <a:gd name="T6" fmla="+- 0 4427 4396"/>
                    <a:gd name="T7" fmla="*/ 4427 h 52"/>
                    <a:gd name="T8" fmla="+- 0 6273 6270"/>
                    <a:gd name="T9" fmla="*/ T8 w 69"/>
                    <a:gd name="T10" fmla="+- 0 4422 4396"/>
                    <a:gd name="T11" fmla="*/ 4422 h 52"/>
                    <a:gd name="T12" fmla="+- 0 6276 6270"/>
                    <a:gd name="T13" fmla="*/ T12 w 69"/>
                    <a:gd name="T14" fmla="+- 0 4416 4396"/>
                    <a:gd name="T15" fmla="*/ 4416 h 52"/>
                    <a:gd name="T16" fmla="+- 0 6278 6270"/>
                    <a:gd name="T17" fmla="*/ T16 w 69"/>
                    <a:gd name="T18" fmla="+- 0 4411 4396"/>
                    <a:gd name="T19" fmla="*/ 4411 h 52"/>
                    <a:gd name="T20" fmla="+- 0 6282 6270"/>
                    <a:gd name="T21" fmla="*/ T20 w 69"/>
                    <a:gd name="T22" fmla="+- 0 4406 4396"/>
                    <a:gd name="T23" fmla="*/ 4406 h 52"/>
                    <a:gd name="T24" fmla="+- 0 6288 6270"/>
                    <a:gd name="T25" fmla="*/ T24 w 69"/>
                    <a:gd name="T26" fmla="+- 0 4403 4396"/>
                    <a:gd name="T27" fmla="*/ 4403 h 52"/>
                    <a:gd name="T28" fmla="+- 0 6293 6270"/>
                    <a:gd name="T29" fmla="*/ T28 w 69"/>
                    <a:gd name="T30" fmla="+- 0 4399 4396"/>
                    <a:gd name="T31" fmla="*/ 4399 h 52"/>
                    <a:gd name="T32" fmla="+- 0 6299 6270"/>
                    <a:gd name="T33" fmla="*/ T32 w 69"/>
                    <a:gd name="T34" fmla="+- 0 4397 4396"/>
                    <a:gd name="T35" fmla="*/ 4397 h 52"/>
                    <a:gd name="T36" fmla="+- 0 6304 6270"/>
                    <a:gd name="T37" fmla="*/ T36 w 69"/>
                    <a:gd name="T38" fmla="+- 0 4396 4396"/>
                    <a:gd name="T39" fmla="*/ 4396 h 52"/>
                    <a:gd name="T40" fmla="+- 0 6310 6270"/>
                    <a:gd name="T41" fmla="*/ T40 w 69"/>
                    <a:gd name="T42" fmla="+- 0 4396 4396"/>
                    <a:gd name="T43" fmla="*/ 4396 h 52"/>
                    <a:gd name="T44" fmla="+- 0 6316 6270"/>
                    <a:gd name="T45" fmla="*/ T44 w 69"/>
                    <a:gd name="T46" fmla="+- 0 4398 4396"/>
                    <a:gd name="T47" fmla="*/ 4398 h 52"/>
                    <a:gd name="T48" fmla="+- 0 6322 6270"/>
                    <a:gd name="T49" fmla="*/ T48 w 69"/>
                    <a:gd name="T50" fmla="+- 0 4399 4396"/>
                    <a:gd name="T51" fmla="*/ 4399 h 52"/>
                    <a:gd name="T52" fmla="+- 0 6329 6270"/>
                    <a:gd name="T53" fmla="*/ T52 w 69"/>
                    <a:gd name="T54" fmla="+- 0 4402 4396"/>
                    <a:gd name="T55" fmla="*/ 4402 h 52"/>
                    <a:gd name="T56" fmla="+- 0 6333 6270"/>
                    <a:gd name="T57" fmla="*/ T56 w 69"/>
                    <a:gd name="T58" fmla="+- 0 4405 4396"/>
                    <a:gd name="T59" fmla="*/ 4405 h 52"/>
                    <a:gd name="T60" fmla="+- 0 6338 6270"/>
                    <a:gd name="T61" fmla="*/ T60 w 69"/>
                    <a:gd name="T62" fmla="+- 0 4409 4396"/>
                    <a:gd name="T63" fmla="*/ 4409 h 52"/>
                    <a:gd name="T64" fmla="+- 0 6339 6270"/>
                    <a:gd name="T65" fmla="*/ T64 w 69"/>
                    <a:gd name="T66" fmla="+- 0 4413 4396"/>
                    <a:gd name="T67" fmla="*/ 4413 h 52"/>
                    <a:gd name="T68" fmla="+- 0 6340 6270"/>
                    <a:gd name="T69" fmla="*/ T68 w 69"/>
                    <a:gd name="T70" fmla="+- 0 4421 4396"/>
                    <a:gd name="T71" fmla="*/ 4421 h 52"/>
                    <a:gd name="T72" fmla="+- 0 6340 6270"/>
                    <a:gd name="T73" fmla="*/ T72 w 69"/>
                    <a:gd name="T74" fmla="+- 0 4426 4396"/>
                    <a:gd name="T75" fmla="*/ 4426 h 52"/>
                    <a:gd name="T76" fmla="+- 0 6336 6270"/>
                    <a:gd name="T77" fmla="*/ T76 w 69"/>
                    <a:gd name="T78" fmla="+- 0 4431 4396"/>
                    <a:gd name="T79" fmla="*/ 4431 h 52"/>
                    <a:gd name="T80" fmla="+- 0 6332 6270"/>
                    <a:gd name="T81" fmla="*/ T80 w 69"/>
                    <a:gd name="T82" fmla="+- 0 4434 4396"/>
                    <a:gd name="T83" fmla="*/ 4434 h 52"/>
                    <a:gd name="T84" fmla="+- 0 6325 6270"/>
                    <a:gd name="T85" fmla="*/ T84 w 69"/>
                    <a:gd name="T86" fmla="+- 0 4438 4396"/>
                    <a:gd name="T87" fmla="*/ 4438 h 52"/>
                    <a:gd name="T88" fmla="+- 0 6321 6270"/>
                    <a:gd name="T89" fmla="*/ T88 w 69"/>
                    <a:gd name="T90" fmla="+- 0 4439 4396"/>
                    <a:gd name="T91" fmla="*/ 4439 h 52"/>
                    <a:gd name="T92" fmla="+- 0 6314 6270"/>
                    <a:gd name="T93" fmla="*/ T92 w 69"/>
                    <a:gd name="T94" fmla="+- 0 4442 4396"/>
                    <a:gd name="T95" fmla="*/ 4442 h 52"/>
                    <a:gd name="T96" fmla="+- 0 6309 6270"/>
                    <a:gd name="T97" fmla="*/ T96 w 69"/>
                    <a:gd name="T98" fmla="+- 0 4445 4396"/>
                    <a:gd name="T99" fmla="*/ 4445 h 52"/>
                    <a:gd name="T100" fmla="+- 0 6301 6270"/>
                    <a:gd name="T101" fmla="*/ T100 w 69"/>
                    <a:gd name="T102" fmla="+- 0 4446 4396"/>
                    <a:gd name="T103" fmla="*/ 4446 h 52"/>
                    <a:gd name="T104" fmla="+- 0 6296 6270"/>
                    <a:gd name="T105" fmla="*/ T104 w 69"/>
                    <a:gd name="T106" fmla="+- 0 4447 4396"/>
                    <a:gd name="T107" fmla="*/ 4447 h 5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</a:cxnLst>
                  <a:rect l="0" t="0" r="r" b="b"/>
                  <a:pathLst>
                    <a:path w="69" h="52">
                      <a:moveTo>
                        <a:pt x="26" y="51"/>
                      </a:moveTo>
                      <a:lnTo>
                        <a:pt x="0" y="31"/>
                      </a:lnTo>
                      <a:lnTo>
                        <a:pt x="3" y="26"/>
                      </a:lnTo>
                      <a:lnTo>
                        <a:pt x="6" y="20"/>
                      </a:lnTo>
                      <a:lnTo>
                        <a:pt x="8" y="15"/>
                      </a:lnTo>
                      <a:lnTo>
                        <a:pt x="12" y="10"/>
                      </a:lnTo>
                      <a:lnTo>
                        <a:pt x="18" y="7"/>
                      </a:lnTo>
                      <a:lnTo>
                        <a:pt x="23" y="3"/>
                      </a:lnTo>
                      <a:lnTo>
                        <a:pt x="29" y="1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3"/>
                      </a:lnTo>
                      <a:lnTo>
                        <a:pt x="59" y="6"/>
                      </a:lnTo>
                      <a:lnTo>
                        <a:pt x="63" y="9"/>
                      </a:lnTo>
                      <a:lnTo>
                        <a:pt x="68" y="13"/>
                      </a:lnTo>
                      <a:lnTo>
                        <a:pt x="69" y="17"/>
                      </a:lnTo>
                      <a:lnTo>
                        <a:pt x="70" y="25"/>
                      </a:lnTo>
                      <a:lnTo>
                        <a:pt x="70" y="30"/>
                      </a:lnTo>
                      <a:lnTo>
                        <a:pt x="66" y="35"/>
                      </a:lnTo>
                      <a:lnTo>
                        <a:pt x="62" y="38"/>
                      </a:lnTo>
                      <a:lnTo>
                        <a:pt x="55" y="42"/>
                      </a:lnTo>
                      <a:lnTo>
                        <a:pt x="51" y="43"/>
                      </a:lnTo>
                      <a:lnTo>
                        <a:pt x="44" y="46"/>
                      </a:lnTo>
                      <a:lnTo>
                        <a:pt x="39" y="49"/>
                      </a:lnTo>
                      <a:lnTo>
                        <a:pt x="31" y="50"/>
                      </a:lnTo>
                      <a:lnTo>
                        <a:pt x="26" y="51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3716" y="5214"/>
                <a:ext cx="198" cy="195"/>
                <a:chOff x="3716" y="5214"/>
                <a:chExt cx="198" cy="195"/>
              </a:xfrm>
            </p:grpSpPr>
            <p:sp>
              <p:nvSpPr>
                <p:cNvPr id="2104" name="Freeform 36"/>
                <p:cNvSpPr>
                  <a:spLocks/>
                </p:cNvSpPr>
                <p:nvPr/>
              </p:nvSpPr>
              <p:spPr bwMode="auto">
                <a:xfrm>
                  <a:off x="3716" y="5214"/>
                  <a:ext cx="198" cy="195"/>
                </a:xfrm>
                <a:custGeom>
                  <a:avLst/>
                  <a:gdLst>
                    <a:gd name="T0" fmla="+- 0 3755 3716"/>
                    <a:gd name="T1" fmla="*/ T0 w 198"/>
                    <a:gd name="T2" fmla="+- 0 5214 5214"/>
                    <a:gd name="T3" fmla="*/ 5214 h 195"/>
                    <a:gd name="T4" fmla="+- 0 3744 3716"/>
                    <a:gd name="T5" fmla="*/ T4 w 198"/>
                    <a:gd name="T6" fmla="+- 0 5221 5214"/>
                    <a:gd name="T7" fmla="*/ 5221 h 195"/>
                    <a:gd name="T8" fmla="+- 0 3740 3716"/>
                    <a:gd name="T9" fmla="*/ T8 w 198"/>
                    <a:gd name="T10" fmla="+- 0 5231 5214"/>
                    <a:gd name="T11" fmla="*/ 5231 h 195"/>
                    <a:gd name="T12" fmla="+- 0 3736 3716"/>
                    <a:gd name="T13" fmla="*/ T12 w 198"/>
                    <a:gd name="T14" fmla="+- 0 5242 5214"/>
                    <a:gd name="T15" fmla="*/ 5242 h 195"/>
                    <a:gd name="T16" fmla="+- 0 3719 3716"/>
                    <a:gd name="T17" fmla="*/ T16 w 198"/>
                    <a:gd name="T18" fmla="+- 0 5307 5214"/>
                    <a:gd name="T19" fmla="*/ 5307 h 195"/>
                    <a:gd name="T20" fmla="+- 0 3718 3716"/>
                    <a:gd name="T21" fmla="*/ T20 w 198"/>
                    <a:gd name="T22" fmla="+- 0 5318 5214"/>
                    <a:gd name="T23" fmla="*/ 5318 h 195"/>
                    <a:gd name="T24" fmla="+- 0 3716 3716"/>
                    <a:gd name="T25" fmla="*/ T24 w 198"/>
                    <a:gd name="T26" fmla="+- 0 5326 5214"/>
                    <a:gd name="T27" fmla="*/ 5326 h 195"/>
                    <a:gd name="T28" fmla="+- 0 3720 3716"/>
                    <a:gd name="T29" fmla="*/ T28 w 198"/>
                    <a:gd name="T30" fmla="+- 0 5354 5214"/>
                    <a:gd name="T31" fmla="*/ 5354 h 195"/>
                    <a:gd name="T32" fmla="+- 0 3731 3716"/>
                    <a:gd name="T33" fmla="*/ T32 w 198"/>
                    <a:gd name="T34" fmla="+- 0 5370 5214"/>
                    <a:gd name="T35" fmla="*/ 5370 h 195"/>
                    <a:gd name="T36" fmla="+- 0 3747 3716"/>
                    <a:gd name="T37" fmla="*/ T36 w 198"/>
                    <a:gd name="T38" fmla="+- 0 5387 5214"/>
                    <a:gd name="T39" fmla="*/ 5387 h 195"/>
                    <a:gd name="T40" fmla="+- 0 3762 3716"/>
                    <a:gd name="T41" fmla="*/ T40 w 198"/>
                    <a:gd name="T42" fmla="+- 0 5396 5214"/>
                    <a:gd name="T43" fmla="*/ 5396 h 195"/>
                    <a:gd name="T44" fmla="+- 0 3773 3716"/>
                    <a:gd name="T45" fmla="*/ T44 w 198"/>
                    <a:gd name="T46" fmla="+- 0 5402 5214"/>
                    <a:gd name="T47" fmla="*/ 5402 h 195"/>
                    <a:gd name="T48" fmla="+- 0 3789 3716"/>
                    <a:gd name="T49" fmla="*/ T48 w 198"/>
                    <a:gd name="T50" fmla="+- 0 5408 5214"/>
                    <a:gd name="T51" fmla="*/ 5408 h 195"/>
                    <a:gd name="T52" fmla="+- 0 3810 3716"/>
                    <a:gd name="T53" fmla="*/ T52 w 198"/>
                    <a:gd name="T54" fmla="+- 0 5397 5214"/>
                    <a:gd name="T55" fmla="*/ 5397 h 195"/>
                    <a:gd name="T56" fmla="+- 0 3818 3716"/>
                    <a:gd name="T57" fmla="*/ T56 w 198"/>
                    <a:gd name="T58" fmla="+- 0 5373 5214"/>
                    <a:gd name="T59" fmla="*/ 5373 h 195"/>
                    <a:gd name="T60" fmla="+- 0 3903 3716"/>
                    <a:gd name="T61" fmla="*/ T60 w 198"/>
                    <a:gd name="T62" fmla="+- 0 5372 5214"/>
                    <a:gd name="T63" fmla="*/ 5372 h 195"/>
                    <a:gd name="T64" fmla="+- 0 3907 3716"/>
                    <a:gd name="T65" fmla="*/ T64 w 198"/>
                    <a:gd name="T66" fmla="+- 0 5366 5214"/>
                    <a:gd name="T67" fmla="*/ 5366 h 195"/>
                    <a:gd name="T68" fmla="+- 0 3912 3716"/>
                    <a:gd name="T69" fmla="*/ T68 w 198"/>
                    <a:gd name="T70" fmla="+- 0 5354 5214"/>
                    <a:gd name="T71" fmla="*/ 5354 h 195"/>
                    <a:gd name="T72" fmla="+- 0 3772 3716"/>
                    <a:gd name="T73" fmla="*/ T72 w 198"/>
                    <a:gd name="T74" fmla="+- 0 5350 5214"/>
                    <a:gd name="T75" fmla="*/ 5350 h 195"/>
                    <a:gd name="T76" fmla="+- 0 3753 3716"/>
                    <a:gd name="T77" fmla="*/ T76 w 198"/>
                    <a:gd name="T78" fmla="+- 0 5343 5214"/>
                    <a:gd name="T79" fmla="*/ 5343 h 195"/>
                    <a:gd name="T80" fmla="+- 0 3749 3716"/>
                    <a:gd name="T81" fmla="*/ T80 w 198"/>
                    <a:gd name="T82" fmla="+- 0 5337 5214"/>
                    <a:gd name="T83" fmla="*/ 5337 h 195"/>
                    <a:gd name="T84" fmla="+- 0 3753 3716"/>
                    <a:gd name="T85" fmla="*/ T84 w 198"/>
                    <a:gd name="T86" fmla="+- 0 5325 5214"/>
                    <a:gd name="T87" fmla="*/ 5325 h 195"/>
                    <a:gd name="T88" fmla="+- 0 3763 3716"/>
                    <a:gd name="T89" fmla="*/ T88 w 198"/>
                    <a:gd name="T90" fmla="+- 0 5307 5214"/>
                    <a:gd name="T91" fmla="*/ 5307 h 195"/>
                    <a:gd name="T92" fmla="+- 0 3778 3716"/>
                    <a:gd name="T93" fmla="*/ T92 w 198"/>
                    <a:gd name="T94" fmla="+- 0 5295 5214"/>
                    <a:gd name="T95" fmla="*/ 5295 h 195"/>
                    <a:gd name="T96" fmla="+- 0 3872 3716"/>
                    <a:gd name="T97" fmla="*/ T96 w 198"/>
                    <a:gd name="T98" fmla="+- 0 5294 5214"/>
                    <a:gd name="T99" fmla="*/ 5294 h 195"/>
                    <a:gd name="T100" fmla="+- 0 3872 3716"/>
                    <a:gd name="T101" fmla="*/ T100 w 198"/>
                    <a:gd name="T102" fmla="+- 0 5287 5214"/>
                    <a:gd name="T103" fmla="*/ 5287 h 195"/>
                    <a:gd name="T104" fmla="+- 0 3866 3716"/>
                    <a:gd name="T105" fmla="*/ T104 w 198"/>
                    <a:gd name="T106" fmla="+- 0 5273 5214"/>
                    <a:gd name="T107" fmla="*/ 5273 h 195"/>
                    <a:gd name="T108" fmla="+- 0 3859 3716"/>
                    <a:gd name="T109" fmla="*/ T108 w 198"/>
                    <a:gd name="T110" fmla="+- 0 5262 5214"/>
                    <a:gd name="T111" fmla="*/ 5262 h 195"/>
                    <a:gd name="T112" fmla="+- 0 3850 3716"/>
                    <a:gd name="T113" fmla="*/ T112 w 198"/>
                    <a:gd name="T114" fmla="+- 0 5252 5214"/>
                    <a:gd name="T115" fmla="*/ 5252 h 195"/>
                    <a:gd name="T116" fmla="+- 0 3794 3716"/>
                    <a:gd name="T117" fmla="*/ T116 w 198"/>
                    <a:gd name="T118" fmla="+- 0 5249 5214"/>
                    <a:gd name="T119" fmla="*/ 5249 h 195"/>
                    <a:gd name="T120" fmla="+- 0 3786 3716"/>
                    <a:gd name="T121" fmla="*/ T120 w 198"/>
                    <a:gd name="T122" fmla="+- 0 5244 5214"/>
                    <a:gd name="T123" fmla="*/ 5244 h 195"/>
                    <a:gd name="T124" fmla="+- 0 3773 3716"/>
                    <a:gd name="T125" fmla="*/ T124 w 198"/>
                    <a:gd name="T126" fmla="+- 0 5215 5214"/>
                    <a:gd name="T127" fmla="*/ 5215 h 195"/>
                    <a:gd name="T128" fmla="+- 0 3762 3716"/>
                    <a:gd name="T129" fmla="*/ T128 w 198"/>
                    <a:gd name="T130" fmla="+- 0 5214 5214"/>
                    <a:gd name="T131" fmla="*/ 5214 h 1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198" h="195">
                      <a:moveTo>
                        <a:pt x="46" y="0"/>
                      </a:moveTo>
                      <a:lnTo>
                        <a:pt x="39" y="0"/>
                      </a:lnTo>
                      <a:lnTo>
                        <a:pt x="33" y="4"/>
                      </a:lnTo>
                      <a:lnTo>
                        <a:pt x="28" y="7"/>
                      </a:lnTo>
                      <a:lnTo>
                        <a:pt x="27" y="13"/>
                      </a:lnTo>
                      <a:lnTo>
                        <a:pt x="24" y="17"/>
                      </a:lnTo>
                      <a:lnTo>
                        <a:pt x="23" y="23"/>
                      </a:lnTo>
                      <a:lnTo>
                        <a:pt x="20" y="28"/>
                      </a:lnTo>
                      <a:lnTo>
                        <a:pt x="3" y="87"/>
                      </a:lnTo>
                      <a:lnTo>
                        <a:pt x="3" y="93"/>
                      </a:lnTo>
                      <a:lnTo>
                        <a:pt x="2" y="99"/>
                      </a:lnTo>
                      <a:lnTo>
                        <a:pt x="2" y="104"/>
                      </a:lnTo>
                      <a:lnTo>
                        <a:pt x="2" y="106"/>
                      </a:lnTo>
                      <a:lnTo>
                        <a:pt x="0" y="112"/>
                      </a:lnTo>
                      <a:lnTo>
                        <a:pt x="0" y="128"/>
                      </a:lnTo>
                      <a:lnTo>
                        <a:pt x="4" y="140"/>
                      </a:lnTo>
                      <a:lnTo>
                        <a:pt x="7" y="144"/>
                      </a:lnTo>
                      <a:lnTo>
                        <a:pt x="15" y="156"/>
                      </a:lnTo>
                      <a:lnTo>
                        <a:pt x="22" y="165"/>
                      </a:lnTo>
                      <a:lnTo>
                        <a:pt x="31" y="173"/>
                      </a:lnTo>
                      <a:lnTo>
                        <a:pt x="36" y="175"/>
                      </a:lnTo>
                      <a:lnTo>
                        <a:pt x="46" y="182"/>
                      </a:lnTo>
                      <a:lnTo>
                        <a:pt x="52" y="184"/>
                      </a:lnTo>
                      <a:lnTo>
                        <a:pt x="57" y="188"/>
                      </a:lnTo>
                      <a:lnTo>
                        <a:pt x="66" y="194"/>
                      </a:lnTo>
                      <a:lnTo>
                        <a:pt x="73" y="194"/>
                      </a:lnTo>
                      <a:lnTo>
                        <a:pt x="85" y="190"/>
                      </a:lnTo>
                      <a:lnTo>
                        <a:pt x="94" y="183"/>
                      </a:lnTo>
                      <a:lnTo>
                        <a:pt x="99" y="165"/>
                      </a:lnTo>
                      <a:lnTo>
                        <a:pt x="102" y="159"/>
                      </a:lnTo>
                      <a:lnTo>
                        <a:pt x="105" y="158"/>
                      </a:lnTo>
                      <a:lnTo>
                        <a:pt x="187" y="158"/>
                      </a:lnTo>
                      <a:lnTo>
                        <a:pt x="187" y="157"/>
                      </a:lnTo>
                      <a:lnTo>
                        <a:pt x="191" y="152"/>
                      </a:lnTo>
                      <a:lnTo>
                        <a:pt x="193" y="146"/>
                      </a:lnTo>
                      <a:lnTo>
                        <a:pt x="196" y="140"/>
                      </a:lnTo>
                      <a:lnTo>
                        <a:pt x="70" y="140"/>
                      </a:lnTo>
                      <a:lnTo>
                        <a:pt x="56" y="136"/>
                      </a:lnTo>
                      <a:lnTo>
                        <a:pt x="44" y="132"/>
                      </a:lnTo>
                      <a:lnTo>
                        <a:pt x="37" y="129"/>
                      </a:lnTo>
                      <a:lnTo>
                        <a:pt x="34" y="126"/>
                      </a:lnTo>
                      <a:lnTo>
                        <a:pt x="33" y="123"/>
                      </a:lnTo>
                      <a:lnTo>
                        <a:pt x="34" y="123"/>
                      </a:lnTo>
                      <a:lnTo>
                        <a:pt x="37" y="111"/>
                      </a:lnTo>
                      <a:lnTo>
                        <a:pt x="41" y="106"/>
                      </a:lnTo>
                      <a:lnTo>
                        <a:pt x="47" y="93"/>
                      </a:lnTo>
                      <a:lnTo>
                        <a:pt x="53" y="88"/>
                      </a:lnTo>
                      <a:lnTo>
                        <a:pt x="62" y="81"/>
                      </a:lnTo>
                      <a:lnTo>
                        <a:pt x="65" y="80"/>
                      </a:lnTo>
                      <a:lnTo>
                        <a:pt x="156" y="80"/>
                      </a:lnTo>
                      <a:lnTo>
                        <a:pt x="156" y="78"/>
                      </a:lnTo>
                      <a:lnTo>
                        <a:pt x="156" y="73"/>
                      </a:lnTo>
                      <a:lnTo>
                        <a:pt x="153" y="63"/>
                      </a:lnTo>
                      <a:lnTo>
                        <a:pt x="150" y="59"/>
                      </a:lnTo>
                      <a:lnTo>
                        <a:pt x="146" y="53"/>
                      </a:lnTo>
                      <a:lnTo>
                        <a:pt x="143" y="48"/>
                      </a:lnTo>
                      <a:lnTo>
                        <a:pt x="139" y="42"/>
                      </a:lnTo>
                      <a:lnTo>
                        <a:pt x="134" y="38"/>
                      </a:lnTo>
                      <a:lnTo>
                        <a:pt x="131" y="35"/>
                      </a:lnTo>
                      <a:lnTo>
                        <a:pt x="78" y="35"/>
                      </a:lnTo>
                      <a:lnTo>
                        <a:pt x="74" y="34"/>
                      </a:lnTo>
                      <a:lnTo>
                        <a:pt x="70" y="30"/>
                      </a:lnTo>
                      <a:lnTo>
                        <a:pt x="62" y="5"/>
                      </a:lnTo>
                      <a:lnTo>
                        <a:pt x="57" y="1"/>
                      </a:lnTo>
                      <a:lnTo>
                        <a:pt x="51" y="0"/>
                      </a:lnTo>
                      <a:lnTo>
                        <a:pt x="46" y="0"/>
                      </a:lnTo>
                    </a:path>
                  </a:pathLst>
                </a:custGeom>
                <a:solidFill>
                  <a:srgbClr val="9C93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5" name="Freeform 37"/>
                <p:cNvSpPr>
                  <a:spLocks/>
                </p:cNvSpPr>
                <p:nvPr/>
              </p:nvSpPr>
              <p:spPr bwMode="auto">
                <a:xfrm>
                  <a:off x="3716" y="5214"/>
                  <a:ext cx="198" cy="195"/>
                </a:xfrm>
                <a:custGeom>
                  <a:avLst/>
                  <a:gdLst>
                    <a:gd name="T0" fmla="+- 0 3903 3716"/>
                    <a:gd name="T1" fmla="*/ T0 w 198"/>
                    <a:gd name="T2" fmla="+- 0 5373 5214"/>
                    <a:gd name="T3" fmla="*/ 5373 h 195"/>
                    <a:gd name="T4" fmla="+- 0 3857 3716"/>
                    <a:gd name="T5" fmla="*/ T4 w 198"/>
                    <a:gd name="T6" fmla="+- 0 5373 5214"/>
                    <a:gd name="T7" fmla="*/ 5373 h 195"/>
                    <a:gd name="T8" fmla="+- 0 3881 3716"/>
                    <a:gd name="T9" fmla="*/ T8 w 198"/>
                    <a:gd name="T10" fmla="+- 0 5380 5214"/>
                    <a:gd name="T11" fmla="*/ 5380 h 195"/>
                    <a:gd name="T12" fmla="+- 0 3886 3716"/>
                    <a:gd name="T13" fmla="*/ T12 w 198"/>
                    <a:gd name="T14" fmla="+- 0 5380 5214"/>
                    <a:gd name="T15" fmla="*/ 5380 h 195"/>
                    <a:gd name="T16" fmla="+- 0 3892 3716"/>
                    <a:gd name="T17" fmla="*/ T16 w 198"/>
                    <a:gd name="T18" fmla="+- 0 5382 5214"/>
                    <a:gd name="T19" fmla="*/ 5382 h 195"/>
                    <a:gd name="T20" fmla="+- 0 3902 3716"/>
                    <a:gd name="T21" fmla="*/ T20 w 198"/>
                    <a:gd name="T22" fmla="+- 0 5377 5214"/>
                    <a:gd name="T23" fmla="*/ 5377 h 195"/>
                    <a:gd name="T24" fmla="+- 0 3903 3716"/>
                    <a:gd name="T25" fmla="*/ T24 w 198"/>
                    <a:gd name="T26" fmla="+- 0 5373 5214"/>
                    <a:gd name="T27" fmla="*/ 5373 h 1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198" h="195">
                      <a:moveTo>
                        <a:pt x="187" y="159"/>
                      </a:moveTo>
                      <a:lnTo>
                        <a:pt x="141" y="159"/>
                      </a:lnTo>
                      <a:lnTo>
                        <a:pt x="165" y="166"/>
                      </a:lnTo>
                      <a:lnTo>
                        <a:pt x="170" y="166"/>
                      </a:lnTo>
                      <a:lnTo>
                        <a:pt x="176" y="168"/>
                      </a:lnTo>
                      <a:lnTo>
                        <a:pt x="186" y="163"/>
                      </a:lnTo>
                      <a:lnTo>
                        <a:pt x="187" y="159"/>
                      </a:lnTo>
                    </a:path>
                  </a:pathLst>
                </a:custGeom>
                <a:solidFill>
                  <a:srgbClr val="9C93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6" name="Freeform 38"/>
                <p:cNvSpPr>
                  <a:spLocks/>
                </p:cNvSpPr>
                <p:nvPr/>
              </p:nvSpPr>
              <p:spPr bwMode="auto">
                <a:xfrm>
                  <a:off x="3716" y="5214"/>
                  <a:ext cx="198" cy="195"/>
                </a:xfrm>
                <a:custGeom>
                  <a:avLst/>
                  <a:gdLst>
                    <a:gd name="T0" fmla="+- 0 3903 3716"/>
                    <a:gd name="T1" fmla="*/ T0 w 198"/>
                    <a:gd name="T2" fmla="+- 0 5372 5214"/>
                    <a:gd name="T3" fmla="*/ 5372 h 195"/>
                    <a:gd name="T4" fmla="+- 0 3821 3716"/>
                    <a:gd name="T5" fmla="*/ T4 w 198"/>
                    <a:gd name="T6" fmla="+- 0 5372 5214"/>
                    <a:gd name="T7" fmla="*/ 5372 h 195"/>
                    <a:gd name="T8" fmla="+- 0 3843 3716"/>
                    <a:gd name="T9" fmla="*/ T8 w 198"/>
                    <a:gd name="T10" fmla="+- 0 5372 5214"/>
                    <a:gd name="T11" fmla="*/ 5372 h 195"/>
                    <a:gd name="T12" fmla="+- 0 3849 3716"/>
                    <a:gd name="T13" fmla="*/ T12 w 198"/>
                    <a:gd name="T14" fmla="+- 0 5374 5214"/>
                    <a:gd name="T15" fmla="*/ 5374 h 195"/>
                    <a:gd name="T16" fmla="+- 0 3857 3716"/>
                    <a:gd name="T17" fmla="*/ T16 w 198"/>
                    <a:gd name="T18" fmla="+- 0 5373 5214"/>
                    <a:gd name="T19" fmla="*/ 5373 h 195"/>
                    <a:gd name="T20" fmla="+- 0 3903 3716"/>
                    <a:gd name="T21" fmla="*/ T20 w 198"/>
                    <a:gd name="T22" fmla="+- 0 5373 5214"/>
                    <a:gd name="T23" fmla="*/ 5373 h 195"/>
                    <a:gd name="T24" fmla="+- 0 3903 3716"/>
                    <a:gd name="T25" fmla="*/ T24 w 198"/>
                    <a:gd name="T26" fmla="+- 0 5372 5214"/>
                    <a:gd name="T27" fmla="*/ 5372 h 1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198" h="195">
                      <a:moveTo>
                        <a:pt x="187" y="158"/>
                      </a:moveTo>
                      <a:lnTo>
                        <a:pt x="105" y="158"/>
                      </a:lnTo>
                      <a:lnTo>
                        <a:pt x="127" y="158"/>
                      </a:lnTo>
                      <a:lnTo>
                        <a:pt x="133" y="160"/>
                      </a:lnTo>
                      <a:lnTo>
                        <a:pt x="141" y="159"/>
                      </a:lnTo>
                      <a:lnTo>
                        <a:pt x="187" y="159"/>
                      </a:lnTo>
                      <a:lnTo>
                        <a:pt x="187" y="158"/>
                      </a:lnTo>
                    </a:path>
                  </a:pathLst>
                </a:custGeom>
                <a:solidFill>
                  <a:srgbClr val="9C93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7" name="Freeform 39"/>
                <p:cNvSpPr>
                  <a:spLocks/>
                </p:cNvSpPr>
                <p:nvPr/>
              </p:nvSpPr>
              <p:spPr bwMode="auto">
                <a:xfrm>
                  <a:off x="3716" y="5214"/>
                  <a:ext cx="198" cy="195"/>
                </a:xfrm>
                <a:custGeom>
                  <a:avLst/>
                  <a:gdLst>
                    <a:gd name="T0" fmla="+- 0 3872 3716"/>
                    <a:gd name="T1" fmla="*/ T0 w 198"/>
                    <a:gd name="T2" fmla="+- 0 5294 5214"/>
                    <a:gd name="T3" fmla="*/ 5294 h 195"/>
                    <a:gd name="T4" fmla="+- 0 3781 3716"/>
                    <a:gd name="T5" fmla="*/ T4 w 198"/>
                    <a:gd name="T6" fmla="+- 0 5294 5214"/>
                    <a:gd name="T7" fmla="*/ 5294 h 195"/>
                    <a:gd name="T8" fmla="+- 0 3787 3716"/>
                    <a:gd name="T9" fmla="*/ T8 w 198"/>
                    <a:gd name="T10" fmla="+- 0 5296 5214"/>
                    <a:gd name="T11" fmla="*/ 5296 h 195"/>
                    <a:gd name="T12" fmla="+- 0 3795 3716"/>
                    <a:gd name="T13" fmla="*/ T12 w 198"/>
                    <a:gd name="T14" fmla="+- 0 5299 5214"/>
                    <a:gd name="T15" fmla="*/ 5299 h 195"/>
                    <a:gd name="T16" fmla="+- 0 3801 3716"/>
                    <a:gd name="T17" fmla="*/ T16 w 198"/>
                    <a:gd name="T18" fmla="+- 0 5304 5214"/>
                    <a:gd name="T19" fmla="*/ 5304 h 195"/>
                    <a:gd name="T20" fmla="+- 0 3806 3716"/>
                    <a:gd name="T21" fmla="*/ T20 w 198"/>
                    <a:gd name="T22" fmla="+- 0 5308 5214"/>
                    <a:gd name="T23" fmla="*/ 5308 h 195"/>
                    <a:gd name="T24" fmla="+- 0 3809 3716"/>
                    <a:gd name="T25" fmla="*/ T24 w 198"/>
                    <a:gd name="T26" fmla="+- 0 5318 5214"/>
                    <a:gd name="T27" fmla="*/ 5318 h 195"/>
                    <a:gd name="T28" fmla="+- 0 3801 3716"/>
                    <a:gd name="T29" fmla="*/ T28 w 198"/>
                    <a:gd name="T30" fmla="+- 0 5333 5214"/>
                    <a:gd name="T31" fmla="*/ 5333 h 195"/>
                    <a:gd name="T32" fmla="+- 0 3797 3716"/>
                    <a:gd name="T33" fmla="*/ T32 w 198"/>
                    <a:gd name="T34" fmla="+- 0 5338 5214"/>
                    <a:gd name="T35" fmla="*/ 5338 h 195"/>
                    <a:gd name="T36" fmla="+- 0 3792 3716"/>
                    <a:gd name="T37" fmla="*/ T36 w 198"/>
                    <a:gd name="T38" fmla="+- 0 5343 5214"/>
                    <a:gd name="T39" fmla="*/ 5343 h 195"/>
                    <a:gd name="T40" fmla="+- 0 3786 3716"/>
                    <a:gd name="T41" fmla="*/ T40 w 198"/>
                    <a:gd name="T42" fmla="+- 0 5354 5214"/>
                    <a:gd name="T43" fmla="*/ 5354 h 195"/>
                    <a:gd name="T44" fmla="+- 0 3912 3716"/>
                    <a:gd name="T45" fmla="*/ T44 w 198"/>
                    <a:gd name="T46" fmla="+- 0 5354 5214"/>
                    <a:gd name="T47" fmla="*/ 5354 h 195"/>
                    <a:gd name="T48" fmla="+- 0 3912 3716"/>
                    <a:gd name="T49" fmla="*/ T48 w 198"/>
                    <a:gd name="T50" fmla="+- 0 5353 5214"/>
                    <a:gd name="T51" fmla="*/ 5353 h 195"/>
                    <a:gd name="T52" fmla="+- 0 3913 3716"/>
                    <a:gd name="T53" fmla="*/ T52 w 198"/>
                    <a:gd name="T54" fmla="+- 0 5350 5214"/>
                    <a:gd name="T55" fmla="*/ 5350 h 195"/>
                    <a:gd name="T56" fmla="+- 0 3915 3716"/>
                    <a:gd name="T57" fmla="*/ T56 w 198"/>
                    <a:gd name="T58" fmla="+- 0 5344 5214"/>
                    <a:gd name="T59" fmla="*/ 5344 h 195"/>
                    <a:gd name="T60" fmla="+- 0 3914 3716"/>
                    <a:gd name="T61" fmla="*/ T60 w 198"/>
                    <a:gd name="T62" fmla="+- 0 5341 5214"/>
                    <a:gd name="T63" fmla="*/ 5341 h 195"/>
                    <a:gd name="T64" fmla="+- 0 3877 3716"/>
                    <a:gd name="T65" fmla="*/ T64 w 198"/>
                    <a:gd name="T66" fmla="+- 0 5341 5214"/>
                    <a:gd name="T67" fmla="*/ 5341 h 195"/>
                    <a:gd name="T68" fmla="+- 0 3866 3716"/>
                    <a:gd name="T69" fmla="*/ T68 w 198"/>
                    <a:gd name="T70" fmla="+- 0 5341 5214"/>
                    <a:gd name="T71" fmla="*/ 5341 h 195"/>
                    <a:gd name="T72" fmla="+- 0 3860 3716"/>
                    <a:gd name="T73" fmla="*/ T72 w 198"/>
                    <a:gd name="T74" fmla="+- 0 5338 5214"/>
                    <a:gd name="T75" fmla="*/ 5338 h 195"/>
                    <a:gd name="T76" fmla="+- 0 3855 3716"/>
                    <a:gd name="T77" fmla="*/ T76 w 198"/>
                    <a:gd name="T78" fmla="+- 0 5334 5214"/>
                    <a:gd name="T79" fmla="*/ 5334 h 195"/>
                    <a:gd name="T80" fmla="+- 0 3851 3716"/>
                    <a:gd name="T81" fmla="*/ T80 w 198"/>
                    <a:gd name="T82" fmla="+- 0 5330 5214"/>
                    <a:gd name="T83" fmla="*/ 5330 h 195"/>
                    <a:gd name="T84" fmla="+- 0 3851 3716"/>
                    <a:gd name="T85" fmla="*/ T84 w 198"/>
                    <a:gd name="T86" fmla="+- 0 5324 5214"/>
                    <a:gd name="T87" fmla="*/ 5324 h 195"/>
                    <a:gd name="T88" fmla="+- 0 3854 3716"/>
                    <a:gd name="T89" fmla="*/ T88 w 198"/>
                    <a:gd name="T90" fmla="+- 0 5320 5214"/>
                    <a:gd name="T91" fmla="*/ 5320 h 195"/>
                    <a:gd name="T92" fmla="+- 0 3858 3716"/>
                    <a:gd name="T93" fmla="*/ T92 w 198"/>
                    <a:gd name="T94" fmla="+- 0 5315 5214"/>
                    <a:gd name="T95" fmla="*/ 5315 h 195"/>
                    <a:gd name="T96" fmla="+- 0 3863 3716"/>
                    <a:gd name="T97" fmla="*/ T96 w 198"/>
                    <a:gd name="T98" fmla="+- 0 5308 5214"/>
                    <a:gd name="T99" fmla="*/ 5308 h 195"/>
                    <a:gd name="T100" fmla="+- 0 3870 3716"/>
                    <a:gd name="T101" fmla="*/ T100 w 198"/>
                    <a:gd name="T102" fmla="+- 0 5298 5214"/>
                    <a:gd name="T103" fmla="*/ 5298 h 195"/>
                    <a:gd name="T104" fmla="+- 0 3872 3716"/>
                    <a:gd name="T105" fmla="*/ T104 w 198"/>
                    <a:gd name="T106" fmla="+- 0 5294 5214"/>
                    <a:gd name="T107" fmla="*/ 5294 h 1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</a:cxnLst>
                  <a:rect l="0" t="0" r="r" b="b"/>
                  <a:pathLst>
                    <a:path w="198" h="195">
                      <a:moveTo>
                        <a:pt x="156" y="80"/>
                      </a:moveTo>
                      <a:lnTo>
                        <a:pt x="65" y="80"/>
                      </a:lnTo>
                      <a:lnTo>
                        <a:pt x="71" y="82"/>
                      </a:lnTo>
                      <a:lnTo>
                        <a:pt x="79" y="85"/>
                      </a:lnTo>
                      <a:lnTo>
                        <a:pt x="85" y="90"/>
                      </a:lnTo>
                      <a:lnTo>
                        <a:pt x="90" y="94"/>
                      </a:lnTo>
                      <a:lnTo>
                        <a:pt x="93" y="104"/>
                      </a:lnTo>
                      <a:lnTo>
                        <a:pt x="85" y="119"/>
                      </a:lnTo>
                      <a:lnTo>
                        <a:pt x="81" y="124"/>
                      </a:lnTo>
                      <a:lnTo>
                        <a:pt x="76" y="129"/>
                      </a:lnTo>
                      <a:lnTo>
                        <a:pt x="70" y="140"/>
                      </a:lnTo>
                      <a:lnTo>
                        <a:pt x="196" y="140"/>
                      </a:lnTo>
                      <a:lnTo>
                        <a:pt x="196" y="139"/>
                      </a:lnTo>
                      <a:lnTo>
                        <a:pt x="197" y="136"/>
                      </a:lnTo>
                      <a:lnTo>
                        <a:pt x="199" y="130"/>
                      </a:lnTo>
                      <a:lnTo>
                        <a:pt x="198" y="127"/>
                      </a:lnTo>
                      <a:lnTo>
                        <a:pt x="161" y="127"/>
                      </a:lnTo>
                      <a:lnTo>
                        <a:pt x="150" y="127"/>
                      </a:lnTo>
                      <a:lnTo>
                        <a:pt x="144" y="124"/>
                      </a:lnTo>
                      <a:lnTo>
                        <a:pt x="139" y="120"/>
                      </a:lnTo>
                      <a:lnTo>
                        <a:pt x="135" y="116"/>
                      </a:lnTo>
                      <a:lnTo>
                        <a:pt x="135" y="110"/>
                      </a:lnTo>
                      <a:lnTo>
                        <a:pt x="138" y="106"/>
                      </a:lnTo>
                      <a:lnTo>
                        <a:pt x="142" y="101"/>
                      </a:lnTo>
                      <a:lnTo>
                        <a:pt x="147" y="94"/>
                      </a:lnTo>
                      <a:lnTo>
                        <a:pt x="154" y="84"/>
                      </a:lnTo>
                      <a:lnTo>
                        <a:pt x="156" y="80"/>
                      </a:lnTo>
                    </a:path>
                  </a:pathLst>
                </a:custGeom>
                <a:solidFill>
                  <a:srgbClr val="9C93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8" name="Freeform 40"/>
                <p:cNvSpPr>
                  <a:spLocks/>
                </p:cNvSpPr>
                <p:nvPr/>
              </p:nvSpPr>
              <p:spPr bwMode="auto">
                <a:xfrm>
                  <a:off x="3716" y="5214"/>
                  <a:ext cx="198" cy="195"/>
                </a:xfrm>
                <a:custGeom>
                  <a:avLst/>
                  <a:gdLst>
                    <a:gd name="T0" fmla="+- 0 3884 3716"/>
                    <a:gd name="T1" fmla="*/ T0 w 198"/>
                    <a:gd name="T2" fmla="+- 0 5341 5214"/>
                    <a:gd name="T3" fmla="*/ 5341 h 195"/>
                    <a:gd name="T4" fmla="+- 0 3877 3716"/>
                    <a:gd name="T5" fmla="*/ T4 w 198"/>
                    <a:gd name="T6" fmla="+- 0 5341 5214"/>
                    <a:gd name="T7" fmla="*/ 5341 h 195"/>
                    <a:gd name="T8" fmla="+- 0 3914 3716"/>
                    <a:gd name="T9" fmla="*/ T8 w 198"/>
                    <a:gd name="T10" fmla="+- 0 5341 5214"/>
                    <a:gd name="T11" fmla="*/ 5341 h 195"/>
                    <a:gd name="T12" fmla="+- 0 3914 3716"/>
                    <a:gd name="T13" fmla="*/ T12 w 198"/>
                    <a:gd name="T14" fmla="+- 0 5341 5214"/>
                    <a:gd name="T15" fmla="*/ 5341 h 195"/>
                    <a:gd name="T16" fmla="+- 0 3890 3716"/>
                    <a:gd name="T17" fmla="*/ T16 w 198"/>
                    <a:gd name="T18" fmla="+- 0 5341 5214"/>
                    <a:gd name="T19" fmla="*/ 5341 h 195"/>
                    <a:gd name="T20" fmla="+- 0 3884 3716"/>
                    <a:gd name="T21" fmla="*/ T20 w 198"/>
                    <a:gd name="T22" fmla="+- 0 5341 5214"/>
                    <a:gd name="T23" fmla="*/ 5341 h 1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198" h="195">
                      <a:moveTo>
                        <a:pt x="168" y="127"/>
                      </a:moveTo>
                      <a:lnTo>
                        <a:pt x="161" y="127"/>
                      </a:lnTo>
                      <a:lnTo>
                        <a:pt x="198" y="127"/>
                      </a:lnTo>
                      <a:lnTo>
                        <a:pt x="174" y="127"/>
                      </a:lnTo>
                      <a:lnTo>
                        <a:pt x="168" y="127"/>
                      </a:lnTo>
                    </a:path>
                  </a:pathLst>
                </a:custGeom>
                <a:solidFill>
                  <a:srgbClr val="9C93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9" name="Freeform 41"/>
                <p:cNvSpPr>
                  <a:spLocks/>
                </p:cNvSpPr>
                <p:nvPr/>
              </p:nvSpPr>
              <p:spPr bwMode="auto">
                <a:xfrm>
                  <a:off x="3716" y="5214"/>
                  <a:ext cx="198" cy="195"/>
                </a:xfrm>
                <a:custGeom>
                  <a:avLst/>
                  <a:gdLst>
                    <a:gd name="T0" fmla="+- 0 3909 3716"/>
                    <a:gd name="T1" fmla="*/ T0 w 198"/>
                    <a:gd name="T2" fmla="+- 0 5337 5214"/>
                    <a:gd name="T3" fmla="*/ 5337 h 195"/>
                    <a:gd name="T4" fmla="+- 0 3902 3716"/>
                    <a:gd name="T5" fmla="*/ T4 w 198"/>
                    <a:gd name="T6" fmla="+- 0 5337 5214"/>
                    <a:gd name="T7" fmla="*/ 5337 h 195"/>
                    <a:gd name="T8" fmla="+- 0 3890 3716"/>
                    <a:gd name="T9" fmla="*/ T8 w 198"/>
                    <a:gd name="T10" fmla="+- 0 5341 5214"/>
                    <a:gd name="T11" fmla="*/ 5341 h 195"/>
                    <a:gd name="T12" fmla="+- 0 3914 3716"/>
                    <a:gd name="T13" fmla="*/ T12 w 198"/>
                    <a:gd name="T14" fmla="+- 0 5341 5214"/>
                    <a:gd name="T15" fmla="*/ 5341 h 195"/>
                    <a:gd name="T16" fmla="+- 0 3913 3716"/>
                    <a:gd name="T17" fmla="*/ T16 w 198"/>
                    <a:gd name="T18" fmla="+- 0 5339 5214"/>
                    <a:gd name="T19" fmla="*/ 5339 h 195"/>
                    <a:gd name="T20" fmla="+- 0 3909 3716"/>
                    <a:gd name="T21" fmla="*/ T20 w 198"/>
                    <a:gd name="T22" fmla="+- 0 5337 5214"/>
                    <a:gd name="T23" fmla="*/ 5337 h 1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198" h="195">
                      <a:moveTo>
                        <a:pt x="193" y="123"/>
                      </a:moveTo>
                      <a:lnTo>
                        <a:pt x="186" y="123"/>
                      </a:lnTo>
                      <a:lnTo>
                        <a:pt x="174" y="127"/>
                      </a:lnTo>
                      <a:lnTo>
                        <a:pt x="198" y="127"/>
                      </a:lnTo>
                      <a:lnTo>
                        <a:pt x="197" y="125"/>
                      </a:lnTo>
                      <a:lnTo>
                        <a:pt x="193" y="123"/>
                      </a:lnTo>
                    </a:path>
                  </a:pathLst>
                </a:custGeom>
                <a:solidFill>
                  <a:srgbClr val="9C93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0" name="Freeform 42"/>
                <p:cNvSpPr>
                  <a:spLocks/>
                </p:cNvSpPr>
                <p:nvPr/>
              </p:nvSpPr>
              <p:spPr bwMode="auto">
                <a:xfrm>
                  <a:off x="3716" y="5214"/>
                  <a:ext cx="198" cy="195"/>
                </a:xfrm>
                <a:custGeom>
                  <a:avLst/>
                  <a:gdLst>
                    <a:gd name="T0" fmla="+- 0 3821 3716"/>
                    <a:gd name="T1" fmla="*/ T0 w 198"/>
                    <a:gd name="T2" fmla="+- 0 5232 5214"/>
                    <a:gd name="T3" fmla="*/ 5232 h 195"/>
                    <a:gd name="T4" fmla="+- 0 3816 3716"/>
                    <a:gd name="T5" fmla="*/ T4 w 198"/>
                    <a:gd name="T6" fmla="+- 0 5234 5214"/>
                    <a:gd name="T7" fmla="*/ 5234 h 195"/>
                    <a:gd name="T8" fmla="+- 0 3810 3716"/>
                    <a:gd name="T9" fmla="*/ T8 w 198"/>
                    <a:gd name="T10" fmla="+- 0 5238 5214"/>
                    <a:gd name="T11" fmla="*/ 5238 h 195"/>
                    <a:gd name="T12" fmla="+- 0 3805 3716"/>
                    <a:gd name="T13" fmla="*/ T12 w 198"/>
                    <a:gd name="T14" fmla="+- 0 5243 5214"/>
                    <a:gd name="T15" fmla="*/ 5243 h 195"/>
                    <a:gd name="T16" fmla="+- 0 3799 3716"/>
                    <a:gd name="T17" fmla="*/ T16 w 198"/>
                    <a:gd name="T18" fmla="+- 0 5247 5214"/>
                    <a:gd name="T19" fmla="*/ 5247 h 195"/>
                    <a:gd name="T20" fmla="+- 0 3794 3716"/>
                    <a:gd name="T21" fmla="*/ T20 w 198"/>
                    <a:gd name="T22" fmla="+- 0 5249 5214"/>
                    <a:gd name="T23" fmla="*/ 5249 h 195"/>
                    <a:gd name="T24" fmla="+- 0 3847 3716"/>
                    <a:gd name="T25" fmla="*/ T24 w 198"/>
                    <a:gd name="T26" fmla="+- 0 5249 5214"/>
                    <a:gd name="T27" fmla="*/ 5249 h 195"/>
                    <a:gd name="T28" fmla="+- 0 3847 3716"/>
                    <a:gd name="T29" fmla="*/ T28 w 198"/>
                    <a:gd name="T30" fmla="+- 0 5248 5214"/>
                    <a:gd name="T31" fmla="*/ 5248 h 195"/>
                    <a:gd name="T32" fmla="+- 0 3841 3716"/>
                    <a:gd name="T33" fmla="*/ T32 w 198"/>
                    <a:gd name="T34" fmla="+- 0 5242 5214"/>
                    <a:gd name="T35" fmla="*/ 5242 h 195"/>
                    <a:gd name="T36" fmla="+- 0 3838 3716"/>
                    <a:gd name="T37" fmla="*/ T36 w 198"/>
                    <a:gd name="T38" fmla="+- 0 5238 5214"/>
                    <a:gd name="T39" fmla="*/ 5238 h 195"/>
                    <a:gd name="T40" fmla="+- 0 3833 3716"/>
                    <a:gd name="T41" fmla="*/ T40 w 198"/>
                    <a:gd name="T42" fmla="+- 0 5234 5214"/>
                    <a:gd name="T43" fmla="*/ 5234 h 195"/>
                    <a:gd name="T44" fmla="+- 0 3827 3716"/>
                    <a:gd name="T45" fmla="*/ T44 w 198"/>
                    <a:gd name="T46" fmla="+- 0 5233 5214"/>
                    <a:gd name="T47" fmla="*/ 5233 h 195"/>
                    <a:gd name="T48" fmla="+- 0 3821 3716"/>
                    <a:gd name="T49" fmla="*/ T48 w 198"/>
                    <a:gd name="T50" fmla="+- 0 5232 5214"/>
                    <a:gd name="T51" fmla="*/ 5232 h 1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198" h="195">
                      <a:moveTo>
                        <a:pt x="105" y="18"/>
                      </a:moveTo>
                      <a:lnTo>
                        <a:pt x="100" y="20"/>
                      </a:lnTo>
                      <a:lnTo>
                        <a:pt x="94" y="24"/>
                      </a:lnTo>
                      <a:lnTo>
                        <a:pt x="89" y="29"/>
                      </a:lnTo>
                      <a:lnTo>
                        <a:pt x="83" y="33"/>
                      </a:lnTo>
                      <a:lnTo>
                        <a:pt x="78" y="35"/>
                      </a:lnTo>
                      <a:lnTo>
                        <a:pt x="131" y="35"/>
                      </a:lnTo>
                      <a:lnTo>
                        <a:pt x="131" y="34"/>
                      </a:lnTo>
                      <a:lnTo>
                        <a:pt x="125" y="28"/>
                      </a:lnTo>
                      <a:lnTo>
                        <a:pt x="122" y="24"/>
                      </a:lnTo>
                      <a:lnTo>
                        <a:pt x="117" y="20"/>
                      </a:lnTo>
                      <a:lnTo>
                        <a:pt x="111" y="19"/>
                      </a:lnTo>
                      <a:lnTo>
                        <a:pt x="105" y="18"/>
                      </a:lnTo>
                    </a:path>
                  </a:pathLst>
                </a:custGeom>
                <a:solidFill>
                  <a:srgbClr val="9C93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" name="Group 43"/>
              <p:cNvGrpSpPr>
                <a:grpSpLocks/>
              </p:cNvGrpSpPr>
              <p:nvPr/>
            </p:nvGrpSpPr>
            <p:grpSpPr bwMode="auto">
              <a:xfrm>
                <a:off x="3716" y="5214"/>
                <a:ext cx="198" cy="195"/>
                <a:chOff x="3716" y="5214"/>
                <a:chExt cx="198" cy="195"/>
              </a:xfrm>
            </p:grpSpPr>
            <p:sp>
              <p:nvSpPr>
                <p:cNvPr id="2103" name="Freeform 44"/>
                <p:cNvSpPr>
                  <a:spLocks/>
                </p:cNvSpPr>
                <p:nvPr/>
              </p:nvSpPr>
              <p:spPr bwMode="auto">
                <a:xfrm>
                  <a:off x="3716" y="5214"/>
                  <a:ext cx="198" cy="195"/>
                </a:xfrm>
                <a:custGeom>
                  <a:avLst/>
                  <a:gdLst>
                    <a:gd name="T0" fmla="+- 0 3912 3716"/>
                    <a:gd name="T1" fmla="*/ T0 w 198"/>
                    <a:gd name="T2" fmla="+- 0 5353 5214"/>
                    <a:gd name="T3" fmla="*/ 5353 h 195"/>
                    <a:gd name="T4" fmla="+- 0 3907 3716"/>
                    <a:gd name="T5" fmla="*/ T4 w 198"/>
                    <a:gd name="T6" fmla="+- 0 5366 5214"/>
                    <a:gd name="T7" fmla="*/ 5366 h 195"/>
                    <a:gd name="T8" fmla="+- 0 3902 3716"/>
                    <a:gd name="T9" fmla="*/ T8 w 198"/>
                    <a:gd name="T10" fmla="+- 0 5377 5214"/>
                    <a:gd name="T11" fmla="*/ 5377 h 195"/>
                    <a:gd name="T12" fmla="+- 0 3886 3716"/>
                    <a:gd name="T13" fmla="*/ T12 w 198"/>
                    <a:gd name="T14" fmla="+- 0 5380 5214"/>
                    <a:gd name="T15" fmla="*/ 5380 h 195"/>
                    <a:gd name="T16" fmla="+- 0 3875 3716"/>
                    <a:gd name="T17" fmla="*/ T16 w 198"/>
                    <a:gd name="T18" fmla="+- 0 5378 5214"/>
                    <a:gd name="T19" fmla="*/ 5378 h 195"/>
                    <a:gd name="T20" fmla="+- 0 3863 3716"/>
                    <a:gd name="T21" fmla="*/ T20 w 198"/>
                    <a:gd name="T22" fmla="+- 0 5375 5214"/>
                    <a:gd name="T23" fmla="*/ 5375 h 195"/>
                    <a:gd name="T24" fmla="+- 0 3849 3716"/>
                    <a:gd name="T25" fmla="*/ T24 w 198"/>
                    <a:gd name="T26" fmla="+- 0 5374 5214"/>
                    <a:gd name="T27" fmla="*/ 5374 h 195"/>
                    <a:gd name="T28" fmla="+- 0 3838 3716"/>
                    <a:gd name="T29" fmla="*/ T28 w 198"/>
                    <a:gd name="T30" fmla="+- 0 5372 5214"/>
                    <a:gd name="T31" fmla="*/ 5372 h 195"/>
                    <a:gd name="T32" fmla="+- 0 3827 3716"/>
                    <a:gd name="T33" fmla="*/ T32 w 198"/>
                    <a:gd name="T34" fmla="+- 0 5372 5214"/>
                    <a:gd name="T35" fmla="*/ 5372 h 195"/>
                    <a:gd name="T36" fmla="+- 0 3818 3716"/>
                    <a:gd name="T37" fmla="*/ T36 w 198"/>
                    <a:gd name="T38" fmla="+- 0 5373 5214"/>
                    <a:gd name="T39" fmla="*/ 5373 h 195"/>
                    <a:gd name="T40" fmla="+- 0 3811 3716"/>
                    <a:gd name="T41" fmla="*/ T40 w 198"/>
                    <a:gd name="T42" fmla="+- 0 5391 5214"/>
                    <a:gd name="T43" fmla="*/ 5391 h 195"/>
                    <a:gd name="T44" fmla="+- 0 3805 3716"/>
                    <a:gd name="T45" fmla="*/ T44 w 198"/>
                    <a:gd name="T46" fmla="+- 0 5401 5214"/>
                    <a:gd name="T47" fmla="*/ 5401 h 195"/>
                    <a:gd name="T48" fmla="+- 0 3794 3716"/>
                    <a:gd name="T49" fmla="*/ T48 w 198"/>
                    <a:gd name="T50" fmla="+- 0 5406 5214"/>
                    <a:gd name="T51" fmla="*/ 5406 h 195"/>
                    <a:gd name="T52" fmla="+- 0 3782 3716"/>
                    <a:gd name="T53" fmla="*/ T52 w 198"/>
                    <a:gd name="T54" fmla="+- 0 5408 5214"/>
                    <a:gd name="T55" fmla="*/ 5408 h 195"/>
                    <a:gd name="T56" fmla="+- 0 3768 3716"/>
                    <a:gd name="T57" fmla="*/ T56 w 198"/>
                    <a:gd name="T58" fmla="+- 0 5398 5214"/>
                    <a:gd name="T59" fmla="*/ 5398 h 195"/>
                    <a:gd name="T60" fmla="+- 0 3757 3716"/>
                    <a:gd name="T61" fmla="*/ T60 w 198"/>
                    <a:gd name="T62" fmla="+- 0 5393 5214"/>
                    <a:gd name="T63" fmla="*/ 5393 h 195"/>
                    <a:gd name="T64" fmla="+- 0 3747 3716"/>
                    <a:gd name="T65" fmla="*/ T64 w 198"/>
                    <a:gd name="T66" fmla="+- 0 5387 5214"/>
                    <a:gd name="T67" fmla="*/ 5387 h 195"/>
                    <a:gd name="T68" fmla="+- 0 3738 3716"/>
                    <a:gd name="T69" fmla="*/ T68 w 198"/>
                    <a:gd name="T70" fmla="+- 0 5379 5214"/>
                    <a:gd name="T71" fmla="*/ 5379 h 195"/>
                    <a:gd name="T72" fmla="+- 0 3731 3716"/>
                    <a:gd name="T73" fmla="*/ T72 w 198"/>
                    <a:gd name="T74" fmla="+- 0 5370 5214"/>
                    <a:gd name="T75" fmla="*/ 5370 h 195"/>
                    <a:gd name="T76" fmla="+- 0 3720 3716"/>
                    <a:gd name="T77" fmla="*/ T76 w 198"/>
                    <a:gd name="T78" fmla="+- 0 5354 5214"/>
                    <a:gd name="T79" fmla="*/ 5354 h 195"/>
                    <a:gd name="T80" fmla="+- 0 3716 3716"/>
                    <a:gd name="T81" fmla="*/ T80 w 198"/>
                    <a:gd name="T82" fmla="+- 0 5342 5214"/>
                    <a:gd name="T83" fmla="*/ 5342 h 195"/>
                    <a:gd name="T84" fmla="+- 0 3716 3716"/>
                    <a:gd name="T85" fmla="*/ T84 w 198"/>
                    <a:gd name="T86" fmla="+- 0 5331 5214"/>
                    <a:gd name="T87" fmla="*/ 5331 h 195"/>
                    <a:gd name="T88" fmla="+- 0 3718 3716"/>
                    <a:gd name="T89" fmla="*/ T88 w 198"/>
                    <a:gd name="T90" fmla="+- 0 5320 5214"/>
                    <a:gd name="T91" fmla="*/ 5320 h 195"/>
                    <a:gd name="T92" fmla="+- 0 3719 3716"/>
                    <a:gd name="T93" fmla="*/ T92 w 198"/>
                    <a:gd name="T94" fmla="+- 0 5307 5214"/>
                    <a:gd name="T95" fmla="*/ 5307 h 195"/>
                    <a:gd name="T96" fmla="+- 0 3721 3716"/>
                    <a:gd name="T97" fmla="*/ T96 w 198"/>
                    <a:gd name="T98" fmla="+- 0 5295 5214"/>
                    <a:gd name="T99" fmla="*/ 5295 h 195"/>
                    <a:gd name="T100" fmla="+- 0 3724 3716"/>
                    <a:gd name="T101" fmla="*/ T100 w 198"/>
                    <a:gd name="T102" fmla="+- 0 5283 5214"/>
                    <a:gd name="T103" fmla="*/ 5283 h 195"/>
                    <a:gd name="T104" fmla="+- 0 3728 3716"/>
                    <a:gd name="T105" fmla="*/ T104 w 198"/>
                    <a:gd name="T106" fmla="+- 0 5272 5214"/>
                    <a:gd name="T107" fmla="*/ 5272 h 195"/>
                    <a:gd name="T108" fmla="+- 0 3731 3716"/>
                    <a:gd name="T109" fmla="*/ T108 w 198"/>
                    <a:gd name="T110" fmla="+- 0 5260 5214"/>
                    <a:gd name="T111" fmla="*/ 5260 h 195"/>
                    <a:gd name="T112" fmla="+- 0 3735 3716"/>
                    <a:gd name="T113" fmla="*/ T112 w 198"/>
                    <a:gd name="T114" fmla="+- 0 5248 5214"/>
                    <a:gd name="T115" fmla="*/ 5248 h 195"/>
                    <a:gd name="T116" fmla="+- 0 3739 3716"/>
                    <a:gd name="T117" fmla="*/ T116 w 198"/>
                    <a:gd name="T118" fmla="+- 0 5237 5214"/>
                    <a:gd name="T119" fmla="*/ 5237 h 195"/>
                    <a:gd name="T120" fmla="+- 0 3743 3716"/>
                    <a:gd name="T121" fmla="*/ T120 w 198"/>
                    <a:gd name="T122" fmla="+- 0 5227 5214"/>
                    <a:gd name="T123" fmla="*/ 5227 h 195"/>
                    <a:gd name="T124" fmla="+- 0 3749 3716"/>
                    <a:gd name="T125" fmla="*/ T124 w 198"/>
                    <a:gd name="T126" fmla="+- 0 5218 5214"/>
                    <a:gd name="T127" fmla="*/ 5218 h 195"/>
                    <a:gd name="T128" fmla="+- 0 3762 3716"/>
                    <a:gd name="T129" fmla="*/ T128 w 198"/>
                    <a:gd name="T130" fmla="+- 0 5214 5214"/>
                    <a:gd name="T131" fmla="*/ 5214 h 195"/>
                    <a:gd name="T132" fmla="+- 0 3785 3716"/>
                    <a:gd name="T133" fmla="*/ T132 w 198"/>
                    <a:gd name="T134" fmla="+- 0 5239 5214"/>
                    <a:gd name="T135" fmla="*/ 5239 h 195"/>
                    <a:gd name="T136" fmla="+- 0 3790 3716"/>
                    <a:gd name="T137" fmla="*/ T136 w 198"/>
                    <a:gd name="T138" fmla="+- 0 5248 5214"/>
                    <a:gd name="T139" fmla="*/ 5248 h 195"/>
                    <a:gd name="T140" fmla="+- 0 3799 3716"/>
                    <a:gd name="T141" fmla="*/ T140 w 198"/>
                    <a:gd name="T142" fmla="+- 0 5247 5214"/>
                    <a:gd name="T143" fmla="*/ 5247 h 195"/>
                    <a:gd name="T144" fmla="+- 0 3810 3716"/>
                    <a:gd name="T145" fmla="*/ T144 w 198"/>
                    <a:gd name="T146" fmla="+- 0 5238 5214"/>
                    <a:gd name="T147" fmla="*/ 5238 h 195"/>
                    <a:gd name="T148" fmla="+- 0 3821 3716"/>
                    <a:gd name="T149" fmla="*/ T148 w 198"/>
                    <a:gd name="T150" fmla="+- 0 5232 5214"/>
                    <a:gd name="T151" fmla="*/ 5232 h 195"/>
                    <a:gd name="T152" fmla="+- 0 3833 3716"/>
                    <a:gd name="T153" fmla="*/ T152 w 198"/>
                    <a:gd name="T154" fmla="+- 0 5234 5214"/>
                    <a:gd name="T155" fmla="*/ 5234 h 195"/>
                    <a:gd name="T156" fmla="+- 0 3841 3716"/>
                    <a:gd name="T157" fmla="*/ T156 w 198"/>
                    <a:gd name="T158" fmla="+- 0 5242 5214"/>
                    <a:gd name="T159" fmla="*/ 5242 h 195"/>
                    <a:gd name="T160" fmla="+- 0 3850 3716"/>
                    <a:gd name="T161" fmla="*/ T160 w 198"/>
                    <a:gd name="T162" fmla="+- 0 5252 5214"/>
                    <a:gd name="T163" fmla="*/ 5252 h 195"/>
                    <a:gd name="T164" fmla="+- 0 3859 3716"/>
                    <a:gd name="T165" fmla="*/ T164 w 198"/>
                    <a:gd name="T166" fmla="+- 0 5262 5214"/>
                    <a:gd name="T167" fmla="*/ 5262 h 195"/>
                    <a:gd name="T168" fmla="+- 0 3866 3716"/>
                    <a:gd name="T169" fmla="*/ T168 w 198"/>
                    <a:gd name="T170" fmla="+- 0 5273 5214"/>
                    <a:gd name="T171" fmla="*/ 5273 h 195"/>
                    <a:gd name="T172" fmla="+- 0 3871 3716"/>
                    <a:gd name="T173" fmla="*/ T172 w 198"/>
                    <a:gd name="T174" fmla="+- 0 5282 5214"/>
                    <a:gd name="T175" fmla="*/ 5282 h 195"/>
                    <a:gd name="T176" fmla="+- 0 3872 3716"/>
                    <a:gd name="T177" fmla="*/ T176 w 198"/>
                    <a:gd name="T178" fmla="+- 0 5292 5214"/>
                    <a:gd name="T179" fmla="*/ 5292 h 195"/>
                    <a:gd name="T180" fmla="+- 0 3867 3716"/>
                    <a:gd name="T181" fmla="*/ T180 w 198"/>
                    <a:gd name="T182" fmla="+- 0 5303 5214"/>
                    <a:gd name="T183" fmla="*/ 5303 h 195"/>
                    <a:gd name="T184" fmla="+- 0 3858 3716"/>
                    <a:gd name="T185" fmla="*/ T184 w 198"/>
                    <a:gd name="T186" fmla="+- 0 5315 5214"/>
                    <a:gd name="T187" fmla="*/ 5315 h 195"/>
                    <a:gd name="T188" fmla="+- 0 3851 3716"/>
                    <a:gd name="T189" fmla="*/ T188 w 198"/>
                    <a:gd name="T190" fmla="+- 0 5324 5214"/>
                    <a:gd name="T191" fmla="*/ 5324 h 195"/>
                    <a:gd name="T192" fmla="+- 0 3855 3716"/>
                    <a:gd name="T193" fmla="*/ T192 w 198"/>
                    <a:gd name="T194" fmla="+- 0 5334 5214"/>
                    <a:gd name="T195" fmla="*/ 5334 h 195"/>
                    <a:gd name="T196" fmla="+- 0 3866 3716"/>
                    <a:gd name="T197" fmla="*/ T196 w 198"/>
                    <a:gd name="T198" fmla="+- 0 5341 5214"/>
                    <a:gd name="T199" fmla="*/ 5341 h 195"/>
                    <a:gd name="T200" fmla="+- 0 3877 3716"/>
                    <a:gd name="T201" fmla="*/ T200 w 198"/>
                    <a:gd name="T202" fmla="+- 0 5341 5214"/>
                    <a:gd name="T203" fmla="*/ 5341 h 195"/>
                    <a:gd name="T204" fmla="+- 0 3890 3716"/>
                    <a:gd name="T205" fmla="*/ T204 w 198"/>
                    <a:gd name="T206" fmla="+- 0 5341 5214"/>
                    <a:gd name="T207" fmla="*/ 5341 h 195"/>
                    <a:gd name="T208" fmla="+- 0 3902 3716"/>
                    <a:gd name="T209" fmla="*/ T208 w 198"/>
                    <a:gd name="T210" fmla="+- 0 5337 5214"/>
                    <a:gd name="T211" fmla="*/ 5337 h 195"/>
                    <a:gd name="T212" fmla="+- 0 3913 3716"/>
                    <a:gd name="T213" fmla="*/ T212 w 198"/>
                    <a:gd name="T214" fmla="+- 0 5339 5214"/>
                    <a:gd name="T215" fmla="*/ 5339 h 195"/>
                    <a:gd name="T216" fmla="+- 0 3913 3716"/>
                    <a:gd name="T217" fmla="*/ T216 w 198"/>
                    <a:gd name="T218" fmla="+- 0 5350 5214"/>
                    <a:gd name="T219" fmla="*/ 5350 h 1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</a:cxnLst>
                  <a:rect l="0" t="0" r="r" b="b"/>
                  <a:pathLst>
                    <a:path w="198" h="195">
                      <a:moveTo>
                        <a:pt x="197" y="136"/>
                      </a:moveTo>
                      <a:lnTo>
                        <a:pt x="196" y="139"/>
                      </a:lnTo>
                      <a:lnTo>
                        <a:pt x="193" y="146"/>
                      </a:lnTo>
                      <a:lnTo>
                        <a:pt x="191" y="152"/>
                      </a:lnTo>
                      <a:lnTo>
                        <a:pt x="187" y="157"/>
                      </a:lnTo>
                      <a:lnTo>
                        <a:pt x="186" y="163"/>
                      </a:lnTo>
                      <a:lnTo>
                        <a:pt x="176" y="168"/>
                      </a:lnTo>
                      <a:lnTo>
                        <a:pt x="170" y="166"/>
                      </a:lnTo>
                      <a:lnTo>
                        <a:pt x="165" y="166"/>
                      </a:lnTo>
                      <a:lnTo>
                        <a:pt x="159" y="164"/>
                      </a:lnTo>
                      <a:lnTo>
                        <a:pt x="153" y="163"/>
                      </a:lnTo>
                      <a:lnTo>
                        <a:pt x="147" y="161"/>
                      </a:lnTo>
                      <a:lnTo>
                        <a:pt x="141" y="159"/>
                      </a:lnTo>
                      <a:lnTo>
                        <a:pt x="133" y="160"/>
                      </a:lnTo>
                      <a:lnTo>
                        <a:pt x="127" y="158"/>
                      </a:lnTo>
                      <a:lnTo>
                        <a:pt x="122" y="158"/>
                      </a:lnTo>
                      <a:lnTo>
                        <a:pt x="116" y="158"/>
                      </a:lnTo>
                      <a:lnTo>
                        <a:pt x="111" y="158"/>
                      </a:lnTo>
                      <a:lnTo>
                        <a:pt x="105" y="158"/>
                      </a:lnTo>
                      <a:lnTo>
                        <a:pt x="102" y="159"/>
                      </a:lnTo>
                      <a:lnTo>
                        <a:pt x="99" y="165"/>
                      </a:lnTo>
                      <a:lnTo>
                        <a:pt x="95" y="177"/>
                      </a:lnTo>
                      <a:lnTo>
                        <a:pt x="94" y="183"/>
                      </a:lnTo>
                      <a:lnTo>
                        <a:pt x="89" y="187"/>
                      </a:lnTo>
                      <a:lnTo>
                        <a:pt x="85" y="190"/>
                      </a:lnTo>
                      <a:lnTo>
                        <a:pt x="78" y="192"/>
                      </a:lnTo>
                      <a:lnTo>
                        <a:pt x="73" y="194"/>
                      </a:lnTo>
                      <a:lnTo>
                        <a:pt x="66" y="194"/>
                      </a:lnTo>
                      <a:lnTo>
                        <a:pt x="57" y="188"/>
                      </a:lnTo>
                      <a:lnTo>
                        <a:pt x="52" y="184"/>
                      </a:lnTo>
                      <a:lnTo>
                        <a:pt x="46" y="182"/>
                      </a:lnTo>
                      <a:lnTo>
                        <a:pt x="41" y="179"/>
                      </a:lnTo>
                      <a:lnTo>
                        <a:pt x="36" y="175"/>
                      </a:lnTo>
                      <a:lnTo>
                        <a:pt x="31" y="173"/>
                      </a:lnTo>
                      <a:lnTo>
                        <a:pt x="26" y="169"/>
                      </a:lnTo>
                      <a:lnTo>
                        <a:pt x="22" y="165"/>
                      </a:lnTo>
                      <a:lnTo>
                        <a:pt x="18" y="160"/>
                      </a:lnTo>
                      <a:lnTo>
                        <a:pt x="15" y="156"/>
                      </a:lnTo>
                      <a:lnTo>
                        <a:pt x="7" y="144"/>
                      </a:lnTo>
                      <a:lnTo>
                        <a:pt x="4" y="140"/>
                      </a:lnTo>
                      <a:lnTo>
                        <a:pt x="2" y="133"/>
                      </a:lnTo>
                      <a:lnTo>
                        <a:pt x="0" y="128"/>
                      </a:lnTo>
                      <a:lnTo>
                        <a:pt x="0" y="123"/>
                      </a:lnTo>
                      <a:lnTo>
                        <a:pt x="0" y="117"/>
                      </a:lnTo>
                      <a:lnTo>
                        <a:pt x="0" y="112"/>
                      </a:lnTo>
                      <a:lnTo>
                        <a:pt x="2" y="106"/>
                      </a:lnTo>
                      <a:lnTo>
                        <a:pt x="2" y="99"/>
                      </a:lnTo>
                      <a:lnTo>
                        <a:pt x="3" y="93"/>
                      </a:lnTo>
                      <a:lnTo>
                        <a:pt x="3" y="87"/>
                      </a:lnTo>
                      <a:lnTo>
                        <a:pt x="5" y="81"/>
                      </a:lnTo>
                      <a:lnTo>
                        <a:pt x="7" y="75"/>
                      </a:lnTo>
                      <a:lnTo>
                        <a:pt x="8" y="69"/>
                      </a:lnTo>
                      <a:lnTo>
                        <a:pt x="10" y="64"/>
                      </a:lnTo>
                      <a:lnTo>
                        <a:pt x="12" y="58"/>
                      </a:lnTo>
                      <a:lnTo>
                        <a:pt x="14" y="52"/>
                      </a:lnTo>
                      <a:lnTo>
                        <a:pt x="15" y="46"/>
                      </a:lnTo>
                      <a:lnTo>
                        <a:pt x="17" y="40"/>
                      </a:lnTo>
                      <a:lnTo>
                        <a:pt x="19" y="34"/>
                      </a:lnTo>
                      <a:lnTo>
                        <a:pt x="20" y="28"/>
                      </a:lnTo>
                      <a:lnTo>
                        <a:pt x="23" y="23"/>
                      </a:lnTo>
                      <a:lnTo>
                        <a:pt x="24" y="17"/>
                      </a:lnTo>
                      <a:lnTo>
                        <a:pt x="27" y="13"/>
                      </a:lnTo>
                      <a:lnTo>
                        <a:pt x="28" y="7"/>
                      </a:lnTo>
                      <a:lnTo>
                        <a:pt x="33" y="4"/>
                      </a:lnTo>
                      <a:lnTo>
                        <a:pt x="39" y="0"/>
                      </a:lnTo>
                      <a:lnTo>
                        <a:pt x="46" y="0"/>
                      </a:lnTo>
                      <a:lnTo>
                        <a:pt x="51" y="0"/>
                      </a:lnTo>
                      <a:lnTo>
                        <a:pt x="69" y="25"/>
                      </a:lnTo>
                      <a:lnTo>
                        <a:pt x="70" y="30"/>
                      </a:lnTo>
                      <a:lnTo>
                        <a:pt x="74" y="34"/>
                      </a:lnTo>
                      <a:lnTo>
                        <a:pt x="78" y="35"/>
                      </a:lnTo>
                      <a:lnTo>
                        <a:pt x="83" y="33"/>
                      </a:lnTo>
                      <a:lnTo>
                        <a:pt x="89" y="29"/>
                      </a:lnTo>
                      <a:lnTo>
                        <a:pt x="94" y="24"/>
                      </a:lnTo>
                      <a:lnTo>
                        <a:pt x="100" y="20"/>
                      </a:lnTo>
                      <a:lnTo>
                        <a:pt x="105" y="18"/>
                      </a:lnTo>
                      <a:lnTo>
                        <a:pt x="111" y="19"/>
                      </a:lnTo>
                      <a:lnTo>
                        <a:pt x="117" y="20"/>
                      </a:lnTo>
                      <a:lnTo>
                        <a:pt x="122" y="24"/>
                      </a:lnTo>
                      <a:lnTo>
                        <a:pt x="125" y="28"/>
                      </a:lnTo>
                      <a:lnTo>
                        <a:pt x="131" y="34"/>
                      </a:lnTo>
                      <a:lnTo>
                        <a:pt x="134" y="38"/>
                      </a:lnTo>
                      <a:lnTo>
                        <a:pt x="139" y="42"/>
                      </a:lnTo>
                      <a:lnTo>
                        <a:pt x="143" y="48"/>
                      </a:lnTo>
                      <a:lnTo>
                        <a:pt x="146" y="53"/>
                      </a:lnTo>
                      <a:lnTo>
                        <a:pt x="150" y="59"/>
                      </a:lnTo>
                      <a:lnTo>
                        <a:pt x="153" y="63"/>
                      </a:lnTo>
                      <a:lnTo>
                        <a:pt x="155" y="68"/>
                      </a:lnTo>
                      <a:lnTo>
                        <a:pt x="156" y="73"/>
                      </a:lnTo>
                      <a:lnTo>
                        <a:pt x="156" y="78"/>
                      </a:lnTo>
                      <a:lnTo>
                        <a:pt x="154" y="84"/>
                      </a:lnTo>
                      <a:lnTo>
                        <a:pt x="151" y="89"/>
                      </a:lnTo>
                      <a:lnTo>
                        <a:pt x="147" y="94"/>
                      </a:lnTo>
                      <a:lnTo>
                        <a:pt x="142" y="101"/>
                      </a:lnTo>
                      <a:lnTo>
                        <a:pt x="138" y="106"/>
                      </a:lnTo>
                      <a:lnTo>
                        <a:pt x="135" y="110"/>
                      </a:lnTo>
                      <a:lnTo>
                        <a:pt x="135" y="116"/>
                      </a:lnTo>
                      <a:lnTo>
                        <a:pt x="139" y="120"/>
                      </a:lnTo>
                      <a:lnTo>
                        <a:pt x="144" y="124"/>
                      </a:lnTo>
                      <a:lnTo>
                        <a:pt x="150" y="127"/>
                      </a:lnTo>
                      <a:lnTo>
                        <a:pt x="156" y="127"/>
                      </a:lnTo>
                      <a:lnTo>
                        <a:pt x="161" y="127"/>
                      </a:lnTo>
                      <a:lnTo>
                        <a:pt x="168" y="127"/>
                      </a:lnTo>
                      <a:lnTo>
                        <a:pt x="174" y="127"/>
                      </a:lnTo>
                      <a:lnTo>
                        <a:pt x="181" y="125"/>
                      </a:lnTo>
                      <a:lnTo>
                        <a:pt x="186" y="123"/>
                      </a:lnTo>
                      <a:lnTo>
                        <a:pt x="193" y="123"/>
                      </a:lnTo>
                      <a:lnTo>
                        <a:pt x="197" y="125"/>
                      </a:lnTo>
                      <a:lnTo>
                        <a:pt x="199" y="130"/>
                      </a:lnTo>
                      <a:lnTo>
                        <a:pt x="197" y="136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" name="Group 45"/>
              <p:cNvGrpSpPr>
                <a:grpSpLocks/>
              </p:cNvGrpSpPr>
              <p:nvPr/>
            </p:nvGrpSpPr>
            <p:grpSpPr bwMode="auto">
              <a:xfrm>
                <a:off x="3749" y="5294"/>
                <a:ext cx="60" cy="60"/>
                <a:chOff x="3749" y="5294"/>
                <a:chExt cx="60" cy="60"/>
              </a:xfrm>
            </p:grpSpPr>
            <p:sp>
              <p:nvSpPr>
                <p:cNvPr id="2102" name="Freeform 46"/>
                <p:cNvSpPr>
                  <a:spLocks/>
                </p:cNvSpPr>
                <p:nvPr/>
              </p:nvSpPr>
              <p:spPr bwMode="auto">
                <a:xfrm>
                  <a:off x="3749" y="5294"/>
                  <a:ext cx="60" cy="60"/>
                </a:xfrm>
                <a:custGeom>
                  <a:avLst/>
                  <a:gdLst>
                    <a:gd name="T0" fmla="+- 0 3792 3749"/>
                    <a:gd name="T1" fmla="*/ T0 w 60"/>
                    <a:gd name="T2" fmla="+- 0 5343 5294"/>
                    <a:gd name="T3" fmla="*/ 5343 h 60"/>
                    <a:gd name="T4" fmla="+- 0 3797 3749"/>
                    <a:gd name="T5" fmla="*/ T4 w 60"/>
                    <a:gd name="T6" fmla="+- 0 5338 5294"/>
                    <a:gd name="T7" fmla="*/ 5338 h 60"/>
                    <a:gd name="T8" fmla="+- 0 3801 3749"/>
                    <a:gd name="T9" fmla="*/ T8 w 60"/>
                    <a:gd name="T10" fmla="+- 0 5333 5294"/>
                    <a:gd name="T11" fmla="*/ 5333 h 60"/>
                    <a:gd name="T12" fmla="+- 0 3805 3749"/>
                    <a:gd name="T13" fmla="*/ T12 w 60"/>
                    <a:gd name="T14" fmla="+- 0 5327 5294"/>
                    <a:gd name="T15" fmla="*/ 5327 h 60"/>
                    <a:gd name="T16" fmla="+- 0 3807 3749"/>
                    <a:gd name="T17" fmla="*/ T16 w 60"/>
                    <a:gd name="T18" fmla="+- 0 5322 5294"/>
                    <a:gd name="T19" fmla="*/ 5322 h 60"/>
                    <a:gd name="T20" fmla="+- 0 3809 3749"/>
                    <a:gd name="T21" fmla="*/ T20 w 60"/>
                    <a:gd name="T22" fmla="+- 0 5318 5294"/>
                    <a:gd name="T23" fmla="*/ 5318 h 60"/>
                    <a:gd name="T24" fmla="+- 0 3807 3749"/>
                    <a:gd name="T25" fmla="*/ T24 w 60"/>
                    <a:gd name="T26" fmla="+- 0 5313 5294"/>
                    <a:gd name="T27" fmla="*/ 5313 h 60"/>
                    <a:gd name="T28" fmla="+- 0 3806 3749"/>
                    <a:gd name="T29" fmla="*/ T28 w 60"/>
                    <a:gd name="T30" fmla="+- 0 5308 5294"/>
                    <a:gd name="T31" fmla="*/ 5308 h 60"/>
                    <a:gd name="T32" fmla="+- 0 3801 3749"/>
                    <a:gd name="T33" fmla="*/ T32 w 60"/>
                    <a:gd name="T34" fmla="+- 0 5304 5294"/>
                    <a:gd name="T35" fmla="*/ 5304 h 60"/>
                    <a:gd name="T36" fmla="+- 0 3795 3749"/>
                    <a:gd name="T37" fmla="*/ T36 w 60"/>
                    <a:gd name="T38" fmla="+- 0 5299 5294"/>
                    <a:gd name="T39" fmla="*/ 5299 h 60"/>
                    <a:gd name="T40" fmla="+- 0 3787 3749"/>
                    <a:gd name="T41" fmla="*/ T40 w 60"/>
                    <a:gd name="T42" fmla="+- 0 5296 5294"/>
                    <a:gd name="T43" fmla="*/ 5296 h 60"/>
                    <a:gd name="T44" fmla="+- 0 3781 3749"/>
                    <a:gd name="T45" fmla="*/ T44 w 60"/>
                    <a:gd name="T46" fmla="+- 0 5294 5294"/>
                    <a:gd name="T47" fmla="*/ 5294 h 60"/>
                    <a:gd name="T48" fmla="+- 0 3778 3749"/>
                    <a:gd name="T49" fmla="*/ T48 w 60"/>
                    <a:gd name="T50" fmla="+- 0 5295 5294"/>
                    <a:gd name="T51" fmla="*/ 5295 h 60"/>
                    <a:gd name="T52" fmla="+- 0 3773 3749"/>
                    <a:gd name="T53" fmla="*/ T52 w 60"/>
                    <a:gd name="T54" fmla="+- 0 5299 5294"/>
                    <a:gd name="T55" fmla="*/ 5299 h 60"/>
                    <a:gd name="T56" fmla="+- 0 3769 3749"/>
                    <a:gd name="T57" fmla="*/ T56 w 60"/>
                    <a:gd name="T58" fmla="+- 0 5302 5294"/>
                    <a:gd name="T59" fmla="*/ 5302 h 60"/>
                    <a:gd name="T60" fmla="+- 0 3763 3749"/>
                    <a:gd name="T61" fmla="*/ T60 w 60"/>
                    <a:gd name="T62" fmla="+- 0 5307 5294"/>
                    <a:gd name="T63" fmla="*/ 5307 h 60"/>
                    <a:gd name="T64" fmla="+- 0 3760 3749"/>
                    <a:gd name="T65" fmla="*/ T64 w 60"/>
                    <a:gd name="T66" fmla="+- 0 5314 5294"/>
                    <a:gd name="T67" fmla="*/ 5314 h 60"/>
                    <a:gd name="T68" fmla="+- 0 3757 3749"/>
                    <a:gd name="T69" fmla="*/ T68 w 60"/>
                    <a:gd name="T70" fmla="+- 0 5320 5294"/>
                    <a:gd name="T71" fmla="*/ 5320 h 60"/>
                    <a:gd name="T72" fmla="+- 0 3753 3749"/>
                    <a:gd name="T73" fmla="*/ T72 w 60"/>
                    <a:gd name="T74" fmla="+- 0 5325 5294"/>
                    <a:gd name="T75" fmla="*/ 5325 h 60"/>
                    <a:gd name="T76" fmla="+- 0 3751 3749"/>
                    <a:gd name="T77" fmla="*/ T76 w 60"/>
                    <a:gd name="T78" fmla="+- 0 5331 5294"/>
                    <a:gd name="T79" fmla="*/ 5331 h 60"/>
                    <a:gd name="T80" fmla="+- 0 3749 3749"/>
                    <a:gd name="T81" fmla="*/ T80 w 60"/>
                    <a:gd name="T82" fmla="+- 0 5337 5294"/>
                    <a:gd name="T83" fmla="*/ 5337 h 60"/>
                    <a:gd name="T84" fmla="+- 0 3750 3749"/>
                    <a:gd name="T85" fmla="*/ T84 w 60"/>
                    <a:gd name="T86" fmla="+- 0 5340 5294"/>
                    <a:gd name="T87" fmla="*/ 5340 h 60"/>
                    <a:gd name="T88" fmla="+- 0 3753 3749"/>
                    <a:gd name="T89" fmla="*/ T88 w 60"/>
                    <a:gd name="T90" fmla="+- 0 5343 5294"/>
                    <a:gd name="T91" fmla="*/ 5343 h 60"/>
                    <a:gd name="T92" fmla="+- 0 3760 3749"/>
                    <a:gd name="T93" fmla="*/ T92 w 60"/>
                    <a:gd name="T94" fmla="+- 0 5346 5294"/>
                    <a:gd name="T95" fmla="*/ 5346 h 60"/>
                    <a:gd name="T96" fmla="+- 0 3766 3749"/>
                    <a:gd name="T97" fmla="*/ T96 w 60"/>
                    <a:gd name="T98" fmla="+- 0 5348 5294"/>
                    <a:gd name="T99" fmla="*/ 5348 h 60"/>
                    <a:gd name="T100" fmla="+- 0 3772 3749"/>
                    <a:gd name="T101" fmla="*/ T100 w 60"/>
                    <a:gd name="T102" fmla="+- 0 5350 5294"/>
                    <a:gd name="T103" fmla="*/ 5350 h 60"/>
                    <a:gd name="T104" fmla="+- 0 3786 3749"/>
                    <a:gd name="T105" fmla="*/ T104 w 60"/>
                    <a:gd name="T106" fmla="+- 0 5354 5294"/>
                    <a:gd name="T107" fmla="*/ 5354 h 60"/>
                    <a:gd name="T108" fmla="+- 0 3788 3749"/>
                    <a:gd name="T109" fmla="*/ T108 w 60"/>
                    <a:gd name="T110" fmla="+- 0 5350 5294"/>
                    <a:gd name="T111" fmla="*/ 5350 h 60"/>
                    <a:gd name="T112" fmla="+- 0 3792 3749"/>
                    <a:gd name="T113" fmla="*/ T112 w 60"/>
                    <a:gd name="T114" fmla="+- 0 5343 5294"/>
                    <a:gd name="T115" fmla="*/ 5343 h 6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</a:cxnLst>
                  <a:rect l="0" t="0" r="r" b="b"/>
                  <a:pathLst>
                    <a:path w="60" h="60">
                      <a:moveTo>
                        <a:pt x="43" y="49"/>
                      </a:moveTo>
                      <a:lnTo>
                        <a:pt x="48" y="44"/>
                      </a:lnTo>
                      <a:lnTo>
                        <a:pt x="52" y="39"/>
                      </a:lnTo>
                      <a:lnTo>
                        <a:pt x="56" y="33"/>
                      </a:lnTo>
                      <a:lnTo>
                        <a:pt x="58" y="28"/>
                      </a:lnTo>
                      <a:lnTo>
                        <a:pt x="60" y="24"/>
                      </a:lnTo>
                      <a:lnTo>
                        <a:pt x="58" y="19"/>
                      </a:lnTo>
                      <a:lnTo>
                        <a:pt x="57" y="14"/>
                      </a:lnTo>
                      <a:lnTo>
                        <a:pt x="52" y="10"/>
                      </a:lnTo>
                      <a:lnTo>
                        <a:pt x="46" y="5"/>
                      </a:lnTo>
                      <a:lnTo>
                        <a:pt x="38" y="2"/>
                      </a:lnTo>
                      <a:lnTo>
                        <a:pt x="32" y="0"/>
                      </a:lnTo>
                      <a:lnTo>
                        <a:pt x="29" y="1"/>
                      </a:lnTo>
                      <a:lnTo>
                        <a:pt x="24" y="5"/>
                      </a:lnTo>
                      <a:lnTo>
                        <a:pt x="20" y="8"/>
                      </a:lnTo>
                      <a:lnTo>
                        <a:pt x="14" y="13"/>
                      </a:lnTo>
                      <a:lnTo>
                        <a:pt x="11" y="20"/>
                      </a:lnTo>
                      <a:lnTo>
                        <a:pt x="8" y="26"/>
                      </a:lnTo>
                      <a:lnTo>
                        <a:pt x="4" y="31"/>
                      </a:lnTo>
                      <a:lnTo>
                        <a:pt x="2" y="37"/>
                      </a:lnTo>
                      <a:lnTo>
                        <a:pt x="0" y="43"/>
                      </a:lnTo>
                      <a:lnTo>
                        <a:pt x="1" y="46"/>
                      </a:lnTo>
                      <a:lnTo>
                        <a:pt x="4" y="49"/>
                      </a:lnTo>
                      <a:lnTo>
                        <a:pt x="11" y="52"/>
                      </a:lnTo>
                      <a:lnTo>
                        <a:pt x="17" y="54"/>
                      </a:lnTo>
                      <a:lnTo>
                        <a:pt x="23" y="56"/>
                      </a:lnTo>
                      <a:lnTo>
                        <a:pt x="37" y="60"/>
                      </a:lnTo>
                      <a:lnTo>
                        <a:pt x="39" y="56"/>
                      </a:lnTo>
                      <a:lnTo>
                        <a:pt x="43" y="49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1" name="Group 47"/>
              <p:cNvGrpSpPr>
                <a:grpSpLocks/>
              </p:cNvGrpSpPr>
              <p:nvPr/>
            </p:nvGrpSpPr>
            <p:grpSpPr bwMode="auto">
              <a:xfrm>
                <a:off x="2951" y="5478"/>
                <a:ext cx="80" cy="70"/>
                <a:chOff x="2951" y="5478"/>
                <a:chExt cx="80" cy="70"/>
              </a:xfrm>
            </p:grpSpPr>
            <p:sp>
              <p:nvSpPr>
                <p:cNvPr id="2101" name="Freeform 48"/>
                <p:cNvSpPr>
                  <a:spLocks/>
                </p:cNvSpPr>
                <p:nvPr/>
              </p:nvSpPr>
              <p:spPr bwMode="auto">
                <a:xfrm>
                  <a:off x="2951" y="5478"/>
                  <a:ext cx="80" cy="70"/>
                </a:xfrm>
                <a:custGeom>
                  <a:avLst/>
                  <a:gdLst>
                    <a:gd name="T0" fmla="+- 0 2989 2951"/>
                    <a:gd name="T1" fmla="*/ T0 w 80"/>
                    <a:gd name="T2" fmla="+- 0 5478 5478"/>
                    <a:gd name="T3" fmla="*/ 5478 h 70"/>
                    <a:gd name="T4" fmla="+- 0 2954 2951"/>
                    <a:gd name="T5" fmla="*/ T4 w 80"/>
                    <a:gd name="T6" fmla="+- 0 5504 5478"/>
                    <a:gd name="T7" fmla="*/ 5504 h 70"/>
                    <a:gd name="T8" fmla="+- 0 2951 2951"/>
                    <a:gd name="T9" fmla="*/ T8 w 80"/>
                    <a:gd name="T10" fmla="+- 0 5512 5478"/>
                    <a:gd name="T11" fmla="*/ 5512 h 70"/>
                    <a:gd name="T12" fmla="+- 0 2960 2951"/>
                    <a:gd name="T13" fmla="*/ T12 w 80"/>
                    <a:gd name="T14" fmla="+- 0 5516 5478"/>
                    <a:gd name="T15" fmla="*/ 5516 h 70"/>
                    <a:gd name="T16" fmla="+- 0 2966 2951"/>
                    <a:gd name="T17" fmla="*/ T16 w 80"/>
                    <a:gd name="T18" fmla="+- 0 5518 5478"/>
                    <a:gd name="T19" fmla="*/ 5518 h 70"/>
                    <a:gd name="T20" fmla="+- 0 2971 2951"/>
                    <a:gd name="T21" fmla="*/ T20 w 80"/>
                    <a:gd name="T22" fmla="+- 0 5522 5478"/>
                    <a:gd name="T23" fmla="*/ 5522 h 70"/>
                    <a:gd name="T24" fmla="+- 0 2977 2951"/>
                    <a:gd name="T25" fmla="*/ T24 w 80"/>
                    <a:gd name="T26" fmla="+- 0 5523 5478"/>
                    <a:gd name="T27" fmla="*/ 5523 h 70"/>
                    <a:gd name="T28" fmla="+- 0 2981 2951"/>
                    <a:gd name="T29" fmla="*/ T28 w 80"/>
                    <a:gd name="T30" fmla="+- 0 5526 5478"/>
                    <a:gd name="T31" fmla="*/ 5526 h 70"/>
                    <a:gd name="T32" fmla="+- 0 2987 2951"/>
                    <a:gd name="T33" fmla="*/ T32 w 80"/>
                    <a:gd name="T34" fmla="+- 0 5527 5478"/>
                    <a:gd name="T35" fmla="*/ 5527 h 70"/>
                    <a:gd name="T36" fmla="+- 0 2992 2951"/>
                    <a:gd name="T37" fmla="*/ T36 w 80"/>
                    <a:gd name="T38" fmla="+- 0 5531 5478"/>
                    <a:gd name="T39" fmla="*/ 5531 h 70"/>
                    <a:gd name="T40" fmla="+- 0 2998 2951"/>
                    <a:gd name="T41" fmla="*/ T40 w 80"/>
                    <a:gd name="T42" fmla="+- 0 5533 5478"/>
                    <a:gd name="T43" fmla="*/ 5533 h 70"/>
                    <a:gd name="T44" fmla="+- 0 3009 2951"/>
                    <a:gd name="T45" fmla="*/ T44 w 80"/>
                    <a:gd name="T46" fmla="+- 0 5538 5478"/>
                    <a:gd name="T47" fmla="*/ 5538 h 70"/>
                    <a:gd name="T48" fmla="+- 0 3015 2951"/>
                    <a:gd name="T49" fmla="*/ T48 w 80"/>
                    <a:gd name="T50" fmla="+- 0 5540 5478"/>
                    <a:gd name="T51" fmla="*/ 5540 h 70"/>
                    <a:gd name="T52" fmla="+- 0 3031 2951"/>
                    <a:gd name="T53" fmla="*/ T52 w 80"/>
                    <a:gd name="T54" fmla="+- 0 5548 5478"/>
                    <a:gd name="T55" fmla="*/ 5548 h 70"/>
                    <a:gd name="T56" fmla="+- 0 3030 2951"/>
                    <a:gd name="T57" fmla="*/ T56 w 80"/>
                    <a:gd name="T58" fmla="+- 0 5542 5478"/>
                    <a:gd name="T59" fmla="*/ 5542 h 70"/>
                    <a:gd name="T60" fmla="+- 0 3030 2951"/>
                    <a:gd name="T61" fmla="*/ T60 w 80"/>
                    <a:gd name="T62" fmla="+- 0 5535 5478"/>
                    <a:gd name="T63" fmla="*/ 5535 h 70"/>
                    <a:gd name="T64" fmla="+- 0 3026 2951"/>
                    <a:gd name="T65" fmla="*/ T64 w 80"/>
                    <a:gd name="T66" fmla="+- 0 5524 5478"/>
                    <a:gd name="T67" fmla="*/ 5524 h 70"/>
                    <a:gd name="T68" fmla="+- 0 3026 2951"/>
                    <a:gd name="T69" fmla="*/ T68 w 80"/>
                    <a:gd name="T70" fmla="+- 0 5518 5478"/>
                    <a:gd name="T71" fmla="*/ 5518 h 70"/>
                    <a:gd name="T72" fmla="+- 0 3021 2951"/>
                    <a:gd name="T73" fmla="*/ T72 w 80"/>
                    <a:gd name="T74" fmla="+- 0 5500 5478"/>
                    <a:gd name="T75" fmla="*/ 5500 h 70"/>
                    <a:gd name="T76" fmla="+- 0 3014 2951"/>
                    <a:gd name="T77" fmla="*/ T76 w 80"/>
                    <a:gd name="T78" fmla="+- 0 5492 5478"/>
                    <a:gd name="T79" fmla="*/ 5492 h 70"/>
                    <a:gd name="T80" fmla="+- 0 3010 2951"/>
                    <a:gd name="T81" fmla="*/ T80 w 80"/>
                    <a:gd name="T82" fmla="+- 0 5486 5478"/>
                    <a:gd name="T83" fmla="*/ 5486 h 70"/>
                    <a:gd name="T84" fmla="+- 0 3005 2951"/>
                    <a:gd name="T85" fmla="*/ T84 w 80"/>
                    <a:gd name="T86" fmla="+- 0 5482 5478"/>
                    <a:gd name="T87" fmla="*/ 5482 h 70"/>
                    <a:gd name="T88" fmla="+- 0 2999 2951"/>
                    <a:gd name="T89" fmla="*/ T88 w 80"/>
                    <a:gd name="T90" fmla="+- 0 5480 5478"/>
                    <a:gd name="T91" fmla="*/ 5480 h 70"/>
                    <a:gd name="T92" fmla="+- 0 2995 2951"/>
                    <a:gd name="T93" fmla="*/ T92 w 80"/>
                    <a:gd name="T94" fmla="+- 0 5478 5478"/>
                    <a:gd name="T95" fmla="*/ 5478 h 70"/>
                    <a:gd name="T96" fmla="+- 0 2989 2951"/>
                    <a:gd name="T97" fmla="*/ T96 w 80"/>
                    <a:gd name="T98" fmla="+- 0 5478 5478"/>
                    <a:gd name="T99" fmla="*/ 5478 h 7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</a:cxnLst>
                  <a:rect l="0" t="0" r="r" b="b"/>
                  <a:pathLst>
                    <a:path w="80" h="70">
                      <a:moveTo>
                        <a:pt x="38" y="0"/>
                      </a:moveTo>
                      <a:lnTo>
                        <a:pt x="3" y="26"/>
                      </a:lnTo>
                      <a:lnTo>
                        <a:pt x="0" y="34"/>
                      </a:lnTo>
                      <a:lnTo>
                        <a:pt x="9" y="38"/>
                      </a:lnTo>
                      <a:lnTo>
                        <a:pt x="15" y="40"/>
                      </a:lnTo>
                      <a:lnTo>
                        <a:pt x="20" y="44"/>
                      </a:lnTo>
                      <a:lnTo>
                        <a:pt x="26" y="45"/>
                      </a:lnTo>
                      <a:lnTo>
                        <a:pt x="30" y="48"/>
                      </a:lnTo>
                      <a:lnTo>
                        <a:pt x="36" y="49"/>
                      </a:lnTo>
                      <a:lnTo>
                        <a:pt x="41" y="53"/>
                      </a:lnTo>
                      <a:lnTo>
                        <a:pt x="47" y="55"/>
                      </a:lnTo>
                      <a:lnTo>
                        <a:pt x="58" y="60"/>
                      </a:lnTo>
                      <a:lnTo>
                        <a:pt x="64" y="62"/>
                      </a:lnTo>
                      <a:lnTo>
                        <a:pt x="80" y="70"/>
                      </a:lnTo>
                      <a:lnTo>
                        <a:pt x="79" y="64"/>
                      </a:lnTo>
                      <a:lnTo>
                        <a:pt x="79" y="57"/>
                      </a:lnTo>
                      <a:lnTo>
                        <a:pt x="75" y="46"/>
                      </a:lnTo>
                      <a:lnTo>
                        <a:pt x="75" y="40"/>
                      </a:lnTo>
                      <a:lnTo>
                        <a:pt x="70" y="22"/>
                      </a:lnTo>
                      <a:lnTo>
                        <a:pt x="63" y="14"/>
                      </a:lnTo>
                      <a:lnTo>
                        <a:pt x="59" y="8"/>
                      </a:lnTo>
                      <a:lnTo>
                        <a:pt x="54" y="4"/>
                      </a:lnTo>
                      <a:lnTo>
                        <a:pt x="48" y="2"/>
                      </a:lnTo>
                      <a:lnTo>
                        <a:pt x="44" y="0"/>
                      </a:lnTo>
                      <a:lnTo>
                        <a:pt x="38" y="0"/>
                      </a:lnTo>
                    </a:path>
                  </a:pathLst>
                </a:custGeom>
                <a:solidFill>
                  <a:srgbClr val="BA24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" name="Group 49"/>
              <p:cNvGrpSpPr>
                <a:grpSpLocks/>
              </p:cNvGrpSpPr>
              <p:nvPr/>
            </p:nvGrpSpPr>
            <p:grpSpPr bwMode="auto">
              <a:xfrm>
                <a:off x="2951" y="5478"/>
                <a:ext cx="80" cy="70"/>
                <a:chOff x="2951" y="5478"/>
                <a:chExt cx="80" cy="70"/>
              </a:xfrm>
            </p:grpSpPr>
            <p:sp>
              <p:nvSpPr>
                <p:cNvPr id="2100" name="Freeform 50"/>
                <p:cNvSpPr>
                  <a:spLocks/>
                </p:cNvSpPr>
                <p:nvPr/>
              </p:nvSpPr>
              <p:spPr bwMode="auto">
                <a:xfrm>
                  <a:off x="2951" y="5478"/>
                  <a:ext cx="80" cy="70"/>
                </a:xfrm>
                <a:custGeom>
                  <a:avLst/>
                  <a:gdLst>
                    <a:gd name="T0" fmla="+- 0 3020 2951"/>
                    <a:gd name="T1" fmla="*/ T0 w 80"/>
                    <a:gd name="T2" fmla="+- 0 5542 5478"/>
                    <a:gd name="T3" fmla="*/ 5542 h 70"/>
                    <a:gd name="T4" fmla="+- 0 3015 2951"/>
                    <a:gd name="T5" fmla="*/ T4 w 80"/>
                    <a:gd name="T6" fmla="+- 0 5540 5478"/>
                    <a:gd name="T7" fmla="*/ 5540 h 70"/>
                    <a:gd name="T8" fmla="+- 0 3009 2951"/>
                    <a:gd name="T9" fmla="*/ T8 w 80"/>
                    <a:gd name="T10" fmla="+- 0 5538 5478"/>
                    <a:gd name="T11" fmla="*/ 5538 h 70"/>
                    <a:gd name="T12" fmla="+- 0 3003 2951"/>
                    <a:gd name="T13" fmla="*/ T12 w 80"/>
                    <a:gd name="T14" fmla="+- 0 5535 5478"/>
                    <a:gd name="T15" fmla="*/ 5535 h 70"/>
                    <a:gd name="T16" fmla="+- 0 2998 2951"/>
                    <a:gd name="T17" fmla="*/ T16 w 80"/>
                    <a:gd name="T18" fmla="+- 0 5533 5478"/>
                    <a:gd name="T19" fmla="*/ 5533 h 70"/>
                    <a:gd name="T20" fmla="+- 0 2992 2951"/>
                    <a:gd name="T21" fmla="*/ T20 w 80"/>
                    <a:gd name="T22" fmla="+- 0 5531 5478"/>
                    <a:gd name="T23" fmla="*/ 5531 h 70"/>
                    <a:gd name="T24" fmla="+- 0 2987 2951"/>
                    <a:gd name="T25" fmla="*/ T24 w 80"/>
                    <a:gd name="T26" fmla="+- 0 5527 5478"/>
                    <a:gd name="T27" fmla="*/ 5527 h 70"/>
                    <a:gd name="T28" fmla="+- 0 2981 2951"/>
                    <a:gd name="T29" fmla="*/ T28 w 80"/>
                    <a:gd name="T30" fmla="+- 0 5526 5478"/>
                    <a:gd name="T31" fmla="*/ 5526 h 70"/>
                    <a:gd name="T32" fmla="+- 0 2977 2951"/>
                    <a:gd name="T33" fmla="*/ T32 w 80"/>
                    <a:gd name="T34" fmla="+- 0 5523 5478"/>
                    <a:gd name="T35" fmla="*/ 5523 h 70"/>
                    <a:gd name="T36" fmla="+- 0 2971 2951"/>
                    <a:gd name="T37" fmla="*/ T36 w 80"/>
                    <a:gd name="T38" fmla="+- 0 5522 5478"/>
                    <a:gd name="T39" fmla="*/ 5522 h 70"/>
                    <a:gd name="T40" fmla="+- 0 2966 2951"/>
                    <a:gd name="T41" fmla="*/ T40 w 80"/>
                    <a:gd name="T42" fmla="+- 0 5518 5478"/>
                    <a:gd name="T43" fmla="*/ 5518 h 70"/>
                    <a:gd name="T44" fmla="+- 0 2960 2951"/>
                    <a:gd name="T45" fmla="*/ T44 w 80"/>
                    <a:gd name="T46" fmla="+- 0 5516 5478"/>
                    <a:gd name="T47" fmla="*/ 5516 h 70"/>
                    <a:gd name="T48" fmla="+- 0 2951 2951"/>
                    <a:gd name="T49" fmla="*/ T48 w 80"/>
                    <a:gd name="T50" fmla="+- 0 5512 5478"/>
                    <a:gd name="T51" fmla="*/ 5512 h 70"/>
                    <a:gd name="T52" fmla="+- 0 2954 2951"/>
                    <a:gd name="T53" fmla="*/ T52 w 80"/>
                    <a:gd name="T54" fmla="+- 0 5504 5478"/>
                    <a:gd name="T55" fmla="*/ 5504 h 70"/>
                    <a:gd name="T56" fmla="+- 0 2956 2951"/>
                    <a:gd name="T57" fmla="*/ T56 w 80"/>
                    <a:gd name="T58" fmla="+- 0 5498 5478"/>
                    <a:gd name="T59" fmla="*/ 5498 h 70"/>
                    <a:gd name="T60" fmla="+- 0 2958 2951"/>
                    <a:gd name="T61" fmla="*/ T60 w 80"/>
                    <a:gd name="T62" fmla="+- 0 5493 5478"/>
                    <a:gd name="T63" fmla="*/ 5493 h 70"/>
                    <a:gd name="T64" fmla="+- 0 2960 2951"/>
                    <a:gd name="T65" fmla="*/ T64 w 80"/>
                    <a:gd name="T66" fmla="+- 0 5489 5478"/>
                    <a:gd name="T67" fmla="*/ 5489 h 70"/>
                    <a:gd name="T68" fmla="+- 0 2964 2951"/>
                    <a:gd name="T69" fmla="*/ T68 w 80"/>
                    <a:gd name="T70" fmla="+- 0 5486 5478"/>
                    <a:gd name="T71" fmla="*/ 5486 h 70"/>
                    <a:gd name="T72" fmla="+- 0 2971 2951"/>
                    <a:gd name="T73" fmla="*/ T72 w 80"/>
                    <a:gd name="T74" fmla="+- 0 5482 5478"/>
                    <a:gd name="T75" fmla="*/ 5482 h 70"/>
                    <a:gd name="T76" fmla="+- 0 2977 2951"/>
                    <a:gd name="T77" fmla="*/ T76 w 80"/>
                    <a:gd name="T78" fmla="+- 0 5480 5478"/>
                    <a:gd name="T79" fmla="*/ 5480 h 70"/>
                    <a:gd name="T80" fmla="+- 0 2982 2951"/>
                    <a:gd name="T81" fmla="*/ T80 w 80"/>
                    <a:gd name="T82" fmla="+- 0 5478 5478"/>
                    <a:gd name="T83" fmla="*/ 5478 h 70"/>
                    <a:gd name="T84" fmla="+- 0 2989 2951"/>
                    <a:gd name="T85" fmla="*/ T84 w 80"/>
                    <a:gd name="T86" fmla="+- 0 5478 5478"/>
                    <a:gd name="T87" fmla="*/ 5478 h 70"/>
                    <a:gd name="T88" fmla="+- 0 2995 2951"/>
                    <a:gd name="T89" fmla="*/ T88 w 80"/>
                    <a:gd name="T90" fmla="+- 0 5478 5478"/>
                    <a:gd name="T91" fmla="*/ 5478 h 70"/>
                    <a:gd name="T92" fmla="+- 0 2999 2951"/>
                    <a:gd name="T93" fmla="*/ T92 w 80"/>
                    <a:gd name="T94" fmla="+- 0 5480 5478"/>
                    <a:gd name="T95" fmla="*/ 5480 h 70"/>
                    <a:gd name="T96" fmla="+- 0 3005 2951"/>
                    <a:gd name="T97" fmla="*/ T96 w 80"/>
                    <a:gd name="T98" fmla="+- 0 5482 5478"/>
                    <a:gd name="T99" fmla="*/ 5482 h 70"/>
                    <a:gd name="T100" fmla="+- 0 3010 2951"/>
                    <a:gd name="T101" fmla="*/ T100 w 80"/>
                    <a:gd name="T102" fmla="+- 0 5486 5478"/>
                    <a:gd name="T103" fmla="*/ 5486 h 70"/>
                    <a:gd name="T104" fmla="+- 0 3014 2951"/>
                    <a:gd name="T105" fmla="*/ T104 w 80"/>
                    <a:gd name="T106" fmla="+- 0 5492 5478"/>
                    <a:gd name="T107" fmla="*/ 5492 h 70"/>
                    <a:gd name="T108" fmla="+- 0 3017 2951"/>
                    <a:gd name="T109" fmla="*/ T108 w 80"/>
                    <a:gd name="T110" fmla="+- 0 5496 5478"/>
                    <a:gd name="T111" fmla="*/ 5496 h 70"/>
                    <a:gd name="T112" fmla="+- 0 3021 2951"/>
                    <a:gd name="T113" fmla="*/ T112 w 80"/>
                    <a:gd name="T114" fmla="+- 0 5500 5478"/>
                    <a:gd name="T115" fmla="*/ 5500 h 70"/>
                    <a:gd name="T116" fmla="+- 0 3023 2951"/>
                    <a:gd name="T117" fmla="*/ T116 w 80"/>
                    <a:gd name="T118" fmla="+- 0 5507 5478"/>
                    <a:gd name="T119" fmla="*/ 5507 h 70"/>
                    <a:gd name="T120" fmla="+- 0 3024 2951"/>
                    <a:gd name="T121" fmla="*/ T120 w 80"/>
                    <a:gd name="T122" fmla="+- 0 5512 5478"/>
                    <a:gd name="T123" fmla="*/ 5512 h 70"/>
                    <a:gd name="T124" fmla="+- 0 3026 2951"/>
                    <a:gd name="T125" fmla="*/ T124 w 80"/>
                    <a:gd name="T126" fmla="+- 0 5518 5478"/>
                    <a:gd name="T127" fmla="*/ 5518 h 70"/>
                    <a:gd name="T128" fmla="+- 0 3026 2951"/>
                    <a:gd name="T129" fmla="*/ T128 w 80"/>
                    <a:gd name="T130" fmla="+- 0 5524 5478"/>
                    <a:gd name="T131" fmla="*/ 5524 h 70"/>
                    <a:gd name="T132" fmla="+- 0 3029 2951"/>
                    <a:gd name="T133" fmla="*/ T132 w 80"/>
                    <a:gd name="T134" fmla="+- 0 5530 5478"/>
                    <a:gd name="T135" fmla="*/ 5530 h 70"/>
                    <a:gd name="T136" fmla="+- 0 3030 2951"/>
                    <a:gd name="T137" fmla="*/ T136 w 80"/>
                    <a:gd name="T138" fmla="+- 0 5535 5478"/>
                    <a:gd name="T139" fmla="*/ 5535 h 70"/>
                    <a:gd name="T140" fmla="+- 0 3030 2951"/>
                    <a:gd name="T141" fmla="*/ T140 w 80"/>
                    <a:gd name="T142" fmla="+- 0 5541 5478"/>
                    <a:gd name="T143" fmla="*/ 5541 h 70"/>
                    <a:gd name="T144" fmla="+- 0 3031 2951"/>
                    <a:gd name="T145" fmla="*/ T144 w 80"/>
                    <a:gd name="T146" fmla="+- 0 5548 5478"/>
                    <a:gd name="T147" fmla="*/ 5548 h 70"/>
                    <a:gd name="T148" fmla="+- 0 3026 2951"/>
                    <a:gd name="T149" fmla="*/ T148 w 80"/>
                    <a:gd name="T150" fmla="+- 0 5546 5478"/>
                    <a:gd name="T151" fmla="*/ 5546 h 70"/>
                    <a:gd name="T152" fmla="+- 0 3020 2951"/>
                    <a:gd name="T153" fmla="*/ T152 w 80"/>
                    <a:gd name="T154" fmla="+- 0 5542 5478"/>
                    <a:gd name="T155" fmla="*/ 5542 h 7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</a:cxnLst>
                  <a:rect l="0" t="0" r="r" b="b"/>
                  <a:pathLst>
                    <a:path w="80" h="70">
                      <a:moveTo>
                        <a:pt x="69" y="64"/>
                      </a:moveTo>
                      <a:lnTo>
                        <a:pt x="64" y="62"/>
                      </a:lnTo>
                      <a:lnTo>
                        <a:pt x="58" y="60"/>
                      </a:lnTo>
                      <a:lnTo>
                        <a:pt x="52" y="57"/>
                      </a:lnTo>
                      <a:lnTo>
                        <a:pt x="47" y="55"/>
                      </a:lnTo>
                      <a:lnTo>
                        <a:pt x="41" y="53"/>
                      </a:lnTo>
                      <a:lnTo>
                        <a:pt x="36" y="49"/>
                      </a:lnTo>
                      <a:lnTo>
                        <a:pt x="30" y="48"/>
                      </a:lnTo>
                      <a:lnTo>
                        <a:pt x="26" y="45"/>
                      </a:lnTo>
                      <a:lnTo>
                        <a:pt x="20" y="44"/>
                      </a:lnTo>
                      <a:lnTo>
                        <a:pt x="15" y="40"/>
                      </a:lnTo>
                      <a:lnTo>
                        <a:pt x="9" y="38"/>
                      </a:lnTo>
                      <a:lnTo>
                        <a:pt x="0" y="34"/>
                      </a:lnTo>
                      <a:lnTo>
                        <a:pt x="3" y="26"/>
                      </a:lnTo>
                      <a:lnTo>
                        <a:pt x="5" y="20"/>
                      </a:lnTo>
                      <a:lnTo>
                        <a:pt x="7" y="15"/>
                      </a:lnTo>
                      <a:lnTo>
                        <a:pt x="9" y="11"/>
                      </a:lnTo>
                      <a:lnTo>
                        <a:pt x="13" y="8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1" y="0"/>
                      </a:lnTo>
                      <a:lnTo>
                        <a:pt x="38" y="0"/>
                      </a:lnTo>
                      <a:lnTo>
                        <a:pt x="44" y="0"/>
                      </a:lnTo>
                      <a:lnTo>
                        <a:pt x="48" y="2"/>
                      </a:lnTo>
                      <a:lnTo>
                        <a:pt x="54" y="4"/>
                      </a:lnTo>
                      <a:lnTo>
                        <a:pt x="59" y="8"/>
                      </a:lnTo>
                      <a:lnTo>
                        <a:pt x="63" y="14"/>
                      </a:lnTo>
                      <a:lnTo>
                        <a:pt x="66" y="18"/>
                      </a:lnTo>
                      <a:lnTo>
                        <a:pt x="70" y="22"/>
                      </a:lnTo>
                      <a:lnTo>
                        <a:pt x="72" y="29"/>
                      </a:lnTo>
                      <a:lnTo>
                        <a:pt x="73" y="34"/>
                      </a:lnTo>
                      <a:lnTo>
                        <a:pt x="75" y="40"/>
                      </a:lnTo>
                      <a:lnTo>
                        <a:pt x="75" y="46"/>
                      </a:lnTo>
                      <a:lnTo>
                        <a:pt x="78" y="52"/>
                      </a:lnTo>
                      <a:lnTo>
                        <a:pt x="79" y="57"/>
                      </a:lnTo>
                      <a:lnTo>
                        <a:pt x="79" y="63"/>
                      </a:lnTo>
                      <a:lnTo>
                        <a:pt x="80" y="70"/>
                      </a:lnTo>
                      <a:lnTo>
                        <a:pt x="75" y="68"/>
                      </a:lnTo>
                      <a:lnTo>
                        <a:pt x="69" y="64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3" name="Group 51"/>
              <p:cNvGrpSpPr>
                <a:grpSpLocks/>
              </p:cNvGrpSpPr>
              <p:nvPr/>
            </p:nvGrpSpPr>
            <p:grpSpPr bwMode="auto">
              <a:xfrm>
                <a:off x="3048" y="5472"/>
                <a:ext cx="47" cy="75"/>
                <a:chOff x="3048" y="5472"/>
                <a:chExt cx="47" cy="75"/>
              </a:xfrm>
            </p:grpSpPr>
            <p:sp>
              <p:nvSpPr>
                <p:cNvPr id="2099" name="Freeform 52"/>
                <p:cNvSpPr>
                  <a:spLocks/>
                </p:cNvSpPr>
                <p:nvPr/>
              </p:nvSpPr>
              <p:spPr bwMode="auto">
                <a:xfrm>
                  <a:off x="3048" y="5472"/>
                  <a:ext cx="47" cy="75"/>
                </a:xfrm>
                <a:custGeom>
                  <a:avLst/>
                  <a:gdLst>
                    <a:gd name="T0" fmla="+- 0 3057 3048"/>
                    <a:gd name="T1" fmla="*/ T0 w 47"/>
                    <a:gd name="T2" fmla="+- 0 5472 5472"/>
                    <a:gd name="T3" fmla="*/ 5472 h 75"/>
                    <a:gd name="T4" fmla="+- 0 3050 3048"/>
                    <a:gd name="T5" fmla="*/ T4 w 47"/>
                    <a:gd name="T6" fmla="+- 0 5473 5472"/>
                    <a:gd name="T7" fmla="*/ 5473 h 75"/>
                    <a:gd name="T8" fmla="+- 0 3050 3048"/>
                    <a:gd name="T9" fmla="*/ T8 w 47"/>
                    <a:gd name="T10" fmla="+- 0 5478 5472"/>
                    <a:gd name="T11" fmla="*/ 5478 h 75"/>
                    <a:gd name="T12" fmla="+- 0 3048 3048"/>
                    <a:gd name="T13" fmla="*/ T12 w 47"/>
                    <a:gd name="T14" fmla="+- 0 5484 5472"/>
                    <a:gd name="T15" fmla="*/ 5484 h 75"/>
                    <a:gd name="T16" fmla="+- 0 3048 3048"/>
                    <a:gd name="T17" fmla="*/ T16 w 47"/>
                    <a:gd name="T18" fmla="+- 0 5490 5472"/>
                    <a:gd name="T19" fmla="*/ 5490 h 75"/>
                    <a:gd name="T20" fmla="+- 0 3049 3048"/>
                    <a:gd name="T21" fmla="*/ T20 w 47"/>
                    <a:gd name="T22" fmla="+- 0 5504 5472"/>
                    <a:gd name="T23" fmla="*/ 5504 h 75"/>
                    <a:gd name="T24" fmla="+- 0 3052 3048"/>
                    <a:gd name="T25" fmla="*/ T24 w 47"/>
                    <a:gd name="T26" fmla="+- 0 5507 5472"/>
                    <a:gd name="T27" fmla="*/ 5507 h 75"/>
                    <a:gd name="T28" fmla="+- 0 3059 3048"/>
                    <a:gd name="T29" fmla="*/ T28 w 47"/>
                    <a:gd name="T30" fmla="+- 0 5510 5472"/>
                    <a:gd name="T31" fmla="*/ 5510 h 75"/>
                    <a:gd name="T32" fmla="+- 0 3062 3048"/>
                    <a:gd name="T33" fmla="*/ T32 w 47"/>
                    <a:gd name="T34" fmla="+- 0 5521 5472"/>
                    <a:gd name="T35" fmla="*/ 5521 h 75"/>
                    <a:gd name="T36" fmla="+- 0 3062 3048"/>
                    <a:gd name="T37" fmla="*/ T36 w 47"/>
                    <a:gd name="T38" fmla="+- 0 5527 5472"/>
                    <a:gd name="T39" fmla="*/ 5527 h 75"/>
                    <a:gd name="T40" fmla="+- 0 3065 3048"/>
                    <a:gd name="T41" fmla="*/ T40 w 47"/>
                    <a:gd name="T42" fmla="+- 0 5531 5472"/>
                    <a:gd name="T43" fmla="*/ 5531 h 75"/>
                    <a:gd name="T44" fmla="+- 0 3080 3048"/>
                    <a:gd name="T45" fmla="*/ T44 w 47"/>
                    <a:gd name="T46" fmla="+- 0 5543 5472"/>
                    <a:gd name="T47" fmla="*/ 5543 h 75"/>
                    <a:gd name="T48" fmla="+- 0 3089 3048"/>
                    <a:gd name="T49" fmla="*/ T48 w 47"/>
                    <a:gd name="T50" fmla="+- 0 5547 5472"/>
                    <a:gd name="T51" fmla="*/ 5547 h 75"/>
                    <a:gd name="T52" fmla="+- 0 3093 3048"/>
                    <a:gd name="T53" fmla="*/ T52 w 47"/>
                    <a:gd name="T54" fmla="+- 0 5542 5472"/>
                    <a:gd name="T55" fmla="*/ 5542 h 75"/>
                    <a:gd name="T56" fmla="+- 0 3095 3048"/>
                    <a:gd name="T57" fmla="*/ T56 w 47"/>
                    <a:gd name="T58" fmla="+- 0 5536 5472"/>
                    <a:gd name="T59" fmla="*/ 5536 h 75"/>
                    <a:gd name="T60" fmla="+- 0 3095 3048"/>
                    <a:gd name="T61" fmla="*/ T60 w 47"/>
                    <a:gd name="T62" fmla="+- 0 5531 5472"/>
                    <a:gd name="T63" fmla="*/ 5531 h 75"/>
                    <a:gd name="T64" fmla="+- 0 3093 3048"/>
                    <a:gd name="T65" fmla="*/ T64 w 47"/>
                    <a:gd name="T66" fmla="+- 0 5526 5472"/>
                    <a:gd name="T67" fmla="*/ 5526 h 75"/>
                    <a:gd name="T68" fmla="+- 0 3093 3048"/>
                    <a:gd name="T69" fmla="*/ T68 w 47"/>
                    <a:gd name="T70" fmla="+- 0 5519 5472"/>
                    <a:gd name="T71" fmla="*/ 5519 h 75"/>
                    <a:gd name="T72" fmla="+- 0 3091 3048"/>
                    <a:gd name="T73" fmla="*/ T72 w 47"/>
                    <a:gd name="T74" fmla="+- 0 5514 5472"/>
                    <a:gd name="T75" fmla="*/ 5514 h 75"/>
                    <a:gd name="T76" fmla="+- 0 3087 3048"/>
                    <a:gd name="T77" fmla="*/ T76 w 47"/>
                    <a:gd name="T78" fmla="+- 0 5508 5472"/>
                    <a:gd name="T79" fmla="*/ 5508 h 75"/>
                    <a:gd name="T80" fmla="+- 0 3086 3048"/>
                    <a:gd name="T81" fmla="*/ T80 w 47"/>
                    <a:gd name="T82" fmla="+- 0 5503 5472"/>
                    <a:gd name="T83" fmla="*/ 5503 h 75"/>
                    <a:gd name="T84" fmla="+- 0 3082 3048"/>
                    <a:gd name="T85" fmla="*/ T84 w 47"/>
                    <a:gd name="T86" fmla="+- 0 5497 5472"/>
                    <a:gd name="T87" fmla="*/ 5497 h 75"/>
                    <a:gd name="T88" fmla="+- 0 3075 3048"/>
                    <a:gd name="T89" fmla="*/ T88 w 47"/>
                    <a:gd name="T90" fmla="+- 0 5488 5472"/>
                    <a:gd name="T91" fmla="*/ 5488 h 75"/>
                    <a:gd name="T92" fmla="+- 0 3071 3048"/>
                    <a:gd name="T93" fmla="*/ T92 w 47"/>
                    <a:gd name="T94" fmla="+- 0 5482 5472"/>
                    <a:gd name="T95" fmla="*/ 5482 h 75"/>
                    <a:gd name="T96" fmla="+- 0 3062 3048"/>
                    <a:gd name="T97" fmla="*/ T96 w 47"/>
                    <a:gd name="T98" fmla="+- 0 5475 5472"/>
                    <a:gd name="T99" fmla="*/ 5475 h 75"/>
                    <a:gd name="T100" fmla="+- 0 3057 3048"/>
                    <a:gd name="T101" fmla="*/ T100 w 47"/>
                    <a:gd name="T102" fmla="+- 0 5472 5472"/>
                    <a:gd name="T103" fmla="*/ 5472 h 7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</a:cxnLst>
                  <a:rect l="0" t="0" r="r" b="b"/>
                  <a:pathLst>
                    <a:path w="47" h="75">
                      <a:moveTo>
                        <a:pt x="9" y="0"/>
                      </a:moveTo>
                      <a:lnTo>
                        <a:pt x="2" y="1"/>
                      </a:lnTo>
                      <a:lnTo>
                        <a:pt x="2" y="6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1" y="32"/>
                      </a:lnTo>
                      <a:lnTo>
                        <a:pt x="4" y="35"/>
                      </a:lnTo>
                      <a:lnTo>
                        <a:pt x="11" y="38"/>
                      </a:lnTo>
                      <a:lnTo>
                        <a:pt x="14" y="49"/>
                      </a:lnTo>
                      <a:lnTo>
                        <a:pt x="14" y="55"/>
                      </a:lnTo>
                      <a:lnTo>
                        <a:pt x="17" y="59"/>
                      </a:lnTo>
                      <a:lnTo>
                        <a:pt x="32" y="71"/>
                      </a:lnTo>
                      <a:lnTo>
                        <a:pt x="41" y="75"/>
                      </a:lnTo>
                      <a:lnTo>
                        <a:pt x="45" y="70"/>
                      </a:lnTo>
                      <a:lnTo>
                        <a:pt x="47" y="64"/>
                      </a:lnTo>
                      <a:lnTo>
                        <a:pt x="47" y="59"/>
                      </a:lnTo>
                      <a:lnTo>
                        <a:pt x="45" y="54"/>
                      </a:lnTo>
                      <a:lnTo>
                        <a:pt x="45" y="47"/>
                      </a:lnTo>
                      <a:lnTo>
                        <a:pt x="43" y="42"/>
                      </a:lnTo>
                      <a:lnTo>
                        <a:pt x="39" y="36"/>
                      </a:lnTo>
                      <a:lnTo>
                        <a:pt x="38" y="31"/>
                      </a:lnTo>
                      <a:lnTo>
                        <a:pt x="34" y="25"/>
                      </a:lnTo>
                      <a:lnTo>
                        <a:pt x="27" y="16"/>
                      </a:lnTo>
                      <a:lnTo>
                        <a:pt x="23" y="10"/>
                      </a:lnTo>
                      <a:lnTo>
                        <a:pt x="14" y="3"/>
                      </a:lnTo>
                      <a:lnTo>
                        <a:pt x="9" y="0"/>
                      </a:lnTo>
                    </a:path>
                  </a:pathLst>
                </a:custGeom>
                <a:solidFill>
                  <a:srgbClr val="BA24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" name="Group 53"/>
              <p:cNvGrpSpPr>
                <a:grpSpLocks/>
              </p:cNvGrpSpPr>
              <p:nvPr/>
            </p:nvGrpSpPr>
            <p:grpSpPr bwMode="auto">
              <a:xfrm>
                <a:off x="3048" y="5472"/>
                <a:ext cx="47" cy="75"/>
                <a:chOff x="3048" y="5472"/>
                <a:chExt cx="47" cy="75"/>
              </a:xfrm>
            </p:grpSpPr>
            <p:sp>
              <p:nvSpPr>
                <p:cNvPr id="2098" name="Freeform 54"/>
                <p:cNvSpPr>
                  <a:spLocks/>
                </p:cNvSpPr>
                <p:nvPr/>
              </p:nvSpPr>
              <p:spPr bwMode="auto">
                <a:xfrm>
                  <a:off x="3048" y="5472"/>
                  <a:ext cx="47" cy="75"/>
                </a:xfrm>
                <a:custGeom>
                  <a:avLst/>
                  <a:gdLst>
                    <a:gd name="T0" fmla="+- 0 3075 3048"/>
                    <a:gd name="T1" fmla="*/ T0 w 47"/>
                    <a:gd name="T2" fmla="+- 0 5539 5472"/>
                    <a:gd name="T3" fmla="*/ 5539 h 75"/>
                    <a:gd name="T4" fmla="+- 0 3070 3048"/>
                    <a:gd name="T5" fmla="*/ T4 w 47"/>
                    <a:gd name="T6" fmla="+- 0 5535 5472"/>
                    <a:gd name="T7" fmla="*/ 5535 h 75"/>
                    <a:gd name="T8" fmla="+- 0 3065 3048"/>
                    <a:gd name="T9" fmla="*/ T8 w 47"/>
                    <a:gd name="T10" fmla="+- 0 5531 5472"/>
                    <a:gd name="T11" fmla="*/ 5531 h 75"/>
                    <a:gd name="T12" fmla="+- 0 3062 3048"/>
                    <a:gd name="T13" fmla="*/ T12 w 47"/>
                    <a:gd name="T14" fmla="+- 0 5527 5472"/>
                    <a:gd name="T15" fmla="*/ 5527 h 75"/>
                    <a:gd name="T16" fmla="+- 0 3062 3048"/>
                    <a:gd name="T17" fmla="*/ T16 w 47"/>
                    <a:gd name="T18" fmla="+- 0 5521 5472"/>
                    <a:gd name="T19" fmla="*/ 5521 h 75"/>
                    <a:gd name="T20" fmla="+- 0 3060 3048"/>
                    <a:gd name="T21" fmla="*/ T20 w 47"/>
                    <a:gd name="T22" fmla="+- 0 5515 5472"/>
                    <a:gd name="T23" fmla="*/ 5515 h 75"/>
                    <a:gd name="T24" fmla="+- 0 3059 3048"/>
                    <a:gd name="T25" fmla="*/ T24 w 47"/>
                    <a:gd name="T26" fmla="+- 0 5510 5472"/>
                    <a:gd name="T27" fmla="*/ 5510 h 75"/>
                    <a:gd name="T28" fmla="+- 0 3052 3048"/>
                    <a:gd name="T29" fmla="*/ T28 w 47"/>
                    <a:gd name="T30" fmla="+- 0 5507 5472"/>
                    <a:gd name="T31" fmla="*/ 5507 h 75"/>
                    <a:gd name="T32" fmla="+- 0 3049 3048"/>
                    <a:gd name="T33" fmla="*/ T32 w 47"/>
                    <a:gd name="T34" fmla="+- 0 5504 5472"/>
                    <a:gd name="T35" fmla="*/ 5504 h 75"/>
                    <a:gd name="T36" fmla="+- 0 3049 3048"/>
                    <a:gd name="T37" fmla="*/ T36 w 47"/>
                    <a:gd name="T38" fmla="+- 0 5497 5472"/>
                    <a:gd name="T39" fmla="*/ 5497 h 75"/>
                    <a:gd name="T40" fmla="+- 0 3048 3048"/>
                    <a:gd name="T41" fmla="*/ T40 w 47"/>
                    <a:gd name="T42" fmla="+- 0 5490 5472"/>
                    <a:gd name="T43" fmla="*/ 5490 h 75"/>
                    <a:gd name="T44" fmla="+- 0 3048 3048"/>
                    <a:gd name="T45" fmla="*/ T44 w 47"/>
                    <a:gd name="T46" fmla="+- 0 5484 5472"/>
                    <a:gd name="T47" fmla="*/ 5484 h 75"/>
                    <a:gd name="T48" fmla="+- 0 3050 3048"/>
                    <a:gd name="T49" fmla="*/ T48 w 47"/>
                    <a:gd name="T50" fmla="+- 0 5478 5472"/>
                    <a:gd name="T51" fmla="*/ 5478 h 75"/>
                    <a:gd name="T52" fmla="+- 0 3050 3048"/>
                    <a:gd name="T53" fmla="*/ T52 w 47"/>
                    <a:gd name="T54" fmla="+- 0 5473 5472"/>
                    <a:gd name="T55" fmla="*/ 5473 h 75"/>
                    <a:gd name="T56" fmla="+- 0 3057 3048"/>
                    <a:gd name="T57" fmla="*/ T56 w 47"/>
                    <a:gd name="T58" fmla="+- 0 5472 5472"/>
                    <a:gd name="T59" fmla="*/ 5472 h 75"/>
                    <a:gd name="T60" fmla="+- 0 3062 3048"/>
                    <a:gd name="T61" fmla="*/ T60 w 47"/>
                    <a:gd name="T62" fmla="+- 0 5475 5472"/>
                    <a:gd name="T63" fmla="*/ 5475 h 75"/>
                    <a:gd name="T64" fmla="+- 0 3066 3048"/>
                    <a:gd name="T65" fmla="*/ T64 w 47"/>
                    <a:gd name="T66" fmla="+- 0 5478 5472"/>
                    <a:gd name="T67" fmla="*/ 5478 h 75"/>
                    <a:gd name="T68" fmla="+- 0 3071 3048"/>
                    <a:gd name="T69" fmla="*/ T68 w 47"/>
                    <a:gd name="T70" fmla="+- 0 5482 5472"/>
                    <a:gd name="T71" fmla="*/ 5482 h 75"/>
                    <a:gd name="T72" fmla="+- 0 3075 3048"/>
                    <a:gd name="T73" fmla="*/ T72 w 47"/>
                    <a:gd name="T74" fmla="+- 0 5488 5472"/>
                    <a:gd name="T75" fmla="*/ 5488 h 75"/>
                    <a:gd name="T76" fmla="+- 0 3078 3048"/>
                    <a:gd name="T77" fmla="*/ T76 w 47"/>
                    <a:gd name="T78" fmla="+- 0 5493 5472"/>
                    <a:gd name="T79" fmla="*/ 5493 h 75"/>
                    <a:gd name="T80" fmla="+- 0 3082 3048"/>
                    <a:gd name="T81" fmla="*/ T80 w 47"/>
                    <a:gd name="T82" fmla="+- 0 5497 5472"/>
                    <a:gd name="T83" fmla="*/ 5497 h 75"/>
                    <a:gd name="T84" fmla="+- 0 3086 3048"/>
                    <a:gd name="T85" fmla="*/ T84 w 47"/>
                    <a:gd name="T86" fmla="+- 0 5503 5472"/>
                    <a:gd name="T87" fmla="*/ 5503 h 75"/>
                    <a:gd name="T88" fmla="+- 0 3087 3048"/>
                    <a:gd name="T89" fmla="*/ T88 w 47"/>
                    <a:gd name="T90" fmla="+- 0 5508 5472"/>
                    <a:gd name="T91" fmla="*/ 5508 h 75"/>
                    <a:gd name="T92" fmla="+- 0 3091 3048"/>
                    <a:gd name="T93" fmla="*/ T92 w 47"/>
                    <a:gd name="T94" fmla="+- 0 5514 5472"/>
                    <a:gd name="T95" fmla="*/ 5514 h 75"/>
                    <a:gd name="T96" fmla="+- 0 3093 3048"/>
                    <a:gd name="T97" fmla="*/ T96 w 47"/>
                    <a:gd name="T98" fmla="+- 0 5519 5472"/>
                    <a:gd name="T99" fmla="*/ 5519 h 75"/>
                    <a:gd name="T100" fmla="+- 0 3093 3048"/>
                    <a:gd name="T101" fmla="*/ T100 w 47"/>
                    <a:gd name="T102" fmla="+- 0 5526 5472"/>
                    <a:gd name="T103" fmla="*/ 5526 h 75"/>
                    <a:gd name="T104" fmla="+- 0 3095 3048"/>
                    <a:gd name="T105" fmla="*/ T104 w 47"/>
                    <a:gd name="T106" fmla="+- 0 5531 5472"/>
                    <a:gd name="T107" fmla="*/ 5531 h 75"/>
                    <a:gd name="T108" fmla="+- 0 3095 3048"/>
                    <a:gd name="T109" fmla="*/ T108 w 47"/>
                    <a:gd name="T110" fmla="+- 0 5536 5472"/>
                    <a:gd name="T111" fmla="*/ 5536 h 75"/>
                    <a:gd name="T112" fmla="+- 0 3093 3048"/>
                    <a:gd name="T113" fmla="*/ T112 w 47"/>
                    <a:gd name="T114" fmla="+- 0 5542 5472"/>
                    <a:gd name="T115" fmla="*/ 5542 h 75"/>
                    <a:gd name="T116" fmla="+- 0 3089 3048"/>
                    <a:gd name="T117" fmla="*/ T116 w 47"/>
                    <a:gd name="T118" fmla="+- 0 5547 5472"/>
                    <a:gd name="T119" fmla="*/ 5547 h 75"/>
                    <a:gd name="T120" fmla="+- 0 3080 3048"/>
                    <a:gd name="T121" fmla="*/ T120 w 47"/>
                    <a:gd name="T122" fmla="+- 0 5543 5472"/>
                    <a:gd name="T123" fmla="*/ 5543 h 75"/>
                    <a:gd name="T124" fmla="+- 0 3075 3048"/>
                    <a:gd name="T125" fmla="*/ T124 w 47"/>
                    <a:gd name="T126" fmla="+- 0 5539 5472"/>
                    <a:gd name="T127" fmla="*/ 5539 h 7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</a:cxnLst>
                  <a:rect l="0" t="0" r="r" b="b"/>
                  <a:pathLst>
                    <a:path w="47" h="75">
                      <a:moveTo>
                        <a:pt x="27" y="67"/>
                      </a:moveTo>
                      <a:lnTo>
                        <a:pt x="22" y="63"/>
                      </a:lnTo>
                      <a:lnTo>
                        <a:pt x="17" y="59"/>
                      </a:lnTo>
                      <a:lnTo>
                        <a:pt x="14" y="55"/>
                      </a:lnTo>
                      <a:lnTo>
                        <a:pt x="14" y="49"/>
                      </a:lnTo>
                      <a:lnTo>
                        <a:pt x="12" y="43"/>
                      </a:lnTo>
                      <a:lnTo>
                        <a:pt x="11" y="38"/>
                      </a:lnTo>
                      <a:lnTo>
                        <a:pt x="4" y="35"/>
                      </a:lnTo>
                      <a:lnTo>
                        <a:pt x="1" y="32"/>
                      </a:lnTo>
                      <a:lnTo>
                        <a:pt x="1" y="25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2" y="6"/>
                      </a:lnTo>
                      <a:lnTo>
                        <a:pt x="2" y="1"/>
                      </a:lnTo>
                      <a:lnTo>
                        <a:pt x="9" y="0"/>
                      </a:lnTo>
                      <a:lnTo>
                        <a:pt x="14" y="3"/>
                      </a:lnTo>
                      <a:lnTo>
                        <a:pt x="18" y="6"/>
                      </a:lnTo>
                      <a:lnTo>
                        <a:pt x="23" y="10"/>
                      </a:lnTo>
                      <a:lnTo>
                        <a:pt x="27" y="16"/>
                      </a:lnTo>
                      <a:lnTo>
                        <a:pt x="30" y="21"/>
                      </a:lnTo>
                      <a:lnTo>
                        <a:pt x="34" y="25"/>
                      </a:lnTo>
                      <a:lnTo>
                        <a:pt x="38" y="31"/>
                      </a:lnTo>
                      <a:lnTo>
                        <a:pt x="39" y="36"/>
                      </a:lnTo>
                      <a:lnTo>
                        <a:pt x="43" y="42"/>
                      </a:lnTo>
                      <a:lnTo>
                        <a:pt x="45" y="47"/>
                      </a:lnTo>
                      <a:lnTo>
                        <a:pt x="45" y="54"/>
                      </a:lnTo>
                      <a:lnTo>
                        <a:pt x="47" y="59"/>
                      </a:lnTo>
                      <a:lnTo>
                        <a:pt x="47" y="64"/>
                      </a:lnTo>
                      <a:lnTo>
                        <a:pt x="45" y="70"/>
                      </a:lnTo>
                      <a:lnTo>
                        <a:pt x="41" y="75"/>
                      </a:lnTo>
                      <a:lnTo>
                        <a:pt x="32" y="71"/>
                      </a:lnTo>
                      <a:lnTo>
                        <a:pt x="27" y="67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" name="Group 55"/>
              <p:cNvGrpSpPr>
                <a:grpSpLocks/>
              </p:cNvGrpSpPr>
              <p:nvPr/>
            </p:nvGrpSpPr>
            <p:grpSpPr bwMode="auto">
              <a:xfrm>
                <a:off x="2358" y="5683"/>
                <a:ext cx="61" cy="89"/>
                <a:chOff x="2358" y="5683"/>
                <a:chExt cx="61" cy="89"/>
              </a:xfrm>
            </p:grpSpPr>
            <p:sp>
              <p:nvSpPr>
                <p:cNvPr id="2097" name="Freeform 56"/>
                <p:cNvSpPr>
                  <a:spLocks/>
                </p:cNvSpPr>
                <p:nvPr/>
              </p:nvSpPr>
              <p:spPr bwMode="auto">
                <a:xfrm>
                  <a:off x="2358" y="5683"/>
                  <a:ext cx="61" cy="89"/>
                </a:xfrm>
                <a:custGeom>
                  <a:avLst/>
                  <a:gdLst>
                    <a:gd name="T0" fmla="+- 0 2412 2358"/>
                    <a:gd name="T1" fmla="*/ T0 w 61"/>
                    <a:gd name="T2" fmla="+- 0 5683 5683"/>
                    <a:gd name="T3" fmla="*/ 5683 h 89"/>
                    <a:gd name="T4" fmla="+- 0 2407 2358"/>
                    <a:gd name="T5" fmla="*/ T4 w 61"/>
                    <a:gd name="T6" fmla="+- 0 5685 5683"/>
                    <a:gd name="T7" fmla="*/ 5685 h 89"/>
                    <a:gd name="T8" fmla="+- 0 2402 2358"/>
                    <a:gd name="T9" fmla="*/ T8 w 61"/>
                    <a:gd name="T10" fmla="+- 0 5688 5683"/>
                    <a:gd name="T11" fmla="*/ 5688 h 89"/>
                    <a:gd name="T12" fmla="+- 0 2397 2358"/>
                    <a:gd name="T13" fmla="*/ T12 w 61"/>
                    <a:gd name="T14" fmla="+- 0 5689 5683"/>
                    <a:gd name="T15" fmla="*/ 5689 h 89"/>
                    <a:gd name="T16" fmla="+- 0 2391 2358"/>
                    <a:gd name="T17" fmla="*/ T16 w 61"/>
                    <a:gd name="T18" fmla="+- 0 5693 5683"/>
                    <a:gd name="T19" fmla="*/ 5693 h 89"/>
                    <a:gd name="T20" fmla="+- 0 2387 2358"/>
                    <a:gd name="T21" fmla="*/ T20 w 61"/>
                    <a:gd name="T22" fmla="+- 0 5696 5683"/>
                    <a:gd name="T23" fmla="*/ 5696 h 89"/>
                    <a:gd name="T24" fmla="+- 0 2381 2358"/>
                    <a:gd name="T25" fmla="*/ T24 w 61"/>
                    <a:gd name="T26" fmla="+- 0 5700 5683"/>
                    <a:gd name="T27" fmla="*/ 5700 h 89"/>
                    <a:gd name="T28" fmla="+- 0 2372 2358"/>
                    <a:gd name="T29" fmla="*/ T28 w 61"/>
                    <a:gd name="T30" fmla="+- 0 5707 5683"/>
                    <a:gd name="T31" fmla="*/ 5707 h 89"/>
                    <a:gd name="T32" fmla="+- 0 2366 2358"/>
                    <a:gd name="T33" fmla="*/ T32 w 61"/>
                    <a:gd name="T34" fmla="+- 0 5710 5683"/>
                    <a:gd name="T35" fmla="*/ 5710 h 89"/>
                    <a:gd name="T36" fmla="+- 0 2358 2358"/>
                    <a:gd name="T37" fmla="*/ T36 w 61"/>
                    <a:gd name="T38" fmla="+- 0 5720 5683"/>
                    <a:gd name="T39" fmla="*/ 5720 h 89"/>
                    <a:gd name="T40" fmla="+- 0 2358 2358"/>
                    <a:gd name="T41" fmla="*/ T40 w 61"/>
                    <a:gd name="T42" fmla="+- 0 5726 5683"/>
                    <a:gd name="T43" fmla="*/ 5726 h 89"/>
                    <a:gd name="T44" fmla="+- 0 2358 2358"/>
                    <a:gd name="T45" fmla="*/ T44 w 61"/>
                    <a:gd name="T46" fmla="+- 0 5733 5683"/>
                    <a:gd name="T47" fmla="*/ 5733 h 89"/>
                    <a:gd name="T48" fmla="+- 0 2360 2358"/>
                    <a:gd name="T49" fmla="*/ T48 w 61"/>
                    <a:gd name="T50" fmla="+- 0 5738 5683"/>
                    <a:gd name="T51" fmla="*/ 5738 h 89"/>
                    <a:gd name="T52" fmla="+- 0 2361 2358"/>
                    <a:gd name="T53" fmla="*/ T52 w 61"/>
                    <a:gd name="T54" fmla="+- 0 5745 5683"/>
                    <a:gd name="T55" fmla="*/ 5745 h 89"/>
                    <a:gd name="T56" fmla="+- 0 2362 2358"/>
                    <a:gd name="T57" fmla="*/ T56 w 61"/>
                    <a:gd name="T58" fmla="+- 0 5750 5683"/>
                    <a:gd name="T59" fmla="*/ 5750 h 89"/>
                    <a:gd name="T60" fmla="+- 0 2366 2358"/>
                    <a:gd name="T61" fmla="*/ T60 w 61"/>
                    <a:gd name="T62" fmla="+- 0 5756 5683"/>
                    <a:gd name="T63" fmla="*/ 5756 h 89"/>
                    <a:gd name="T64" fmla="+- 0 2368 2358"/>
                    <a:gd name="T65" fmla="*/ T64 w 61"/>
                    <a:gd name="T66" fmla="+- 0 5761 5683"/>
                    <a:gd name="T67" fmla="*/ 5761 h 89"/>
                    <a:gd name="T68" fmla="+- 0 2371 2358"/>
                    <a:gd name="T69" fmla="*/ T68 w 61"/>
                    <a:gd name="T70" fmla="+- 0 5765 5683"/>
                    <a:gd name="T71" fmla="*/ 5765 h 89"/>
                    <a:gd name="T72" fmla="+- 0 2376 2358"/>
                    <a:gd name="T73" fmla="*/ T72 w 61"/>
                    <a:gd name="T74" fmla="+- 0 5769 5683"/>
                    <a:gd name="T75" fmla="*/ 5769 h 89"/>
                    <a:gd name="T76" fmla="+- 0 2381 2358"/>
                    <a:gd name="T77" fmla="*/ T76 w 61"/>
                    <a:gd name="T78" fmla="+- 0 5769 5683"/>
                    <a:gd name="T79" fmla="*/ 5769 h 89"/>
                    <a:gd name="T80" fmla="+- 0 2389 2358"/>
                    <a:gd name="T81" fmla="*/ T80 w 61"/>
                    <a:gd name="T82" fmla="+- 0 5770 5683"/>
                    <a:gd name="T83" fmla="*/ 5770 h 89"/>
                    <a:gd name="T84" fmla="+- 0 2399 2358"/>
                    <a:gd name="T85" fmla="*/ T84 w 61"/>
                    <a:gd name="T86" fmla="+- 0 5772 5683"/>
                    <a:gd name="T87" fmla="*/ 5772 h 89"/>
                    <a:gd name="T88" fmla="+- 0 2401 2358"/>
                    <a:gd name="T89" fmla="*/ T88 w 61"/>
                    <a:gd name="T90" fmla="+- 0 5768 5683"/>
                    <a:gd name="T91" fmla="*/ 5768 h 89"/>
                    <a:gd name="T92" fmla="+- 0 2405 2358"/>
                    <a:gd name="T93" fmla="*/ T92 w 61"/>
                    <a:gd name="T94" fmla="+- 0 5756 5683"/>
                    <a:gd name="T95" fmla="*/ 5756 h 89"/>
                    <a:gd name="T96" fmla="+- 0 2410 2358"/>
                    <a:gd name="T97" fmla="*/ T96 w 61"/>
                    <a:gd name="T98" fmla="+- 0 5745 5683"/>
                    <a:gd name="T99" fmla="*/ 5745 h 89"/>
                    <a:gd name="T100" fmla="+- 0 2412 2358"/>
                    <a:gd name="T101" fmla="*/ T100 w 61"/>
                    <a:gd name="T102" fmla="+- 0 5739 5683"/>
                    <a:gd name="T103" fmla="*/ 5739 h 89"/>
                    <a:gd name="T104" fmla="+- 0 2412 2358"/>
                    <a:gd name="T105" fmla="*/ T104 w 61"/>
                    <a:gd name="T106" fmla="+- 0 5734 5683"/>
                    <a:gd name="T107" fmla="*/ 5734 h 89"/>
                    <a:gd name="T108" fmla="+- 0 2417 2358"/>
                    <a:gd name="T109" fmla="*/ T108 w 61"/>
                    <a:gd name="T110" fmla="+- 0 5716 5683"/>
                    <a:gd name="T111" fmla="*/ 5716 h 89"/>
                    <a:gd name="T112" fmla="+- 0 2417 2358"/>
                    <a:gd name="T113" fmla="*/ T112 w 61"/>
                    <a:gd name="T114" fmla="+- 0 5710 5683"/>
                    <a:gd name="T115" fmla="*/ 5710 h 89"/>
                    <a:gd name="T116" fmla="+- 0 2419 2358"/>
                    <a:gd name="T117" fmla="*/ T116 w 61"/>
                    <a:gd name="T118" fmla="+- 0 5704 5683"/>
                    <a:gd name="T119" fmla="*/ 5704 h 89"/>
                    <a:gd name="T120" fmla="+- 0 2419 2358"/>
                    <a:gd name="T121" fmla="*/ T120 w 61"/>
                    <a:gd name="T122" fmla="+- 0 5693 5683"/>
                    <a:gd name="T123" fmla="*/ 5693 h 89"/>
                    <a:gd name="T124" fmla="+- 0 2417 2358"/>
                    <a:gd name="T125" fmla="*/ T124 w 61"/>
                    <a:gd name="T126" fmla="+- 0 5687 5683"/>
                    <a:gd name="T127" fmla="*/ 5687 h 89"/>
                    <a:gd name="T128" fmla="+- 0 2412 2358"/>
                    <a:gd name="T129" fmla="*/ T128 w 61"/>
                    <a:gd name="T130" fmla="+- 0 5683 5683"/>
                    <a:gd name="T131" fmla="*/ 5683 h 8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61" h="89">
                      <a:moveTo>
                        <a:pt x="54" y="0"/>
                      </a:moveTo>
                      <a:lnTo>
                        <a:pt x="49" y="2"/>
                      </a:lnTo>
                      <a:lnTo>
                        <a:pt x="44" y="5"/>
                      </a:lnTo>
                      <a:lnTo>
                        <a:pt x="39" y="6"/>
                      </a:lnTo>
                      <a:lnTo>
                        <a:pt x="33" y="10"/>
                      </a:lnTo>
                      <a:lnTo>
                        <a:pt x="29" y="13"/>
                      </a:lnTo>
                      <a:lnTo>
                        <a:pt x="23" y="17"/>
                      </a:lnTo>
                      <a:lnTo>
                        <a:pt x="14" y="24"/>
                      </a:lnTo>
                      <a:lnTo>
                        <a:pt x="8" y="27"/>
                      </a:lnTo>
                      <a:lnTo>
                        <a:pt x="0" y="37"/>
                      </a:lnTo>
                      <a:lnTo>
                        <a:pt x="0" y="43"/>
                      </a:lnTo>
                      <a:lnTo>
                        <a:pt x="0" y="50"/>
                      </a:lnTo>
                      <a:lnTo>
                        <a:pt x="2" y="55"/>
                      </a:lnTo>
                      <a:lnTo>
                        <a:pt x="3" y="62"/>
                      </a:lnTo>
                      <a:lnTo>
                        <a:pt x="4" y="67"/>
                      </a:lnTo>
                      <a:lnTo>
                        <a:pt x="8" y="73"/>
                      </a:lnTo>
                      <a:lnTo>
                        <a:pt x="10" y="78"/>
                      </a:lnTo>
                      <a:lnTo>
                        <a:pt x="13" y="82"/>
                      </a:lnTo>
                      <a:lnTo>
                        <a:pt x="18" y="86"/>
                      </a:lnTo>
                      <a:lnTo>
                        <a:pt x="23" y="86"/>
                      </a:lnTo>
                      <a:lnTo>
                        <a:pt x="31" y="87"/>
                      </a:lnTo>
                      <a:lnTo>
                        <a:pt x="41" y="89"/>
                      </a:lnTo>
                      <a:lnTo>
                        <a:pt x="43" y="85"/>
                      </a:lnTo>
                      <a:lnTo>
                        <a:pt x="47" y="73"/>
                      </a:lnTo>
                      <a:lnTo>
                        <a:pt x="52" y="62"/>
                      </a:lnTo>
                      <a:lnTo>
                        <a:pt x="54" y="56"/>
                      </a:lnTo>
                      <a:lnTo>
                        <a:pt x="54" y="51"/>
                      </a:lnTo>
                      <a:lnTo>
                        <a:pt x="59" y="33"/>
                      </a:lnTo>
                      <a:lnTo>
                        <a:pt x="59" y="27"/>
                      </a:lnTo>
                      <a:lnTo>
                        <a:pt x="61" y="21"/>
                      </a:lnTo>
                      <a:lnTo>
                        <a:pt x="61" y="10"/>
                      </a:lnTo>
                      <a:lnTo>
                        <a:pt x="59" y="4"/>
                      </a:lnTo>
                      <a:lnTo>
                        <a:pt x="54" y="0"/>
                      </a:lnTo>
                    </a:path>
                  </a:pathLst>
                </a:custGeom>
                <a:solidFill>
                  <a:srgbClr val="FCCD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6" name="Group 57"/>
              <p:cNvGrpSpPr>
                <a:grpSpLocks/>
              </p:cNvGrpSpPr>
              <p:nvPr/>
            </p:nvGrpSpPr>
            <p:grpSpPr bwMode="auto">
              <a:xfrm>
                <a:off x="2358" y="5683"/>
                <a:ext cx="61" cy="89"/>
                <a:chOff x="2358" y="5683"/>
                <a:chExt cx="61" cy="89"/>
              </a:xfrm>
            </p:grpSpPr>
            <p:sp>
              <p:nvSpPr>
                <p:cNvPr id="2096" name="Freeform 58"/>
                <p:cNvSpPr>
                  <a:spLocks/>
                </p:cNvSpPr>
                <p:nvPr/>
              </p:nvSpPr>
              <p:spPr bwMode="auto">
                <a:xfrm>
                  <a:off x="2358" y="5683"/>
                  <a:ext cx="61" cy="89"/>
                </a:xfrm>
                <a:custGeom>
                  <a:avLst/>
                  <a:gdLst>
                    <a:gd name="T0" fmla="+- 0 2381 2358"/>
                    <a:gd name="T1" fmla="*/ T0 w 61"/>
                    <a:gd name="T2" fmla="+- 0 5769 5683"/>
                    <a:gd name="T3" fmla="*/ 5769 h 89"/>
                    <a:gd name="T4" fmla="+- 0 2376 2358"/>
                    <a:gd name="T5" fmla="*/ T4 w 61"/>
                    <a:gd name="T6" fmla="+- 0 5769 5683"/>
                    <a:gd name="T7" fmla="*/ 5769 h 89"/>
                    <a:gd name="T8" fmla="+- 0 2371 2358"/>
                    <a:gd name="T9" fmla="*/ T8 w 61"/>
                    <a:gd name="T10" fmla="+- 0 5765 5683"/>
                    <a:gd name="T11" fmla="*/ 5765 h 89"/>
                    <a:gd name="T12" fmla="+- 0 2368 2358"/>
                    <a:gd name="T13" fmla="*/ T12 w 61"/>
                    <a:gd name="T14" fmla="+- 0 5761 5683"/>
                    <a:gd name="T15" fmla="*/ 5761 h 89"/>
                    <a:gd name="T16" fmla="+- 0 2366 2358"/>
                    <a:gd name="T17" fmla="*/ T16 w 61"/>
                    <a:gd name="T18" fmla="+- 0 5756 5683"/>
                    <a:gd name="T19" fmla="*/ 5756 h 89"/>
                    <a:gd name="T20" fmla="+- 0 2362 2358"/>
                    <a:gd name="T21" fmla="*/ T20 w 61"/>
                    <a:gd name="T22" fmla="+- 0 5750 5683"/>
                    <a:gd name="T23" fmla="*/ 5750 h 89"/>
                    <a:gd name="T24" fmla="+- 0 2361 2358"/>
                    <a:gd name="T25" fmla="*/ T24 w 61"/>
                    <a:gd name="T26" fmla="+- 0 5745 5683"/>
                    <a:gd name="T27" fmla="*/ 5745 h 89"/>
                    <a:gd name="T28" fmla="+- 0 2360 2358"/>
                    <a:gd name="T29" fmla="*/ T28 w 61"/>
                    <a:gd name="T30" fmla="+- 0 5738 5683"/>
                    <a:gd name="T31" fmla="*/ 5738 h 89"/>
                    <a:gd name="T32" fmla="+- 0 2358 2358"/>
                    <a:gd name="T33" fmla="*/ T32 w 61"/>
                    <a:gd name="T34" fmla="+- 0 5733 5683"/>
                    <a:gd name="T35" fmla="*/ 5733 h 89"/>
                    <a:gd name="T36" fmla="+- 0 2358 2358"/>
                    <a:gd name="T37" fmla="*/ T36 w 61"/>
                    <a:gd name="T38" fmla="+- 0 5726 5683"/>
                    <a:gd name="T39" fmla="*/ 5726 h 89"/>
                    <a:gd name="T40" fmla="+- 0 2358 2358"/>
                    <a:gd name="T41" fmla="*/ T40 w 61"/>
                    <a:gd name="T42" fmla="+- 0 5720 5683"/>
                    <a:gd name="T43" fmla="*/ 5720 h 89"/>
                    <a:gd name="T44" fmla="+- 0 2362 2358"/>
                    <a:gd name="T45" fmla="*/ T44 w 61"/>
                    <a:gd name="T46" fmla="+- 0 5715 5683"/>
                    <a:gd name="T47" fmla="*/ 5715 h 89"/>
                    <a:gd name="T48" fmla="+- 0 2366 2358"/>
                    <a:gd name="T49" fmla="*/ T48 w 61"/>
                    <a:gd name="T50" fmla="+- 0 5710 5683"/>
                    <a:gd name="T51" fmla="*/ 5710 h 89"/>
                    <a:gd name="T52" fmla="+- 0 2372 2358"/>
                    <a:gd name="T53" fmla="*/ T52 w 61"/>
                    <a:gd name="T54" fmla="+- 0 5707 5683"/>
                    <a:gd name="T55" fmla="*/ 5707 h 89"/>
                    <a:gd name="T56" fmla="+- 0 2376 2358"/>
                    <a:gd name="T57" fmla="*/ T56 w 61"/>
                    <a:gd name="T58" fmla="+- 0 5703 5683"/>
                    <a:gd name="T59" fmla="*/ 5703 h 89"/>
                    <a:gd name="T60" fmla="+- 0 2381 2358"/>
                    <a:gd name="T61" fmla="*/ T60 w 61"/>
                    <a:gd name="T62" fmla="+- 0 5700 5683"/>
                    <a:gd name="T63" fmla="*/ 5700 h 89"/>
                    <a:gd name="T64" fmla="+- 0 2387 2358"/>
                    <a:gd name="T65" fmla="*/ T64 w 61"/>
                    <a:gd name="T66" fmla="+- 0 5696 5683"/>
                    <a:gd name="T67" fmla="*/ 5696 h 89"/>
                    <a:gd name="T68" fmla="+- 0 2391 2358"/>
                    <a:gd name="T69" fmla="*/ T68 w 61"/>
                    <a:gd name="T70" fmla="+- 0 5693 5683"/>
                    <a:gd name="T71" fmla="*/ 5693 h 89"/>
                    <a:gd name="T72" fmla="+- 0 2397 2358"/>
                    <a:gd name="T73" fmla="*/ T72 w 61"/>
                    <a:gd name="T74" fmla="+- 0 5689 5683"/>
                    <a:gd name="T75" fmla="*/ 5689 h 89"/>
                    <a:gd name="T76" fmla="+- 0 2402 2358"/>
                    <a:gd name="T77" fmla="*/ T76 w 61"/>
                    <a:gd name="T78" fmla="+- 0 5688 5683"/>
                    <a:gd name="T79" fmla="*/ 5688 h 89"/>
                    <a:gd name="T80" fmla="+- 0 2407 2358"/>
                    <a:gd name="T81" fmla="*/ T80 w 61"/>
                    <a:gd name="T82" fmla="+- 0 5685 5683"/>
                    <a:gd name="T83" fmla="*/ 5685 h 89"/>
                    <a:gd name="T84" fmla="+- 0 2412 2358"/>
                    <a:gd name="T85" fmla="*/ T84 w 61"/>
                    <a:gd name="T86" fmla="+- 0 5683 5683"/>
                    <a:gd name="T87" fmla="*/ 5683 h 89"/>
                    <a:gd name="T88" fmla="+- 0 2417 2358"/>
                    <a:gd name="T89" fmla="*/ T88 w 61"/>
                    <a:gd name="T90" fmla="+- 0 5687 5683"/>
                    <a:gd name="T91" fmla="*/ 5687 h 89"/>
                    <a:gd name="T92" fmla="+- 0 2419 2358"/>
                    <a:gd name="T93" fmla="*/ T92 w 61"/>
                    <a:gd name="T94" fmla="+- 0 5693 5683"/>
                    <a:gd name="T95" fmla="*/ 5693 h 89"/>
                    <a:gd name="T96" fmla="+- 0 2419 2358"/>
                    <a:gd name="T97" fmla="*/ T96 w 61"/>
                    <a:gd name="T98" fmla="+- 0 5699 5683"/>
                    <a:gd name="T99" fmla="*/ 5699 h 89"/>
                    <a:gd name="T100" fmla="+- 0 2419 2358"/>
                    <a:gd name="T101" fmla="*/ T100 w 61"/>
                    <a:gd name="T102" fmla="+- 0 5704 5683"/>
                    <a:gd name="T103" fmla="*/ 5704 h 89"/>
                    <a:gd name="T104" fmla="+- 0 2417 2358"/>
                    <a:gd name="T105" fmla="*/ T104 w 61"/>
                    <a:gd name="T106" fmla="+- 0 5710 5683"/>
                    <a:gd name="T107" fmla="*/ 5710 h 89"/>
                    <a:gd name="T108" fmla="+- 0 2417 2358"/>
                    <a:gd name="T109" fmla="*/ T108 w 61"/>
                    <a:gd name="T110" fmla="+- 0 5716 5683"/>
                    <a:gd name="T111" fmla="*/ 5716 h 89"/>
                    <a:gd name="T112" fmla="+- 0 2415 2358"/>
                    <a:gd name="T113" fmla="*/ T112 w 61"/>
                    <a:gd name="T114" fmla="+- 0 5722 5683"/>
                    <a:gd name="T115" fmla="*/ 5722 h 89"/>
                    <a:gd name="T116" fmla="+- 0 2414 2358"/>
                    <a:gd name="T117" fmla="*/ T116 w 61"/>
                    <a:gd name="T118" fmla="+- 0 5728 5683"/>
                    <a:gd name="T119" fmla="*/ 5728 h 89"/>
                    <a:gd name="T120" fmla="+- 0 2412 2358"/>
                    <a:gd name="T121" fmla="*/ T120 w 61"/>
                    <a:gd name="T122" fmla="+- 0 5734 5683"/>
                    <a:gd name="T123" fmla="*/ 5734 h 89"/>
                    <a:gd name="T124" fmla="+- 0 2412 2358"/>
                    <a:gd name="T125" fmla="*/ T124 w 61"/>
                    <a:gd name="T126" fmla="+- 0 5739 5683"/>
                    <a:gd name="T127" fmla="*/ 5739 h 89"/>
                    <a:gd name="T128" fmla="+- 0 2410 2358"/>
                    <a:gd name="T129" fmla="*/ T128 w 61"/>
                    <a:gd name="T130" fmla="+- 0 5745 5683"/>
                    <a:gd name="T131" fmla="*/ 5745 h 89"/>
                    <a:gd name="T132" fmla="+- 0 2407 2358"/>
                    <a:gd name="T133" fmla="*/ T132 w 61"/>
                    <a:gd name="T134" fmla="+- 0 5752 5683"/>
                    <a:gd name="T135" fmla="*/ 5752 h 89"/>
                    <a:gd name="T136" fmla="+- 0 2405 2358"/>
                    <a:gd name="T137" fmla="*/ T136 w 61"/>
                    <a:gd name="T138" fmla="+- 0 5756 5683"/>
                    <a:gd name="T139" fmla="*/ 5756 h 89"/>
                    <a:gd name="T140" fmla="+- 0 2403 2358"/>
                    <a:gd name="T141" fmla="*/ T140 w 61"/>
                    <a:gd name="T142" fmla="+- 0 5762 5683"/>
                    <a:gd name="T143" fmla="*/ 5762 h 89"/>
                    <a:gd name="T144" fmla="+- 0 2401 2358"/>
                    <a:gd name="T145" fmla="*/ T144 w 61"/>
                    <a:gd name="T146" fmla="+- 0 5768 5683"/>
                    <a:gd name="T147" fmla="*/ 5768 h 89"/>
                    <a:gd name="T148" fmla="+- 0 2399 2358"/>
                    <a:gd name="T149" fmla="*/ T148 w 61"/>
                    <a:gd name="T150" fmla="+- 0 5772 5683"/>
                    <a:gd name="T151" fmla="*/ 5772 h 89"/>
                    <a:gd name="T152" fmla="+- 0 2389 2358"/>
                    <a:gd name="T153" fmla="*/ T152 w 61"/>
                    <a:gd name="T154" fmla="+- 0 5770 5683"/>
                    <a:gd name="T155" fmla="*/ 5770 h 89"/>
                    <a:gd name="T156" fmla="+- 0 2381 2358"/>
                    <a:gd name="T157" fmla="*/ T156 w 61"/>
                    <a:gd name="T158" fmla="+- 0 5769 5683"/>
                    <a:gd name="T159" fmla="*/ 5769 h 8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</a:cxnLst>
                  <a:rect l="0" t="0" r="r" b="b"/>
                  <a:pathLst>
                    <a:path w="61" h="89">
                      <a:moveTo>
                        <a:pt x="23" y="86"/>
                      </a:moveTo>
                      <a:lnTo>
                        <a:pt x="18" y="86"/>
                      </a:lnTo>
                      <a:lnTo>
                        <a:pt x="13" y="82"/>
                      </a:lnTo>
                      <a:lnTo>
                        <a:pt x="10" y="78"/>
                      </a:lnTo>
                      <a:lnTo>
                        <a:pt x="8" y="73"/>
                      </a:lnTo>
                      <a:lnTo>
                        <a:pt x="4" y="67"/>
                      </a:lnTo>
                      <a:lnTo>
                        <a:pt x="3" y="62"/>
                      </a:lnTo>
                      <a:lnTo>
                        <a:pt x="2" y="55"/>
                      </a:lnTo>
                      <a:lnTo>
                        <a:pt x="0" y="50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4" y="32"/>
                      </a:lnTo>
                      <a:lnTo>
                        <a:pt x="8" y="27"/>
                      </a:lnTo>
                      <a:lnTo>
                        <a:pt x="14" y="24"/>
                      </a:lnTo>
                      <a:lnTo>
                        <a:pt x="18" y="20"/>
                      </a:lnTo>
                      <a:lnTo>
                        <a:pt x="23" y="17"/>
                      </a:lnTo>
                      <a:lnTo>
                        <a:pt x="29" y="13"/>
                      </a:lnTo>
                      <a:lnTo>
                        <a:pt x="33" y="10"/>
                      </a:lnTo>
                      <a:lnTo>
                        <a:pt x="39" y="6"/>
                      </a:lnTo>
                      <a:lnTo>
                        <a:pt x="44" y="5"/>
                      </a:lnTo>
                      <a:lnTo>
                        <a:pt x="49" y="2"/>
                      </a:lnTo>
                      <a:lnTo>
                        <a:pt x="54" y="0"/>
                      </a:lnTo>
                      <a:lnTo>
                        <a:pt x="59" y="4"/>
                      </a:lnTo>
                      <a:lnTo>
                        <a:pt x="61" y="10"/>
                      </a:lnTo>
                      <a:lnTo>
                        <a:pt x="61" y="16"/>
                      </a:lnTo>
                      <a:lnTo>
                        <a:pt x="61" y="21"/>
                      </a:lnTo>
                      <a:lnTo>
                        <a:pt x="59" y="27"/>
                      </a:lnTo>
                      <a:lnTo>
                        <a:pt x="59" y="33"/>
                      </a:lnTo>
                      <a:lnTo>
                        <a:pt x="57" y="39"/>
                      </a:lnTo>
                      <a:lnTo>
                        <a:pt x="56" y="45"/>
                      </a:lnTo>
                      <a:lnTo>
                        <a:pt x="54" y="51"/>
                      </a:lnTo>
                      <a:lnTo>
                        <a:pt x="54" y="56"/>
                      </a:lnTo>
                      <a:lnTo>
                        <a:pt x="52" y="62"/>
                      </a:lnTo>
                      <a:lnTo>
                        <a:pt x="49" y="69"/>
                      </a:lnTo>
                      <a:lnTo>
                        <a:pt x="47" y="73"/>
                      </a:lnTo>
                      <a:lnTo>
                        <a:pt x="45" y="79"/>
                      </a:lnTo>
                      <a:lnTo>
                        <a:pt x="43" y="85"/>
                      </a:lnTo>
                      <a:lnTo>
                        <a:pt x="41" y="89"/>
                      </a:lnTo>
                      <a:lnTo>
                        <a:pt x="31" y="87"/>
                      </a:lnTo>
                      <a:lnTo>
                        <a:pt x="23" y="86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" name="Group 59"/>
              <p:cNvGrpSpPr>
                <a:grpSpLocks/>
              </p:cNvGrpSpPr>
              <p:nvPr/>
            </p:nvGrpSpPr>
            <p:grpSpPr bwMode="auto">
              <a:xfrm>
                <a:off x="7193" y="4155"/>
                <a:ext cx="17" cy="328"/>
                <a:chOff x="7193" y="4155"/>
                <a:chExt cx="17" cy="328"/>
              </a:xfrm>
            </p:grpSpPr>
            <p:sp>
              <p:nvSpPr>
                <p:cNvPr id="2095" name="Freeform 60"/>
                <p:cNvSpPr>
                  <a:spLocks/>
                </p:cNvSpPr>
                <p:nvPr/>
              </p:nvSpPr>
              <p:spPr bwMode="auto">
                <a:xfrm>
                  <a:off x="7193" y="4155"/>
                  <a:ext cx="17" cy="328"/>
                </a:xfrm>
                <a:custGeom>
                  <a:avLst/>
                  <a:gdLst>
                    <a:gd name="T0" fmla="+- 0 7200 7193"/>
                    <a:gd name="T1" fmla="*/ T0 w 17"/>
                    <a:gd name="T2" fmla="+- 0 4155 4155"/>
                    <a:gd name="T3" fmla="*/ 4155 h 328"/>
                    <a:gd name="T4" fmla="+- 0 7199 7193"/>
                    <a:gd name="T5" fmla="*/ T4 w 17"/>
                    <a:gd name="T6" fmla="+- 0 4157 4155"/>
                    <a:gd name="T7" fmla="*/ 4157 h 328"/>
                    <a:gd name="T8" fmla="+- 0 7197 7193"/>
                    <a:gd name="T9" fmla="*/ T8 w 17"/>
                    <a:gd name="T10" fmla="+- 0 4163 4155"/>
                    <a:gd name="T11" fmla="*/ 4163 h 328"/>
                    <a:gd name="T12" fmla="+- 0 7197 7193"/>
                    <a:gd name="T13" fmla="*/ T12 w 17"/>
                    <a:gd name="T14" fmla="+- 0 4169 4155"/>
                    <a:gd name="T15" fmla="*/ 4169 h 328"/>
                    <a:gd name="T16" fmla="+- 0 7196 7193"/>
                    <a:gd name="T17" fmla="*/ T16 w 17"/>
                    <a:gd name="T18" fmla="+- 0 4175 4155"/>
                    <a:gd name="T19" fmla="*/ 4175 h 328"/>
                    <a:gd name="T20" fmla="+- 0 7196 7193"/>
                    <a:gd name="T21" fmla="*/ T20 w 17"/>
                    <a:gd name="T22" fmla="+- 0 4180 4155"/>
                    <a:gd name="T23" fmla="*/ 4180 h 328"/>
                    <a:gd name="T24" fmla="+- 0 7194 7193"/>
                    <a:gd name="T25" fmla="*/ T24 w 17"/>
                    <a:gd name="T26" fmla="+- 0 4188 4155"/>
                    <a:gd name="T27" fmla="*/ 4188 h 328"/>
                    <a:gd name="T28" fmla="+- 0 7194 7193"/>
                    <a:gd name="T29" fmla="*/ T28 w 17"/>
                    <a:gd name="T30" fmla="+- 0 4204 4155"/>
                    <a:gd name="T31" fmla="*/ 4204 h 328"/>
                    <a:gd name="T32" fmla="+- 0 7193 7193"/>
                    <a:gd name="T33" fmla="*/ T32 w 17"/>
                    <a:gd name="T34" fmla="+- 0 4210 4155"/>
                    <a:gd name="T35" fmla="*/ 4210 h 328"/>
                    <a:gd name="T36" fmla="+- 0 7193 7193"/>
                    <a:gd name="T37" fmla="*/ T36 w 17"/>
                    <a:gd name="T38" fmla="+- 0 4217 4155"/>
                    <a:gd name="T39" fmla="*/ 4217 h 328"/>
                    <a:gd name="T40" fmla="+- 0 7193 7193"/>
                    <a:gd name="T41" fmla="*/ T40 w 17"/>
                    <a:gd name="T42" fmla="+- 0 4234 4155"/>
                    <a:gd name="T43" fmla="*/ 4234 h 328"/>
                    <a:gd name="T44" fmla="+- 0 7194 7193"/>
                    <a:gd name="T45" fmla="*/ T44 w 17"/>
                    <a:gd name="T46" fmla="+- 0 4241 4155"/>
                    <a:gd name="T47" fmla="*/ 4241 h 328"/>
                    <a:gd name="T48" fmla="+- 0 7193 7193"/>
                    <a:gd name="T49" fmla="*/ T48 w 17"/>
                    <a:gd name="T50" fmla="+- 0 4252 4155"/>
                    <a:gd name="T51" fmla="*/ 4252 h 328"/>
                    <a:gd name="T52" fmla="+- 0 7194 7193"/>
                    <a:gd name="T53" fmla="*/ T52 w 17"/>
                    <a:gd name="T54" fmla="+- 0 4259 4155"/>
                    <a:gd name="T55" fmla="*/ 4259 h 328"/>
                    <a:gd name="T56" fmla="+- 0 7196 7193"/>
                    <a:gd name="T57" fmla="*/ T56 w 17"/>
                    <a:gd name="T58" fmla="+- 0 4264 4155"/>
                    <a:gd name="T59" fmla="*/ 4264 h 328"/>
                    <a:gd name="T60" fmla="+- 0 7196 7193"/>
                    <a:gd name="T61" fmla="*/ T60 w 17"/>
                    <a:gd name="T62" fmla="+- 0 4269 4155"/>
                    <a:gd name="T63" fmla="*/ 4269 h 328"/>
                    <a:gd name="T64" fmla="+- 0 7196 7193"/>
                    <a:gd name="T65" fmla="*/ T64 w 17"/>
                    <a:gd name="T66" fmla="+- 0 4276 4155"/>
                    <a:gd name="T67" fmla="*/ 4276 h 328"/>
                    <a:gd name="T68" fmla="+- 0 7198 7193"/>
                    <a:gd name="T69" fmla="*/ T68 w 17"/>
                    <a:gd name="T70" fmla="+- 0 4281 4155"/>
                    <a:gd name="T71" fmla="*/ 4281 h 328"/>
                    <a:gd name="T72" fmla="+- 0 7198 7193"/>
                    <a:gd name="T73" fmla="*/ T72 w 17"/>
                    <a:gd name="T74" fmla="+- 0 4288 4155"/>
                    <a:gd name="T75" fmla="*/ 4288 h 328"/>
                    <a:gd name="T76" fmla="+- 0 7200 7193"/>
                    <a:gd name="T77" fmla="*/ T76 w 17"/>
                    <a:gd name="T78" fmla="+- 0 4293 4155"/>
                    <a:gd name="T79" fmla="*/ 4293 h 328"/>
                    <a:gd name="T80" fmla="+- 0 7200 7193"/>
                    <a:gd name="T81" fmla="*/ T80 w 17"/>
                    <a:gd name="T82" fmla="+- 0 4298 4155"/>
                    <a:gd name="T83" fmla="*/ 4298 h 328"/>
                    <a:gd name="T84" fmla="+- 0 7200 7193"/>
                    <a:gd name="T85" fmla="*/ T84 w 17"/>
                    <a:gd name="T86" fmla="+- 0 4306 4155"/>
                    <a:gd name="T87" fmla="*/ 4306 h 328"/>
                    <a:gd name="T88" fmla="+- 0 7202 7193"/>
                    <a:gd name="T89" fmla="*/ T88 w 17"/>
                    <a:gd name="T90" fmla="+- 0 4310 4155"/>
                    <a:gd name="T91" fmla="*/ 4310 h 328"/>
                    <a:gd name="T92" fmla="+- 0 7202 7193"/>
                    <a:gd name="T93" fmla="*/ T92 w 17"/>
                    <a:gd name="T94" fmla="+- 0 4315 4155"/>
                    <a:gd name="T95" fmla="*/ 4315 h 328"/>
                    <a:gd name="T96" fmla="+- 0 7202 7193"/>
                    <a:gd name="T97" fmla="*/ T96 w 17"/>
                    <a:gd name="T98" fmla="+- 0 4323 4155"/>
                    <a:gd name="T99" fmla="*/ 4323 h 328"/>
                    <a:gd name="T100" fmla="+- 0 7204 7193"/>
                    <a:gd name="T101" fmla="*/ T100 w 17"/>
                    <a:gd name="T102" fmla="+- 0 4328 4155"/>
                    <a:gd name="T103" fmla="*/ 4328 h 328"/>
                    <a:gd name="T104" fmla="+- 0 7204 7193"/>
                    <a:gd name="T105" fmla="*/ T104 w 17"/>
                    <a:gd name="T106" fmla="+- 0 4335 4155"/>
                    <a:gd name="T107" fmla="*/ 4335 h 328"/>
                    <a:gd name="T108" fmla="+- 0 7204 7193"/>
                    <a:gd name="T109" fmla="*/ T108 w 17"/>
                    <a:gd name="T110" fmla="+- 0 4346 4155"/>
                    <a:gd name="T111" fmla="*/ 4346 h 328"/>
                    <a:gd name="T112" fmla="+- 0 7205 7193"/>
                    <a:gd name="T113" fmla="*/ T112 w 17"/>
                    <a:gd name="T114" fmla="+- 0 4353 4155"/>
                    <a:gd name="T115" fmla="*/ 4353 h 328"/>
                    <a:gd name="T116" fmla="+- 0 7205 7193"/>
                    <a:gd name="T117" fmla="*/ T116 w 17"/>
                    <a:gd name="T118" fmla="+- 0 4364 4155"/>
                    <a:gd name="T119" fmla="*/ 4364 h 328"/>
                    <a:gd name="T120" fmla="+- 0 7203 7193"/>
                    <a:gd name="T121" fmla="*/ T120 w 17"/>
                    <a:gd name="T122" fmla="+- 0 4370 4155"/>
                    <a:gd name="T123" fmla="*/ 4370 h 328"/>
                    <a:gd name="T124" fmla="+- 0 7203 7193"/>
                    <a:gd name="T125" fmla="*/ T124 w 17"/>
                    <a:gd name="T126" fmla="+- 0 4375 4155"/>
                    <a:gd name="T127" fmla="*/ 4375 h 328"/>
                    <a:gd name="T128" fmla="+- 0 7200 7193"/>
                    <a:gd name="T129" fmla="*/ T128 w 17"/>
                    <a:gd name="T130" fmla="+- 0 4387 4155"/>
                    <a:gd name="T131" fmla="*/ 4387 h 328"/>
                    <a:gd name="T132" fmla="+- 0 7200 7193"/>
                    <a:gd name="T133" fmla="*/ T132 w 17"/>
                    <a:gd name="T134" fmla="+- 0 4393 4155"/>
                    <a:gd name="T135" fmla="*/ 4393 h 328"/>
                    <a:gd name="T136" fmla="+- 0 7198 7193"/>
                    <a:gd name="T137" fmla="*/ T136 w 17"/>
                    <a:gd name="T138" fmla="+- 0 4400 4155"/>
                    <a:gd name="T139" fmla="*/ 4400 h 328"/>
                    <a:gd name="T140" fmla="+- 0 7197 7193"/>
                    <a:gd name="T141" fmla="*/ T140 w 17"/>
                    <a:gd name="T142" fmla="+- 0 4406 4155"/>
                    <a:gd name="T143" fmla="*/ 4406 h 328"/>
                    <a:gd name="T144" fmla="+- 0 7197 7193"/>
                    <a:gd name="T145" fmla="*/ T144 w 17"/>
                    <a:gd name="T146" fmla="+- 0 4412 4155"/>
                    <a:gd name="T147" fmla="*/ 4412 h 328"/>
                    <a:gd name="T148" fmla="+- 0 7195 7193"/>
                    <a:gd name="T149" fmla="*/ T148 w 17"/>
                    <a:gd name="T150" fmla="+- 0 4418 4155"/>
                    <a:gd name="T151" fmla="*/ 4418 h 328"/>
                    <a:gd name="T152" fmla="+- 0 7195 7193"/>
                    <a:gd name="T153" fmla="*/ T152 w 17"/>
                    <a:gd name="T154" fmla="+- 0 4429 4155"/>
                    <a:gd name="T155" fmla="*/ 4429 h 328"/>
                    <a:gd name="T156" fmla="+- 0 7195 7193"/>
                    <a:gd name="T157" fmla="*/ T156 w 17"/>
                    <a:gd name="T158" fmla="+- 0 4436 4155"/>
                    <a:gd name="T159" fmla="*/ 4436 h 328"/>
                    <a:gd name="T160" fmla="+- 0 7199 7193"/>
                    <a:gd name="T161" fmla="*/ T160 w 17"/>
                    <a:gd name="T162" fmla="+- 0 4445 4155"/>
                    <a:gd name="T163" fmla="*/ 4445 h 328"/>
                    <a:gd name="T164" fmla="+- 0 7199 7193"/>
                    <a:gd name="T165" fmla="*/ T164 w 17"/>
                    <a:gd name="T166" fmla="+- 0 4453 4155"/>
                    <a:gd name="T167" fmla="*/ 4453 h 328"/>
                    <a:gd name="T168" fmla="+- 0 7209 7193"/>
                    <a:gd name="T169" fmla="*/ T168 w 17"/>
                    <a:gd name="T170" fmla="+- 0 4484 4155"/>
                    <a:gd name="T171" fmla="*/ 4484 h 328"/>
                    <a:gd name="T172" fmla="+- 0 7208 7193"/>
                    <a:gd name="T173" fmla="*/ T172 w 17"/>
                    <a:gd name="T174" fmla="+- 0 4418 4155"/>
                    <a:gd name="T175" fmla="*/ 4418 h 328"/>
                    <a:gd name="T176" fmla="+- 0 7208 7193"/>
                    <a:gd name="T177" fmla="*/ T176 w 17"/>
                    <a:gd name="T178" fmla="+- 0 4406 4155"/>
                    <a:gd name="T179" fmla="*/ 4406 h 328"/>
                    <a:gd name="T180" fmla="+- 0 7205 7193"/>
                    <a:gd name="T181" fmla="*/ T180 w 17"/>
                    <a:gd name="T182" fmla="+- 0 4315 4155"/>
                    <a:gd name="T183" fmla="*/ 4315 h 328"/>
                    <a:gd name="T184" fmla="+- 0 7201 7193"/>
                    <a:gd name="T185" fmla="*/ T184 w 17"/>
                    <a:gd name="T186" fmla="+- 0 4224 4155"/>
                    <a:gd name="T187" fmla="*/ 4224 h 328"/>
                    <a:gd name="T188" fmla="+- 0 7200 7193"/>
                    <a:gd name="T189" fmla="*/ T188 w 17"/>
                    <a:gd name="T190" fmla="+- 0 4155 4155"/>
                    <a:gd name="T191" fmla="*/ 4155 h 32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</a:cxnLst>
                  <a:rect l="0" t="0" r="r" b="b"/>
                  <a:pathLst>
                    <a:path w="17" h="328">
                      <a:moveTo>
                        <a:pt x="7" y="0"/>
                      </a:move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4"/>
                      </a:lnTo>
                      <a:lnTo>
                        <a:pt x="3" y="20"/>
                      </a:lnTo>
                      <a:lnTo>
                        <a:pt x="3" y="25"/>
                      </a:lnTo>
                      <a:lnTo>
                        <a:pt x="1" y="33"/>
                      </a:lnTo>
                      <a:lnTo>
                        <a:pt x="1" y="49"/>
                      </a:lnTo>
                      <a:lnTo>
                        <a:pt x="0" y="55"/>
                      </a:lnTo>
                      <a:lnTo>
                        <a:pt x="0" y="62"/>
                      </a:lnTo>
                      <a:lnTo>
                        <a:pt x="0" y="79"/>
                      </a:lnTo>
                      <a:lnTo>
                        <a:pt x="1" y="86"/>
                      </a:lnTo>
                      <a:lnTo>
                        <a:pt x="0" y="97"/>
                      </a:lnTo>
                      <a:lnTo>
                        <a:pt x="1" y="104"/>
                      </a:lnTo>
                      <a:lnTo>
                        <a:pt x="3" y="109"/>
                      </a:lnTo>
                      <a:lnTo>
                        <a:pt x="3" y="114"/>
                      </a:lnTo>
                      <a:lnTo>
                        <a:pt x="3" y="121"/>
                      </a:lnTo>
                      <a:lnTo>
                        <a:pt x="5" y="126"/>
                      </a:lnTo>
                      <a:lnTo>
                        <a:pt x="5" y="133"/>
                      </a:lnTo>
                      <a:lnTo>
                        <a:pt x="7" y="138"/>
                      </a:lnTo>
                      <a:lnTo>
                        <a:pt x="7" y="143"/>
                      </a:lnTo>
                      <a:lnTo>
                        <a:pt x="7" y="151"/>
                      </a:lnTo>
                      <a:lnTo>
                        <a:pt x="9" y="155"/>
                      </a:lnTo>
                      <a:lnTo>
                        <a:pt x="9" y="160"/>
                      </a:lnTo>
                      <a:lnTo>
                        <a:pt x="9" y="168"/>
                      </a:lnTo>
                      <a:lnTo>
                        <a:pt x="11" y="173"/>
                      </a:lnTo>
                      <a:lnTo>
                        <a:pt x="11" y="180"/>
                      </a:lnTo>
                      <a:lnTo>
                        <a:pt x="11" y="191"/>
                      </a:lnTo>
                      <a:lnTo>
                        <a:pt x="12" y="198"/>
                      </a:lnTo>
                      <a:lnTo>
                        <a:pt x="12" y="209"/>
                      </a:lnTo>
                      <a:lnTo>
                        <a:pt x="10" y="215"/>
                      </a:lnTo>
                      <a:lnTo>
                        <a:pt x="10" y="220"/>
                      </a:lnTo>
                      <a:lnTo>
                        <a:pt x="7" y="232"/>
                      </a:lnTo>
                      <a:lnTo>
                        <a:pt x="7" y="238"/>
                      </a:lnTo>
                      <a:lnTo>
                        <a:pt x="5" y="245"/>
                      </a:lnTo>
                      <a:lnTo>
                        <a:pt x="4" y="251"/>
                      </a:lnTo>
                      <a:lnTo>
                        <a:pt x="4" y="257"/>
                      </a:lnTo>
                      <a:lnTo>
                        <a:pt x="2" y="263"/>
                      </a:lnTo>
                      <a:lnTo>
                        <a:pt x="2" y="274"/>
                      </a:lnTo>
                      <a:lnTo>
                        <a:pt x="2" y="281"/>
                      </a:lnTo>
                      <a:lnTo>
                        <a:pt x="6" y="290"/>
                      </a:lnTo>
                      <a:lnTo>
                        <a:pt x="6" y="298"/>
                      </a:lnTo>
                      <a:lnTo>
                        <a:pt x="16" y="329"/>
                      </a:lnTo>
                      <a:lnTo>
                        <a:pt x="15" y="263"/>
                      </a:lnTo>
                      <a:lnTo>
                        <a:pt x="15" y="251"/>
                      </a:lnTo>
                      <a:lnTo>
                        <a:pt x="12" y="160"/>
                      </a:lnTo>
                      <a:lnTo>
                        <a:pt x="8" y="6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" name="Group 61"/>
              <p:cNvGrpSpPr>
                <a:grpSpLocks/>
              </p:cNvGrpSpPr>
              <p:nvPr/>
            </p:nvGrpSpPr>
            <p:grpSpPr bwMode="auto">
              <a:xfrm>
                <a:off x="7193" y="4155"/>
                <a:ext cx="17" cy="328"/>
                <a:chOff x="7193" y="4155"/>
                <a:chExt cx="17" cy="328"/>
              </a:xfrm>
            </p:grpSpPr>
            <p:sp>
              <p:nvSpPr>
                <p:cNvPr id="2094" name="Freeform 62"/>
                <p:cNvSpPr>
                  <a:spLocks/>
                </p:cNvSpPr>
                <p:nvPr/>
              </p:nvSpPr>
              <p:spPr bwMode="auto">
                <a:xfrm>
                  <a:off x="7193" y="4155"/>
                  <a:ext cx="17" cy="328"/>
                </a:xfrm>
                <a:custGeom>
                  <a:avLst/>
                  <a:gdLst>
                    <a:gd name="T0" fmla="+- 0 7205 7193"/>
                    <a:gd name="T1" fmla="*/ T0 w 17"/>
                    <a:gd name="T2" fmla="+- 0 4315 4155"/>
                    <a:gd name="T3" fmla="*/ 4315 h 328"/>
                    <a:gd name="T4" fmla="+- 0 7208 7193"/>
                    <a:gd name="T5" fmla="*/ T4 w 17"/>
                    <a:gd name="T6" fmla="+- 0 4408 4155"/>
                    <a:gd name="T7" fmla="*/ 4408 h 328"/>
                    <a:gd name="T8" fmla="+- 0 7209 7193"/>
                    <a:gd name="T9" fmla="*/ T8 w 17"/>
                    <a:gd name="T10" fmla="+- 0 4484 4155"/>
                    <a:gd name="T11" fmla="*/ 4484 h 328"/>
                    <a:gd name="T12" fmla="+- 0 7208 7193"/>
                    <a:gd name="T13" fmla="*/ T12 w 17"/>
                    <a:gd name="T14" fmla="+- 0 4480 4155"/>
                    <a:gd name="T15" fmla="*/ 4480 h 328"/>
                    <a:gd name="T16" fmla="+- 0 7206 7193"/>
                    <a:gd name="T17" fmla="*/ T16 w 17"/>
                    <a:gd name="T18" fmla="+- 0 4474 4155"/>
                    <a:gd name="T19" fmla="*/ 4474 h 328"/>
                    <a:gd name="T20" fmla="+- 0 7204 7193"/>
                    <a:gd name="T21" fmla="*/ T20 w 17"/>
                    <a:gd name="T22" fmla="+- 0 4469 4155"/>
                    <a:gd name="T23" fmla="*/ 4469 h 328"/>
                    <a:gd name="T24" fmla="+- 0 7203 7193"/>
                    <a:gd name="T25" fmla="*/ T24 w 17"/>
                    <a:gd name="T26" fmla="+- 0 4464 4155"/>
                    <a:gd name="T27" fmla="*/ 4464 h 328"/>
                    <a:gd name="T28" fmla="+- 0 7201 7193"/>
                    <a:gd name="T29" fmla="*/ T28 w 17"/>
                    <a:gd name="T30" fmla="+- 0 4457 4155"/>
                    <a:gd name="T31" fmla="*/ 4457 h 328"/>
                    <a:gd name="T32" fmla="+- 0 7199 7193"/>
                    <a:gd name="T33" fmla="*/ T32 w 17"/>
                    <a:gd name="T34" fmla="+- 0 4453 4155"/>
                    <a:gd name="T35" fmla="*/ 4453 h 328"/>
                    <a:gd name="T36" fmla="+- 0 7199 7193"/>
                    <a:gd name="T37" fmla="*/ T36 w 17"/>
                    <a:gd name="T38" fmla="+- 0 4445 4155"/>
                    <a:gd name="T39" fmla="*/ 4445 h 328"/>
                    <a:gd name="T40" fmla="+- 0 7197 7193"/>
                    <a:gd name="T41" fmla="*/ T40 w 17"/>
                    <a:gd name="T42" fmla="+- 0 4441 4155"/>
                    <a:gd name="T43" fmla="*/ 4441 h 328"/>
                    <a:gd name="T44" fmla="+- 0 7195 7193"/>
                    <a:gd name="T45" fmla="*/ T44 w 17"/>
                    <a:gd name="T46" fmla="+- 0 4436 4155"/>
                    <a:gd name="T47" fmla="*/ 4436 h 328"/>
                    <a:gd name="T48" fmla="+- 0 7195 7193"/>
                    <a:gd name="T49" fmla="*/ T48 w 17"/>
                    <a:gd name="T50" fmla="+- 0 4429 4155"/>
                    <a:gd name="T51" fmla="*/ 4429 h 328"/>
                    <a:gd name="T52" fmla="+- 0 7195 7193"/>
                    <a:gd name="T53" fmla="*/ T52 w 17"/>
                    <a:gd name="T54" fmla="+- 0 4423 4155"/>
                    <a:gd name="T55" fmla="*/ 4423 h 328"/>
                    <a:gd name="T56" fmla="+- 0 7195 7193"/>
                    <a:gd name="T57" fmla="*/ T56 w 17"/>
                    <a:gd name="T58" fmla="+- 0 4418 4155"/>
                    <a:gd name="T59" fmla="*/ 4418 h 328"/>
                    <a:gd name="T60" fmla="+- 0 7197 7193"/>
                    <a:gd name="T61" fmla="*/ T60 w 17"/>
                    <a:gd name="T62" fmla="+- 0 4412 4155"/>
                    <a:gd name="T63" fmla="*/ 4412 h 328"/>
                    <a:gd name="T64" fmla="+- 0 7197 7193"/>
                    <a:gd name="T65" fmla="*/ T64 w 17"/>
                    <a:gd name="T66" fmla="+- 0 4406 4155"/>
                    <a:gd name="T67" fmla="*/ 4406 h 328"/>
                    <a:gd name="T68" fmla="+- 0 7198 7193"/>
                    <a:gd name="T69" fmla="*/ T68 w 17"/>
                    <a:gd name="T70" fmla="+- 0 4400 4155"/>
                    <a:gd name="T71" fmla="*/ 4400 h 328"/>
                    <a:gd name="T72" fmla="+- 0 7200 7193"/>
                    <a:gd name="T73" fmla="*/ T72 w 17"/>
                    <a:gd name="T74" fmla="+- 0 4393 4155"/>
                    <a:gd name="T75" fmla="*/ 4393 h 328"/>
                    <a:gd name="T76" fmla="+- 0 7200 7193"/>
                    <a:gd name="T77" fmla="*/ T76 w 17"/>
                    <a:gd name="T78" fmla="+- 0 4387 4155"/>
                    <a:gd name="T79" fmla="*/ 4387 h 328"/>
                    <a:gd name="T80" fmla="+- 0 7201 7193"/>
                    <a:gd name="T81" fmla="*/ T80 w 17"/>
                    <a:gd name="T82" fmla="+- 0 4381 4155"/>
                    <a:gd name="T83" fmla="*/ 4381 h 328"/>
                    <a:gd name="T84" fmla="+- 0 7203 7193"/>
                    <a:gd name="T85" fmla="*/ T84 w 17"/>
                    <a:gd name="T86" fmla="+- 0 4375 4155"/>
                    <a:gd name="T87" fmla="*/ 4375 h 328"/>
                    <a:gd name="T88" fmla="+- 0 7203 7193"/>
                    <a:gd name="T89" fmla="*/ T88 w 17"/>
                    <a:gd name="T90" fmla="+- 0 4370 4155"/>
                    <a:gd name="T91" fmla="*/ 4370 h 328"/>
                    <a:gd name="T92" fmla="+- 0 7205 7193"/>
                    <a:gd name="T93" fmla="*/ T92 w 17"/>
                    <a:gd name="T94" fmla="+- 0 4364 4155"/>
                    <a:gd name="T95" fmla="*/ 4364 h 328"/>
                    <a:gd name="T96" fmla="+- 0 7205 7193"/>
                    <a:gd name="T97" fmla="*/ T96 w 17"/>
                    <a:gd name="T98" fmla="+- 0 4358 4155"/>
                    <a:gd name="T99" fmla="*/ 4358 h 328"/>
                    <a:gd name="T100" fmla="+- 0 7205 7193"/>
                    <a:gd name="T101" fmla="*/ T100 w 17"/>
                    <a:gd name="T102" fmla="+- 0 4353 4155"/>
                    <a:gd name="T103" fmla="*/ 4353 h 328"/>
                    <a:gd name="T104" fmla="+- 0 7204 7193"/>
                    <a:gd name="T105" fmla="*/ T104 w 17"/>
                    <a:gd name="T106" fmla="+- 0 4346 4155"/>
                    <a:gd name="T107" fmla="*/ 4346 h 328"/>
                    <a:gd name="T108" fmla="+- 0 7204 7193"/>
                    <a:gd name="T109" fmla="*/ T108 w 17"/>
                    <a:gd name="T110" fmla="+- 0 4340 4155"/>
                    <a:gd name="T111" fmla="*/ 4340 h 328"/>
                    <a:gd name="T112" fmla="+- 0 7204 7193"/>
                    <a:gd name="T113" fmla="*/ T112 w 17"/>
                    <a:gd name="T114" fmla="+- 0 4335 4155"/>
                    <a:gd name="T115" fmla="*/ 4335 h 328"/>
                    <a:gd name="T116" fmla="+- 0 7204 7193"/>
                    <a:gd name="T117" fmla="*/ T116 w 17"/>
                    <a:gd name="T118" fmla="+- 0 4328 4155"/>
                    <a:gd name="T119" fmla="*/ 4328 h 328"/>
                    <a:gd name="T120" fmla="+- 0 7202 7193"/>
                    <a:gd name="T121" fmla="*/ T120 w 17"/>
                    <a:gd name="T122" fmla="+- 0 4323 4155"/>
                    <a:gd name="T123" fmla="*/ 4323 h 328"/>
                    <a:gd name="T124" fmla="+- 0 7202 7193"/>
                    <a:gd name="T125" fmla="*/ T124 w 17"/>
                    <a:gd name="T126" fmla="+- 0 4318 4155"/>
                    <a:gd name="T127" fmla="*/ 4318 h 328"/>
                    <a:gd name="T128" fmla="+- 0 7202 7193"/>
                    <a:gd name="T129" fmla="*/ T128 w 17"/>
                    <a:gd name="T130" fmla="+- 0 4310 4155"/>
                    <a:gd name="T131" fmla="*/ 4310 h 328"/>
                    <a:gd name="T132" fmla="+- 0 7200 7193"/>
                    <a:gd name="T133" fmla="*/ T132 w 17"/>
                    <a:gd name="T134" fmla="+- 0 4306 4155"/>
                    <a:gd name="T135" fmla="*/ 4306 h 328"/>
                    <a:gd name="T136" fmla="+- 0 7200 7193"/>
                    <a:gd name="T137" fmla="*/ T136 w 17"/>
                    <a:gd name="T138" fmla="+- 0 4298 4155"/>
                    <a:gd name="T139" fmla="*/ 4298 h 328"/>
                    <a:gd name="T140" fmla="+- 0 7200 7193"/>
                    <a:gd name="T141" fmla="*/ T140 w 17"/>
                    <a:gd name="T142" fmla="+- 0 4293 4155"/>
                    <a:gd name="T143" fmla="*/ 4293 h 328"/>
                    <a:gd name="T144" fmla="+- 0 7198 7193"/>
                    <a:gd name="T145" fmla="*/ T144 w 17"/>
                    <a:gd name="T146" fmla="+- 0 4288 4155"/>
                    <a:gd name="T147" fmla="*/ 4288 h 328"/>
                    <a:gd name="T148" fmla="+- 0 7198 7193"/>
                    <a:gd name="T149" fmla="*/ T148 w 17"/>
                    <a:gd name="T150" fmla="+- 0 4281 4155"/>
                    <a:gd name="T151" fmla="*/ 4281 h 328"/>
                    <a:gd name="T152" fmla="+- 0 7196 7193"/>
                    <a:gd name="T153" fmla="*/ T152 w 17"/>
                    <a:gd name="T154" fmla="+- 0 4276 4155"/>
                    <a:gd name="T155" fmla="*/ 4276 h 328"/>
                    <a:gd name="T156" fmla="+- 0 7196 7193"/>
                    <a:gd name="T157" fmla="*/ T156 w 17"/>
                    <a:gd name="T158" fmla="+- 0 4269 4155"/>
                    <a:gd name="T159" fmla="*/ 4269 h 328"/>
                    <a:gd name="T160" fmla="+- 0 7196 7193"/>
                    <a:gd name="T161" fmla="*/ T160 w 17"/>
                    <a:gd name="T162" fmla="+- 0 4264 4155"/>
                    <a:gd name="T163" fmla="*/ 4264 h 328"/>
                    <a:gd name="T164" fmla="+- 0 7194 7193"/>
                    <a:gd name="T165" fmla="*/ T164 w 17"/>
                    <a:gd name="T166" fmla="+- 0 4259 4155"/>
                    <a:gd name="T167" fmla="*/ 4259 h 328"/>
                    <a:gd name="T168" fmla="+- 0 7193 7193"/>
                    <a:gd name="T169" fmla="*/ T168 w 17"/>
                    <a:gd name="T170" fmla="+- 0 4252 4155"/>
                    <a:gd name="T171" fmla="*/ 4252 h 328"/>
                    <a:gd name="T172" fmla="+- 0 7193 7193"/>
                    <a:gd name="T173" fmla="*/ T172 w 17"/>
                    <a:gd name="T174" fmla="+- 0 4246 4155"/>
                    <a:gd name="T175" fmla="*/ 4246 h 328"/>
                    <a:gd name="T176" fmla="+- 0 7194 7193"/>
                    <a:gd name="T177" fmla="*/ T176 w 17"/>
                    <a:gd name="T178" fmla="+- 0 4241 4155"/>
                    <a:gd name="T179" fmla="*/ 4241 h 328"/>
                    <a:gd name="T180" fmla="+- 0 7193 7193"/>
                    <a:gd name="T181" fmla="*/ T180 w 17"/>
                    <a:gd name="T182" fmla="+- 0 4234 4155"/>
                    <a:gd name="T183" fmla="*/ 4234 h 328"/>
                    <a:gd name="T184" fmla="+- 0 7193 7193"/>
                    <a:gd name="T185" fmla="*/ T184 w 17"/>
                    <a:gd name="T186" fmla="+- 0 4228 4155"/>
                    <a:gd name="T187" fmla="*/ 4228 h 328"/>
                    <a:gd name="T188" fmla="+- 0 7193 7193"/>
                    <a:gd name="T189" fmla="*/ T188 w 17"/>
                    <a:gd name="T190" fmla="+- 0 4223 4155"/>
                    <a:gd name="T191" fmla="*/ 4223 h 328"/>
                    <a:gd name="T192" fmla="+- 0 7193 7193"/>
                    <a:gd name="T193" fmla="*/ T192 w 17"/>
                    <a:gd name="T194" fmla="+- 0 4217 4155"/>
                    <a:gd name="T195" fmla="*/ 4217 h 328"/>
                    <a:gd name="T196" fmla="+- 0 7193 7193"/>
                    <a:gd name="T197" fmla="*/ T196 w 17"/>
                    <a:gd name="T198" fmla="+- 0 4210 4155"/>
                    <a:gd name="T199" fmla="*/ 4210 h 328"/>
                    <a:gd name="T200" fmla="+- 0 7194 7193"/>
                    <a:gd name="T201" fmla="*/ T200 w 17"/>
                    <a:gd name="T202" fmla="+- 0 4204 4155"/>
                    <a:gd name="T203" fmla="*/ 4204 h 328"/>
                    <a:gd name="T204" fmla="+- 0 7194 7193"/>
                    <a:gd name="T205" fmla="*/ T204 w 17"/>
                    <a:gd name="T206" fmla="+- 0 4199 4155"/>
                    <a:gd name="T207" fmla="*/ 4199 h 328"/>
                    <a:gd name="T208" fmla="+- 0 7194 7193"/>
                    <a:gd name="T209" fmla="*/ T208 w 17"/>
                    <a:gd name="T210" fmla="+- 0 4193 4155"/>
                    <a:gd name="T211" fmla="*/ 4193 h 328"/>
                    <a:gd name="T212" fmla="+- 0 7194 7193"/>
                    <a:gd name="T213" fmla="*/ T212 w 17"/>
                    <a:gd name="T214" fmla="+- 0 4188 4155"/>
                    <a:gd name="T215" fmla="*/ 4188 h 328"/>
                    <a:gd name="T216" fmla="+- 0 7196 7193"/>
                    <a:gd name="T217" fmla="*/ T216 w 17"/>
                    <a:gd name="T218" fmla="+- 0 4180 4155"/>
                    <a:gd name="T219" fmla="*/ 4180 h 328"/>
                    <a:gd name="T220" fmla="+- 0 7196 7193"/>
                    <a:gd name="T221" fmla="*/ T220 w 17"/>
                    <a:gd name="T222" fmla="+- 0 4175 4155"/>
                    <a:gd name="T223" fmla="*/ 4175 h 328"/>
                    <a:gd name="T224" fmla="+- 0 7197 7193"/>
                    <a:gd name="T225" fmla="*/ T224 w 17"/>
                    <a:gd name="T226" fmla="+- 0 4169 4155"/>
                    <a:gd name="T227" fmla="*/ 4169 h 328"/>
                    <a:gd name="T228" fmla="+- 0 7197 7193"/>
                    <a:gd name="T229" fmla="*/ T228 w 17"/>
                    <a:gd name="T230" fmla="+- 0 4163 4155"/>
                    <a:gd name="T231" fmla="*/ 4163 h 328"/>
                    <a:gd name="T232" fmla="+- 0 7199 7193"/>
                    <a:gd name="T233" fmla="*/ T232 w 17"/>
                    <a:gd name="T234" fmla="+- 0 4157 4155"/>
                    <a:gd name="T235" fmla="*/ 4157 h 328"/>
                    <a:gd name="T236" fmla="+- 0 7200 7193"/>
                    <a:gd name="T237" fmla="*/ T236 w 17"/>
                    <a:gd name="T238" fmla="+- 0 4155 4155"/>
                    <a:gd name="T239" fmla="*/ 4155 h 328"/>
                    <a:gd name="T240" fmla="+- 0 7201 7193"/>
                    <a:gd name="T241" fmla="*/ T240 w 17"/>
                    <a:gd name="T242" fmla="+- 0 4224 4155"/>
                    <a:gd name="T243" fmla="*/ 4224 h 328"/>
                    <a:gd name="T244" fmla="+- 0 7205 7193"/>
                    <a:gd name="T245" fmla="*/ T244 w 17"/>
                    <a:gd name="T246" fmla="+- 0 4315 4155"/>
                    <a:gd name="T247" fmla="*/ 4315 h 32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  <a:cxn ang="0">
                      <a:pos x="T241" y="T243"/>
                    </a:cxn>
                    <a:cxn ang="0">
                      <a:pos x="T245" y="T247"/>
                    </a:cxn>
                  </a:cxnLst>
                  <a:rect l="0" t="0" r="r" b="b"/>
                  <a:pathLst>
                    <a:path w="17" h="328">
                      <a:moveTo>
                        <a:pt x="12" y="160"/>
                      </a:moveTo>
                      <a:lnTo>
                        <a:pt x="15" y="253"/>
                      </a:lnTo>
                      <a:lnTo>
                        <a:pt x="16" y="329"/>
                      </a:lnTo>
                      <a:lnTo>
                        <a:pt x="15" y="325"/>
                      </a:lnTo>
                      <a:lnTo>
                        <a:pt x="13" y="319"/>
                      </a:lnTo>
                      <a:lnTo>
                        <a:pt x="11" y="314"/>
                      </a:lnTo>
                      <a:lnTo>
                        <a:pt x="10" y="309"/>
                      </a:lnTo>
                      <a:lnTo>
                        <a:pt x="8" y="302"/>
                      </a:lnTo>
                      <a:lnTo>
                        <a:pt x="6" y="298"/>
                      </a:lnTo>
                      <a:lnTo>
                        <a:pt x="6" y="290"/>
                      </a:lnTo>
                      <a:lnTo>
                        <a:pt x="4" y="286"/>
                      </a:lnTo>
                      <a:lnTo>
                        <a:pt x="2" y="281"/>
                      </a:lnTo>
                      <a:lnTo>
                        <a:pt x="2" y="274"/>
                      </a:lnTo>
                      <a:lnTo>
                        <a:pt x="2" y="268"/>
                      </a:lnTo>
                      <a:lnTo>
                        <a:pt x="2" y="263"/>
                      </a:lnTo>
                      <a:lnTo>
                        <a:pt x="4" y="257"/>
                      </a:lnTo>
                      <a:lnTo>
                        <a:pt x="4" y="251"/>
                      </a:lnTo>
                      <a:lnTo>
                        <a:pt x="5" y="245"/>
                      </a:lnTo>
                      <a:lnTo>
                        <a:pt x="7" y="238"/>
                      </a:lnTo>
                      <a:lnTo>
                        <a:pt x="7" y="232"/>
                      </a:lnTo>
                      <a:lnTo>
                        <a:pt x="8" y="226"/>
                      </a:lnTo>
                      <a:lnTo>
                        <a:pt x="10" y="220"/>
                      </a:lnTo>
                      <a:lnTo>
                        <a:pt x="10" y="215"/>
                      </a:lnTo>
                      <a:lnTo>
                        <a:pt x="12" y="209"/>
                      </a:lnTo>
                      <a:lnTo>
                        <a:pt x="12" y="203"/>
                      </a:lnTo>
                      <a:lnTo>
                        <a:pt x="12" y="198"/>
                      </a:lnTo>
                      <a:lnTo>
                        <a:pt x="11" y="191"/>
                      </a:lnTo>
                      <a:lnTo>
                        <a:pt x="11" y="185"/>
                      </a:lnTo>
                      <a:lnTo>
                        <a:pt x="11" y="180"/>
                      </a:lnTo>
                      <a:lnTo>
                        <a:pt x="11" y="173"/>
                      </a:lnTo>
                      <a:lnTo>
                        <a:pt x="9" y="168"/>
                      </a:lnTo>
                      <a:lnTo>
                        <a:pt x="9" y="163"/>
                      </a:lnTo>
                      <a:lnTo>
                        <a:pt x="9" y="155"/>
                      </a:lnTo>
                      <a:lnTo>
                        <a:pt x="7" y="151"/>
                      </a:lnTo>
                      <a:lnTo>
                        <a:pt x="7" y="143"/>
                      </a:lnTo>
                      <a:lnTo>
                        <a:pt x="7" y="138"/>
                      </a:lnTo>
                      <a:lnTo>
                        <a:pt x="5" y="133"/>
                      </a:lnTo>
                      <a:lnTo>
                        <a:pt x="5" y="126"/>
                      </a:lnTo>
                      <a:lnTo>
                        <a:pt x="3" y="121"/>
                      </a:lnTo>
                      <a:lnTo>
                        <a:pt x="3" y="114"/>
                      </a:lnTo>
                      <a:lnTo>
                        <a:pt x="3" y="109"/>
                      </a:lnTo>
                      <a:lnTo>
                        <a:pt x="1" y="104"/>
                      </a:lnTo>
                      <a:lnTo>
                        <a:pt x="0" y="97"/>
                      </a:lnTo>
                      <a:lnTo>
                        <a:pt x="0" y="91"/>
                      </a:lnTo>
                      <a:lnTo>
                        <a:pt x="1" y="86"/>
                      </a:lnTo>
                      <a:lnTo>
                        <a:pt x="0" y="79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0" y="55"/>
                      </a:lnTo>
                      <a:lnTo>
                        <a:pt x="1" y="49"/>
                      </a:lnTo>
                      <a:lnTo>
                        <a:pt x="1" y="44"/>
                      </a:lnTo>
                      <a:lnTo>
                        <a:pt x="1" y="38"/>
                      </a:lnTo>
                      <a:lnTo>
                        <a:pt x="1" y="33"/>
                      </a:lnTo>
                      <a:lnTo>
                        <a:pt x="3" y="25"/>
                      </a:lnTo>
                      <a:lnTo>
                        <a:pt x="3" y="20"/>
                      </a:lnTo>
                      <a:lnTo>
                        <a:pt x="4" y="14"/>
                      </a:lnTo>
                      <a:lnTo>
                        <a:pt x="4" y="8"/>
                      </a:lnTo>
                      <a:lnTo>
                        <a:pt x="6" y="2"/>
                      </a:lnTo>
                      <a:lnTo>
                        <a:pt x="7" y="0"/>
                      </a:lnTo>
                      <a:lnTo>
                        <a:pt x="8" y="69"/>
                      </a:lnTo>
                      <a:lnTo>
                        <a:pt x="12" y="160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" name="Group 63"/>
              <p:cNvGrpSpPr>
                <a:grpSpLocks/>
              </p:cNvGrpSpPr>
              <p:nvPr/>
            </p:nvGrpSpPr>
            <p:grpSpPr bwMode="auto">
              <a:xfrm>
                <a:off x="8038" y="3660"/>
                <a:ext cx="2557" cy="6086"/>
                <a:chOff x="8038" y="3660"/>
                <a:chExt cx="2557" cy="6086"/>
              </a:xfrm>
            </p:grpSpPr>
            <p:sp>
              <p:nvSpPr>
                <p:cNvPr id="2092" name="Freeform 64"/>
                <p:cNvSpPr>
                  <a:spLocks/>
                </p:cNvSpPr>
                <p:nvPr/>
              </p:nvSpPr>
              <p:spPr bwMode="auto">
                <a:xfrm>
                  <a:off x="8038" y="3660"/>
                  <a:ext cx="2557" cy="6086"/>
                </a:xfrm>
                <a:custGeom>
                  <a:avLst/>
                  <a:gdLst>
                    <a:gd name="T0" fmla="+- 0 8640 8038"/>
                    <a:gd name="T1" fmla="*/ T0 w 2557"/>
                    <a:gd name="T2" fmla="+- 0 3793 3660"/>
                    <a:gd name="T3" fmla="*/ 3793 h 6086"/>
                    <a:gd name="T4" fmla="+- 0 8620 8038"/>
                    <a:gd name="T5" fmla="*/ T4 w 2557"/>
                    <a:gd name="T6" fmla="+- 0 4252 3660"/>
                    <a:gd name="T7" fmla="*/ 4252 h 6086"/>
                    <a:gd name="T8" fmla="+- 0 8493 8038"/>
                    <a:gd name="T9" fmla="*/ T8 w 2557"/>
                    <a:gd name="T10" fmla="+- 0 4662 3660"/>
                    <a:gd name="T11" fmla="*/ 4662 h 6086"/>
                    <a:gd name="T12" fmla="+- 0 8438 8038"/>
                    <a:gd name="T13" fmla="*/ T12 w 2557"/>
                    <a:gd name="T14" fmla="+- 0 4745 3660"/>
                    <a:gd name="T15" fmla="*/ 4745 h 6086"/>
                    <a:gd name="T16" fmla="+- 0 8581 8038"/>
                    <a:gd name="T17" fmla="*/ T16 w 2557"/>
                    <a:gd name="T18" fmla="+- 0 5227 3660"/>
                    <a:gd name="T19" fmla="*/ 5227 h 6086"/>
                    <a:gd name="T20" fmla="+- 0 8847 8038"/>
                    <a:gd name="T21" fmla="*/ T20 w 2557"/>
                    <a:gd name="T22" fmla="+- 0 5409 3660"/>
                    <a:gd name="T23" fmla="*/ 5409 h 6086"/>
                    <a:gd name="T24" fmla="+- 0 8926 8038"/>
                    <a:gd name="T25" fmla="*/ T24 w 2557"/>
                    <a:gd name="T26" fmla="+- 0 5685 3660"/>
                    <a:gd name="T27" fmla="*/ 5685 h 6086"/>
                    <a:gd name="T28" fmla="+- 0 9155 8038"/>
                    <a:gd name="T29" fmla="*/ T28 w 2557"/>
                    <a:gd name="T30" fmla="+- 0 5689 3660"/>
                    <a:gd name="T31" fmla="*/ 5689 h 6086"/>
                    <a:gd name="T32" fmla="+- 0 9025 8038"/>
                    <a:gd name="T33" fmla="*/ T32 w 2557"/>
                    <a:gd name="T34" fmla="+- 0 5471 3660"/>
                    <a:gd name="T35" fmla="*/ 5471 h 6086"/>
                    <a:gd name="T36" fmla="+- 0 9198 8038"/>
                    <a:gd name="T37" fmla="*/ T36 w 2557"/>
                    <a:gd name="T38" fmla="+- 0 5523 3660"/>
                    <a:gd name="T39" fmla="*/ 5523 h 6086"/>
                    <a:gd name="T40" fmla="+- 0 9232 8038"/>
                    <a:gd name="T41" fmla="*/ T40 w 2557"/>
                    <a:gd name="T42" fmla="+- 0 5686 3660"/>
                    <a:gd name="T43" fmla="*/ 5686 h 6086"/>
                    <a:gd name="T44" fmla="+- 0 9353 8038"/>
                    <a:gd name="T45" fmla="*/ T44 w 2557"/>
                    <a:gd name="T46" fmla="+- 0 5658 3660"/>
                    <a:gd name="T47" fmla="*/ 5658 h 6086"/>
                    <a:gd name="T48" fmla="+- 0 9471 8038"/>
                    <a:gd name="T49" fmla="*/ T48 w 2557"/>
                    <a:gd name="T50" fmla="+- 0 5592 3660"/>
                    <a:gd name="T51" fmla="*/ 5592 h 6086"/>
                    <a:gd name="T52" fmla="+- 0 9591 8038"/>
                    <a:gd name="T53" fmla="*/ T52 w 2557"/>
                    <a:gd name="T54" fmla="+- 0 5575 3660"/>
                    <a:gd name="T55" fmla="*/ 5575 h 6086"/>
                    <a:gd name="T56" fmla="+- 0 9502 8038"/>
                    <a:gd name="T57" fmla="*/ T56 w 2557"/>
                    <a:gd name="T58" fmla="+- 0 5434 3660"/>
                    <a:gd name="T59" fmla="*/ 5434 h 6086"/>
                    <a:gd name="T60" fmla="+- 0 9652 8038"/>
                    <a:gd name="T61" fmla="*/ T60 w 2557"/>
                    <a:gd name="T62" fmla="+- 0 5222 3660"/>
                    <a:gd name="T63" fmla="*/ 5222 h 6086"/>
                    <a:gd name="T64" fmla="+- 0 9505 8038"/>
                    <a:gd name="T65" fmla="*/ T64 w 2557"/>
                    <a:gd name="T66" fmla="+- 0 5232 3660"/>
                    <a:gd name="T67" fmla="*/ 5232 h 6086"/>
                    <a:gd name="T68" fmla="+- 0 9386 8038"/>
                    <a:gd name="T69" fmla="*/ T68 w 2557"/>
                    <a:gd name="T70" fmla="+- 0 5179 3660"/>
                    <a:gd name="T71" fmla="*/ 5179 h 6086"/>
                    <a:gd name="T72" fmla="+- 0 9358 8038"/>
                    <a:gd name="T73" fmla="*/ T72 w 2557"/>
                    <a:gd name="T74" fmla="+- 0 5035 3660"/>
                    <a:gd name="T75" fmla="*/ 5035 h 6086"/>
                    <a:gd name="T76" fmla="+- 0 9796 8038"/>
                    <a:gd name="T77" fmla="*/ T76 w 2557"/>
                    <a:gd name="T78" fmla="+- 0 4917 3660"/>
                    <a:gd name="T79" fmla="*/ 4917 h 6086"/>
                    <a:gd name="T80" fmla="+- 0 9936 8038"/>
                    <a:gd name="T81" fmla="*/ T80 w 2557"/>
                    <a:gd name="T82" fmla="+- 0 4501 3660"/>
                    <a:gd name="T83" fmla="*/ 4501 h 6086"/>
                    <a:gd name="T84" fmla="+- 0 9949 8038"/>
                    <a:gd name="T85" fmla="*/ T84 w 2557"/>
                    <a:gd name="T86" fmla="+- 0 4273 3660"/>
                    <a:gd name="T87" fmla="*/ 4273 h 6086"/>
                    <a:gd name="T88" fmla="+- 0 9957 8038"/>
                    <a:gd name="T89" fmla="*/ T88 w 2557"/>
                    <a:gd name="T90" fmla="+- 0 3949 3660"/>
                    <a:gd name="T91" fmla="*/ 3949 h 6086"/>
                    <a:gd name="T92" fmla="+- 0 10006 8038"/>
                    <a:gd name="T93" fmla="*/ T92 w 2557"/>
                    <a:gd name="T94" fmla="+- 0 3798 3660"/>
                    <a:gd name="T95" fmla="*/ 3798 h 6086"/>
                    <a:gd name="T96" fmla="+- 0 10515 8038"/>
                    <a:gd name="T97" fmla="*/ T96 w 2557"/>
                    <a:gd name="T98" fmla="+- 0 3664 3660"/>
                    <a:gd name="T99" fmla="*/ 3664 h 6086"/>
                    <a:gd name="T100" fmla="+- 0 10585 8038"/>
                    <a:gd name="T101" fmla="*/ T100 w 2557"/>
                    <a:gd name="T102" fmla="+- 0 4120 3660"/>
                    <a:gd name="T103" fmla="*/ 4120 h 6086"/>
                    <a:gd name="T104" fmla="+- 0 10348 8038"/>
                    <a:gd name="T105" fmla="*/ T104 w 2557"/>
                    <a:gd name="T106" fmla="+- 0 4454 3660"/>
                    <a:gd name="T107" fmla="*/ 4454 h 6086"/>
                    <a:gd name="T108" fmla="+- 0 10575 8038"/>
                    <a:gd name="T109" fmla="*/ T108 w 2557"/>
                    <a:gd name="T110" fmla="+- 0 4954 3660"/>
                    <a:gd name="T111" fmla="*/ 4954 h 6086"/>
                    <a:gd name="T112" fmla="+- 0 10576 8038"/>
                    <a:gd name="T113" fmla="*/ T112 w 2557"/>
                    <a:gd name="T114" fmla="+- 0 5608 3660"/>
                    <a:gd name="T115" fmla="*/ 5608 h 6086"/>
                    <a:gd name="T116" fmla="+- 0 10575 8038"/>
                    <a:gd name="T117" fmla="*/ T116 w 2557"/>
                    <a:gd name="T118" fmla="+- 0 6088 3660"/>
                    <a:gd name="T119" fmla="*/ 6088 h 6086"/>
                    <a:gd name="T120" fmla="+- 0 10589 8038"/>
                    <a:gd name="T121" fmla="*/ T120 w 2557"/>
                    <a:gd name="T122" fmla="+- 0 7245 3660"/>
                    <a:gd name="T123" fmla="*/ 7245 h 6086"/>
                    <a:gd name="T124" fmla="+- 0 10585 8038"/>
                    <a:gd name="T125" fmla="*/ T124 w 2557"/>
                    <a:gd name="T126" fmla="+- 0 7963 3660"/>
                    <a:gd name="T127" fmla="*/ 7963 h 6086"/>
                    <a:gd name="T128" fmla="+- 0 10573 8038"/>
                    <a:gd name="T129" fmla="*/ T128 w 2557"/>
                    <a:gd name="T130" fmla="+- 0 8190 3660"/>
                    <a:gd name="T131" fmla="*/ 8190 h 6086"/>
                    <a:gd name="T132" fmla="+- 0 10578 8038"/>
                    <a:gd name="T133" fmla="*/ T132 w 2557"/>
                    <a:gd name="T134" fmla="+- 0 8566 3660"/>
                    <a:gd name="T135" fmla="*/ 8566 h 6086"/>
                    <a:gd name="T136" fmla="+- 0 10582 8038"/>
                    <a:gd name="T137" fmla="*/ T136 w 2557"/>
                    <a:gd name="T138" fmla="+- 0 9286 3660"/>
                    <a:gd name="T139" fmla="*/ 9286 h 6086"/>
                    <a:gd name="T140" fmla="+- 0 10565 8038"/>
                    <a:gd name="T141" fmla="*/ T140 w 2557"/>
                    <a:gd name="T142" fmla="+- 0 9708 3660"/>
                    <a:gd name="T143" fmla="*/ 9708 h 6086"/>
                    <a:gd name="T144" fmla="+- 0 10397 8038"/>
                    <a:gd name="T145" fmla="*/ T144 w 2557"/>
                    <a:gd name="T146" fmla="+- 0 9325 3660"/>
                    <a:gd name="T147" fmla="*/ 9325 h 6086"/>
                    <a:gd name="T148" fmla="+- 0 10301 8038"/>
                    <a:gd name="T149" fmla="*/ T148 w 2557"/>
                    <a:gd name="T150" fmla="+- 0 8943 3660"/>
                    <a:gd name="T151" fmla="*/ 8943 h 6086"/>
                    <a:gd name="T152" fmla="+- 0 10236 8038"/>
                    <a:gd name="T153" fmla="*/ T152 w 2557"/>
                    <a:gd name="T154" fmla="+- 0 8633 3660"/>
                    <a:gd name="T155" fmla="*/ 8633 h 6086"/>
                    <a:gd name="T156" fmla="+- 0 10170 8038"/>
                    <a:gd name="T157" fmla="*/ T156 w 2557"/>
                    <a:gd name="T158" fmla="+- 0 8688 3660"/>
                    <a:gd name="T159" fmla="*/ 8688 h 6086"/>
                    <a:gd name="T160" fmla="+- 0 9979 8038"/>
                    <a:gd name="T161" fmla="*/ T160 w 2557"/>
                    <a:gd name="T162" fmla="+- 0 8535 3660"/>
                    <a:gd name="T163" fmla="*/ 8535 h 6086"/>
                    <a:gd name="T164" fmla="+- 0 9949 8038"/>
                    <a:gd name="T165" fmla="*/ T164 w 2557"/>
                    <a:gd name="T166" fmla="+- 0 8501 3660"/>
                    <a:gd name="T167" fmla="*/ 8501 h 6086"/>
                    <a:gd name="T168" fmla="+- 0 9700 8038"/>
                    <a:gd name="T169" fmla="*/ T168 w 2557"/>
                    <a:gd name="T170" fmla="+- 0 7956 3660"/>
                    <a:gd name="T171" fmla="*/ 7956 h 6086"/>
                    <a:gd name="T172" fmla="+- 0 9917 8038"/>
                    <a:gd name="T173" fmla="*/ T172 w 2557"/>
                    <a:gd name="T174" fmla="+- 0 8079 3660"/>
                    <a:gd name="T175" fmla="*/ 8079 h 6086"/>
                    <a:gd name="T176" fmla="+- 0 9686 8038"/>
                    <a:gd name="T177" fmla="*/ T176 w 2557"/>
                    <a:gd name="T178" fmla="+- 0 7637 3660"/>
                    <a:gd name="T179" fmla="*/ 7637 h 6086"/>
                    <a:gd name="T180" fmla="+- 0 9471 8038"/>
                    <a:gd name="T181" fmla="*/ T180 w 2557"/>
                    <a:gd name="T182" fmla="+- 0 7165 3660"/>
                    <a:gd name="T183" fmla="*/ 7165 h 6086"/>
                    <a:gd name="T184" fmla="+- 0 9486 8038"/>
                    <a:gd name="T185" fmla="*/ T184 w 2557"/>
                    <a:gd name="T186" fmla="+- 0 7070 3660"/>
                    <a:gd name="T187" fmla="*/ 7070 h 6086"/>
                    <a:gd name="T188" fmla="+- 0 9275 8038"/>
                    <a:gd name="T189" fmla="*/ T188 w 2557"/>
                    <a:gd name="T190" fmla="+- 0 6775 3660"/>
                    <a:gd name="T191" fmla="*/ 6775 h 6086"/>
                    <a:gd name="T192" fmla="+- 0 9340 8038"/>
                    <a:gd name="T193" fmla="*/ T192 w 2557"/>
                    <a:gd name="T194" fmla="+- 0 6640 3660"/>
                    <a:gd name="T195" fmla="*/ 6640 h 6086"/>
                    <a:gd name="T196" fmla="+- 0 9028 8038"/>
                    <a:gd name="T197" fmla="*/ T196 w 2557"/>
                    <a:gd name="T198" fmla="+- 0 6231 3660"/>
                    <a:gd name="T199" fmla="*/ 6231 h 6086"/>
                    <a:gd name="T200" fmla="+- 0 9096 8038"/>
                    <a:gd name="T201" fmla="*/ T200 w 2557"/>
                    <a:gd name="T202" fmla="+- 0 6410 3660"/>
                    <a:gd name="T203" fmla="*/ 6410 h 6086"/>
                    <a:gd name="T204" fmla="+- 0 9005 8038"/>
                    <a:gd name="T205" fmla="*/ T204 w 2557"/>
                    <a:gd name="T206" fmla="+- 0 6298 3660"/>
                    <a:gd name="T207" fmla="*/ 6298 h 6086"/>
                    <a:gd name="T208" fmla="+- 0 8741 8038"/>
                    <a:gd name="T209" fmla="*/ T208 w 2557"/>
                    <a:gd name="T210" fmla="+- 0 5962 3660"/>
                    <a:gd name="T211" fmla="*/ 5962 h 6086"/>
                    <a:gd name="T212" fmla="+- 0 8495 8038"/>
                    <a:gd name="T213" fmla="*/ T212 w 2557"/>
                    <a:gd name="T214" fmla="+- 0 5810 3660"/>
                    <a:gd name="T215" fmla="*/ 5810 h 6086"/>
                    <a:gd name="T216" fmla="+- 0 8457 8038"/>
                    <a:gd name="T217" fmla="*/ T216 w 2557"/>
                    <a:gd name="T218" fmla="+- 0 5600 3660"/>
                    <a:gd name="T219" fmla="*/ 5600 h 6086"/>
                    <a:gd name="T220" fmla="+- 0 8464 8038"/>
                    <a:gd name="T221" fmla="*/ T220 w 2557"/>
                    <a:gd name="T222" fmla="+- 0 5435 3660"/>
                    <a:gd name="T223" fmla="*/ 5435 h 6086"/>
                    <a:gd name="T224" fmla="+- 0 8331 8038"/>
                    <a:gd name="T225" fmla="*/ T224 w 2557"/>
                    <a:gd name="T226" fmla="+- 0 5108 3660"/>
                    <a:gd name="T227" fmla="*/ 5108 h 6086"/>
                    <a:gd name="T228" fmla="+- 0 8271 8038"/>
                    <a:gd name="T229" fmla="*/ T228 w 2557"/>
                    <a:gd name="T230" fmla="+- 0 4702 3660"/>
                    <a:gd name="T231" fmla="*/ 4702 h 6086"/>
                    <a:gd name="T232" fmla="+- 0 8049 8038"/>
                    <a:gd name="T233" fmla="*/ T232 w 2557"/>
                    <a:gd name="T234" fmla="+- 0 4670 3660"/>
                    <a:gd name="T235" fmla="*/ 4670 h 6086"/>
                    <a:gd name="T236" fmla="+- 0 8124 8038"/>
                    <a:gd name="T237" fmla="*/ T236 w 2557"/>
                    <a:gd name="T238" fmla="+- 0 4412 3660"/>
                    <a:gd name="T239" fmla="*/ 4412 h 6086"/>
                    <a:gd name="T240" fmla="+- 0 8152 8038"/>
                    <a:gd name="T241" fmla="*/ T240 w 2557"/>
                    <a:gd name="T242" fmla="+- 0 4206 3660"/>
                    <a:gd name="T243" fmla="*/ 4206 h 6086"/>
                    <a:gd name="T244" fmla="+- 0 8271 8038"/>
                    <a:gd name="T245" fmla="*/ T244 w 2557"/>
                    <a:gd name="T246" fmla="+- 0 3927 3660"/>
                    <a:gd name="T247" fmla="*/ 3927 h 608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  <a:cxn ang="0">
                      <a:pos x="T241" y="T243"/>
                    </a:cxn>
                    <a:cxn ang="0">
                      <a:pos x="T245" y="T247"/>
                    </a:cxn>
                  </a:cxnLst>
                  <a:rect l="0" t="0" r="r" b="b"/>
                  <a:pathLst>
                    <a:path w="2557" h="6086">
                      <a:moveTo>
                        <a:pt x="308" y="151"/>
                      </a:moveTo>
                      <a:lnTo>
                        <a:pt x="317" y="161"/>
                      </a:lnTo>
                      <a:lnTo>
                        <a:pt x="325" y="164"/>
                      </a:lnTo>
                      <a:lnTo>
                        <a:pt x="331" y="160"/>
                      </a:lnTo>
                      <a:lnTo>
                        <a:pt x="337" y="155"/>
                      </a:lnTo>
                      <a:lnTo>
                        <a:pt x="342" y="150"/>
                      </a:lnTo>
                      <a:lnTo>
                        <a:pt x="347" y="148"/>
                      </a:lnTo>
                      <a:lnTo>
                        <a:pt x="352" y="152"/>
                      </a:lnTo>
                      <a:lnTo>
                        <a:pt x="360" y="167"/>
                      </a:lnTo>
                      <a:lnTo>
                        <a:pt x="367" y="182"/>
                      </a:lnTo>
                      <a:lnTo>
                        <a:pt x="375" y="195"/>
                      </a:lnTo>
                      <a:lnTo>
                        <a:pt x="382" y="205"/>
                      </a:lnTo>
                      <a:lnTo>
                        <a:pt x="391" y="211"/>
                      </a:lnTo>
                      <a:lnTo>
                        <a:pt x="401" y="212"/>
                      </a:lnTo>
                      <a:lnTo>
                        <a:pt x="412" y="205"/>
                      </a:lnTo>
                      <a:lnTo>
                        <a:pt x="427" y="183"/>
                      </a:lnTo>
                      <a:lnTo>
                        <a:pt x="436" y="165"/>
                      </a:lnTo>
                      <a:lnTo>
                        <a:pt x="441" y="150"/>
                      </a:lnTo>
                      <a:lnTo>
                        <a:pt x="464" y="147"/>
                      </a:lnTo>
                      <a:lnTo>
                        <a:pt x="533" y="139"/>
                      </a:lnTo>
                      <a:lnTo>
                        <a:pt x="602" y="133"/>
                      </a:lnTo>
                      <a:lnTo>
                        <a:pt x="670" y="130"/>
                      </a:lnTo>
                      <a:lnTo>
                        <a:pt x="739" y="127"/>
                      </a:lnTo>
                      <a:lnTo>
                        <a:pt x="762" y="126"/>
                      </a:lnTo>
                      <a:lnTo>
                        <a:pt x="785" y="125"/>
                      </a:lnTo>
                      <a:lnTo>
                        <a:pt x="853" y="122"/>
                      </a:lnTo>
                      <a:lnTo>
                        <a:pt x="899" y="119"/>
                      </a:lnTo>
                      <a:lnTo>
                        <a:pt x="882" y="126"/>
                      </a:lnTo>
                      <a:lnTo>
                        <a:pt x="823" y="181"/>
                      </a:lnTo>
                      <a:lnTo>
                        <a:pt x="787" y="234"/>
                      </a:lnTo>
                      <a:lnTo>
                        <a:pt x="775" y="252"/>
                      </a:lnTo>
                      <a:lnTo>
                        <a:pt x="764" y="270"/>
                      </a:lnTo>
                      <a:lnTo>
                        <a:pt x="753" y="286"/>
                      </a:lnTo>
                      <a:lnTo>
                        <a:pt x="741" y="307"/>
                      </a:lnTo>
                      <a:lnTo>
                        <a:pt x="730" y="326"/>
                      </a:lnTo>
                      <a:lnTo>
                        <a:pt x="688" y="389"/>
                      </a:lnTo>
                      <a:lnTo>
                        <a:pt x="647" y="428"/>
                      </a:lnTo>
                      <a:lnTo>
                        <a:pt x="633" y="442"/>
                      </a:lnTo>
                      <a:lnTo>
                        <a:pt x="596" y="495"/>
                      </a:lnTo>
                      <a:lnTo>
                        <a:pt x="577" y="554"/>
                      </a:lnTo>
                      <a:lnTo>
                        <a:pt x="576" y="572"/>
                      </a:lnTo>
                      <a:lnTo>
                        <a:pt x="582" y="592"/>
                      </a:lnTo>
                      <a:lnTo>
                        <a:pt x="587" y="610"/>
                      </a:lnTo>
                      <a:lnTo>
                        <a:pt x="571" y="688"/>
                      </a:lnTo>
                      <a:lnTo>
                        <a:pt x="542" y="744"/>
                      </a:lnTo>
                      <a:lnTo>
                        <a:pt x="490" y="799"/>
                      </a:lnTo>
                      <a:lnTo>
                        <a:pt x="474" y="812"/>
                      </a:lnTo>
                      <a:lnTo>
                        <a:pt x="460" y="825"/>
                      </a:lnTo>
                      <a:lnTo>
                        <a:pt x="448" y="839"/>
                      </a:lnTo>
                      <a:lnTo>
                        <a:pt x="438" y="854"/>
                      </a:lnTo>
                      <a:lnTo>
                        <a:pt x="431" y="869"/>
                      </a:lnTo>
                      <a:lnTo>
                        <a:pt x="428" y="885"/>
                      </a:lnTo>
                      <a:lnTo>
                        <a:pt x="428" y="901"/>
                      </a:lnTo>
                      <a:lnTo>
                        <a:pt x="433" y="917"/>
                      </a:lnTo>
                      <a:lnTo>
                        <a:pt x="450" y="926"/>
                      </a:lnTo>
                      <a:lnTo>
                        <a:pt x="460" y="936"/>
                      </a:lnTo>
                      <a:lnTo>
                        <a:pt x="464" y="947"/>
                      </a:lnTo>
                      <a:lnTo>
                        <a:pt x="464" y="957"/>
                      </a:lnTo>
                      <a:lnTo>
                        <a:pt x="462" y="967"/>
                      </a:lnTo>
                      <a:lnTo>
                        <a:pt x="459" y="977"/>
                      </a:lnTo>
                      <a:lnTo>
                        <a:pt x="455" y="986"/>
                      </a:lnTo>
                      <a:lnTo>
                        <a:pt x="454" y="995"/>
                      </a:lnTo>
                      <a:lnTo>
                        <a:pt x="455" y="1002"/>
                      </a:lnTo>
                      <a:lnTo>
                        <a:pt x="461" y="1009"/>
                      </a:lnTo>
                      <a:lnTo>
                        <a:pt x="459" y="1024"/>
                      </a:lnTo>
                      <a:lnTo>
                        <a:pt x="448" y="1041"/>
                      </a:lnTo>
                      <a:lnTo>
                        <a:pt x="460" y="1058"/>
                      </a:lnTo>
                      <a:lnTo>
                        <a:pt x="477" y="1068"/>
                      </a:lnTo>
                      <a:lnTo>
                        <a:pt x="497" y="1073"/>
                      </a:lnTo>
                      <a:lnTo>
                        <a:pt x="507" y="1092"/>
                      </a:lnTo>
                      <a:lnTo>
                        <a:pt x="506" y="1104"/>
                      </a:lnTo>
                      <a:lnTo>
                        <a:pt x="521" y="1115"/>
                      </a:lnTo>
                      <a:lnTo>
                        <a:pt x="534" y="1128"/>
                      </a:lnTo>
                      <a:lnTo>
                        <a:pt x="537" y="1144"/>
                      </a:lnTo>
                      <a:lnTo>
                        <a:pt x="520" y="1146"/>
                      </a:lnTo>
                      <a:lnTo>
                        <a:pt x="506" y="1142"/>
                      </a:lnTo>
                      <a:lnTo>
                        <a:pt x="493" y="1133"/>
                      </a:lnTo>
                      <a:lnTo>
                        <a:pt x="480" y="1121"/>
                      </a:lnTo>
                      <a:lnTo>
                        <a:pt x="468" y="1109"/>
                      </a:lnTo>
                      <a:lnTo>
                        <a:pt x="455" y="1100"/>
                      </a:lnTo>
                      <a:lnTo>
                        <a:pt x="441" y="1096"/>
                      </a:lnTo>
                      <a:lnTo>
                        <a:pt x="417" y="1099"/>
                      </a:lnTo>
                      <a:lnTo>
                        <a:pt x="400" y="1101"/>
                      </a:lnTo>
                      <a:lnTo>
                        <a:pt x="400" y="1085"/>
                      </a:lnTo>
                      <a:lnTo>
                        <a:pt x="396" y="1074"/>
                      </a:lnTo>
                      <a:lnTo>
                        <a:pt x="380" y="1073"/>
                      </a:lnTo>
                      <a:lnTo>
                        <a:pt x="366" y="1079"/>
                      </a:lnTo>
                      <a:lnTo>
                        <a:pt x="335" y="1151"/>
                      </a:lnTo>
                      <a:lnTo>
                        <a:pt x="332" y="1190"/>
                      </a:lnTo>
                      <a:lnTo>
                        <a:pt x="334" y="1205"/>
                      </a:lnTo>
                      <a:lnTo>
                        <a:pt x="352" y="1264"/>
                      </a:lnTo>
                      <a:lnTo>
                        <a:pt x="386" y="1314"/>
                      </a:lnTo>
                      <a:lnTo>
                        <a:pt x="399" y="1330"/>
                      </a:lnTo>
                      <a:lnTo>
                        <a:pt x="407" y="1351"/>
                      </a:lnTo>
                      <a:lnTo>
                        <a:pt x="414" y="1372"/>
                      </a:lnTo>
                      <a:lnTo>
                        <a:pt x="421" y="1394"/>
                      </a:lnTo>
                      <a:lnTo>
                        <a:pt x="429" y="1413"/>
                      </a:lnTo>
                      <a:lnTo>
                        <a:pt x="438" y="1429"/>
                      </a:lnTo>
                      <a:lnTo>
                        <a:pt x="449" y="1441"/>
                      </a:lnTo>
                      <a:lnTo>
                        <a:pt x="464" y="1455"/>
                      </a:lnTo>
                      <a:lnTo>
                        <a:pt x="475" y="1470"/>
                      </a:lnTo>
                      <a:lnTo>
                        <a:pt x="484" y="1487"/>
                      </a:lnTo>
                      <a:lnTo>
                        <a:pt x="492" y="1505"/>
                      </a:lnTo>
                      <a:lnTo>
                        <a:pt x="501" y="1522"/>
                      </a:lnTo>
                      <a:lnTo>
                        <a:pt x="543" y="1567"/>
                      </a:lnTo>
                      <a:lnTo>
                        <a:pt x="610" y="1598"/>
                      </a:lnTo>
                      <a:lnTo>
                        <a:pt x="632" y="1595"/>
                      </a:lnTo>
                      <a:lnTo>
                        <a:pt x="651" y="1598"/>
                      </a:lnTo>
                      <a:lnTo>
                        <a:pt x="665" y="1607"/>
                      </a:lnTo>
                      <a:lnTo>
                        <a:pt x="674" y="1620"/>
                      </a:lnTo>
                      <a:lnTo>
                        <a:pt x="676" y="1635"/>
                      </a:lnTo>
                      <a:lnTo>
                        <a:pt x="667" y="1656"/>
                      </a:lnTo>
                      <a:lnTo>
                        <a:pt x="665" y="1674"/>
                      </a:lnTo>
                      <a:lnTo>
                        <a:pt x="670" y="1690"/>
                      </a:lnTo>
                      <a:lnTo>
                        <a:pt x="681" y="1702"/>
                      </a:lnTo>
                      <a:lnTo>
                        <a:pt x="697" y="1710"/>
                      </a:lnTo>
                      <a:lnTo>
                        <a:pt x="712" y="1720"/>
                      </a:lnTo>
                      <a:lnTo>
                        <a:pt x="720" y="1732"/>
                      </a:lnTo>
                      <a:lnTo>
                        <a:pt x="725" y="1744"/>
                      </a:lnTo>
                      <a:lnTo>
                        <a:pt x="731" y="1755"/>
                      </a:lnTo>
                      <a:lnTo>
                        <a:pt x="742" y="1764"/>
                      </a:lnTo>
                      <a:lnTo>
                        <a:pt x="757" y="1766"/>
                      </a:lnTo>
                      <a:lnTo>
                        <a:pt x="772" y="1763"/>
                      </a:lnTo>
                      <a:lnTo>
                        <a:pt x="786" y="1757"/>
                      </a:lnTo>
                      <a:lnTo>
                        <a:pt x="798" y="1752"/>
                      </a:lnTo>
                      <a:lnTo>
                        <a:pt x="809" y="1749"/>
                      </a:lnTo>
                      <a:lnTo>
                        <a:pt x="817" y="1751"/>
                      </a:lnTo>
                      <a:lnTo>
                        <a:pt x="823" y="1760"/>
                      </a:lnTo>
                      <a:lnTo>
                        <a:pt x="815" y="1784"/>
                      </a:lnTo>
                      <a:lnTo>
                        <a:pt x="804" y="1800"/>
                      </a:lnTo>
                      <a:lnTo>
                        <a:pt x="806" y="1817"/>
                      </a:lnTo>
                      <a:lnTo>
                        <a:pt x="815" y="1818"/>
                      </a:lnTo>
                      <a:lnTo>
                        <a:pt x="821" y="1826"/>
                      </a:lnTo>
                      <a:lnTo>
                        <a:pt x="819" y="1838"/>
                      </a:lnTo>
                      <a:lnTo>
                        <a:pt x="805" y="1841"/>
                      </a:lnTo>
                      <a:lnTo>
                        <a:pt x="805" y="1856"/>
                      </a:lnTo>
                      <a:lnTo>
                        <a:pt x="810" y="1877"/>
                      </a:lnTo>
                      <a:lnTo>
                        <a:pt x="822" y="1890"/>
                      </a:lnTo>
                      <a:lnTo>
                        <a:pt x="834" y="1900"/>
                      </a:lnTo>
                      <a:lnTo>
                        <a:pt x="840" y="1916"/>
                      </a:lnTo>
                      <a:lnTo>
                        <a:pt x="845" y="1935"/>
                      </a:lnTo>
                      <a:lnTo>
                        <a:pt x="854" y="1950"/>
                      </a:lnTo>
                      <a:lnTo>
                        <a:pt x="863" y="1965"/>
                      </a:lnTo>
                      <a:lnTo>
                        <a:pt x="866" y="1983"/>
                      </a:lnTo>
                      <a:lnTo>
                        <a:pt x="865" y="2007"/>
                      </a:lnTo>
                      <a:lnTo>
                        <a:pt x="873" y="2014"/>
                      </a:lnTo>
                      <a:lnTo>
                        <a:pt x="888" y="2025"/>
                      </a:lnTo>
                      <a:lnTo>
                        <a:pt x="885" y="2032"/>
                      </a:lnTo>
                      <a:lnTo>
                        <a:pt x="887" y="2040"/>
                      </a:lnTo>
                      <a:lnTo>
                        <a:pt x="895" y="2044"/>
                      </a:lnTo>
                      <a:lnTo>
                        <a:pt x="907" y="2042"/>
                      </a:lnTo>
                      <a:lnTo>
                        <a:pt x="916" y="2043"/>
                      </a:lnTo>
                      <a:lnTo>
                        <a:pt x="915" y="2054"/>
                      </a:lnTo>
                      <a:lnTo>
                        <a:pt x="909" y="2066"/>
                      </a:lnTo>
                      <a:lnTo>
                        <a:pt x="904" y="2078"/>
                      </a:lnTo>
                      <a:lnTo>
                        <a:pt x="908" y="2088"/>
                      </a:lnTo>
                      <a:lnTo>
                        <a:pt x="933" y="2095"/>
                      </a:lnTo>
                      <a:lnTo>
                        <a:pt x="951" y="2096"/>
                      </a:lnTo>
                      <a:lnTo>
                        <a:pt x="966" y="2094"/>
                      </a:lnTo>
                      <a:lnTo>
                        <a:pt x="978" y="2078"/>
                      </a:lnTo>
                      <a:lnTo>
                        <a:pt x="990" y="2063"/>
                      </a:lnTo>
                      <a:lnTo>
                        <a:pt x="1044" y="2025"/>
                      </a:lnTo>
                      <a:lnTo>
                        <a:pt x="1061" y="2025"/>
                      </a:lnTo>
                      <a:lnTo>
                        <a:pt x="1079" y="2030"/>
                      </a:lnTo>
                      <a:lnTo>
                        <a:pt x="1095" y="2038"/>
                      </a:lnTo>
                      <a:lnTo>
                        <a:pt x="1099" y="2042"/>
                      </a:lnTo>
                      <a:lnTo>
                        <a:pt x="1108" y="2043"/>
                      </a:lnTo>
                      <a:lnTo>
                        <a:pt x="1117" y="2029"/>
                      </a:lnTo>
                      <a:lnTo>
                        <a:pt x="1116" y="2009"/>
                      </a:lnTo>
                      <a:lnTo>
                        <a:pt x="1105" y="1994"/>
                      </a:lnTo>
                      <a:lnTo>
                        <a:pt x="1090" y="2002"/>
                      </a:lnTo>
                      <a:lnTo>
                        <a:pt x="1079" y="2009"/>
                      </a:lnTo>
                      <a:lnTo>
                        <a:pt x="1063" y="2003"/>
                      </a:lnTo>
                      <a:lnTo>
                        <a:pt x="1065" y="1990"/>
                      </a:lnTo>
                      <a:lnTo>
                        <a:pt x="1057" y="1986"/>
                      </a:lnTo>
                      <a:lnTo>
                        <a:pt x="1049" y="1987"/>
                      </a:lnTo>
                      <a:lnTo>
                        <a:pt x="1041" y="1983"/>
                      </a:lnTo>
                      <a:lnTo>
                        <a:pt x="1042" y="1970"/>
                      </a:lnTo>
                      <a:lnTo>
                        <a:pt x="1049" y="1956"/>
                      </a:lnTo>
                      <a:lnTo>
                        <a:pt x="1054" y="1941"/>
                      </a:lnTo>
                      <a:lnTo>
                        <a:pt x="1049" y="1924"/>
                      </a:lnTo>
                      <a:lnTo>
                        <a:pt x="1034" y="1909"/>
                      </a:lnTo>
                      <a:lnTo>
                        <a:pt x="1024" y="1893"/>
                      </a:lnTo>
                      <a:lnTo>
                        <a:pt x="987" y="1839"/>
                      </a:lnTo>
                      <a:lnTo>
                        <a:pt x="972" y="1837"/>
                      </a:lnTo>
                      <a:lnTo>
                        <a:pt x="958" y="1834"/>
                      </a:lnTo>
                      <a:lnTo>
                        <a:pt x="961" y="1822"/>
                      </a:lnTo>
                      <a:lnTo>
                        <a:pt x="973" y="1818"/>
                      </a:lnTo>
                      <a:lnTo>
                        <a:pt x="987" y="1811"/>
                      </a:lnTo>
                      <a:lnTo>
                        <a:pt x="995" y="1790"/>
                      </a:lnTo>
                      <a:lnTo>
                        <a:pt x="1001" y="1782"/>
                      </a:lnTo>
                      <a:lnTo>
                        <a:pt x="1007" y="1784"/>
                      </a:lnTo>
                      <a:lnTo>
                        <a:pt x="1015" y="1791"/>
                      </a:lnTo>
                      <a:lnTo>
                        <a:pt x="1027" y="1798"/>
                      </a:lnTo>
                      <a:lnTo>
                        <a:pt x="1037" y="1795"/>
                      </a:lnTo>
                      <a:lnTo>
                        <a:pt x="1044" y="1796"/>
                      </a:lnTo>
                      <a:lnTo>
                        <a:pt x="1050" y="1801"/>
                      </a:lnTo>
                      <a:lnTo>
                        <a:pt x="1054" y="1808"/>
                      </a:lnTo>
                      <a:lnTo>
                        <a:pt x="1057" y="1817"/>
                      </a:lnTo>
                      <a:lnTo>
                        <a:pt x="1060" y="1828"/>
                      </a:lnTo>
                      <a:lnTo>
                        <a:pt x="1062" y="1839"/>
                      </a:lnTo>
                      <a:lnTo>
                        <a:pt x="1066" y="1849"/>
                      </a:lnTo>
                      <a:lnTo>
                        <a:pt x="1070" y="1859"/>
                      </a:lnTo>
                      <a:lnTo>
                        <a:pt x="1076" y="1868"/>
                      </a:lnTo>
                      <a:lnTo>
                        <a:pt x="1084" y="1874"/>
                      </a:lnTo>
                      <a:lnTo>
                        <a:pt x="1094" y="1877"/>
                      </a:lnTo>
                      <a:lnTo>
                        <a:pt x="1107" y="1876"/>
                      </a:lnTo>
                      <a:lnTo>
                        <a:pt x="1124" y="1871"/>
                      </a:lnTo>
                      <a:lnTo>
                        <a:pt x="1144" y="1861"/>
                      </a:lnTo>
                      <a:lnTo>
                        <a:pt x="1160" y="1863"/>
                      </a:lnTo>
                      <a:lnTo>
                        <a:pt x="1151" y="1877"/>
                      </a:lnTo>
                      <a:lnTo>
                        <a:pt x="1133" y="1890"/>
                      </a:lnTo>
                      <a:lnTo>
                        <a:pt x="1116" y="1905"/>
                      </a:lnTo>
                      <a:lnTo>
                        <a:pt x="1125" y="1924"/>
                      </a:lnTo>
                      <a:lnTo>
                        <a:pt x="1138" y="1939"/>
                      </a:lnTo>
                      <a:lnTo>
                        <a:pt x="1151" y="1944"/>
                      </a:lnTo>
                      <a:lnTo>
                        <a:pt x="1162" y="1941"/>
                      </a:lnTo>
                      <a:lnTo>
                        <a:pt x="1173" y="1936"/>
                      </a:lnTo>
                      <a:lnTo>
                        <a:pt x="1185" y="1931"/>
                      </a:lnTo>
                      <a:lnTo>
                        <a:pt x="1197" y="1930"/>
                      </a:lnTo>
                      <a:lnTo>
                        <a:pt x="1210" y="1937"/>
                      </a:lnTo>
                      <a:lnTo>
                        <a:pt x="1228" y="1945"/>
                      </a:lnTo>
                      <a:lnTo>
                        <a:pt x="1243" y="1947"/>
                      </a:lnTo>
                      <a:lnTo>
                        <a:pt x="1237" y="1960"/>
                      </a:lnTo>
                      <a:lnTo>
                        <a:pt x="1223" y="1971"/>
                      </a:lnTo>
                      <a:lnTo>
                        <a:pt x="1207" y="1980"/>
                      </a:lnTo>
                      <a:lnTo>
                        <a:pt x="1193" y="1989"/>
                      </a:lnTo>
                      <a:lnTo>
                        <a:pt x="1185" y="1999"/>
                      </a:lnTo>
                      <a:lnTo>
                        <a:pt x="1187" y="2012"/>
                      </a:lnTo>
                      <a:lnTo>
                        <a:pt x="1190" y="2016"/>
                      </a:lnTo>
                      <a:lnTo>
                        <a:pt x="1194" y="2026"/>
                      </a:lnTo>
                      <a:lnTo>
                        <a:pt x="1199" y="2039"/>
                      </a:lnTo>
                      <a:lnTo>
                        <a:pt x="1204" y="2055"/>
                      </a:lnTo>
                      <a:lnTo>
                        <a:pt x="1211" y="2072"/>
                      </a:lnTo>
                      <a:lnTo>
                        <a:pt x="1240" y="2131"/>
                      </a:lnTo>
                      <a:lnTo>
                        <a:pt x="1248" y="2137"/>
                      </a:lnTo>
                      <a:lnTo>
                        <a:pt x="1256" y="2137"/>
                      </a:lnTo>
                      <a:lnTo>
                        <a:pt x="1264" y="2129"/>
                      </a:lnTo>
                      <a:lnTo>
                        <a:pt x="1259" y="2112"/>
                      </a:lnTo>
                      <a:lnTo>
                        <a:pt x="1254" y="2102"/>
                      </a:lnTo>
                      <a:lnTo>
                        <a:pt x="1252" y="2094"/>
                      </a:lnTo>
                      <a:lnTo>
                        <a:pt x="1259" y="2082"/>
                      </a:lnTo>
                      <a:lnTo>
                        <a:pt x="1265" y="2068"/>
                      </a:lnTo>
                      <a:lnTo>
                        <a:pt x="1265" y="2056"/>
                      </a:lnTo>
                      <a:lnTo>
                        <a:pt x="1262" y="2045"/>
                      </a:lnTo>
                      <a:lnTo>
                        <a:pt x="1261" y="2036"/>
                      </a:lnTo>
                      <a:lnTo>
                        <a:pt x="1267" y="2029"/>
                      </a:lnTo>
                      <a:lnTo>
                        <a:pt x="1282" y="2037"/>
                      </a:lnTo>
                      <a:lnTo>
                        <a:pt x="1286" y="2046"/>
                      </a:lnTo>
                      <a:lnTo>
                        <a:pt x="1300" y="2037"/>
                      </a:lnTo>
                      <a:lnTo>
                        <a:pt x="1309" y="2019"/>
                      </a:lnTo>
                      <a:lnTo>
                        <a:pt x="1315" y="1998"/>
                      </a:lnTo>
                      <a:lnTo>
                        <a:pt x="1322" y="1978"/>
                      </a:lnTo>
                      <a:lnTo>
                        <a:pt x="1336" y="1958"/>
                      </a:lnTo>
                      <a:lnTo>
                        <a:pt x="1345" y="1940"/>
                      </a:lnTo>
                      <a:lnTo>
                        <a:pt x="1352" y="1923"/>
                      </a:lnTo>
                      <a:lnTo>
                        <a:pt x="1359" y="1906"/>
                      </a:lnTo>
                      <a:lnTo>
                        <a:pt x="1374" y="1900"/>
                      </a:lnTo>
                      <a:lnTo>
                        <a:pt x="1378" y="1918"/>
                      </a:lnTo>
                      <a:lnTo>
                        <a:pt x="1386" y="1926"/>
                      </a:lnTo>
                      <a:lnTo>
                        <a:pt x="1396" y="1926"/>
                      </a:lnTo>
                      <a:lnTo>
                        <a:pt x="1408" y="1921"/>
                      </a:lnTo>
                      <a:lnTo>
                        <a:pt x="1422" y="1913"/>
                      </a:lnTo>
                      <a:lnTo>
                        <a:pt x="1436" y="1905"/>
                      </a:lnTo>
                      <a:lnTo>
                        <a:pt x="1451" y="1900"/>
                      </a:lnTo>
                      <a:lnTo>
                        <a:pt x="1471" y="1896"/>
                      </a:lnTo>
                      <a:lnTo>
                        <a:pt x="1484" y="1899"/>
                      </a:lnTo>
                      <a:lnTo>
                        <a:pt x="1488" y="1905"/>
                      </a:lnTo>
                      <a:lnTo>
                        <a:pt x="1484" y="1913"/>
                      </a:lnTo>
                      <a:lnTo>
                        <a:pt x="1469" y="1922"/>
                      </a:lnTo>
                      <a:lnTo>
                        <a:pt x="1453" y="1927"/>
                      </a:lnTo>
                      <a:lnTo>
                        <a:pt x="1443" y="1928"/>
                      </a:lnTo>
                      <a:lnTo>
                        <a:pt x="1433" y="1932"/>
                      </a:lnTo>
                      <a:lnTo>
                        <a:pt x="1374" y="1979"/>
                      </a:lnTo>
                      <a:lnTo>
                        <a:pt x="1349" y="2029"/>
                      </a:lnTo>
                      <a:lnTo>
                        <a:pt x="1366" y="2026"/>
                      </a:lnTo>
                      <a:lnTo>
                        <a:pt x="1377" y="2014"/>
                      </a:lnTo>
                      <a:lnTo>
                        <a:pt x="1388" y="2001"/>
                      </a:lnTo>
                      <a:lnTo>
                        <a:pt x="1402" y="1996"/>
                      </a:lnTo>
                      <a:lnTo>
                        <a:pt x="1421" y="1994"/>
                      </a:lnTo>
                      <a:lnTo>
                        <a:pt x="1435" y="1986"/>
                      </a:lnTo>
                      <a:lnTo>
                        <a:pt x="1448" y="1978"/>
                      </a:lnTo>
                      <a:lnTo>
                        <a:pt x="1461" y="1977"/>
                      </a:lnTo>
                      <a:lnTo>
                        <a:pt x="1477" y="1986"/>
                      </a:lnTo>
                      <a:lnTo>
                        <a:pt x="1492" y="1988"/>
                      </a:lnTo>
                      <a:lnTo>
                        <a:pt x="1500" y="1982"/>
                      </a:lnTo>
                      <a:lnTo>
                        <a:pt x="1496" y="1966"/>
                      </a:lnTo>
                      <a:lnTo>
                        <a:pt x="1497" y="1955"/>
                      </a:lnTo>
                      <a:lnTo>
                        <a:pt x="1543" y="1937"/>
                      </a:lnTo>
                      <a:lnTo>
                        <a:pt x="1551" y="1936"/>
                      </a:lnTo>
                      <a:lnTo>
                        <a:pt x="1557" y="1934"/>
                      </a:lnTo>
                      <a:lnTo>
                        <a:pt x="1559" y="1930"/>
                      </a:lnTo>
                      <a:lnTo>
                        <a:pt x="1558" y="1924"/>
                      </a:lnTo>
                      <a:lnTo>
                        <a:pt x="1553" y="1915"/>
                      </a:lnTo>
                      <a:lnTo>
                        <a:pt x="1552" y="1898"/>
                      </a:lnTo>
                      <a:lnTo>
                        <a:pt x="1559" y="1886"/>
                      </a:lnTo>
                      <a:lnTo>
                        <a:pt x="1571" y="1875"/>
                      </a:lnTo>
                      <a:lnTo>
                        <a:pt x="1583" y="1864"/>
                      </a:lnTo>
                      <a:lnTo>
                        <a:pt x="1591" y="1851"/>
                      </a:lnTo>
                      <a:lnTo>
                        <a:pt x="1591" y="1835"/>
                      </a:lnTo>
                      <a:lnTo>
                        <a:pt x="1571" y="1841"/>
                      </a:lnTo>
                      <a:lnTo>
                        <a:pt x="1559" y="1855"/>
                      </a:lnTo>
                      <a:lnTo>
                        <a:pt x="1544" y="1847"/>
                      </a:lnTo>
                      <a:lnTo>
                        <a:pt x="1539" y="1836"/>
                      </a:lnTo>
                      <a:lnTo>
                        <a:pt x="1537" y="1824"/>
                      </a:lnTo>
                      <a:lnTo>
                        <a:pt x="1531" y="1815"/>
                      </a:lnTo>
                      <a:lnTo>
                        <a:pt x="1511" y="1823"/>
                      </a:lnTo>
                      <a:lnTo>
                        <a:pt x="1500" y="1823"/>
                      </a:lnTo>
                      <a:lnTo>
                        <a:pt x="1495" y="1816"/>
                      </a:lnTo>
                      <a:lnTo>
                        <a:pt x="1495" y="1804"/>
                      </a:lnTo>
                      <a:lnTo>
                        <a:pt x="1500" y="1790"/>
                      </a:lnTo>
                      <a:lnTo>
                        <a:pt x="1496" y="1777"/>
                      </a:lnTo>
                      <a:lnTo>
                        <a:pt x="1487" y="1772"/>
                      </a:lnTo>
                      <a:lnTo>
                        <a:pt x="1476" y="1772"/>
                      </a:lnTo>
                      <a:lnTo>
                        <a:pt x="1464" y="1774"/>
                      </a:lnTo>
                      <a:lnTo>
                        <a:pt x="1452" y="1776"/>
                      </a:lnTo>
                      <a:lnTo>
                        <a:pt x="1443" y="1772"/>
                      </a:lnTo>
                      <a:lnTo>
                        <a:pt x="1457" y="1758"/>
                      </a:lnTo>
                      <a:lnTo>
                        <a:pt x="1476" y="1747"/>
                      </a:lnTo>
                      <a:lnTo>
                        <a:pt x="1493" y="1736"/>
                      </a:lnTo>
                      <a:lnTo>
                        <a:pt x="1515" y="1727"/>
                      </a:lnTo>
                      <a:lnTo>
                        <a:pt x="1536" y="1721"/>
                      </a:lnTo>
                      <a:lnTo>
                        <a:pt x="1554" y="1714"/>
                      </a:lnTo>
                      <a:lnTo>
                        <a:pt x="1568" y="1704"/>
                      </a:lnTo>
                      <a:lnTo>
                        <a:pt x="1577" y="1689"/>
                      </a:lnTo>
                      <a:lnTo>
                        <a:pt x="1581" y="1674"/>
                      </a:lnTo>
                      <a:lnTo>
                        <a:pt x="1589" y="1659"/>
                      </a:lnTo>
                      <a:lnTo>
                        <a:pt x="1602" y="1646"/>
                      </a:lnTo>
                      <a:lnTo>
                        <a:pt x="1616" y="1633"/>
                      </a:lnTo>
                      <a:lnTo>
                        <a:pt x="1630" y="1621"/>
                      </a:lnTo>
                      <a:lnTo>
                        <a:pt x="1643" y="1610"/>
                      </a:lnTo>
                      <a:lnTo>
                        <a:pt x="1652" y="1599"/>
                      </a:lnTo>
                      <a:lnTo>
                        <a:pt x="1655" y="1588"/>
                      </a:lnTo>
                      <a:lnTo>
                        <a:pt x="1652" y="1578"/>
                      </a:lnTo>
                      <a:lnTo>
                        <a:pt x="1631" y="1569"/>
                      </a:lnTo>
                      <a:lnTo>
                        <a:pt x="1614" y="1562"/>
                      </a:lnTo>
                      <a:lnTo>
                        <a:pt x="1597" y="1554"/>
                      </a:lnTo>
                      <a:lnTo>
                        <a:pt x="1580" y="1554"/>
                      </a:lnTo>
                      <a:lnTo>
                        <a:pt x="1570" y="1563"/>
                      </a:lnTo>
                      <a:lnTo>
                        <a:pt x="1565" y="1579"/>
                      </a:lnTo>
                      <a:lnTo>
                        <a:pt x="1560" y="1597"/>
                      </a:lnTo>
                      <a:lnTo>
                        <a:pt x="1555" y="1613"/>
                      </a:lnTo>
                      <a:lnTo>
                        <a:pt x="1537" y="1620"/>
                      </a:lnTo>
                      <a:lnTo>
                        <a:pt x="1528" y="1630"/>
                      </a:lnTo>
                      <a:lnTo>
                        <a:pt x="1523" y="1640"/>
                      </a:lnTo>
                      <a:lnTo>
                        <a:pt x="1518" y="1649"/>
                      </a:lnTo>
                      <a:lnTo>
                        <a:pt x="1508" y="1655"/>
                      </a:lnTo>
                      <a:lnTo>
                        <a:pt x="1483" y="1654"/>
                      </a:lnTo>
                      <a:lnTo>
                        <a:pt x="1468" y="1658"/>
                      </a:lnTo>
                      <a:lnTo>
                        <a:pt x="1462" y="1653"/>
                      </a:lnTo>
                      <a:lnTo>
                        <a:pt x="1460" y="1645"/>
                      </a:lnTo>
                      <a:lnTo>
                        <a:pt x="1460" y="1634"/>
                      </a:lnTo>
                      <a:lnTo>
                        <a:pt x="1462" y="1621"/>
                      </a:lnTo>
                      <a:lnTo>
                        <a:pt x="1464" y="1608"/>
                      </a:lnTo>
                      <a:lnTo>
                        <a:pt x="1466" y="1595"/>
                      </a:lnTo>
                      <a:lnTo>
                        <a:pt x="1467" y="1583"/>
                      </a:lnTo>
                      <a:lnTo>
                        <a:pt x="1467" y="1572"/>
                      </a:lnTo>
                      <a:lnTo>
                        <a:pt x="1463" y="1563"/>
                      </a:lnTo>
                      <a:lnTo>
                        <a:pt x="1456" y="1558"/>
                      </a:lnTo>
                      <a:lnTo>
                        <a:pt x="1444" y="1556"/>
                      </a:lnTo>
                      <a:lnTo>
                        <a:pt x="1427" y="1559"/>
                      </a:lnTo>
                      <a:lnTo>
                        <a:pt x="1414" y="1556"/>
                      </a:lnTo>
                      <a:lnTo>
                        <a:pt x="1411" y="1551"/>
                      </a:lnTo>
                      <a:lnTo>
                        <a:pt x="1406" y="1544"/>
                      </a:lnTo>
                      <a:lnTo>
                        <a:pt x="1393" y="1545"/>
                      </a:lnTo>
                      <a:lnTo>
                        <a:pt x="1382" y="1556"/>
                      </a:lnTo>
                      <a:lnTo>
                        <a:pt x="1374" y="1572"/>
                      </a:lnTo>
                      <a:lnTo>
                        <a:pt x="1367" y="1592"/>
                      </a:lnTo>
                      <a:lnTo>
                        <a:pt x="1360" y="1612"/>
                      </a:lnTo>
                      <a:lnTo>
                        <a:pt x="1352" y="1629"/>
                      </a:lnTo>
                      <a:lnTo>
                        <a:pt x="1342" y="1640"/>
                      </a:lnTo>
                      <a:lnTo>
                        <a:pt x="1331" y="1643"/>
                      </a:lnTo>
                      <a:lnTo>
                        <a:pt x="1326" y="1623"/>
                      </a:lnTo>
                      <a:lnTo>
                        <a:pt x="1349" y="1553"/>
                      </a:lnTo>
                      <a:lnTo>
                        <a:pt x="1364" y="1532"/>
                      </a:lnTo>
                      <a:lnTo>
                        <a:pt x="1362" y="1528"/>
                      </a:lnTo>
                      <a:lnTo>
                        <a:pt x="1360" y="1521"/>
                      </a:lnTo>
                      <a:lnTo>
                        <a:pt x="1348" y="1519"/>
                      </a:lnTo>
                      <a:lnTo>
                        <a:pt x="1336" y="1524"/>
                      </a:lnTo>
                      <a:lnTo>
                        <a:pt x="1322" y="1532"/>
                      </a:lnTo>
                      <a:lnTo>
                        <a:pt x="1308" y="1542"/>
                      </a:lnTo>
                      <a:lnTo>
                        <a:pt x="1295" y="1550"/>
                      </a:lnTo>
                      <a:lnTo>
                        <a:pt x="1282" y="1553"/>
                      </a:lnTo>
                      <a:lnTo>
                        <a:pt x="1270" y="1550"/>
                      </a:lnTo>
                      <a:lnTo>
                        <a:pt x="1280" y="1529"/>
                      </a:lnTo>
                      <a:lnTo>
                        <a:pt x="1345" y="1482"/>
                      </a:lnTo>
                      <a:lnTo>
                        <a:pt x="1365" y="1476"/>
                      </a:lnTo>
                      <a:lnTo>
                        <a:pt x="1377" y="1469"/>
                      </a:lnTo>
                      <a:lnTo>
                        <a:pt x="1383" y="1468"/>
                      </a:lnTo>
                      <a:lnTo>
                        <a:pt x="1386" y="1462"/>
                      </a:lnTo>
                      <a:lnTo>
                        <a:pt x="1372" y="1452"/>
                      </a:lnTo>
                      <a:lnTo>
                        <a:pt x="1355" y="1448"/>
                      </a:lnTo>
                      <a:lnTo>
                        <a:pt x="1338" y="1443"/>
                      </a:lnTo>
                      <a:lnTo>
                        <a:pt x="1322" y="1433"/>
                      </a:lnTo>
                      <a:lnTo>
                        <a:pt x="1305" y="1414"/>
                      </a:lnTo>
                      <a:lnTo>
                        <a:pt x="1297" y="1398"/>
                      </a:lnTo>
                      <a:lnTo>
                        <a:pt x="1292" y="1381"/>
                      </a:lnTo>
                      <a:lnTo>
                        <a:pt x="1305" y="1373"/>
                      </a:lnTo>
                      <a:lnTo>
                        <a:pt x="1320" y="1375"/>
                      </a:lnTo>
                      <a:lnTo>
                        <a:pt x="1335" y="1383"/>
                      </a:lnTo>
                      <a:lnTo>
                        <a:pt x="1350" y="1394"/>
                      </a:lnTo>
                      <a:lnTo>
                        <a:pt x="1364" y="1402"/>
                      </a:lnTo>
                      <a:lnTo>
                        <a:pt x="1421" y="1429"/>
                      </a:lnTo>
                      <a:lnTo>
                        <a:pt x="1479" y="1434"/>
                      </a:lnTo>
                      <a:lnTo>
                        <a:pt x="1499" y="1442"/>
                      </a:lnTo>
                      <a:lnTo>
                        <a:pt x="1513" y="1449"/>
                      </a:lnTo>
                      <a:lnTo>
                        <a:pt x="1528" y="1453"/>
                      </a:lnTo>
                      <a:lnTo>
                        <a:pt x="1550" y="1448"/>
                      </a:lnTo>
                      <a:lnTo>
                        <a:pt x="1567" y="1438"/>
                      </a:lnTo>
                      <a:lnTo>
                        <a:pt x="1580" y="1427"/>
                      </a:lnTo>
                      <a:lnTo>
                        <a:pt x="1592" y="1415"/>
                      </a:lnTo>
                      <a:lnTo>
                        <a:pt x="1605" y="1407"/>
                      </a:lnTo>
                      <a:lnTo>
                        <a:pt x="1619" y="1405"/>
                      </a:lnTo>
                      <a:lnTo>
                        <a:pt x="1640" y="1409"/>
                      </a:lnTo>
                      <a:lnTo>
                        <a:pt x="1661" y="1408"/>
                      </a:lnTo>
                      <a:lnTo>
                        <a:pt x="1726" y="1370"/>
                      </a:lnTo>
                      <a:lnTo>
                        <a:pt x="1761" y="1307"/>
                      </a:lnTo>
                      <a:lnTo>
                        <a:pt x="1763" y="1290"/>
                      </a:lnTo>
                      <a:lnTo>
                        <a:pt x="1761" y="1273"/>
                      </a:lnTo>
                      <a:lnTo>
                        <a:pt x="1758" y="1257"/>
                      </a:lnTo>
                      <a:lnTo>
                        <a:pt x="1757" y="1242"/>
                      </a:lnTo>
                      <a:lnTo>
                        <a:pt x="1760" y="1228"/>
                      </a:lnTo>
                      <a:lnTo>
                        <a:pt x="1771" y="1216"/>
                      </a:lnTo>
                      <a:lnTo>
                        <a:pt x="1778" y="1198"/>
                      </a:lnTo>
                      <a:lnTo>
                        <a:pt x="1780" y="1181"/>
                      </a:lnTo>
                      <a:lnTo>
                        <a:pt x="1779" y="1164"/>
                      </a:lnTo>
                      <a:lnTo>
                        <a:pt x="1781" y="1148"/>
                      </a:lnTo>
                      <a:lnTo>
                        <a:pt x="1791" y="1128"/>
                      </a:lnTo>
                      <a:lnTo>
                        <a:pt x="1801" y="1109"/>
                      </a:lnTo>
                      <a:lnTo>
                        <a:pt x="1811" y="1091"/>
                      </a:lnTo>
                      <a:lnTo>
                        <a:pt x="1820" y="1072"/>
                      </a:lnTo>
                      <a:lnTo>
                        <a:pt x="1848" y="999"/>
                      </a:lnTo>
                      <a:lnTo>
                        <a:pt x="1851" y="963"/>
                      </a:lnTo>
                      <a:lnTo>
                        <a:pt x="1855" y="942"/>
                      </a:lnTo>
                      <a:lnTo>
                        <a:pt x="1855" y="925"/>
                      </a:lnTo>
                      <a:lnTo>
                        <a:pt x="1855" y="910"/>
                      </a:lnTo>
                      <a:lnTo>
                        <a:pt x="1856" y="897"/>
                      </a:lnTo>
                      <a:lnTo>
                        <a:pt x="1861" y="885"/>
                      </a:lnTo>
                      <a:lnTo>
                        <a:pt x="1872" y="872"/>
                      </a:lnTo>
                      <a:lnTo>
                        <a:pt x="1885" y="860"/>
                      </a:lnTo>
                      <a:lnTo>
                        <a:pt x="1898" y="841"/>
                      </a:lnTo>
                      <a:lnTo>
                        <a:pt x="1910" y="820"/>
                      </a:lnTo>
                      <a:lnTo>
                        <a:pt x="1920" y="798"/>
                      </a:lnTo>
                      <a:lnTo>
                        <a:pt x="1927" y="779"/>
                      </a:lnTo>
                      <a:lnTo>
                        <a:pt x="1930" y="766"/>
                      </a:lnTo>
                      <a:lnTo>
                        <a:pt x="1936" y="745"/>
                      </a:lnTo>
                      <a:lnTo>
                        <a:pt x="1944" y="727"/>
                      </a:lnTo>
                      <a:lnTo>
                        <a:pt x="1952" y="709"/>
                      </a:lnTo>
                      <a:lnTo>
                        <a:pt x="1958" y="691"/>
                      </a:lnTo>
                      <a:lnTo>
                        <a:pt x="1960" y="671"/>
                      </a:lnTo>
                      <a:lnTo>
                        <a:pt x="1949" y="661"/>
                      </a:lnTo>
                      <a:lnTo>
                        <a:pt x="1948" y="668"/>
                      </a:lnTo>
                      <a:lnTo>
                        <a:pt x="1937" y="667"/>
                      </a:lnTo>
                      <a:lnTo>
                        <a:pt x="1932" y="653"/>
                      </a:lnTo>
                      <a:lnTo>
                        <a:pt x="1939" y="643"/>
                      </a:lnTo>
                      <a:lnTo>
                        <a:pt x="1933" y="633"/>
                      </a:lnTo>
                      <a:lnTo>
                        <a:pt x="1923" y="631"/>
                      </a:lnTo>
                      <a:lnTo>
                        <a:pt x="1915" y="645"/>
                      </a:lnTo>
                      <a:lnTo>
                        <a:pt x="1905" y="649"/>
                      </a:lnTo>
                      <a:lnTo>
                        <a:pt x="1900" y="635"/>
                      </a:lnTo>
                      <a:lnTo>
                        <a:pt x="1903" y="623"/>
                      </a:lnTo>
                      <a:lnTo>
                        <a:pt x="1911" y="613"/>
                      </a:lnTo>
                      <a:lnTo>
                        <a:pt x="1922" y="604"/>
                      </a:lnTo>
                      <a:lnTo>
                        <a:pt x="1933" y="596"/>
                      </a:lnTo>
                      <a:lnTo>
                        <a:pt x="1941" y="587"/>
                      </a:lnTo>
                      <a:lnTo>
                        <a:pt x="1944" y="576"/>
                      </a:lnTo>
                      <a:lnTo>
                        <a:pt x="1945" y="554"/>
                      </a:lnTo>
                      <a:lnTo>
                        <a:pt x="1927" y="499"/>
                      </a:lnTo>
                      <a:lnTo>
                        <a:pt x="1916" y="488"/>
                      </a:lnTo>
                      <a:lnTo>
                        <a:pt x="1912" y="477"/>
                      </a:lnTo>
                      <a:lnTo>
                        <a:pt x="1940" y="431"/>
                      </a:lnTo>
                      <a:lnTo>
                        <a:pt x="1947" y="422"/>
                      </a:lnTo>
                      <a:lnTo>
                        <a:pt x="1952" y="414"/>
                      </a:lnTo>
                      <a:lnTo>
                        <a:pt x="1952" y="405"/>
                      </a:lnTo>
                      <a:lnTo>
                        <a:pt x="1948" y="397"/>
                      </a:lnTo>
                      <a:lnTo>
                        <a:pt x="1935" y="388"/>
                      </a:lnTo>
                      <a:lnTo>
                        <a:pt x="1925" y="378"/>
                      </a:lnTo>
                      <a:lnTo>
                        <a:pt x="1919" y="365"/>
                      </a:lnTo>
                      <a:lnTo>
                        <a:pt x="1916" y="352"/>
                      </a:lnTo>
                      <a:lnTo>
                        <a:pt x="1915" y="337"/>
                      </a:lnTo>
                      <a:lnTo>
                        <a:pt x="1915" y="321"/>
                      </a:lnTo>
                      <a:lnTo>
                        <a:pt x="1917" y="305"/>
                      </a:lnTo>
                      <a:lnTo>
                        <a:pt x="1919" y="289"/>
                      </a:lnTo>
                      <a:lnTo>
                        <a:pt x="1921" y="272"/>
                      </a:lnTo>
                      <a:lnTo>
                        <a:pt x="1922" y="256"/>
                      </a:lnTo>
                      <a:lnTo>
                        <a:pt x="1922" y="240"/>
                      </a:lnTo>
                      <a:lnTo>
                        <a:pt x="1920" y="224"/>
                      </a:lnTo>
                      <a:lnTo>
                        <a:pt x="1916" y="209"/>
                      </a:lnTo>
                      <a:lnTo>
                        <a:pt x="1909" y="195"/>
                      </a:lnTo>
                      <a:lnTo>
                        <a:pt x="1900" y="187"/>
                      </a:lnTo>
                      <a:lnTo>
                        <a:pt x="1886" y="184"/>
                      </a:lnTo>
                      <a:lnTo>
                        <a:pt x="1872" y="181"/>
                      </a:lnTo>
                      <a:lnTo>
                        <a:pt x="1861" y="168"/>
                      </a:lnTo>
                      <a:lnTo>
                        <a:pt x="1853" y="150"/>
                      </a:lnTo>
                      <a:lnTo>
                        <a:pt x="1854" y="133"/>
                      </a:lnTo>
                      <a:lnTo>
                        <a:pt x="1860" y="117"/>
                      </a:lnTo>
                      <a:lnTo>
                        <a:pt x="1869" y="102"/>
                      </a:lnTo>
                      <a:lnTo>
                        <a:pt x="1878" y="87"/>
                      </a:lnTo>
                      <a:lnTo>
                        <a:pt x="1885" y="72"/>
                      </a:lnTo>
                      <a:lnTo>
                        <a:pt x="1897" y="55"/>
                      </a:lnTo>
                      <a:lnTo>
                        <a:pt x="1917" y="48"/>
                      </a:lnTo>
                      <a:lnTo>
                        <a:pt x="1938" y="46"/>
                      </a:lnTo>
                      <a:lnTo>
                        <a:pt x="1946" y="64"/>
                      </a:lnTo>
                      <a:lnTo>
                        <a:pt x="1968" y="138"/>
                      </a:lnTo>
                      <a:lnTo>
                        <a:pt x="1969" y="157"/>
                      </a:lnTo>
                      <a:lnTo>
                        <a:pt x="1970" y="184"/>
                      </a:lnTo>
                      <a:lnTo>
                        <a:pt x="1974" y="204"/>
                      </a:lnTo>
                      <a:lnTo>
                        <a:pt x="1982" y="216"/>
                      </a:lnTo>
                      <a:lnTo>
                        <a:pt x="1989" y="198"/>
                      </a:lnTo>
                      <a:lnTo>
                        <a:pt x="1993" y="180"/>
                      </a:lnTo>
                      <a:lnTo>
                        <a:pt x="1995" y="161"/>
                      </a:lnTo>
                      <a:lnTo>
                        <a:pt x="1994" y="142"/>
                      </a:lnTo>
                      <a:lnTo>
                        <a:pt x="1992" y="122"/>
                      </a:lnTo>
                      <a:lnTo>
                        <a:pt x="1990" y="102"/>
                      </a:lnTo>
                      <a:lnTo>
                        <a:pt x="1987" y="83"/>
                      </a:lnTo>
                      <a:lnTo>
                        <a:pt x="1985" y="63"/>
                      </a:lnTo>
                      <a:lnTo>
                        <a:pt x="1985" y="44"/>
                      </a:lnTo>
                      <a:lnTo>
                        <a:pt x="2011" y="42"/>
                      </a:lnTo>
                      <a:lnTo>
                        <a:pt x="2037" y="40"/>
                      </a:lnTo>
                      <a:lnTo>
                        <a:pt x="2119" y="33"/>
                      </a:lnTo>
                      <a:lnTo>
                        <a:pt x="2201" y="26"/>
                      </a:lnTo>
                      <a:lnTo>
                        <a:pt x="2229" y="24"/>
                      </a:lnTo>
                      <a:lnTo>
                        <a:pt x="2313" y="17"/>
                      </a:lnTo>
                      <a:lnTo>
                        <a:pt x="2396" y="10"/>
                      </a:lnTo>
                      <a:lnTo>
                        <a:pt x="2477" y="4"/>
                      </a:lnTo>
                      <a:lnTo>
                        <a:pt x="2530" y="0"/>
                      </a:lnTo>
                      <a:lnTo>
                        <a:pt x="2541" y="109"/>
                      </a:lnTo>
                      <a:lnTo>
                        <a:pt x="2539" y="124"/>
                      </a:lnTo>
                      <a:lnTo>
                        <a:pt x="2539" y="140"/>
                      </a:lnTo>
                      <a:lnTo>
                        <a:pt x="2540" y="156"/>
                      </a:lnTo>
                      <a:lnTo>
                        <a:pt x="2541" y="174"/>
                      </a:lnTo>
                      <a:lnTo>
                        <a:pt x="2544" y="192"/>
                      </a:lnTo>
                      <a:lnTo>
                        <a:pt x="2546" y="211"/>
                      </a:lnTo>
                      <a:lnTo>
                        <a:pt x="2548" y="291"/>
                      </a:lnTo>
                      <a:lnTo>
                        <a:pt x="2516" y="294"/>
                      </a:lnTo>
                      <a:lnTo>
                        <a:pt x="2531" y="317"/>
                      </a:lnTo>
                      <a:lnTo>
                        <a:pt x="2542" y="339"/>
                      </a:lnTo>
                      <a:lnTo>
                        <a:pt x="2549" y="360"/>
                      </a:lnTo>
                      <a:lnTo>
                        <a:pt x="2553" y="380"/>
                      </a:lnTo>
                      <a:lnTo>
                        <a:pt x="2554" y="398"/>
                      </a:lnTo>
                      <a:lnTo>
                        <a:pt x="2552" y="415"/>
                      </a:lnTo>
                      <a:lnTo>
                        <a:pt x="2548" y="429"/>
                      </a:lnTo>
                      <a:lnTo>
                        <a:pt x="2544" y="442"/>
                      </a:lnTo>
                      <a:lnTo>
                        <a:pt x="2540" y="453"/>
                      </a:lnTo>
                      <a:lnTo>
                        <a:pt x="2547" y="456"/>
                      </a:lnTo>
                      <a:lnTo>
                        <a:pt x="2547" y="460"/>
                      </a:lnTo>
                      <a:lnTo>
                        <a:pt x="2543" y="479"/>
                      </a:lnTo>
                      <a:lnTo>
                        <a:pt x="2540" y="498"/>
                      </a:lnTo>
                      <a:lnTo>
                        <a:pt x="2538" y="518"/>
                      </a:lnTo>
                      <a:lnTo>
                        <a:pt x="2537" y="538"/>
                      </a:lnTo>
                      <a:lnTo>
                        <a:pt x="2537" y="557"/>
                      </a:lnTo>
                      <a:lnTo>
                        <a:pt x="2538" y="577"/>
                      </a:lnTo>
                      <a:lnTo>
                        <a:pt x="2538" y="597"/>
                      </a:lnTo>
                      <a:lnTo>
                        <a:pt x="2538" y="617"/>
                      </a:lnTo>
                      <a:lnTo>
                        <a:pt x="2476" y="652"/>
                      </a:lnTo>
                      <a:lnTo>
                        <a:pt x="2438" y="653"/>
                      </a:lnTo>
                      <a:lnTo>
                        <a:pt x="2421" y="654"/>
                      </a:lnTo>
                      <a:lnTo>
                        <a:pt x="2413" y="656"/>
                      </a:lnTo>
                      <a:lnTo>
                        <a:pt x="2402" y="659"/>
                      </a:lnTo>
                      <a:lnTo>
                        <a:pt x="2388" y="663"/>
                      </a:lnTo>
                      <a:lnTo>
                        <a:pt x="2320" y="688"/>
                      </a:lnTo>
                      <a:lnTo>
                        <a:pt x="2267" y="721"/>
                      </a:lnTo>
                      <a:lnTo>
                        <a:pt x="2261" y="741"/>
                      </a:lnTo>
                      <a:lnTo>
                        <a:pt x="2266" y="751"/>
                      </a:lnTo>
                      <a:lnTo>
                        <a:pt x="2280" y="767"/>
                      </a:lnTo>
                      <a:lnTo>
                        <a:pt x="2295" y="781"/>
                      </a:lnTo>
                      <a:lnTo>
                        <a:pt x="2310" y="794"/>
                      </a:lnTo>
                      <a:lnTo>
                        <a:pt x="2323" y="806"/>
                      </a:lnTo>
                      <a:lnTo>
                        <a:pt x="2335" y="819"/>
                      </a:lnTo>
                      <a:lnTo>
                        <a:pt x="2343" y="833"/>
                      </a:lnTo>
                      <a:lnTo>
                        <a:pt x="2348" y="848"/>
                      </a:lnTo>
                      <a:lnTo>
                        <a:pt x="2349" y="866"/>
                      </a:lnTo>
                      <a:lnTo>
                        <a:pt x="2348" y="882"/>
                      </a:lnTo>
                      <a:lnTo>
                        <a:pt x="2349" y="901"/>
                      </a:lnTo>
                      <a:lnTo>
                        <a:pt x="2370" y="963"/>
                      </a:lnTo>
                      <a:lnTo>
                        <a:pt x="2381" y="965"/>
                      </a:lnTo>
                      <a:lnTo>
                        <a:pt x="2402" y="957"/>
                      </a:lnTo>
                      <a:lnTo>
                        <a:pt x="2422" y="951"/>
                      </a:lnTo>
                      <a:lnTo>
                        <a:pt x="2441" y="946"/>
                      </a:lnTo>
                      <a:lnTo>
                        <a:pt x="2459" y="942"/>
                      </a:lnTo>
                      <a:lnTo>
                        <a:pt x="2477" y="940"/>
                      </a:lnTo>
                      <a:lnTo>
                        <a:pt x="2495" y="940"/>
                      </a:lnTo>
                      <a:lnTo>
                        <a:pt x="2513" y="942"/>
                      </a:lnTo>
                      <a:lnTo>
                        <a:pt x="2532" y="947"/>
                      </a:lnTo>
                      <a:lnTo>
                        <a:pt x="2540" y="1236"/>
                      </a:lnTo>
                      <a:lnTo>
                        <a:pt x="2540" y="1255"/>
                      </a:lnTo>
                      <a:lnTo>
                        <a:pt x="2539" y="1274"/>
                      </a:lnTo>
                      <a:lnTo>
                        <a:pt x="2537" y="1294"/>
                      </a:lnTo>
                      <a:lnTo>
                        <a:pt x="2535" y="1315"/>
                      </a:lnTo>
                      <a:lnTo>
                        <a:pt x="2533" y="1335"/>
                      </a:lnTo>
                      <a:lnTo>
                        <a:pt x="2532" y="1355"/>
                      </a:lnTo>
                      <a:lnTo>
                        <a:pt x="2531" y="1375"/>
                      </a:lnTo>
                      <a:lnTo>
                        <a:pt x="2532" y="1394"/>
                      </a:lnTo>
                      <a:lnTo>
                        <a:pt x="2535" y="1413"/>
                      </a:lnTo>
                      <a:lnTo>
                        <a:pt x="2546" y="1755"/>
                      </a:lnTo>
                      <a:lnTo>
                        <a:pt x="2531" y="1768"/>
                      </a:lnTo>
                      <a:lnTo>
                        <a:pt x="2528" y="1781"/>
                      </a:lnTo>
                      <a:lnTo>
                        <a:pt x="2531" y="1794"/>
                      </a:lnTo>
                      <a:lnTo>
                        <a:pt x="2538" y="1807"/>
                      </a:lnTo>
                      <a:lnTo>
                        <a:pt x="2545" y="1820"/>
                      </a:lnTo>
                      <a:lnTo>
                        <a:pt x="2553" y="1832"/>
                      </a:lnTo>
                      <a:lnTo>
                        <a:pt x="2550" y="1842"/>
                      </a:lnTo>
                      <a:lnTo>
                        <a:pt x="2544" y="1851"/>
                      </a:lnTo>
                      <a:lnTo>
                        <a:pt x="2540" y="1859"/>
                      </a:lnTo>
                      <a:lnTo>
                        <a:pt x="2540" y="1880"/>
                      </a:lnTo>
                      <a:lnTo>
                        <a:pt x="2541" y="1900"/>
                      </a:lnTo>
                      <a:lnTo>
                        <a:pt x="2542" y="1920"/>
                      </a:lnTo>
                      <a:lnTo>
                        <a:pt x="2544" y="1939"/>
                      </a:lnTo>
                      <a:lnTo>
                        <a:pt x="2538" y="1948"/>
                      </a:lnTo>
                      <a:lnTo>
                        <a:pt x="2536" y="1968"/>
                      </a:lnTo>
                      <a:lnTo>
                        <a:pt x="2535" y="1988"/>
                      </a:lnTo>
                      <a:lnTo>
                        <a:pt x="2535" y="2007"/>
                      </a:lnTo>
                      <a:lnTo>
                        <a:pt x="2535" y="2027"/>
                      </a:lnTo>
                      <a:lnTo>
                        <a:pt x="2535" y="2047"/>
                      </a:lnTo>
                      <a:lnTo>
                        <a:pt x="2536" y="2108"/>
                      </a:lnTo>
                      <a:lnTo>
                        <a:pt x="2537" y="2148"/>
                      </a:lnTo>
                      <a:lnTo>
                        <a:pt x="2538" y="2168"/>
                      </a:lnTo>
                      <a:lnTo>
                        <a:pt x="2538" y="2188"/>
                      </a:lnTo>
                      <a:lnTo>
                        <a:pt x="2539" y="2208"/>
                      </a:lnTo>
                      <a:lnTo>
                        <a:pt x="2538" y="2233"/>
                      </a:lnTo>
                      <a:lnTo>
                        <a:pt x="2539" y="2254"/>
                      </a:lnTo>
                      <a:lnTo>
                        <a:pt x="2540" y="2273"/>
                      </a:lnTo>
                      <a:lnTo>
                        <a:pt x="2543" y="2290"/>
                      </a:lnTo>
                      <a:lnTo>
                        <a:pt x="2542" y="2311"/>
                      </a:lnTo>
                      <a:lnTo>
                        <a:pt x="2540" y="2332"/>
                      </a:lnTo>
                      <a:lnTo>
                        <a:pt x="2538" y="2352"/>
                      </a:lnTo>
                      <a:lnTo>
                        <a:pt x="2536" y="2372"/>
                      </a:lnTo>
                      <a:lnTo>
                        <a:pt x="2535" y="2391"/>
                      </a:lnTo>
                      <a:lnTo>
                        <a:pt x="2535" y="2410"/>
                      </a:lnTo>
                      <a:lnTo>
                        <a:pt x="2537" y="2428"/>
                      </a:lnTo>
                      <a:lnTo>
                        <a:pt x="2537" y="2450"/>
                      </a:lnTo>
                      <a:lnTo>
                        <a:pt x="2538" y="2513"/>
                      </a:lnTo>
                      <a:lnTo>
                        <a:pt x="2539" y="2573"/>
                      </a:lnTo>
                      <a:lnTo>
                        <a:pt x="2540" y="2593"/>
                      </a:lnTo>
                      <a:lnTo>
                        <a:pt x="2541" y="2612"/>
                      </a:lnTo>
                      <a:lnTo>
                        <a:pt x="2541" y="2631"/>
                      </a:lnTo>
                      <a:lnTo>
                        <a:pt x="2542" y="2650"/>
                      </a:lnTo>
                      <a:lnTo>
                        <a:pt x="2542" y="2669"/>
                      </a:lnTo>
                      <a:lnTo>
                        <a:pt x="2539" y="2682"/>
                      </a:lnTo>
                      <a:lnTo>
                        <a:pt x="2539" y="2702"/>
                      </a:lnTo>
                      <a:lnTo>
                        <a:pt x="2541" y="2722"/>
                      </a:lnTo>
                      <a:lnTo>
                        <a:pt x="2546" y="3027"/>
                      </a:lnTo>
                      <a:lnTo>
                        <a:pt x="2544" y="3035"/>
                      </a:lnTo>
                      <a:lnTo>
                        <a:pt x="2544" y="3049"/>
                      </a:lnTo>
                      <a:lnTo>
                        <a:pt x="2548" y="3114"/>
                      </a:lnTo>
                      <a:lnTo>
                        <a:pt x="2552" y="3165"/>
                      </a:lnTo>
                      <a:lnTo>
                        <a:pt x="2554" y="3189"/>
                      </a:lnTo>
                      <a:lnTo>
                        <a:pt x="2555" y="3212"/>
                      </a:lnTo>
                      <a:lnTo>
                        <a:pt x="2556" y="3232"/>
                      </a:lnTo>
                      <a:lnTo>
                        <a:pt x="2557" y="3247"/>
                      </a:lnTo>
                      <a:lnTo>
                        <a:pt x="2551" y="3585"/>
                      </a:lnTo>
                      <a:lnTo>
                        <a:pt x="2548" y="3605"/>
                      </a:lnTo>
                      <a:lnTo>
                        <a:pt x="2544" y="3625"/>
                      </a:lnTo>
                      <a:lnTo>
                        <a:pt x="2540" y="3643"/>
                      </a:lnTo>
                      <a:lnTo>
                        <a:pt x="2539" y="3661"/>
                      </a:lnTo>
                      <a:lnTo>
                        <a:pt x="2542" y="3679"/>
                      </a:lnTo>
                      <a:lnTo>
                        <a:pt x="2542" y="3700"/>
                      </a:lnTo>
                      <a:lnTo>
                        <a:pt x="2543" y="3721"/>
                      </a:lnTo>
                      <a:lnTo>
                        <a:pt x="2544" y="3742"/>
                      </a:lnTo>
                      <a:lnTo>
                        <a:pt x="2545" y="3762"/>
                      </a:lnTo>
                      <a:lnTo>
                        <a:pt x="2548" y="3780"/>
                      </a:lnTo>
                      <a:lnTo>
                        <a:pt x="2547" y="3802"/>
                      </a:lnTo>
                      <a:lnTo>
                        <a:pt x="2547" y="3822"/>
                      </a:lnTo>
                      <a:lnTo>
                        <a:pt x="2548" y="3842"/>
                      </a:lnTo>
                      <a:lnTo>
                        <a:pt x="2551" y="3860"/>
                      </a:lnTo>
                      <a:lnTo>
                        <a:pt x="2548" y="3879"/>
                      </a:lnTo>
                      <a:lnTo>
                        <a:pt x="2543" y="3943"/>
                      </a:lnTo>
                      <a:lnTo>
                        <a:pt x="2540" y="4014"/>
                      </a:lnTo>
                      <a:lnTo>
                        <a:pt x="2540" y="4088"/>
                      </a:lnTo>
                      <a:lnTo>
                        <a:pt x="2541" y="4160"/>
                      </a:lnTo>
                      <a:lnTo>
                        <a:pt x="2543" y="4228"/>
                      </a:lnTo>
                      <a:lnTo>
                        <a:pt x="2547" y="4303"/>
                      </a:lnTo>
                      <a:lnTo>
                        <a:pt x="2529" y="4302"/>
                      </a:lnTo>
                      <a:lnTo>
                        <a:pt x="2546" y="4306"/>
                      </a:lnTo>
                      <a:lnTo>
                        <a:pt x="2543" y="4326"/>
                      </a:lnTo>
                      <a:lnTo>
                        <a:pt x="2542" y="4346"/>
                      </a:lnTo>
                      <a:lnTo>
                        <a:pt x="2531" y="4344"/>
                      </a:lnTo>
                      <a:lnTo>
                        <a:pt x="2523" y="4339"/>
                      </a:lnTo>
                      <a:lnTo>
                        <a:pt x="2524" y="4330"/>
                      </a:lnTo>
                      <a:lnTo>
                        <a:pt x="2521" y="4333"/>
                      </a:lnTo>
                      <a:lnTo>
                        <a:pt x="2512" y="4338"/>
                      </a:lnTo>
                      <a:lnTo>
                        <a:pt x="2515" y="4344"/>
                      </a:lnTo>
                      <a:lnTo>
                        <a:pt x="2528" y="4348"/>
                      </a:lnTo>
                      <a:lnTo>
                        <a:pt x="2541" y="4351"/>
                      </a:lnTo>
                      <a:lnTo>
                        <a:pt x="2540" y="4370"/>
                      </a:lnTo>
                      <a:lnTo>
                        <a:pt x="2539" y="4390"/>
                      </a:lnTo>
                      <a:lnTo>
                        <a:pt x="2538" y="4410"/>
                      </a:lnTo>
                      <a:lnTo>
                        <a:pt x="2537" y="4430"/>
                      </a:lnTo>
                      <a:lnTo>
                        <a:pt x="2535" y="4450"/>
                      </a:lnTo>
                      <a:lnTo>
                        <a:pt x="2535" y="4470"/>
                      </a:lnTo>
                      <a:lnTo>
                        <a:pt x="2534" y="4490"/>
                      </a:lnTo>
                      <a:lnTo>
                        <a:pt x="2534" y="4510"/>
                      </a:lnTo>
                      <a:lnTo>
                        <a:pt x="2535" y="4530"/>
                      </a:lnTo>
                      <a:lnTo>
                        <a:pt x="2537" y="4550"/>
                      </a:lnTo>
                      <a:lnTo>
                        <a:pt x="2535" y="4575"/>
                      </a:lnTo>
                      <a:lnTo>
                        <a:pt x="2534" y="4599"/>
                      </a:lnTo>
                      <a:lnTo>
                        <a:pt x="2534" y="4621"/>
                      </a:lnTo>
                      <a:lnTo>
                        <a:pt x="2535" y="4642"/>
                      </a:lnTo>
                      <a:lnTo>
                        <a:pt x="2537" y="4661"/>
                      </a:lnTo>
                      <a:lnTo>
                        <a:pt x="2540" y="4677"/>
                      </a:lnTo>
                      <a:lnTo>
                        <a:pt x="2544" y="4692"/>
                      </a:lnTo>
                      <a:lnTo>
                        <a:pt x="2554" y="4680"/>
                      </a:lnTo>
                      <a:lnTo>
                        <a:pt x="2549" y="4700"/>
                      </a:lnTo>
                      <a:lnTo>
                        <a:pt x="2547" y="4719"/>
                      </a:lnTo>
                      <a:lnTo>
                        <a:pt x="2546" y="4739"/>
                      </a:lnTo>
                      <a:lnTo>
                        <a:pt x="2548" y="4759"/>
                      </a:lnTo>
                      <a:lnTo>
                        <a:pt x="2551" y="4779"/>
                      </a:lnTo>
                      <a:lnTo>
                        <a:pt x="2555" y="4804"/>
                      </a:lnTo>
                      <a:lnTo>
                        <a:pt x="2554" y="4827"/>
                      </a:lnTo>
                      <a:lnTo>
                        <a:pt x="2551" y="4846"/>
                      </a:lnTo>
                      <a:lnTo>
                        <a:pt x="2546" y="4863"/>
                      </a:lnTo>
                      <a:lnTo>
                        <a:pt x="2542" y="4878"/>
                      </a:lnTo>
                      <a:lnTo>
                        <a:pt x="2539" y="4892"/>
                      </a:lnTo>
                      <a:lnTo>
                        <a:pt x="2540" y="4906"/>
                      </a:lnTo>
                      <a:lnTo>
                        <a:pt x="2540" y="4926"/>
                      </a:lnTo>
                      <a:lnTo>
                        <a:pt x="2540" y="4946"/>
                      </a:lnTo>
                      <a:lnTo>
                        <a:pt x="2539" y="5007"/>
                      </a:lnTo>
                      <a:lnTo>
                        <a:pt x="2538" y="5048"/>
                      </a:lnTo>
                      <a:lnTo>
                        <a:pt x="2537" y="5068"/>
                      </a:lnTo>
                      <a:lnTo>
                        <a:pt x="2537" y="5088"/>
                      </a:lnTo>
                      <a:lnTo>
                        <a:pt x="2536" y="5108"/>
                      </a:lnTo>
                      <a:lnTo>
                        <a:pt x="2536" y="5128"/>
                      </a:lnTo>
                      <a:lnTo>
                        <a:pt x="2536" y="5148"/>
                      </a:lnTo>
                      <a:lnTo>
                        <a:pt x="2536" y="5168"/>
                      </a:lnTo>
                      <a:lnTo>
                        <a:pt x="2538" y="5247"/>
                      </a:lnTo>
                      <a:lnTo>
                        <a:pt x="2541" y="5286"/>
                      </a:lnTo>
                      <a:lnTo>
                        <a:pt x="2541" y="5305"/>
                      </a:lnTo>
                      <a:lnTo>
                        <a:pt x="2541" y="5325"/>
                      </a:lnTo>
                      <a:lnTo>
                        <a:pt x="2541" y="5346"/>
                      </a:lnTo>
                      <a:lnTo>
                        <a:pt x="2541" y="5367"/>
                      </a:lnTo>
                      <a:lnTo>
                        <a:pt x="2542" y="5432"/>
                      </a:lnTo>
                      <a:lnTo>
                        <a:pt x="2543" y="5496"/>
                      </a:lnTo>
                      <a:lnTo>
                        <a:pt x="2545" y="5573"/>
                      </a:lnTo>
                      <a:lnTo>
                        <a:pt x="2545" y="5606"/>
                      </a:lnTo>
                      <a:lnTo>
                        <a:pt x="2544" y="5626"/>
                      </a:lnTo>
                      <a:lnTo>
                        <a:pt x="2542" y="5645"/>
                      </a:lnTo>
                      <a:lnTo>
                        <a:pt x="2540" y="5665"/>
                      </a:lnTo>
                      <a:lnTo>
                        <a:pt x="2538" y="5685"/>
                      </a:lnTo>
                      <a:lnTo>
                        <a:pt x="2536" y="5705"/>
                      </a:lnTo>
                      <a:lnTo>
                        <a:pt x="2534" y="5725"/>
                      </a:lnTo>
                      <a:lnTo>
                        <a:pt x="2528" y="5785"/>
                      </a:lnTo>
                      <a:lnTo>
                        <a:pt x="2522" y="5865"/>
                      </a:lnTo>
                      <a:lnTo>
                        <a:pt x="2521" y="5885"/>
                      </a:lnTo>
                      <a:lnTo>
                        <a:pt x="2501" y="5875"/>
                      </a:lnTo>
                      <a:lnTo>
                        <a:pt x="2488" y="5863"/>
                      </a:lnTo>
                      <a:lnTo>
                        <a:pt x="2478" y="5844"/>
                      </a:lnTo>
                      <a:lnTo>
                        <a:pt x="2469" y="5824"/>
                      </a:lnTo>
                      <a:lnTo>
                        <a:pt x="2456" y="5805"/>
                      </a:lnTo>
                      <a:lnTo>
                        <a:pt x="2442" y="5792"/>
                      </a:lnTo>
                      <a:lnTo>
                        <a:pt x="2436" y="5802"/>
                      </a:lnTo>
                      <a:lnTo>
                        <a:pt x="2436" y="5818"/>
                      </a:lnTo>
                      <a:lnTo>
                        <a:pt x="2460" y="5878"/>
                      </a:lnTo>
                      <a:lnTo>
                        <a:pt x="2481" y="5913"/>
                      </a:lnTo>
                      <a:lnTo>
                        <a:pt x="2491" y="5931"/>
                      </a:lnTo>
                      <a:lnTo>
                        <a:pt x="2513" y="5989"/>
                      </a:lnTo>
                      <a:lnTo>
                        <a:pt x="2527" y="6048"/>
                      </a:lnTo>
                      <a:lnTo>
                        <a:pt x="2535" y="6085"/>
                      </a:lnTo>
                      <a:lnTo>
                        <a:pt x="2529" y="6073"/>
                      </a:lnTo>
                      <a:lnTo>
                        <a:pt x="2519" y="6052"/>
                      </a:lnTo>
                      <a:lnTo>
                        <a:pt x="2505" y="6032"/>
                      </a:lnTo>
                      <a:lnTo>
                        <a:pt x="2488" y="6022"/>
                      </a:lnTo>
                      <a:lnTo>
                        <a:pt x="2474" y="6011"/>
                      </a:lnTo>
                      <a:lnTo>
                        <a:pt x="2467" y="5995"/>
                      </a:lnTo>
                      <a:lnTo>
                        <a:pt x="2463" y="5978"/>
                      </a:lnTo>
                      <a:lnTo>
                        <a:pt x="2458" y="5962"/>
                      </a:lnTo>
                      <a:lnTo>
                        <a:pt x="2443" y="5940"/>
                      </a:lnTo>
                      <a:lnTo>
                        <a:pt x="2436" y="5924"/>
                      </a:lnTo>
                      <a:lnTo>
                        <a:pt x="2434" y="5901"/>
                      </a:lnTo>
                      <a:lnTo>
                        <a:pt x="2430" y="5880"/>
                      </a:lnTo>
                      <a:lnTo>
                        <a:pt x="2412" y="5822"/>
                      </a:lnTo>
                      <a:lnTo>
                        <a:pt x="2396" y="5787"/>
                      </a:lnTo>
                      <a:lnTo>
                        <a:pt x="2389" y="5769"/>
                      </a:lnTo>
                      <a:lnTo>
                        <a:pt x="2382" y="5752"/>
                      </a:lnTo>
                      <a:lnTo>
                        <a:pt x="2376" y="5734"/>
                      </a:lnTo>
                      <a:lnTo>
                        <a:pt x="2371" y="5712"/>
                      </a:lnTo>
                      <a:lnTo>
                        <a:pt x="2365" y="5688"/>
                      </a:lnTo>
                      <a:lnTo>
                        <a:pt x="2359" y="5665"/>
                      </a:lnTo>
                      <a:lnTo>
                        <a:pt x="2352" y="5644"/>
                      </a:lnTo>
                      <a:lnTo>
                        <a:pt x="2344" y="5627"/>
                      </a:lnTo>
                      <a:lnTo>
                        <a:pt x="2335" y="5615"/>
                      </a:lnTo>
                      <a:lnTo>
                        <a:pt x="2333" y="5595"/>
                      </a:lnTo>
                      <a:lnTo>
                        <a:pt x="2331" y="5575"/>
                      </a:lnTo>
                      <a:lnTo>
                        <a:pt x="2328" y="5556"/>
                      </a:lnTo>
                      <a:lnTo>
                        <a:pt x="2325" y="5538"/>
                      </a:lnTo>
                      <a:lnTo>
                        <a:pt x="2325" y="5519"/>
                      </a:lnTo>
                      <a:lnTo>
                        <a:pt x="2326" y="5499"/>
                      </a:lnTo>
                      <a:lnTo>
                        <a:pt x="2323" y="5476"/>
                      </a:lnTo>
                      <a:lnTo>
                        <a:pt x="2318" y="5455"/>
                      </a:lnTo>
                      <a:lnTo>
                        <a:pt x="2315" y="5437"/>
                      </a:lnTo>
                      <a:lnTo>
                        <a:pt x="2314" y="5420"/>
                      </a:lnTo>
                      <a:lnTo>
                        <a:pt x="2316" y="5403"/>
                      </a:lnTo>
                      <a:lnTo>
                        <a:pt x="2313" y="5383"/>
                      </a:lnTo>
                      <a:lnTo>
                        <a:pt x="2305" y="5364"/>
                      </a:lnTo>
                      <a:lnTo>
                        <a:pt x="2296" y="5346"/>
                      </a:lnTo>
                      <a:lnTo>
                        <a:pt x="2288" y="5328"/>
                      </a:lnTo>
                      <a:lnTo>
                        <a:pt x="2276" y="5317"/>
                      </a:lnTo>
                      <a:lnTo>
                        <a:pt x="2268" y="5301"/>
                      </a:lnTo>
                      <a:lnTo>
                        <a:pt x="2263" y="5283"/>
                      </a:lnTo>
                      <a:lnTo>
                        <a:pt x="2259" y="5263"/>
                      </a:lnTo>
                      <a:lnTo>
                        <a:pt x="2253" y="5244"/>
                      </a:lnTo>
                      <a:lnTo>
                        <a:pt x="2246" y="5227"/>
                      </a:lnTo>
                      <a:lnTo>
                        <a:pt x="2233" y="5205"/>
                      </a:lnTo>
                      <a:lnTo>
                        <a:pt x="2225" y="5188"/>
                      </a:lnTo>
                      <a:lnTo>
                        <a:pt x="2270" y="5247"/>
                      </a:lnTo>
                      <a:lnTo>
                        <a:pt x="2277" y="5265"/>
                      </a:lnTo>
                      <a:lnTo>
                        <a:pt x="2287" y="5281"/>
                      </a:lnTo>
                      <a:lnTo>
                        <a:pt x="2297" y="5277"/>
                      </a:lnTo>
                      <a:lnTo>
                        <a:pt x="2304" y="5265"/>
                      </a:lnTo>
                      <a:lnTo>
                        <a:pt x="2306" y="5249"/>
                      </a:lnTo>
                      <a:lnTo>
                        <a:pt x="2306" y="5229"/>
                      </a:lnTo>
                      <a:lnTo>
                        <a:pt x="2291" y="5160"/>
                      </a:lnTo>
                      <a:lnTo>
                        <a:pt x="2257" y="5098"/>
                      </a:lnTo>
                      <a:lnTo>
                        <a:pt x="2249" y="5080"/>
                      </a:lnTo>
                      <a:lnTo>
                        <a:pt x="2244" y="5062"/>
                      </a:lnTo>
                      <a:lnTo>
                        <a:pt x="2231" y="5049"/>
                      </a:lnTo>
                      <a:lnTo>
                        <a:pt x="2222" y="5030"/>
                      </a:lnTo>
                      <a:lnTo>
                        <a:pt x="2215" y="5009"/>
                      </a:lnTo>
                      <a:lnTo>
                        <a:pt x="2208" y="4988"/>
                      </a:lnTo>
                      <a:lnTo>
                        <a:pt x="2198" y="4973"/>
                      </a:lnTo>
                      <a:lnTo>
                        <a:pt x="2188" y="4953"/>
                      </a:lnTo>
                      <a:lnTo>
                        <a:pt x="2180" y="4934"/>
                      </a:lnTo>
                      <a:lnTo>
                        <a:pt x="2174" y="4915"/>
                      </a:lnTo>
                      <a:lnTo>
                        <a:pt x="2170" y="4897"/>
                      </a:lnTo>
                      <a:lnTo>
                        <a:pt x="2168" y="4878"/>
                      </a:lnTo>
                      <a:lnTo>
                        <a:pt x="2158" y="4866"/>
                      </a:lnTo>
                      <a:lnTo>
                        <a:pt x="2140" y="4859"/>
                      </a:lnTo>
                      <a:lnTo>
                        <a:pt x="2118" y="4857"/>
                      </a:lnTo>
                      <a:lnTo>
                        <a:pt x="2095" y="4859"/>
                      </a:lnTo>
                      <a:lnTo>
                        <a:pt x="2074" y="4862"/>
                      </a:lnTo>
                      <a:lnTo>
                        <a:pt x="2052" y="4860"/>
                      </a:lnTo>
                      <a:lnTo>
                        <a:pt x="2037" y="4853"/>
                      </a:lnTo>
                      <a:lnTo>
                        <a:pt x="2032" y="4858"/>
                      </a:lnTo>
                      <a:lnTo>
                        <a:pt x="2042" y="4877"/>
                      </a:lnTo>
                      <a:lnTo>
                        <a:pt x="2054" y="4892"/>
                      </a:lnTo>
                      <a:lnTo>
                        <a:pt x="2067" y="4907"/>
                      </a:lnTo>
                      <a:lnTo>
                        <a:pt x="2080" y="4922"/>
                      </a:lnTo>
                      <a:lnTo>
                        <a:pt x="2089" y="4941"/>
                      </a:lnTo>
                      <a:lnTo>
                        <a:pt x="2095" y="4959"/>
                      </a:lnTo>
                      <a:lnTo>
                        <a:pt x="2103" y="4972"/>
                      </a:lnTo>
                      <a:lnTo>
                        <a:pt x="2132" y="5028"/>
                      </a:lnTo>
                      <a:lnTo>
                        <a:pt x="2139" y="5062"/>
                      </a:lnTo>
                      <a:lnTo>
                        <a:pt x="2134" y="5071"/>
                      </a:lnTo>
                      <a:lnTo>
                        <a:pt x="2118" y="5057"/>
                      </a:lnTo>
                      <a:lnTo>
                        <a:pt x="2108" y="5041"/>
                      </a:lnTo>
                      <a:lnTo>
                        <a:pt x="2098" y="5025"/>
                      </a:lnTo>
                      <a:lnTo>
                        <a:pt x="2086" y="5009"/>
                      </a:lnTo>
                      <a:lnTo>
                        <a:pt x="2055" y="4939"/>
                      </a:lnTo>
                      <a:lnTo>
                        <a:pt x="2055" y="4927"/>
                      </a:lnTo>
                      <a:lnTo>
                        <a:pt x="2044" y="4927"/>
                      </a:lnTo>
                      <a:lnTo>
                        <a:pt x="2044" y="4942"/>
                      </a:lnTo>
                      <a:lnTo>
                        <a:pt x="2046" y="4958"/>
                      </a:lnTo>
                      <a:lnTo>
                        <a:pt x="2041" y="4968"/>
                      </a:lnTo>
                      <a:lnTo>
                        <a:pt x="1998" y="4912"/>
                      </a:lnTo>
                      <a:lnTo>
                        <a:pt x="1991" y="4897"/>
                      </a:lnTo>
                      <a:lnTo>
                        <a:pt x="1984" y="4882"/>
                      </a:lnTo>
                      <a:lnTo>
                        <a:pt x="1975" y="4868"/>
                      </a:lnTo>
                      <a:lnTo>
                        <a:pt x="1963" y="4855"/>
                      </a:lnTo>
                      <a:lnTo>
                        <a:pt x="1948" y="4843"/>
                      </a:lnTo>
                      <a:lnTo>
                        <a:pt x="1938" y="4849"/>
                      </a:lnTo>
                      <a:lnTo>
                        <a:pt x="1936" y="4860"/>
                      </a:lnTo>
                      <a:lnTo>
                        <a:pt x="1941" y="4875"/>
                      </a:lnTo>
                      <a:lnTo>
                        <a:pt x="1950" y="4892"/>
                      </a:lnTo>
                      <a:lnTo>
                        <a:pt x="1961" y="4910"/>
                      </a:lnTo>
                      <a:lnTo>
                        <a:pt x="1973" y="4927"/>
                      </a:lnTo>
                      <a:lnTo>
                        <a:pt x="1982" y="4941"/>
                      </a:lnTo>
                      <a:lnTo>
                        <a:pt x="1988" y="4951"/>
                      </a:lnTo>
                      <a:lnTo>
                        <a:pt x="1996" y="4969"/>
                      </a:lnTo>
                      <a:lnTo>
                        <a:pt x="2004" y="4987"/>
                      </a:lnTo>
                      <a:lnTo>
                        <a:pt x="2008" y="5005"/>
                      </a:lnTo>
                      <a:lnTo>
                        <a:pt x="2006" y="5021"/>
                      </a:lnTo>
                      <a:lnTo>
                        <a:pt x="2010" y="5029"/>
                      </a:lnTo>
                      <a:lnTo>
                        <a:pt x="2012" y="5037"/>
                      </a:lnTo>
                      <a:lnTo>
                        <a:pt x="2004" y="5045"/>
                      </a:lnTo>
                      <a:lnTo>
                        <a:pt x="2000" y="5043"/>
                      </a:lnTo>
                      <a:lnTo>
                        <a:pt x="1993" y="5024"/>
                      </a:lnTo>
                      <a:lnTo>
                        <a:pt x="1985" y="5005"/>
                      </a:lnTo>
                      <a:lnTo>
                        <a:pt x="1977" y="4986"/>
                      </a:lnTo>
                      <a:lnTo>
                        <a:pt x="1969" y="4968"/>
                      </a:lnTo>
                      <a:lnTo>
                        <a:pt x="1960" y="4950"/>
                      </a:lnTo>
                      <a:lnTo>
                        <a:pt x="1952" y="4932"/>
                      </a:lnTo>
                      <a:lnTo>
                        <a:pt x="1943" y="4914"/>
                      </a:lnTo>
                      <a:lnTo>
                        <a:pt x="1911" y="4841"/>
                      </a:lnTo>
                      <a:lnTo>
                        <a:pt x="1894" y="4780"/>
                      </a:lnTo>
                      <a:lnTo>
                        <a:pt x="1888" y="4760"/>
                      </a:lnTo>
                      <a:lnTo>
                        <a:pt x="1882" y="4741"/>
                      </a:lnTo>
                      <a:lnTo>
                        <a:pt x="1875" y="4722"/>
                      </a:lnTo>
                      <a:lnTo>
                        <a:pt x="1868" y="4704"/>
                      </a:lnTo>
                      <a:lnTo>
                        <a:pt x="1859" y="4688"/>
                      </a:lnTo>
                      <a:lnTo>
                        <a:pt x="1850" y="4665"/>
                      </a:lnTo>
                      <a:lnTo>
                        <a:pt x="1843" y="4645"/>
                      </a:lnTo>
                      <a:lnTo>
                        <a:pt x="1835" y="4629"/>
                      </a:lnTo>
                      <a:lnTo>
                        <a:pt x="1826" y="4614"/>
                      </a:lnTo>
                      <a:lnTo>
                        <a:pt x="1812" y="4600"/>
                      </a:lnTo>
                      <a:lnTo>
                        <a:pt x="1801" y="4582"/>
                      </a:lnTo>
                      <a:lnTo>
                        <a:pt x="1793" y="4562"/>
                      </a:lnTo>
                      <a:lnTo>
                        <a:pt x="1787" y="4543"/>
                      </a:lnTo>
                      <a:lnTo>
                        <a:pt x="1782" y="4524"/>
                      </a:lnTo>
                      <a:lnTo>
                        <a:pt x="1777" y="4505"/>
                      </a:lnTo>
                      <a:lnTo>
                        <a:pt x="1771" y="4487"/>
                      </a:lnTo>
                      <a:lnTo>
                        <a:pt x="1742" y="4430"/>
                      </a:lnTo>
                      <a:lnTo>
                        <a:pt x="1708" y="4375"/>
                      </a:lnTo>
                      <a:lnTo>
                        <a:pt x="1696" y="4355"/>
                      </a:lnTo>
                      <a:lnTo>
                        <a:pt x="1662" y="4296"/>
                      </a:lnTo>
                      <a:lnTo>
                        <a:pt x="1639" y="4231"/>
                      </a:lnTo>
                      <a:lnTo>
                        <a:pt x="1640" y="4219"/>
                      </a:lnTo>
                      <a:lnTo>
                        <a:pt x="1644" y="4211"/>
                      </a:lnTo>
                      <a:lnTo>
                        <a:pt x="1658" y="4213"/>
                      </a:lnTo>
                      <a:lnTo>
                        <a:pt x="1663" y="4224"/>
                      </a:lnTo>
                      <a:lnTo>
                        <a:pt x="1677" y="4225"/>
                      </a:lnTo>
                      <a:lnTo>
                        <a:pt x="1701" y="4231"/>
                      </a:lnTo>
                      <a:lnTo>
                        <a:pt x="1713" y="4239"/>
                      </a:lnTo>
                      <a:lnTo>
                        <a:pt x="1721" y="4256"/>
                      </a:lnTo>
                      <a:lnTo>
                        <a:pt x="1729" y="4270"/>
                      </a:lnTo>
                      <a:lnTo>
                        <a:pt x="1782" y="4317"/>
                      </a:lnTo>
                      <a:lnTo>
                        <a:pt x="1792" y="4337"/>
                      </a:lnTo>
                      <a:lnTo>
                        <a:pt x="1803" y="4357"/>
                      </a:lnTo>
                      <a:lnTo>
                        <a:pt x="1814" y="4374"/>
                      </a:lnTo>
                      <a:lnTo>
                        <a:pt x="1825" y="4387"/>
                      </a:lnTo>
                      <a:lnTo>
                        <a:pt x="1836" y="4396"/>
                      </a:lnTo>
                      <a:lnTo>
                        <a:pt x="1852" y="4402"/>
                      </a:lnTo>
                      <a:lnTo>
                        <a:pt x="1859" y="4414"/>
                      </a:lnTo>
                      <a:lnTo>
                        <a:pt x="1864" y="4427"/>
                      </a:lnTo>
                      <a:lnTo>
                        <a:pt x="1874" y="4431"/>
                      </a:lnTo>
                      <a:lnTo>
                        <a:pt x="1879" y="4419"/>
                      </a:lnTo>
                      <a:lnTo>
                        <a:pt x="1877" y="4406"/>
                      </a:lnTo>
                      <a:lnTo>
                        <a:pt x="1876" y="4394"/>
                      </a:lnTo>
                      <a:lnTo>
                        <a:pt x="1884" y="4392"/>
                      </a:lnTo>
                      <a:lnTo>
                        <a:pt x="1889" y="4397"/>
                      </a:lnTo>
                      <a:lnTo>
                        <a:pt x="1894" y="4403"/>
                      </a:lnTo>
                      <a:lnTo>
                        <a:pt x="1900" y="4424"/>
                      </a:lnTo>
                      <a:lnTo>
                        <a:pt x="1914" y="4437"/>
                      </a:lnTo>
                      <a:lnTo>
                        <a:pt x="1918" y="4428"/>
                      </a:lnTo>
                      <a:lnTo>
                        <a:pt x="1918" y="4414"/>
                      </a:lnTo>
                      <a:lnTo>
                        <a:pt x="1914" y="4397"/>
                      </a:lnTo>
                      <a:lnTo>
                        <a:pt x="1884" y="4337"/>
                      </a:lnTo>
                      <a:lnTo>
                        <a:pt x="1845" y="4285"/>
                      </a:lnTo>
                      <a:lnTo>
                        <a:pt x="1818" y="4261"/>
                      </a:lnTo>
                      <a:lnTo>
                        <a:pt x="1804" y="4246"/>
                      </a:lnTo>
                      <a:lnTo>
                        <a:pt x="1766" y="4179"/>
                      </a:lnTo>
                      <a:lnTo>
                        <a:pt x="1751" y="4143"/>
                      </a:lnTo>
                      <a:lnTo>
                        <a:pt x="1744" y="4125"/>
                      </a:lnTo>
                      <a:lnTo>
                        <a:pt x="1703" y="4061"/>
                      </a:lnTo>
                      <a:lnTo>
                        <a:pt x="1688" y="4048"/>
                      </a:lnTo>
                      <a:lnTo>
                        <a:pt x="1677" y="4031"/>
                      </a:lnTo>
                      <a:lnTo>
                        <a:pt x="1648" y="3977"/>
                      </a:lnTo>
                      <a:lnTo>
                        <a:pt x="1627" y="3921"/>
                      </a:lnTo>
                      <a:lnTo>
                        <a:pt x="1621" y="3902"/>
                      </a:lnTo>
                      <a:lnTo>
                        <a:pt x="1610" y="3886"/>
                      </a:lnTo>
                      <a:lnTo>
                        <a:pt x="1600" y="3869"/>
                      </a:lnTo>
                      <a:lnTo>
                        <a:pt x="1591" y="3850"/>
                      </a:lnTo>
                      <a:lnTo>
                        <a:pt x="1583" y="3832"/>
                      </a:lnTo>
                      <a:lnTo>
                        <a:pt x="1575" y="3813"/>
                      </a:lnTo>
                      <a:lnTo>
                        <a:pt x="1567" y="3795"/>
                      </a:lnTo>
                      <a:lnTo>
                        <a:pt x="1558" y="3777"/>
                      </a:lnTo>
                      <a:lnTo>
                        <a:pt x="1548" y="3760"/>
                      </a:lnTo>
                      <a:lnTo>
                        <a:pt x="1536" y="3741"/>
                      </a:lnTo>
                      <a:lnTo>
                        <a:pt x="1527" y="3723"/>
                      </a:lnTo>
                      <a:lnTo>
                        <a:pt x="1519" y="3704"/>
                      </a:lnTo>
                      <a:lnTo>
                        <a:pt x="1512" y="3685"/>
                      </a:lnTo>
                      <a:lnTo>
                        <a:pt x="1506" y="3666"/>
                      </a:lnTo>
                      <a:lnTo>
                        <a:pt x="1499" y="3648"/>
                      </a:lnTo>
                      <a:lnTo>
                        <a:pt x="1491" y="3631"/>
                      </a:lnTo>
                      <a:lnTo>
                        <a:pt x="1482" y="3614"/>
                      </a:lnTo>
                      <a:lnTo>
                        <a:pt x="1475" y="3595"/>
                      </a:lnTo>
                      <a:lnTo>
                        <a:pt x="1442" y="3523"/>
                      </a:lnTo>
                      <a:lnTo>
                        <a:pt x="1433" y="3505"/>
                      </a:lnTo>
                      <a:lnTo>
                        <a:pt x="1424" y="3487"/>
                      </a:lnTo>
                      <a:lnTo>
                        <a:pt x="1415" y="3469"/>
                      </a:lnTo>
                      <a:lnTo>
                        <a:pt x="1407" y="3451"/>
                      </a:lnTo>
                      <a:lnTo>
                        <a:pt x="1399" y="3432"/>
                      </a:lnTo>
                      <a:lnTo>
                        <a:pt x="1392" y="3413"/>
                      </a:lnTo>
                      <a:lnTo>
                        <a:pt x="1384" y="3399"/>
                      </a:lnTo>
                      <a:lnTo>
                        <a:pt x="1374" y="3381"/>
                      </a:lnTo>
                      <a:lnTo>
                        <a:pt x="1364" y="3361"/>
                      </a:lnTo>
                      <a:lnTo>
                        <a:pt x="1358" y="3342"/>
                      </a:lnTo>
                      <a:lnTo>
                        <a:pt x="1357" y="3326"/>
                      </a:lnTo>
                      <a:lnTo>
                        <a:pt x="1372" y="3338"/>
                      </a:lnTo>
                      <a:lnTo>
                        <a:pt x="1387" y="3354"/>
                      </a:lnTo>
                      <a:lnTo>
                        <a:pt x="1391" y="3348"/>
                      </a:lnTo>
                      <a:lnTo>
                        <a:pt x="1390" y="3341"/>
                      </a:lnTo>
                      <a:lnTo>
                        <a:pt x="1390" y="3334"/>
                      </a:lnTo>
                      <a:lnTo>
                        <a:pt x="1394" y="3331"/>
                      </a:lnTo>
                      <a:lnTo>
                        <a:pt x="1410" y="3341"/>
                      </a:lnTo>
                      <a:lnTo>
                        <a:pt x="1420" y="3358"/>
                      </a:lnTo>
                      <a:lnTo>
                        <a:pt x="1428" y="3378"/>
                      </a:lnTo>
                      <a:lnTo>
                        <a:pt x="1436" y="3396"/>
                      </a:lnTo>
                      <a:lnTo>
                        <a:pt x="1448" y="3410"/>
                      </a:lnTo>
                      <a:lnTo>
                        <a:pt x="1462" y="3413"/>
                      </a:lnTo>
                      <a:lnTo>
                        <a:pt x="1477" y="3415"/>
                      </a:lnTo>
                      <a:lnTo>
                        <a:pt x="1490" y="3415"/>
                      </a:lnTo>
                      <a:lnTo>
                        <a:pt x="1497" y="3411"/>
                      </a:lnTo>
                      <a:lnTo>
                        <a:pt x="1493" y="3403"/>
                      </a:lnTo>
                      <a:lnTo>
                        <a:pt x="1472" y="3389"/>
                      </a:lnTo>
                      <a:lnTo>
                        <a:pt x="1456" y="3376"/>
                      </a:lnTo>
                      <a:lnTo>
                        <a:pt x="1445" y="3361"/>
                      </a:lnTo>
                      <a:lnTo>
                        <a:pt x="1436" y="3345"/>
                      </a:lnTo>
                      <a:lnTo>
                        <a:pt x="1422" y="3323"/>
                      </a:lnTo>
                      <a:lnTo>
                        <a:pt x="1411" y="3311"/>
                      </a:lnTo>
                      <a:lnTo>
                        <a:pt x="1402" y="3298"/>
                      </a:lnTo>
                      <a:lnTo>
                        <a:pt x="1394" y="3279"/>
                      </a:lnTo>
                      <a:lnTo>
                        <a:pt x="1383" y="3261"/>
                      </a:lnTo>
                      <a:lnTo>
                        <a:pt x="1342" y="3218"/>
                      </a:lnTo>
                      <a:lnTo>
                        <a:pt x="1311" y="3191"/>
                      </a:lnTo>
                      <a:lnTo>
                        <a:pt x="1296" y="3178"/>
                      </a:lnTo>
                      <a:lnTo>
                        <a:pt x="1282" y="3163"/>
                      </a:lnTo>
                      <a:lnTo>
                        <a:pt x="1268" y="3143"/>
                      </a:lnTo>
                      <a:lnTo>
                        <a:pt x="1252" y="3128"/>
                      </a:lnTo>
                      <a:lnTo>
                        <a:pt x="1237" y="3115"/>
                      </a:lnTo>
                      <a:lnTo>
                        <a:pt x="1227" y="3101"/>
                      </a:lnTo>
                      <a:lnTo>
                        <a:pt x="1223" y="3077"/>
                      </a:lnTo>
                      <a:lnTo>
                        <a:pt x="1225" y="3061"/>
                      </a:lnTo>
                      <a:lnTo>
                        <a:pt x="1233" y="3055"/>
                      </a:lnTo>
                      <a:lnTo>
                        <a:pt x="1242" y="3056"/>
                      </a:lnTo>
                      <a:lnTo>
                        <a:pt x="1252" y="3065"/>
                      </a:lnTo>
                      <a:lnTo>
                        <a:pt x="1261" y="3081"/>
                      </a:lnTo>
                      <a:lnTo>
                        <a:pt x="1270" y="3096"/>
                      </a:lnTo>
                      <a:lnTo>
                        <a:pt x="1311" y="3150"/>
                      </a:lnTo>
                      <a:lnTo>
                        <a:pt x="1360" y="3180"/>
                      </a:lnTo>
                      <a:lnTo>
                        <a:pt x="1366" y="3168"/>
                      </a:lnTo>
                      <a:lnTo>
                        <a:pt x="1334" y="3108"/>
                      </a:lnTo>
                      <a:lnTo>
                        <a:pt x="1324" y="3096"/>
                      </a:lnTo>
                      <a:lnTo>
                        <a:pt x="1317" y="3084"/>
                      </a:lnTo>
                      <a:lnTo>
                        <a:pt x="1314" y="3072"/>
                      </a:lnTo>
                      <a:lnTo>
                        <a:pt x="1316" y="3061"/>
                      </a:lnTo>
                      <a:lnTo>
                        <a:pt x="1322" y="3043"/>
                      </a:lnTo>
                      <a:lnTo>
                        <a:pt x="1322" y="3026"/>
                      </a:lnTo>
                      <a:lnTo>
                        <a:pt x="1318" y="3010"/>
                      </a:lnTo>
                      <a:lnTo>
                        <a:pt x="1311" y="2994"/>
                      </a:lnTo>
                      <a:lnTo>
                        <a:pt x="1302" y="2980"/>
                      </a:lnTo>
                      <a:lnTo>
                        <a:pt x="1292" y="2966"/>
                      </a:lnTo>
                      <a:lnTo>
                        <a:pt x="1283" y="2953"/>
                      </a:lnTo>
                      <a:lnTo>
                        <a:pt x="1277" y="2940"/>
                      </a:lnTo>
                      <a:lnTo>
                        <a:pt x="1274" y="2929"/>
                      </a:lnTo>
                      <a:lnTo>
                        <a:pt x="1276" y="2917"/>
                      </a:lnTo>
                      <a:lnTo>
                        <a:pt x="1291" y="2915"/>
                      </a:lnTo>
                      <a:lnTo>
                        <a:pt x="1292" y="2899"/>
                      </a:lnTo>
                      <a:lnTo>
                        <a:pt x="1284" y="2882"/>
                      </a:lnTo>
                      <a:lnTo>
                        <a:pt x="1273" y="2865"/>
                      </a:lnTo>
                      <a:lnTo>
                        <a:pt x="1264" y="2844"/>
                      </a:lnTo>
                      <a:lnTo>
                        <a:pt x="1225" y="2794"/>
                      </a:lnTo>
                      <a:lnTo>
                        <a:pt x="1162" y="2747"/>
                      </a:lnTo>
                      <a:lnTo>
                        <a:pt x="1146" y="2736"/>
                      </a:lnTo>
                      <a:lnTo>
                        <a:pt x="1098" y="2691"/>
                      </a:lnTo>
                      <a:lnTo>
                        <a:pt x="1056" y="2625"/>
                      </a:lnTo>
                      <a:lnTo>
                        <a:pt x="1037" y="2609"/>
                      </a:lnTo>
                      <a:lnTo>
                        <a:pt x="1024" y="2596"/>
                      </a:lnTo>
                      <a:lnTo>
                        <a:pt x="1015" y="2582"/>
                      </a:lnTo>
                      <a:lnTo>
                        <a:pt x="1002" y="2567"/>
                      </a:lnTo>
                      <a:lnTo>
                        <a:pt x="994" y="2565"/>
                      </a:lnTo>
                      <a:lnTo>
                        <a:pt x="990" y="2571"/>
                      </a:lnTo>
                      <a:lnTo>
                        <a:pt x="989" y="2583"/>
                      </a:lnTo>
                      <a:lnTo>
                        <a:pt x="989" y="2596"/>
                      </a:lnTo>
                      <a:lnTo>
                        <a:pt x="992" y="2607"/>
                      </a:lnTo>
                      <a:lnTo>
                        <a:pt x="1004" y="2624"/>
                      </a:lnTo>
                      <a:lnTo>
                        <a:pt x="1016" y="2640"/>
                      </a:lnTo>
                      <a:lnTo>
                        <a:pt x="1029" y="2656"/>
                      </a:lnTo>
                      <a:lnTo>
                        <a:pt x="1068" y="2725"/>
                      </a:lnTo>
                      <a:lnTo>
                        <a:pt x="1076" y="2744"/>
                      </a:lnTo>
                      <a:lnTo>
                        <a:pt x="1086" y="2763"/>
                      </a:lnTo>
                      <a:lnTo>
                        <a:pt x="1102" y="2774"/>
                      </a:lnTo>
                      <a:lnTo>
                        <a:pt x="1117" y="2787"/>
                      </a:lnTo>
                      <a:lnTo>
                        <a:pt x="1126" y="2805"/>
                      </a:lnTo>
                      <a:lnTo>
                        <a:pt x="1136" y="2823"/>
                      </a:lnTo>
                      <a:lnTo>
                        <a:pt x="1148" y="2836"/>
                      </a:lnTo>
                      <a:lnTo>
                        <a:pt x="1160" y="2848"/>
                      </a:lnTo>
                      <a:lnTo>
                        <a:pt x="1167" y="2859"/>
                      </a:lnTo>
                      <a:lnTo>
                        <a:pt x="1163" y="2871"/>
                      </a:lnTo>
                      <a:lnTo>
                        <a:pt x="1147" y="2868"/>
                      </a:lnTo>
                      <a:lnTo>
                        <a:pt x="1131" y="2860"/>
                      </a:lnTo>
                      <a:lnTo>
                        <a:pt x="1091" y="2813"/>
                      </a:lnTo>
                      <a:lnTo>
                        <a:pt x="1058" y="2750"/>
                      </a:lnTo>
                      <a:lnTo>
                        <a:pt x="1049" y="2730"/>
                      </a:lnTo>
                      <a:lnTo>
                        <a:pt x="1040" y="2712"/>
                      </a:lnTo>
                      <a:lnTo>
                        <a:pt x="1031" y="2696"/>
                      </a:lnTo>
                      <a:lnTo>
                        <a:pt x="1015" y="2678"/>
                      </a:lnTo>
                      <a:lnTo>
                        <a:pt x="1002" y="2662"/>
                      </a:lnTo>
                      <a:lnTo>
                        <a:pt x="990" y="2647"/>
                      </a:lnTo>
                      <a:lnTo>
                        <a:pt x="982" y="2631"/>
                      </a:lnTo>
                      <a:lnTo>
                        <a:pt x="971" y="2610"/>
                      </a:lnTo>
                      <a:lnTo>
                        <a:pt x="972" y="2606"/>
                      </a:lnTo>
                      <a:lnTo>
                        <a:pt x="961" y="2603"/>
                      </a:lnTo>
                      <a:lnTo>
                        <a:pt x="954" y="2583"/>
                      </a:lnTo>
                      <a:lnTo>
                        <a:pt x="945" y="2564"/>
                      </a:lnTo>
                      <a:lnTo>
                        <a:pt x="934" y="2548"/>
                      </a:lnTo>
                      <a:lnTo>
                        <a:pt x="918" y="2535"/>
                      </a:lnTo>
                      <a:lnTo>
                        <a:pt x="908" y="2549"/>
                      </a:lnTo>
                      <a:lnTo>
                        <a:pt x="918" y="2561"/>
                      </a:lnTo>
                      <a:lnTo>
                        <a:pt x="924" y="2574"/>
                      </a:lnTo>
                      <a:lnTo>
                        <a:pt x="933" y="2589"/>
                      </a:lnTo>
                      <a:lnTo>
                        <a:pt x="943" y="2604"/>
                      </a:lnTo>
                      <a:lnTo>
                        <a:pt x="955" y="2621"/>
                      </a:lnTo>
                      <a:lnTo>
                        <a:pt x="967" y="2638"/>
                      </a:lnTo>
                      <a:lnTo>
                        <a:pt x="998" y="2690"/>
                      </a:lnTo>
                      <a:lnTo>
                        <a:pt x="1006" y="2721"/>
                      </a:lnTo>
                      <a:lnTo>
                        <a:pt x="1005" y="2735"/>
                      </a:lnTo>
                      <a:lnTo>
                        <a:pt x="949" y="2679"/>
                      </a:lnTo>
                      <a:lnTo>
                        <a:pt x="913" y="2619"/>
                      </a:lnTo>
                      <a:lnTo>
                        <a:pt x="905" y="2590"/>
                      </a:lnTo>
                      <a:lnTo>
                        <a:pt x="910" y="2576"/>
                      </a:lnTo>
                      <a:lnTo>
                        <a:pt x="897" y="2564"/>
                      </a:lnTo>
                      <a:lnTo>
                        <a:pt x="886" y="2546"/>
                      </a:lnTo>
                      <a:lnTo>
                        <a:pt x="877" y="2526"/>
                      </a:lnTo>
                      <a:lnTo>
                        <a:pt x="868" y="2506"/>
                      </a:lnTo>
                      <a:lnTo>
                        <a:pt x="857" y="2489"/>
                      </a:lnTo>
                      <a:lnTo>
                        <a:pt x="845" y="2482"/>
                      </a:lnTo>
                      <a:lnTo>
                        <a:pt x="833" y="2479"/>
                      </a:lnTo>
                      <a:lnTo>
                        <a:pt x="822" y="2471"/>
                      </a:lnTo>
                      <a:lnTo>
                        <a:pt x="813" y="2456"/>
                      </a:lnTo>
                      <a:lnTo>
                        <a:pt x="804" y="2439"/>
                      </a:lnTo>
                      <a:lnTo>
                        <a:pt x="793" y="2422"/>
                      </a:lnTo>
                      <a:lnTo>
                        <a:pt x="782" y="2403"/>
                      </a:lnTo>
                      <a:lnTo>
                        <a:pt x="746" y="2348"/>
                      </a:lnTo>
                      <a:lnTo>
                        <a:pt x="703" y="2302"/>
                      </a:lnTo>
                      <a:lnTo>
                        <a:pt x="671" y="2282"/>
                      </a:lnTo>
                      <a:lnTo>
                        <a:pt x="663" y="2291"/>
                      </a:lnTo>
                      <a:lnTo>
                        <a:pt x="651" y="2293"/>
                      </a:lnTo>
                      <a:lnTo>
                        <a:pt x="593" y="2253"/>
                      </a:lnTo>
                      <a:lnTo>
                        <a:pt x="552" y="2205"/>
                      </a:lnTo>
                      <a:lnTo>
                        <a:pt x="540" y="2188"/>
                      </a:lnTo>
                      <a:lnTo>
                        <a:pt x="528" y="2170"/>
                      </a:lnTo>
                      <a:lnTo>
                        <a:pt x="515" y="2154"/>
                      </a:lnTo>
                      <a:lnTo>
                        <a:pt x="504" y="2142"/>
                      </a:lnTo>
                      <a:lnTo>
                        <a:pt x="494" y="2136"/>
                      </a:lnTo>
                      <a:lnTo>
                        <a:pt x="487" y="2138"/>
                      </a:lnTo>
                      <a:lnTo>
                        <a:pt x="494" y="2157"/>
                      </a:lnTo>
                      <a:lnTo>
                        <a:pt x="503" y="2175"/>
                      </a:lnTo>
                      <a:lnTo>
                        <a:pt x="513" y="2191"/>
                      </a:lnTo>
                      <a:lnTo>
                        <a:pt x="522" y="2209"/>
                      </a:lnTo>
                      <a:lnTo>
                        <a:pt x="526" y="2228"/>
                      </a:lnTo>
                      <a:lnTo>
                        <a:pt x="510" y="2219"/>
                      </a:lnTo>
                      <a:lnTo>
                        <a:pt x="497" y="2203"/>
                      </a:lnTo>
                      <a:lnTo>
                        <a:pt x="486" y="2184"/>
                      </a:lnTo>
                      <a:lnTo>
                        <a:pt x="474" y="2168"/>
                      </a:lnTo>
                      <a:lnTo>
                        <a:pt x="457" y="2150"/>
                      </a:lnTo>
                      <a:lnTo>
                        <a:pt x="453" y="2135"/>
                      </a:lnTo>
                      <a:lnTo>
                        <a:pt x="454" y="2119"/>
                      </a:lnTo>
                      <a:lnTo>
                        <a:pt x="444" y="2101"/>
                      </a:lnTo>
                      <a:lnTo>
                        <a:pt x="431" y="2083"/>
                      </a:lnTo>
                      <a:lnTo>
                        <a:pt x="419" y="2066"/>
                      </a:lnTo>
                      <a:lnTo>
                        <a:pt x="408" y="2048"/>
                      </a:lnTo>
                      <a:lnTo>
                        <a:pt x="399" y="2031"/>
                      </a:lnTo>
                      <a:lnTo>
                        <a:pt x="395" y="2014"/>
                      </a:lnTo>
                      <a:lnTo>
                        <a:pt x="412" y="2011"/>
                      </a:lnTo>
                      <a:lnTo>
                        <a:pt x="424" y="2021"/>
                      </a:lnTo>
                      <a:lnTo>
                        <a:pt x="432" y="2037"/>
                      </a:lnTo>
                      <a:lnTo>
                        <a:pt x="441" y="2051"/>
                      </a:lnTo>
                      <a:lnTo>
                        <a:pt x="454" y="2059"/>
                      </a:lnTo>
                      <a:lnTo>
                        <a:pt x="458" y="2048"/>
                      </a:lnTo>
                      <a:lnTo>
                        <a:pt x="456" y="2032"/>
                      </a:lnTo>
                      <a:lnTo>
                        <a:pt x="448" y="2013"/>
                      </a:lnTo>
                      <a:lnTo>
                        <a:pt x="437" y="1994"/>
                      </a:lnTo>
                      <a:lnTo>
                        <a:pt x="426" y="1976"/>
                      </a:lnTo>
                      <a:lnTo>
                        <a:pt x="416" y="1960"/>
                      </a:lnTo>
                      <a:lnTo>
                        <a:pt x="410" y="1949"/>
                      </a:lnTo>
                      <a:lnTo>
                        <a:pt x="419" y="1940"/>
                      </a:lnTo>
                      <a:lnTo>
                        <a:pt x="431" y="1938"/>
                      </a:lnTo>
                      <a:lnTo>
                        <a:pt x="443" y="1927"/>
                      </a:lnTo>
                      <a:lnTo>
                        <a:pt x="453" y="1934"/>
                      </a:lnTo>
                      <a:lnTo>
                        <a:pt x="462" y="1947"/>
                      </a:lnTo>
                      <a:lnTo>
                        <a:pt x="472" y="1963"/>
                      </a:lnTo>
                      <a:lnTo>
                        <a:pt x="481" y="1980"/>
                      </a:lnTo>
                      <a:lnTo>
                        <a:pt x="491" y="1995"/>
                      </a:lnTo>
                      <a:lnTo>
                        <a:pt x="502" y="2006"/>
                      </a:lnTo>
                      <a:lnTo>
                        <a:pt x="515" y="2010"/>
                      </a:lnTo>
                      <a:lnTo>
                        <a:pt x="528" y="1993"/>
                      </a:lnTo>
                      <a:lnTo>
                        <a:pt x="529" y="1977"/>
                      </a:lnTo>
                      <a:lnTo>
                        <a:pt x="524" y="1964"/>
                      </a:lnTo>
                      <a:lnTo>
                        <a:pt x="516" y="1952"/>
                      </a:lnTo>
                      <a:lnTo>
                        <a:pt x="517" y="1930"/>
                      </a:lnTo>
                      <a:lnTo>
                        <a:pt x="510" y="1913"/>
                      </a:lnTo>
                      <a:lnTo>
                        <a:pt x="498" y="1899"/>
                      </a:lnTo>
                      <a:lnTo>
                        <a:pt x="486" y="1886"/>
                      </a:lnTo>
                      <a:lnTo>
                        <a:pt x="479" y="1872"/>
                      </a:lnTo>
                      <a:lnTo>
                        <a:pt x="446" y="1819"/>
                      </a:lnTo>
                      <a:lnTo>
                        <a:pt x="419" y="1788"/>
                      </a:lnTo>
                      <a:lnTo>
                        <a:pt x="426" y="1775"/>
                      </a:lnTo>
                      <a:lnTo>
                        <a:pt x="437" y="1775"/>
                      </a:lnTo>
                      <a:lnTo>
                        <a:pt x="451" y="1783"/>
                      </a:lnTo>
                      <a:lnTo>
                        <a:pt x="466" y="1791"/>
                      </a:lnTo>
                      <a:lnTo>
                        <a:pt x="476" y="1778"/>
                      </a:lnTo>
                      <a:lnTo>
                        <a:pt x="481" y="1762"/>
                      </a:lnTo>
                      <a:lnTo>
                        <a:pt x="486" y="1747"/>
                      </a:lnTo>
                      <a:lnTo>
                        <a:pt x="497" y="1736"/>
                      </a:lnTo>
                      <a:lnTo>
                        <a:pt x="496" y="1723"/>
                      </a:lnTo>
                      <a:lnTo>
                        <a:pt x="458" y="1669"/>
                      </a:lnTo>
                      <a:lnTo>
                        <a:pt x="413" y="1633"/>
                      </a:lnTo>
                      <a:lnTo>
                        <a:pt x="393" y="1636"/>
                      </a:lnTo>
                      <a:lnTo>
                        <a:pt x="381" y="1633"/>
                      </a:lnTo>
                      <a:lnTo>
                        <a:pt x="376" y="1624"/>
                      </a:lnTo>
                      <a:lnTo>
                        <a:pt x="376" y="1612"/>
                      </a:lnTo>
                      <a:lnTo>
                        <a:pt x="377" y="1598"/>
                      </a:lnTo>
                      <a:lnTo>
                        <a:pt x="378" y="1584"/>
                      </a:lnTo>
                      <a:lnTo>
                        <a:pt x="348" y="1528"/>
                      </a:lnTo>
                      <a:lnTo>
                        <a:pt x="323" y="1497"/>
                      </a:lnTo>
                      <a:lnTo>
                        <a:pt x="311" y="1482"/>
                      </a:lnTo>
                      <a:lnTo>
                        <a:pt x="301" y="1466"/>
                      </a:lnTo>
                      <a:lnTo>
                        <a:pt x="293" y="1448"/>
                      </a:lnTo>
                      <a:lnTo>
                        <a:pt x="285" y="1431"/>
                      </a:lnTo>
                      <a:lnTo>
                        <a:pt x="278" y="1412"/>
                      </a:lnTo>
                      <a:lnTo>
                        <a:pt x="273" y="1392"/>
                      </a:lnTo>
                      <a:lnTo>
                        <a:pt x="269" y="1372"/>
                      </a:lnTo>
                      <a:lnTo>
                        <a:pt x="265" y="1351"/>
                      </a:lnTo>
                      <a:lnTo>
                        <a:pt x="261" y="1332"/>
                      </a:lnTo>
                      <a:lnTo>
                        <a:pt x="253" y="1308"/>
                      </a:lnTo>
                      <a:lnTo>
                        <a:pt x="246" y="1287"/>
                      </a:lnTo>
                      <a:lnTo>
                        <a:pt x="240" y="1269"/>
                      </a:lnTo>
                      <a:lnTo>
                        <a:pt x="235" y="1252"/>
                      </a:lnTo>
                      <a:lnTo>
                        <a:pt x="232" y="1235"/>
                      </a:lnTo>
                      <a:lnTo>
                        <a:pt x="232" y="1217"/>
                      </a:lnTo>
                      <a:lnTo>
                        <a:pt x="232" y="1194"/>
                      </a:lnTo>
                      <a:lnTo>
                        <a:pt x="232" y="1173"/>
                      </a:lnTo>
                      <a:lnTo>
                        <a:pt x="232" y="1153"/>
                      </a:lnTo>
                      <a:lnTo>
                        <a:pt x="231" y="1134"/>
                      </a:lnTo>
                      <a:lnTo>
                        <a:pt x="231" y="1116"/>
                      </a:lnTo>
                      <a:lnTo>
                        <a:pt x="226" y="1093"/>
                      </a:lnTo>
                      <a:lnTo>
                        <a:pt x="223" y="1073"/>
                      </a:lnTo>
                      <a:lnTo>
                        <a:pt x="225" y="1056"/>
                      </a:lnTo>
                      <a:lnTo>
                        <a:pt x="233" y="1042"/>
                      </a:lnTo>
                      <a:lnTo>
                        <a:pt x="245" y="1033"/>
                      </a:lnTo>
                      <a:lnTo>
                        <a:pt x="251" y="1031"/>
                      </a:lnTo>
                      <a:lnTo>
                        <a:pt x="255" y="1025"/>
                      </a:lnTo>
                      <a:lnTo>
                        <a:pt x="240" y="1015"/>
                      </a:lnTo>
                      <a:lnTo>
                        <a:pt x="222" y="1009"/>
                      </a:lnTo>
                      <a:lnTo>
                        <a:pt x="205" y="1005"/>
                      </a:lnTo>
                      <a:lnTo>
                        <a:pt x="191" y="997"/>
                      </a:lnTo>
                      <a:lnTo>
                        <a:pt x="182" y="984"/>
                      </a:lnTo>
                      <a:lnTo>
                        <a:pt x="173" y="964"/>
                      </a:lnTo>
                      <a:lnTo>
                        <a:pt x="164" y="955"/>
                      </a:lnTo>
                      <a:lnTo>
                        <a:pt x="153" y="953"/>
                      </a:lnTo>
                      <a:lnTo>
                        <a:pt x="141" y="957"/>
                      </a:lnTo>
                      <a:lnTo>
                        <a:pt x="129" y="965"/>
                      </a:lnTo>
                      <a:lnTo>
                        <a:pt x="117" y="973"/>
                      </a:lnTo>
                      <a:lnTo>
                        <a:pt x="106" y="981"/>
                      </a:lnTo>
                      <a:lnTo>
                        <a:pt x="85" y="990"/>
                      </a:lnTo>
                      <a:lnTo>
                        <a:pt x="66" y="995"/>
                      </a:lnTo>
                      <a:lnTo>
                        <a:pt x="48" y="996"/>
                      </a:lnTo>
                      <a:lnTo>
                        <a:pt x="35" y="999"/>
                      </a:lnTo>
                      <a:lnTo>
                        <a:pt x="22" y="1006"/>
                      </a:lnTo>
                      <a:lnTo>
                        <a:pt x="11" y="1010"/>
                      </a:lnTo>
                      <a:lnTo>
                        <a:pt x="3" y="1006"/>
                      </a:lnTo>
                      <a:lnTo>
                        <a:pt x="5" y="981"/>
                      </a:lnTo>
                      <a:lnTo>
                        <a:pt x="3" y="961"/>
                      </a:lnTo>
                      <a:lnTo>
                        <a:pt x="1" y="943"/>
                      </a:lnTo>
                      <a:lnTo>
                        <a:pt x="0" y="927"/>
                      </a:lnTo>
                      <a:lnTo>
                        <a:pt x="4" y="908"/>
                      </a:lnTo>
                      <a:lnTo>
                        <a:pt x="8" y="885"/>
                      </a:lnTo>
                      <a:lnTo>
                        <a:pt x="14" y="860"/>
                      </a:lnTo>
                      <a:lnTo>
                        <a:pt x="19" y="836"/>
                      </a:lnTo>
                      <a:lnTo>
                        <a:pt x="26" y="816"/>
                      </a:lnTo>
                      <a:lnTo>
                        <a:pt x="32" y="802"/>
                      </a:lnTo>
                      <a:lnTo>
                        <a:pt x="46" y="813"/>
                      </a:lnTo>
                      <a:lnTo>
                        <a:pt x="59" y="829"/>
                      </a:lnTo>
                      <a:lnTo>
                        <a:pt x="73" y="841"/>
                      </a:lnTo>
                      <a:lnTo>
                        <a:pt x="90" y="832"/>
                      </a:lnTo>
                      <a:lnTo>
                        <a:pt x="104" y="822"/>
                      </a:lnTo>
                      <a:lnTo>
                        <a:pt x="113" y="811"/>
                      </a:lnTo>
                      <a:lnTo>
                        <a:pt x="115" y="799"/>
                      </a:lnTo>
                      <a:lnTo>
                        <a:pt x="107" y="786"/>
                      </a:lnTo>
                      <a:lnTo>
                        <a:pt x="95" y="769"/>
                      </a:lnTo>
                      <a:lnTo>
                        <a:pt x="86" y="752"/>
                      </a:lnTo>
                      <a:lnTo>
                        <a:pt x="79" y="735"/>
                      </a:lnTo>
                      <a:lnTo>
                        <a:pt x="76" y="717"/>
                      </a:lnTo>
                      <a:lnTo>
                        <a:pt x="78" y="698"/>
                      </a:lnTo>
                      <a:lnTo>
                        <a:pt x="83" y="677"/>
                      </a:lnTo>
                      <a:lnTo>
                        <a:pt x="85" y="657"/>
                      </a:lnTo>
                      <a:lnTo>
                        <a:pt x="85" y="638"/>
                      </a:lnTo>
                      <a:lnTo>
                        <a:pt x="82" y="619"/>
                      </a:lnTo>
                      <a:lnTo>
                        <a:pt x="78" y="600"/>
                      </a:lnTo>
                      <a:lnTo>
                        <a:pt x="73" y="584"/>
                      </a:lnTo>
                      <a:lnTo>
                        <a:pt x="69" y="566"/>
                      </a:lnTo>
                      <a:lnTo>
                        <a:pt x="66" y="546"/>
                      </a:lnTo>
                      <a:lnTo>
                        <a:pt x="65" y="528"/>
                      </a:lnTo>
                      <a:lnTo>
                        <a:pt x="67" y="512"/>
                      </a:lnTo>
                      <a:lnTo>
                        <a:pt x="74" y="502"/>
                      </a:lnTo>
                      <a:lnTo>
                        <a:pt x="87" y="498"/>
                      </a:lnTo>
                      <a:lnTo>
                        <a:pt x="105" y="499"/>
                      </a:lnTo>
                      <a:lnTo>
                        <a:pt x="115" y="504"/>
                      </a:lnTo>
                      <a:lnTo>
                        <a:pt x="119" y="512"/>
                      </a:lnTo>
                      <a:lnTo>
                        <a:pt x="119" y="523"/>
                      </a:lnTo>
                      <a:lnTo>
                        <a:pt x="117" y="534"/>
                      </a:lnTo>
                      <a:lnTo>
                        <a:pt x="114" y="546"/>
                      </a:lnTo>
                      <a:lnTo>
                        <a:pt x="111" y="558"/>
                      </a:lnTo>
                      <a:lnTo>
                        <a:pt x="112" y="569"/>
                      </a:lnTo>
                      <a:lnTo>
                        <a:pt x="117" y="578"/>
                      </a:lnTo>
                      <a:lnTo>
                        <a:pt x="136" y="569"/>
                      </a:lnTo>
                      <a:lnTo>
                        <a:pt x="151" y="555"/>
                      </a:lnTo>
                      <a:lnTo>
                        <a:pt x="163" y="538"/>
                      </a:lnTo>
                      <a:lnTo>
                        <a:pt x="173" y="519"/>
                      </a:lnTo>
                      <a:lnTo>
                        <a:pt x="182" y="500"/>
                      </a:lnTo>
                      <a:lnTo>
                        <a:pt x="198" y="486"/>
                      </a:lnTo>
                      <a:lnTo>
                        <a:pt x="211" y="473"/>
                      </a:lnTo>
                      <a:lnTo>
                        <a:pt x="218" y="458"/>
                      </a:lnTo>
                      <a:lnTo>
                        <a:pt x="218" y="440"/>
                      </a:lnTo>
                      <a:lnTo>
                        <a:pt x="216" y="421"/>
                      </a:lnTo>
                      <a:lnTo>
                        <a:pt x="212" y="401"/>
                      </a:lnTo>
                      <a:lnTo>
                        <a:pt x="209" y="382"/>
                      </a:lnTo>
                      <a:lnTo>
                        <a:pt x="207" y="362"/>
                      </a:lnTo>
                      <a:lnTo>
                        <a:pt x="207" y="343"/>
                      </a:lnTo>
                      <a:lnTo>
                        <a:pt x="210" y="325"/>
                      </a:lnTo>
                      <a:lnTo>
                        <a:pt x="216" y="308"/>
                      </a:lnTo>
                      <a:lnTo>
                        <a:pt x="227" y="285"/>
                      </a:lnTo>
                      <a:lnTo>
                        <a:pt x="233" y="267"/>
                      </a:lnTo>
                      <a:lnTo>
                        <a:pt x="239" y="250"/>
                      </a:lnTo>
                      <a:lnTo>
                        <a:pt x="247" y="236"/>
                      </a:lnTo>
                      <a:lnTo>
                        <a:pt x="262" y="220"/>
                      </a:lnTo>
                      <a:lnTo>
                        <a:pt x="272" y="202"/>
                      </a:lnTo>
                      <a:lnTo>
                        <a:pt x="279" y="184"/>
                      </a:lnTo>
                      <a:lnTo>
                        <a:pt x="286" y="166"/>
                      </a:lnTo>
                      <a:lnTo>
                        <a:pt x="308" y="151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2093" name="Picture 65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4" y="3690"/>
                  <a:ext cx="8063" cy="75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0" name="Group 66"/>
              <p:cNvGrpSpPr>
                <a:grpSpLocks/>
              </p:cNvGrpSpPr>
              <p:nvPr/>
            </p:nvGrpSpPr>
            <p:grpSpPr bwMode="auto">
              <a:xfrm>
                <a:off x="10431" y="9353"/>
                <a:ext cx="32" cy="59"/>
                <a:chOff x="10431" y="9353"/>
                <a:chExt cx="32" cy="59"/>
              </a:xfrm>
            </p:grpSpPr>
            <p:sp>
              <p:nvSpPr>
                <p:cNvPr id="2091" name="Freeform 67"/>
                <p:cNvSpPr>
                  <a:spLocks/>
                </p:cNvSpPr>
                <p:nvPr/>
              </p:nvSpPr>
              <p:spPr bwMode="auto">
                <a:xfrm>
                  <a:off x="10431" y="9353"/>
                  <a:ext cx="32" cy="59"/>
                </a:xfrm>
                <a:custGeom>
                  <a:avLst/>
                  <a:gdLst>
                    <a:gd name="T0" fmla="+- 0 10459 10431"/>
                    <a:gd name="T1" fmla="*/ T0 w 32"/>
                    <a:gd name="T2" fmla="+- 0 9409 9353"/>
                    <a:gd name="T3" fmla="*/ 9409 h 59"/>
                    <a:gd name="T4" fmla="+- 0 10463 10431"/>
                    <a:gd name="T5" fmla="*/ T4 w 32"/>
                    <a:gd name="T6" fmla="+- 0 9391 9353"/>
                    <a:gd name="T7" fmla="*/ 9391 h 59"/>
                    <a:gd name="T8" fmla="+- 0 10461 10431"/>
                    <a:gd name="T9" fmla="*/ T8 w 32"/>
                    <a:gd name="T10" fmla="+- 0 9370 9353"/>
                    <a:gd name="T11" fmla="*/ 9370 h 59"/>
                    <a:gd name="T12" fmla="+- 0 10452 10431"/>
                    <a:gd name="T13" fmla="*/ T12 w 32"/>
                    <a:gd name="T14" fmla="+- 0 9353 9353"/>
                    <a:gd name="T15" fmla="*/ 9353 h 59"/>
                    <a:gd name="T16" fmla="+- 0 10437 10431"/>
                    <a:gd name="T17" fmla="*/ T16 w 32"/>
                    <a:gd name="T18" fmla="+- 0 9363 9353"/>
                    <a:gd name="T19" fmla="*/ 9363 h 59"/>
                    <a:gd name="T20" fmla="+- 0 10431 10431"/>
                    <a:gd name="T21" fmla="*/ T20 w 32"/>
                    <a:gd name="T22" fmla="+- 0 9379 9353"/>
                    <a:gd name="T23" fmla="*/ 9379 h 59"/>
                    <a:gd name="T24" fmla="+- 0 10434 10431"/>
                    <a:gd name="T25" fmla="*/ T24 w 32"/>
                    <a:gd name="T26" fmla="+- 0 9396 9353"/>
                    <a:gd name="T27" fmla="*/ 9396 h 59"/>
                    <a:gd name="T28" fmla="+- 0 10443 10431"/>
                    <a:gd name="T29" fmla="*/ T28 w 32"/>
                    <a:gd name="T30" fmla="+- 0 9412 9353"/>
                    <a:gd name="T31" fmla="*/ 9412 h 59"/>
                    <a:gd name="T32" fmla="+- 0 10459 10431"/>
                    <a:gd name="T33" fmla="*/ T32 w 32"/>
                    <a:gd name="T34" fmla="+- 0 9409 9353"/>
                    <a:gd name="T35" fmla="*/ 9409 h 5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32" h="59">
                      <a:moveTo>
                        <a:pt x="28" y="56"/>
                      </a:moveTo>
                      <a:lnTo>
                        <a:pt x="32" y="38"/>
                      </a:lnTo>
                      <a:lnTo>
                        <a:pt x="30" y="17"/>
                      </a:lnTo>
                      <a:lnTo>
                        <a:pt x="21" y="0"/>
                      </a:lnTo>
                      <a:lnTo>
                        <a:pt x="6" y="10"/>
                      </a:lnTo>
                      <a:lnTo>
                        <a:pt x="0" y="26"/>
                      </a:lnTo>
                      <a:lnTo>
                        <a:pt x="3" y="43"/>
                      </a:lnTo>
                      <a:lnTo>
                        <a:pt x="12" y="59"/>
                      </a:lnTo>
                      <a:lnTo>
                        <a:pt x="28" y="56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1" name="Group 68"/>
              <p:cNvGrpSpPr>
                <a:grpSpLocks/>
              </p:cNvGrpSpPr>
              <p:nvPr/>
            </p:nvGrpSpPr>
            <p:grpSpPr bwMode="auto">
              <a:xfrm>
                <a:off x="9960" y="8159"/>
                <a:ext cx="63" cy="65"/>
                <a:chOff x="9960" y="8159"/>
                <a:chExt cx="63" cy="65"/>
              </a:xfrm>
            </p:grpSpPr>
            <p:sp>
              <p:nvSpPr>
                <p:cNvPr id="2090" name="Freeform 69"/>
                <p:cNvSpPr>
                  <a:spLocks/>
                </p:cNvSpPr>
                <p:nvPr/>
              </p:nvSpPr>
              <p:spPr bwMode="auto">
                <a:xfrm>
                  <a:off x="9960" y="8159"/>
                  <a:ext cx="63" cy="65"/>
                </a:xfrm>
                <a:custGeom>
                  <a:avLst/>
                  <a:gdLst>
                    <a:gd name="T0" fmla="+- 0 10023 9960"/>
                    <a:gd name="T1" fmla="*/ T0 w 63"/>
                    <a:gd name="T2" fmla="+- 0 8202 8159"/>
                    <a:gd name="T3" fmla="*/ 8202 h 65"/>
                    <a:gd name="T4" fmla="+- 0 10008 9960"/>
                    <a:gd name="T5" fmla="*/ T4 w 63"/>
                    <a:gd name="T6" fmla="+- 0 8191 8159"/>
                    <a:gd name="T7" fmla="*/ 8191 h 65"/>
                    <a:gd name="T8" fmla="+- 0 9990 9960"/>
                    <a:gd name="T9" fmla="*/ T8 w 63"/>
                    <a:gd name="T10" fmla="+- 0 8183 8159"/>
                    <a:gd name="T11" fmla="*/ 8183 h 65"/>
                    <a:gd name="T12" fmla="+- 0 9979 9960"/>
                    <a:gd name="T13" fmla="*/ T12 w 63"/>
                    <a:gd name="T14" fmla="+- 0 8167 8159"/>
                    <a:gd name="T15" fmla="*/ 8167 h 65"/>
                    <a:gd name="T16" fmla="+- 0 9979 9960"/>
                    <a:gd name="T17" fmla="*/ T16 w 63"/>
                    <a:gd name="T18" fmla="+- 0 8164 8159"/>
                    <a:gd name="T19" fmla="*/ 8164 h 65"/>
                    <a:gd name="T20" fmla="+- 0 9972 9960"/>
                    <a:gd name="T21" fmla="*/ T20 w 63"/>
                    <a:gd name="T22" fmla="+- 0 8159 8159"/>
                    <a:gd name="T23" fmla="*/ 8159 h 65"/>
                    <a:gd name="T24" fmla="+- 0 9963 9960"/>
                    <a:gd name="T25" fmla="*/ T24 w 63"/>
                    <a:gd name="T26" fmla="+- 0 8168 8159"/>
                    <a:gd name="T27" fmla="*/ 8168 h 65"/>
                    <a:gd name="T28" fmla="+- 0 9960 9960"/>
                    <a:gd name="T29" fmla="*/ T28 w 63"/>
                    <a:gd name="T30" fmla="+- 0 8183 8159"/>
                    <a:gd name="T31" fmla="*/ 8183 h 65"/>
                    <a:gd name="T32" fmla="+- 0 9964 9960"/>
                    <a:gd name="T33" fmla="*/ T32 w 63"/>
                    <a:gd name="T34" fmla="+- 0 8200 8159"/>
                    <a:gd name="T35" fmla="*/ 8200 h 65"/>
                    <a:gd name="T36" fmla="+- 0 9973 9960"/>
                    <a:gd name="T37" fmla="*/ T36 w 63"/>
                    <a:gd name="T38" fmla="+- 0 8215 8159"/>
                    <a:gd name="T39" fmla="*/ 8215 h 65"/>
                    <a:gd name="T40" fmla="+- 0 9986 9960"/>
                    <a:gd name="T41" fmla="*/ T40 w 63"/>
                    <a:gd name="T42" fmla="+- 0 8223 8159"/>
                    <a:gd name="T43" fmla="*/ 8223 h 65"/>
                    <a:gd name="T44" fmla="+- 0 10006 9960"/>
                    <a:gd name="T45" fmla="*/ T44 w 63"/>
                    <a:gd name="T46" fmla="+- 0 8220 8159"/>
                    <a:gd name="T47" fmla="*/ 8220 h 65"/>
                    <a:gd name="T48" fmla="+- 0 10012 9960"/>
                    <a:gd name="T49" fmla="*/ T48 w 63"/>
                    <a:gd name="T50" fmla="+- 0 8217 8159"/>
                    <a:gd name="T51" fmla="*/ 8217 h 65"/>
                    <a:gd name="T52" fmla="+- 0 10020 9960"/>
                    <a:gd name="T53" fmla="*/ T52 w 63"/>
                    <a:gd name="T54" fmla="+- 0 8214 8159"/>
                    <a:gd name="T55" fmla="*/ 8214 h 65"/>
                    <a:gd name="T56" fmla="+- 0 10023 9960"/>
                    <a:gd name="T57" fmla="*/ T56 w 63"/>
                    <a:gd name="T58" fmla="+- 0 8202 8159"/>
                    <a:gd name="T59" fmla="*/ 8202 h 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63" h="65">
                      <a:moveTo>
                        <a:pt x="63" y="43"/>
                      </a:moveTo>
                      <a:lnTo>
                        <a:pt x="48" y="32"/>
                      </a:lnTo>
                      <a:lnTo>
                        <a:pt x="30" y="24"/>
                      </a:lnTo>
                      <a:lnTo>
                        <a:pt x="19" y="8"/>
                      </a:lnTo>
                      <a:lnTo>
                        <a:pt x="19" y="5"/>
                      </a:lnTo>
                      <a:lnTo>
                        <a:pt x="12" y="0"/>
                      </a:lnTo>
                      <a:lnTo>
                        <a:pt x="3" y="9"/>
                      </a:lnTo>
                      <a:lnTo>
                        <a:pt x="0" y="24"/>
                      </a:lnTo>
                      <a:lnTo>
                        <a:pt x="4" y="41"/>
                      </a:lnTo>
                      <a:lnTo>
                        <a:pt x="13" y="56"/>
                      </a:lnTo>
                      <a:lnTo>
                        <a:pt x="26" y="64"/>
                      </a:lnTo>
                      <a:lnTo>
                        <a:pt x="46" y="61"/>
                      </a:lnTo>
                      <a:lnTo>
                        <a:pt x="52" y="58"/>
                      </a:lnTo>
                      <a:lnTo>
                        <a:pt x="60" y="55"/>
                      </a:lnTo>
                      <a:lnTo>
                        <a:pt x="63" y="43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4" name="Group 70"/>
              <p:cNvGrpSpPr>
                <a:grpSpLocks/>
              </p:cNvGrpSpPr>
              <p:nvPr/>
            </p:nvGrpSpPr>
            <p:grpSpPr bwMode="auto">
              <a:xfrm>
                <a:off x="10005" y="8344"/>
                <a:ext cx="38" cy="106"/>
                <a:chOff x="10005" y="8344"/>
                <a:chExt cx="38" cy="106"/>
              </a:xfrm>
            </p:grpSpPr>
            <p:sp>
              <p:nvSpPr>
                <p:cNvPr id="2089" name="Freeform 71"/>
                <p:cNvSpPr>
                  <a:spLocks/>
                </p:cNvSpPr>
                <p:nvPr/>
              </p:nvSpPr>
              <p:spPr bwMode="auto">
                <a:xfrm>
                  <a:off x="10005" y="8344"/>
                  <a:ext cx="38" cy="106"/>
                </a:xfrm>
                <a:custGeom>
                  <a:avLst/>
                  <a:gdLst>
                    <a:gd name="T0" fmla="+- 0 10042 10005"/>
                    <a:gd name="T1" fmla="*/ T0 w 38"/>
                    <a:gd name="T2" fmla="+- 0 8439 8344"/>
                    <a:gd name="T3" fmla="*/ 8439 h 106"/>
                    <a:gd name="T4" fmla="+- 0 10035 10005"/>
                    <a:gd name="T5" fmla="*/ T4 w 38"/>
                    <a:gd name="T6" fmla="+- 0 8376 8344"/>
                    <a:gd name="T7" fmla="*/ 8376 h 106"/>
                    <a:gd name="T8" fmla="+- 0 10009 10005"/>
                    <a:gd name="T9" fmla="*/ T8 w 38"/>
                    <a:gd name="T10" fmla="+- 0 8344 8344"/>
                    <a:gd name="T11" fmla="*/ 8344 h 106"/>
                    <a:gd name="T12" fmla="+- 0 10005 10005"/>
                    <a:gd name="T13" fmla="*/ T12 w 38"/>
                    <a:gd name="T14" fmla="+- 0 8355 8344"/>
                    <a:gd name="T15" fmla="*/ 8355 h 106"/>
                    <a:gd name="T16" fmla="+- 0 10005 10005"/>
                    <a:gd name="T17" fmla="*/ T16 w 38"/>
                    <a:gd name="T18" fmla="+- 0 8375 8344"/>
                    <a:gd name="T19" fmla="*/ 8375 h 106"/>
                    <a:gd name="T20" fmla="+- 0 10008 10005"/>
                    <a:gd name="T21" fmla="*/ T20 w 38"/>
                    <a:gd name="T22" fmla="+- 0 8399 8344"/>
                    <a:gd name="T23" fmla="*/ 8399 h 106"/>
                    <a:gd name="T24" fmla="+- 0 10015 10005"/>
                    <a:gd name="T25" fmla="*/ T24 w 38"/>
                    <a:gd name="T26" fmla="+- 0 8422 8344"/>
                    <a:gd name="T27" fmla="*/ 8422 h 106"/>
                    <a:gd name="T28" fmla="+- 0 10024 10005"/>
                    <a:gd name="T29" fmla="*/ T28 w 38"/>
                    <a:gd name="T30" fmla="+- 0 8441 8344"/>
                    <a:gd name="T31" fmla="*/ 8441 h 106"/>
                    <a:gd name="T32" fmla="+- 0 10035 10005"/>
                    <a:gd name="T33" fmla="*/ T32 w 38"/>
                    <a:gd name="T34" fmla="+- 0 8450 8344"/>
                    <a:gd name="T35" fmla="*/ 8450 h 106"/>
                    <a:gd name="T36" fmla="+- 0 10042 10005"/>
                    <a:gd name="T37" fmla="*/ T36 w 38"/>
                    <a:gd name="T38" fmla="+- 0 8439 8344"/>
                    <a:gd name="T39" fmla="*/ 8439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38" h="106">
                      <a:moveTo>
                        <a:pt x="37" y="95"/>
                      </a:moveTo>
                      <a:lnTo>
                        <a:pt x="30" y="32"/>
                      </a:lnTo>
                      <a:lnTo>
                        <a:pt x="4" y="0"/>
                      </a:lnTo>
                      <a:lnTo>
                        <a:pt x="0" y="11"/>
                      </a:lnTo>
                      <a:lnTo>
                        <a:pt x="0" y="31"/>
                      </a:lnTo>
                      <a:lnTo>
                        <a:pt x="3" y="55"/>
                      </a:lnTo>
                      <a:lnTo>
                        <a:pt x="10" y="78"/>
                      </a:lnTo>
                      <a:lnTo>
                        <a:pt x="19" y="97"/>
                      </a:lnTo>
                      <a:lnTo>
                        <a:pt x="30" y="106"/>
                      </a:lnTo>
                      <a:lnTo>
                        <a:pt x="37" y="95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" name="Group 72"/>
              <p:cNvGrpSpPr>
                <a:grpSpLocks/>
              </p:cNvGrpSpPr>
              <p:nvPr/>
            </p:nvGrpSpPr>
            <p:grpSpPr bwMode="auto">
              <a:xfrm>
                <a:off x="9494" y="6875"/>
                <a:ext cx="51" cy="118"/>
                <a:chOff x="9494" y="6875"/>
                <a:chExt cx="51" cy="118"/>
              </a:xfrm>
            </p:grpSpPr>
            <p:sp>
              <p:nvSpPr>
                <p:cNvPr id="2088" name="Freeform 73"/>
                <p:cNvSpPr>
                  <a:spLocks/>
                </p:cNvSpPr>
                <p:nvPr/>
              </p:nvSpPr>
              <p:spPr bwMode="auto">
                <a:xfrm>
                  <a:off x="9494" y="6875"/>
                  <a:ext cx="51" cy="118"/>
                </a:xfrm>
                <a:custGeom>
                  <a:avLst/>
                  <a:gdLst>
                    <a:gd name="T0" fmla="+- 0 9543 9494"/>
                    <a:gd name="T1" fmla="*/ T0 w 51"/>
                    <a:gd name="T2" fmla="+- 0 6986 6875"/>
                    <a:gd name="T3" fmla="*/ 6986 h 118"/>
                    <a:gd name="T4" fmla="+- 0 9544 9494"/>
                    <a:gd name="T5" fmla="*/ T4 w 51"/>
                    <a:gd name="T6" fmla="+- 0 6973 6875"/>
                    <a:gd name="T7" fmla="*/ 6973 h 118"/>
                    <a:gd name="T8" fmla="+- 0 9543 9494"/>
                    <a:gd name="T9" fmla="*/ T8 w 51"/>
                    <a:gd name="T10" fmla="+- 0 6955 6875"/>
                    <a:gd name="T11" fmla="*/ 6955 h 118"/>
                    <a:gd name="T12" fmla="+- 0 9540 9494"/>
                    <a:gd name="T13" fmla="*/ T12 w 51"/>
                    <a:gd name="T14" fmla="+- 0 6935 6875"/>
                    <a:gd name="T15" fmla="*/ 6935 h 118"/>
                    <a:gd name="T16" fmla="+- 0 9534 9494"/>
                    <a:gd name="T17" fmla="*/ T16 w 51"/>
                    <a:gd name="T18" fmla="+- 0 6915 6875"/>
                    <a:gd name="T19" fmla="*/ 6915 h 118"/>
                    <a:gd name="T20" fmla="+- 0 9525 9494"/>
                    <a:gd name="T21" fmla="*/ T20 w 51"/>
                    <a:gd name="T22" fmla="+- 0 6896 6875"/>
                    <a:gd name="T23" fmla="*/ 6896 h 118"/>
                    <a:gd name="T24" fmla="+- 0 9513 9494"/>
                    <a:gd name="T25" fmla="*/ T24 w 51"/>
                    <a:gd name="T26" fmla="+- 0 6882 6875"/>
                    <a:gd name="T27" fmla="*/ 6882 h 118"/>
                    <a:gd name="T28" fmla="+- 0 9499 9494"/>
                    <a:gd name="T29" fmla="*/ T28 w 51"/>
                    <a:gd name="T30" fmla="+- 0 6875 6875"/>
                    <a:gd name="T31" fmla="*/ 6875 h 118"/>
                    <a:gd name="T32" fmla="+- 0 9494 9494"/>
                    <a:gd name="T33" fmla="*/ T32 w 51"/>
                    <a:gd name="T34" fmla="+- 0 6892 6875"/>
                    <a:gd name="T35" fmla="*/ 6892 h 118"/>
                    <a:gd name="T36" fmla="+- 0 9494 9494"/>
                    <a:gd name="T37" fmla="*/ T36 w 51"/>
                    <a:gd name="T38" fmla="+- 0 6910 6875"/>
                    <a:gd name="T39" fmla="*/ 6910 h 118"/>
                    <a:gd name="T40" fmla="+- 0 9497 9494"/>
                    <a:gd name="T41" fmla="*/ T40 w 51"/>
                    <a:gd name="T42" fmla="+- 0 6928 6875"/>
                    <a:gd name="T43" fmla="*/ 6928 h 118"/>
                    <a:gd name="T44" fmla="+- 0 9505 9494"/>
                    <a:gd name="T45" fmla="*/ T44 w 51"/>
                    <a:gd name="T46" fmla="+- 0 6946 6875"/>
                    <a:gd name="T47" fmla="*/ 6946 h 118"/>
                    <a:gd name="T48" fmla="+- 0 9514 9494"/>
                    <a:gd name="T49" fmla="*/ T48 w 51"/>
                    <a:gd name="T50" fmla="+- 0 6964 6875"/>
                    <a:gd name="T51" fmla="*/ 6964 h 118"/>
                    <a:gd name="T52" fmla="+- 0 9525 9494"/>
                    <a:gd name="T53" fmla="*/ T52 w 51"/>
                    <a:gd name="T54" fmla="+- 0 6979 6875"/>
                    <a:gd name="T55" fmla="*/ 6979 h 118"/>
                    <a:gd name="T56" fmla="+- 0 9537 9494"/>
                    <a:gd name="T57" fmla="*/ T56 w 51"/>
                    <a:gd name="T58" fmla="+- 0 6993 6875"/>
                    <a:gd name="T59" fmla="*/ 6993 h 118"/>
                    <a:gd name="T60" fmla="+- 0 9543 9494"/>
                    <a:gd name="T61" fmla="*/ T60 w 51"/>
                    <a:gd name="T62" fmla="+- 0 6986 6875"/>
                    <a:gd name="T63" fmla="*/ 6986 h 11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51" h="118">
                      <a:moveTo>
                        <a:pt x="49" y="111"/>
                      </a:moveTo>
                      <a:lnTo>
                        <a:pt x="50" y="98"/>
                      </a:lnTo>
                      <a:lnTo>
                        <a:pt x="49" y="80"/>
                      </a:lnTo>
                      <a:lnTo>
                        <a:pt x="46" y="60"/>
                      </a:lnTo>
                      <a:lnTo>
                        <a:pt x="40" y="40"/>
                      </a:lnTo>
                      <a:lnTo>
                        <a:pt x="31" y="21"/>
                      </a:lnTo>
                      <a:lnTo>
                        <a:pt x="19" y="7"/>
                      </a:lnTo>
                      <a:lnTo>
                        <a:pt x="5" y="0"/>
                      </a:lnTo>
                      <a:lnTo>
                        <a:pt x="0" y="17"/>
                      </a:lnTo>
                      <a:lnTo>
                        <a:pt x="0" y="35"/>
                      </a:lnTo>
                      <a:lnTo>
                        <a:pt x="3" y="53"/>
                      </a:lnTo>
                      <a:lnTo>
                        <a:pt x="11" y="71"/>
                      </a:lnTo>
                      <a:lnTo>
                        <a:pt x="20" y="89"/>
                      </a:lnTo>
                      <a:lnTo>
                        <a:pt x="31" y="104"/>
                      </a:lnTo>
                      <a:lnTo>
                        <a:pt x="43" y="118"/>
                      </a:lnTo>
                      <a:lnTo>
                        <a:pt x="49" y="111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6" name="Group 74"/>
              <p:cNvGrpSpPr>
                <a:grpSpLocks/>
              </p:cNvGrpSpPr>
              <p:nvPr/>
            </p:nvGrpSpPr>
            <p:grpSpPr bwMode="auto">
              <a:xfrm>
                <a:off x="9596" y="6337"/>
                <a:ext cx="120" cy="110"/>
                <a:chOff x="9596" y="6337"/>
                <a:chExt cx="120" cy="110"/>
              </a:xfrm>
            </p:grpSpPr>
            <p:sp>
              <p:nvSpPr>
                <p:cNvPr id="2087" name="Freeform 75"/>
                <p:cNvSpPr>
                  <a:spLocks/>
                </p:cNvSpPr>
                <p:nvPr/>
              </p:nvSpPr>
              <p:spPr bwMode="auto">
                <a:xfrm>
                  <a:off x="9596" y="6337"/>
                  <a:ext cx="120" cy="110"/>
                </a:xfrm>
                <a:custGeom>
                  <a:avLst/>
                  <a:gdLst>
                    <a:gd name="T0" fmla="+- 0 9618 9596"/>
                    <a:gd name="T1" fmla="*/ T0 w 120"/>
                    <a:gd name="T2" fmla="+- 0 6397 6337"/>
                    <a:gd name="T3" fmla="*/ 6397 h 110"/>
                    <a:gd name="T4" fmla="+- 0 9604 9596"/>
                    <a:gd name="T5" fmla="*/ T4 w 120"/>
                    <a:gd name="T6" fmla="+- 0 6399 6337"/>
                    <a:gd name="T7" fmla="*/ 6399 h 110"/>
                    <a:gd name="T8" fmla="+- 0 9597 9596"/>
                    <a:gd name="T9" fmla="*/ T8 w 120"/>
                    <a:gd name="T10" fmla="+- 0 6408 6337"/>
                    <a:gd name="T11" fmla="*/ 6408 h 110"/>
                    <a:gd name="T12" fmla="+- 0 9596 9596"/>
                    <a:gd name="T13" fmla="*/ T12 w 120"/>
                    <a:gd name="T14" fmla="+- 0 6421 6337"/>
                    <a:gd name="T15" fmla="*/ 6421 h 110"/>
                    <a:gd name="T16" fmla="+- 0 9601 9596"/>
                    <a:gd name="T17" fmla="*/ T16 w 120"/>
                    <a:gd name="T18" fmla="+- 0 6434 6337"/>
                    <a:gd name="T19" fmla="*/ 6434 h 110"/>
                    <a:gd name="T20" fmla="+- 0 9612 9596"/>
                    <a:gd name="T21" fmla="*/ T20 w 120"/>
                    <a:gd name="T22" fmla="+- 0 6443 6337"/>
                    <a:gd name="T23" fmla="*/ 6443 h 110"/>
                    <a:gd name="T24" fmla="+- 0 9627 9596"/>
                    <a:gd name="T25" fmla="*/ T24 w 120"/>
                    <a:gd name="T26" fmla="+- 0 6447 6337"/>
                    <a:gd name="T27" fmla="*/ 6447 h 110"/>
                    <a:gd name="T28" fmla="+- 0 9641 9596"/>
                    <a:gd name="T29" fmla="*/ T28 w 120"/>
                    <a:gd name="T30" fmla="+- 0 6430 6337"/>
                    <a:gd name="T31" fmla="*/ 6430 h 110"/>
                    <a:gd name="T32" fmla="+- 0 9653 9596"/>
                    <a:gd name="T33" fmla="*/ T32 w 120"/>
                    <a:gd name="T34" fmla="+- 0 6412 6337"/>
                    <a:gd name="T35" fmla="*/ 6412 h 110"/>
                    <a:gd name="T36" fmla="+- 0 9666 9596"/>
                    <a:gd name="T37" fmla="*/ T36 w 120"/>
                    <a:gd name="T38" fmla="+- 0 6395 6337"/>
                    <a:gd name="T39" fmla="*/ 6395 h 110"/>
                    <a:gd name="T40" fmla="+- 0 9679 9596"/>
                    <a:gd name="T41" fmla="*/ T40 w 120"/>
                    <a:gd name="T42" fmla="+- 0 6381 6337"/>
                    <a:gd name="T43" fmla="*/ 6381 h 110"/>
                    <a:gd name="T44" fmla="+- 0 9694 9596"/>
                    <a:gd name="T45" fmla="*/ T44 w 120"/>
                    <a:gd name="T46" fmla="+- 0 6373 6337"/>
                    <a:gd name="T47" fmla="*/ 6373 h 110"/>
                    <a:gd name="T48" fmla="+- 0 9710 9596"/>
                    <a:gd name="T49" fmla="*/ T48 w 120"/>
                    <a:gd name="T50" fmla="+- 0 6359 6337"/>
                    <a:gd name="T51" fmla="*/ 6359 h 110"/>
                    <a:gd name="T52" fmla="+- 0 9716 9596"/>
                    <a:gd name="T53" fmla="*/ T52 w 120"/>
                    <a:gd name="T54" fmla="+- 0 6339 6337"/>
                    <a:gd name="T55" fmla="*/ 6339 h 110"/>
                    <a:gd name="T56" fmla="+- 0 9704 9596"/>
                    <a:gd name="T57" fmla="*/ T56 w 120"/>
                    <a:gd name="T58" fmla="+- 0 6337 6337"/>
                    <a:gd name="T59" fmla="*/ 6337 h 110"/>
                    <a:gd name="T60" fmla="+- 0 9696 9596"/>
                    <a:gd name="T61" fmla="*/ T60 w 120"/>
                    <a:gd name="T62" fmla="+- 0 6343 6337"/>
                    <a:gd name="T63" fmla="*/ 6343 h 110"/>
                    <a:gd name="T64" fmla="+- 0 9688 9596"/>
                    <a:gd name="T65" fmla="*/ T64 w 120"/>
                    <a:gd name="T66" fmla="+- 0 6350 6337"/>
                    <a:gd name="T67" fmla="*/ 6350 h 110"/>
                    <a:gd name="T68" fmla="+- 0 9676 9596"/>
                    <a:gd name="T69" fmla="*/ T68 w 120"/>
                    <a:gd name="T70" fmla="+- 0 6350 6337"/>
                    <a:gd name="T71" fmla="*/ 6350 h 110"/>
                    <a:gd name="T72" fmla="+- 0 9664 9596"/>
                    <a:gd name="T73" fmla="*/ T72 w 120"/>
                    <a:gd name="T74" fmla="+- 0 6342 6337"/>
                    <a:gd name="T75" fmla="*/ 6342 h 110"/>
                    <a:gd name="T76" fmla="+- 0 9659 9596"/>
                    <a:gd name="T77" fmla="*/ T76 w 120"/>
                    <a:gd name="T78" fmla="+- 0 6339 6337"/>
                    <a:gd name="T79" fmla="*/ 6339 h 110"/>
                    <a:gd name="T80" fmla="+- 0 9655 9596"/>
                    <a:gd name="T81" fmla="*/ T80 w 120"/>
                    <a:gd name="T82" fmla="+- 0 6340 6337"/>
                    <a:gd name="T83" fmla="*/ 6340 h 110"/>
                    <a:gd name="T84" fmla="+- 0 9653 9596"/>
                    <a:gd name="T85" fmla="*/ T84 w 120"/>
                    <a:gd name="T86" fmla="+- 0 6350 6337"/>
                    <a:gd name="T87" fmla="*/ 6350 h 110"/>
                    <a:gd name="T88" fmla="+- 0 9666 9596"/>
                    <a:gd name="T89" fmla="*/ T88 w 120"/>
                    <a:gd name="T90" fmla="+- 0 6364 6337"/>
                    <a:gd name="T91" fmla="*/ 6364 h 110"/>
                    <a:gd name="T92" fmla="+- 0 9658 9596"/>
                    <a:gd name="T93" fmla="*/ T92 w 120"/>
                    <a:gd name="T94" fmla="+- 0 6372 6337"/>
                    <a:gd name="T95" fmla="*/ 6372 h 110"/>
                    <a:gd name="T96" fmla="+- 0 9640 9596"/>
                    <a:gd name="T97" fmla="*/ T96 w 120"/>
                    <a:gd name="T98" fmla="+- 0 6384 6337"/>
                    <a:gd name="T99" fmla="*/ 6384 h 110"/>
                    <a:gd name="T100" fmla="+- 0 9627 9596"/>
                    <a:gd name="T101" fmla="*/ T100 w 120"/>
                    <a:gd name="T102" fmla="+- 0 6395 6337"/>
                    <a:gd name="T103" fmla="*/ 6395 h 110"/>
                    <a:gd name="T104" fmla="+- 0 9618 9596"/>
                    <a:gd name="T105" fmla="*/ T104 w 120"/>
                    <a:gd name="T106" fmla="+- 0 6397 6337"/>
                    <a:gd name="T107" fmla="*/ 6397 h 11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</a:cxnLst>
                  <a:rect l="0" t="0" r="r" b="b"/>
                  <a:pathLst>
                    <a:path w="120" h="110">
                      <a:moveTo>
                        <a:pt x="22" y="60"/>
                      </a:moveTo>
                      <a:lnTo>
                        <a:pt x="8" y="62"/>
                      </a:lnTo>
                      <a:lnTo>
                        <a:pt x="1" y="71"/>
                      </a:lnTo>
                      <a:lnTo>
                        <a:pt x="0" y="84"/>
                      </a:lnTo>
                      <a:lnTo>
                        <a:pt x="5" y="97"/>
                      </a:lnTo>
                      <a:lnTo>
                        <a:pt x="16" y="106"/>
                      </a:lnTo>
                      <a:lnTo>
                        <a:pt x="31" y="110"/>
                      </a:lnTo>
                      <a:lnTo>
                        <a:pt x="45" y="93"/>
                      </a:lnTo>
                      <a:lnTo>
                        <a:pt x="57" y="75"/>
                      </a:lnTo>
                      <a:lnTo>
                        <a:pt x="70" y="58"/>
                      </a:lnTo>
                      <a:lnTo>
                        <a:pt x="83" y="44"/>
                      </a:lnTo>
                      <a:lnTo>
                        <a:pt x="98" y="36"/>
                      </a:lnTo>
                      <a:lnTo>
                        <a:pt x="114" y="22"/>
                      </a:lnTo>
                      <a:lnTo>
                        <a:pt x="120" y="2"/>
                      </a:lnTo>
                      <a:lnTo>
                        <a:pt x="108" y="0"/>
                      </a:lnTo>
                      <a:lnTo>
                        <a:pt x="100" y="6"/>
                      </a:lnTo>
                      <a:lnTo>
                        <a:pt x="92" y="13"/>
                      </a:lnTo>
                      <a:lnTo>
                        <a:pt x="80" y="13"/>
                      </a:lnTo>
                      <a:lnTo>
                        <a:pt x="68" y="5"/>
                      </a:lnTo>
                      <a:lnTo>
                        <a:pt x="63" y="2"/>
                      </a:lnTo>
                      <a:lnTo>
                        <a:pt x="59" y="3"/>
                      </a:lnTo>
                      <a:lnTo>
                        <a:pt x="57" y="13"/>
                      </a:lnTo>
                      <a:lnTo>
                        <a:pt x="70" y="27"/>
                      </a:lnTo>
                      <a:lnTo>
                        <a:pt x="62" y="35"/>
                      </a:lnTo>
                      <a:lnTo>
                        <a:pt x="44" y="47"/>
                      </a:lnTo>
                      <a:lnTo>
                        <a:pt x="31" y="58"/>
                      </a:lnTo>
                      <a:lnTo>
                        <a:pt x="22" y="60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8" name="Group 76"/>
              <p:cNvGrpSpPr>
                <a:grpSpLocks/>
              </p:cNvGrpSpPr>
              <p:nvPr/>
            </p:nvGrpSpPr>
            <p:grpSpPr bwMode="auto">
              <a:xfrm>
                <a:off x="10165" y="7904"/>
                <a:ext cx="137" cy="229"/>
                <a:chOff x="10165" y="7904"/>
                <a:chExt cx="137" cy="229"/>
              </a:xfrm>
            </p:grpSpPr>
            <p:sp>
              <p:nvSpPr>
                <p:cNvPr id="2086" name="Freeform 77"/>
                <p:cNvSpPr>
                  <a:spLocks/>
                </p:cNvSpPr>
                <p:nvPr/>
              </p:nvSpPr>
              <p:spPr bwMode="auto">
                <a:xfrm>
                  <a:off x="10165" y="7904"/>
                  <a:ext cx="137" cy="229"/>
                </a:xfrm>
                <a:custGeom>
                  <a:avLst/>
                  <a:gdLst>
                    <a:gd name="T0" fmla="+- 0 10302 10165"/>
                    <a:gd name="T1" fmla="*/ T0 w 137"/>
                    <a:gd name="T2" fmla="+- 0 8124 7904"/>
                    <a:gd name="T3" fmla="*/ 8124 h 229"/>
                    <a:gd name="T4" fmla="+- 0 10285 10165"/>
                    <a:gd name="T5" fmla="*/ T4 w 137"/>
                    <a:gd name="T6" fmla="+- 0 8060 7904"/>
                    <a:gd name="T7" fmla="*/ 8060 h 229"/>
                    <a:gd name="T8" fmla="+- 0 10252 10165"/>
                    <a:gd name="T9" fmla="*/ T8 w 137"/>
                    <a:gd name="T10" fmla="+- 0 8002 7904"/>
                    <a:gd name="T11" fmla="*/ 8002 h 229"/>
                    <a:gd name="T12" fmla="+- 0 10227 10165"/>
                    <a:gd name="T13" fmla="*/ T12 w 137"/>
                    <a:gd name="T14" fmla="+- 0 7972 7904"/>
                    <a:gd name="T15" fmla="*/ 7972 h 229"/>
                    <a:gd name="T16" fmla="+- 0 10216 10165"/>
                    <a:gd name="T17" fmla="*/ T16 w 137"/>
                    <a:gd name="T18" fmla="+- 0 7957 7904"/>
                    <a:gd name="T19" fmla="*/ 7957 h 229"/>
                    <a:gd name="T20" fmla="+- 0 10206 10165"/>
                    <a:gd name="T21" fmla="*/ T20 w 137"/>
                    <a:gd name="T22" fmla="+- 0 7942 7904"/>
                    <a:gd name="T23" fmla="*/ 7942 h 229"/>
                    <a:gd name="T24" fmla="+- 0 10198 10165"/>
                    <a:gd name="T25" fmla="*/ T24 w 137"/>
                    <a:gd name="T26" fmla="+- 0 7924 7904"/>
                    <a:gd name="T27" fmla="*/ 7924 h 229"/>
                    <a:gd name="T28" fmla="+- 0 10189 10165"/>
                    <a:gd name="T29" fmla="*/ T28 w 137"/>
                    <a:gd name="T30" fmla="+- 0 7911 7904"/>
                    <a:gd name="T31" fmla="*/ 7911 h 229"/>
                    <a:gd name="T32" fmla="+- 0 10183 10165"/>
                    <a:gd name="T33" fmla="*/ T32 w 137"/>
                    <a:gd name="T34" fmla="+- 0 7906 7904"/>
                    <a:gd name="T35" fmla="*/ 7906 h 229"/>
                    <a:gd name="T36" fmla="+- 0 10169 10165"/>
                    <a:gd name="T37" fmla="*/ T36 w 137"/>
                    <a:gd name="T38" fmla="+- 0 7904 7904"/>
                    <a:gd name="T39" fmla="*/ 7904 h 229"/>
                    <a:gd name="T40" fmla="+- 0 10165 10165"/>
                    <a:gd name="T41" fmla="*/ T40 w 137"/>
                    <a:gd name="T42" fmla="+- 0 7918 7904"/>
                    <a:gd name="T43" fmla="*/ 7918 h 229"/>
                    <a:gd name="T44" fmla="+- 0 10197 10165"/>
                    <a:gd name="T45" fmla="*/ T44 w 137"/>
                    <a:gd name="T46" fmla="+- 0 7981 7904"/>
                    <a:gd name="T47" fmla="*/ 7981 h 229"/>
                    <a:gd name="T48" fmla="+- 0 10211 10165"/>
                    <a:gd name="T49" fmla="*/ T48 w 137"/>
                    <a:gd name="T50" fmla="+- 0 7997 7904"/>
                    <a:gd name="T51" fmla="*/ 7997 h 229"/>
                    <a:gd name="T52" fmla="+- 0 10224 10165"/>
                    <a:gd name="T53" fmla="*/ T52 w 137"/>
                    <a:gd name="T54" fmla="+- 0 8012 7904"/>
                    <a:gd name="T55" fmla="*/ 8012 h 229"/>
                    <a:gd name="T56" fmla="+- 0 10235 10165"/>
                    <a:gd name="T57" fmla="*/ T56 w 137"/>
                    <a:gd name="T58" fmla="+- 0 8027 7904"/>
                    <a:gd name="T59" fmla="*/ 8027 h 229"/>
                    <a:gd name="T60" fmla="+- 0 10243 10165"/>
                    <a:gd name="T61" fmla="*/ T60 w 137"/>
                    <a:gd name="T62" fmla="+- 0 8041 7904"/>
                    <a:gd name="T63" fmla="*/ 8041 h 229"/>
                    <a:gd name="T64" fmla="+- 0 10249 10165"/>
                    <a:gd name="T65" fmla="*/ T64 w 137"/>
                    <a:gd name="T66" fmla="+- 0 8058 7904"/>
                    <a:gd name="T67" fmla="*/ 8058 h 229"/>
                    <a:gd name="T68" fmla="+- 0 10256 10165"/>
                    <a:gd name="T69" fmla="*/ T68 w 137"/>
                    <a:gd name="T70" fmla="+- 0 8080 7904"/>
                    <a:gd name="T71" fmla="*/ 8080 h 229"/>
                    <a:gd name="T72" fmla="+- 0 10265 10165"/>
                    <a:gd name="T73" fmla="*/ T72 w 137"/>
                    <a:gd name="T74" fmla="+- 0 8103 7904"/>
                    <a:gd name="T75" fmla="*/ 8103 h 229"/>
                    <a:gd name="T76" fmla="+- 0 10276 10165"/>
                    <a:gd name="T77" fmla="*/ T76 w 137"/>
                    <a:gd name="T78" fmla="+- 0 8121 7904"/>
                    <a:gd name="T79" fmla="*/ 8121 h 229"/>
                    <a:gd name="T80" fmla="+- 0 10288 10165"/>
                    <a:gd name="T81" fmla="*/ T80 w 137"/>
                    <a:gd name="T82" fmla="+- 0 8133 7904"/>
                    <a:gd name="T83" fmla="*/ 8133 h 229"/>
                    <a:gd name="T84" fmla="+- 0 10302 10165"/>
                    <a:gd name="T85" fmla="*/ T84 w 137"/>
                    <a:gd name="T86" fmla="+- 0 8124 7904"/>
                    <a:gd name="T87" fmla="*/ 8124 h 22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137" h="229">
                      <a:moveTo>
                        <a:pt x="137" y="220"/>
                      </a:moveTo>
                      <a:lnTo>
                        <a:pt x="120" y="156"/>
                      </a:lnTo>
                      <a:lnTo>
                        <a:pt x="87" y="98"/>
                      </a:lnTo>
                      <a:lnTo>
                        <a:pt x="62" y="68"/>
                      </a:lnTo>
                      <a:lnTo>
                        <a:pt x="51" y="53"/>
                      </a:lnTo>
                      <a:lnTo>
                        <a:pt x="41" y="38"/>
                      </a:lnTo>
                      <a:lnTo>
                        <a:pt x="33" y="20"/>
                      </a:lnTo>
                      <a:lnTo>
                        <a:pt x="24" y="7"/>
                      </a:lnTo>
                      <a:lnTo>
                        <a:pt x="18" y="2"/>
                      </a:lnTo>
                      <a:lnTo>
                        <a:pt x="4" y="0"/>
                      </a:lnTo>
                      <a:lnTo>
                        <a:pt x="0" y="14"/>
                      </a:lnTo>
                      <a:lnTo>
                        <a:pt x="32" y="77"/>
                      </a:lnTo>
                      <a:lnTo>
                        <a:pt x="46" y="93"/>
                      </a:lnTo>
                      <a:lnTo>
                        <a:pt x="59" y="108"/>
                      </a:lnTo>
                      <a:lnTo>
                        <a:pt x="70" y="123"/>
                      </a:lnTo>
                      <a:lnTo>
                        <a:pt x="78" y="137"/>
                      </a:lnTo>
                      <a:lnTo>
                        <a:pt x="84" y="154"/>
                      </a:lnTo>
                      <a:lnTo>
                        <a:pt x="91" y="176"/>
                      </a:lnTo>
                      <a:lnTo>
                        <a:pt x="100" y="199"/>
                      </a:lnTo>
                      <a:lnTo>
                        <a:pt x="111" y="217"/>
                      </a:lnTo>
                      <a:lnTo>
                        <a:pt x="123" y="229"/>
                      </a:lnTo>
                      <a:lnTo>
                        <a:pt x="137" y="220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9" name="Group 78"/>
              <p:cNvGrpSpPr>
                <a:grpSpLocks/>
              </p:cNvGrpSpPr>
              <p:nvPr/>
            </p:nvGrpSpPr>
            <p:grpSpPr bwMode="auto">
              <a:xfrm>
                <a:off x="9686" y="6423"/>
                <a:ext cx="270" cy="254"/>
                <a:chOff x="9686" y="6423"/>
                <a:chExt cx="270" cy="254"/>
              </a:xfrm>
            </p:grpSpPr>
            <p:sp>
              <p:nvSpPr>
                <p:cNvPr id="2085" name="Freeform 79"/>
                <p:cNvSpPr>
                  <a:spLocks/>
                </p:cNvSpPr>
                <p:nvPr/>
              </p:nvSpPr>
              <p:spPr bwMode="auto">
                <a:xfrm>
                  <a:off x="9686" y="6423"/>
                  <a:ext cx="270" cy="254"/>
                </a:xfrm>
                <a:custGeom>
                  <a:avLst/>
                  <a:gdLst>
                    <a:gd name="T0" fmla="+- 0 9733 9686"/>
                    <a:gd name="T1" fmla="*/ T0 w 270"/>
                    <a:gd name="T2" fmla="+- 0 6644 6423"/>
                    <a:gd name="T3" fmla="*/ 6644 h 254"/>
                    <a:gd name="T4" fmla="+- 0 9748 9686"/>
                    <a:gd name="T5" fmla="*/ T4 w 270"/>
                    <a:gd name="T6" fmla="+- 0 6640 6423"/>
                    <a:gd name="T7" fmla="*/ 6640 h 254"/>
                    <a:gd name="T8" fmla="+- 0 9743 9686"/>
                    <a:gd name="T9" fmla="*/ T8 w 270"/>
                    <a:gd name="T10" fmla="+- 0 6625 6423"/>
                    <a:gd name="T11" fmla="*/ 6625 h 254"/>
                    <a:gd name="T12" fmla="+- 0 9757 9686"/>
                    <a:gd name="T13" fmla="*/ T12 w 270"/>
                    <a:gd name="T14" fmla="+- 0 6611 6423"/>
                    <a:gd name="T15" fmla="*/ 6611 h 254"/>
                    <a:gd name="T16" fmla="+- 0 9778 9686"/>
                    <a:gd name="T17" fmla="*/ T16 w 270"/>
                    <a:gd name="T18" fmla="+- 0 6603 6423"/>
                    <a:gd name="T19" fmla="*/ 6603 h 254"/>
                    <a:gd name="T20" fmla="+- 0 9783 9686"/>
                    <a:gd name="T21" fmla="*/ T20 w 270"/>
                    <a:gd name="T22" fmla="+- 0 6579 6423"/>
                    <a:gd name="T23" fmla="*/ 6579 h 254"/>
                    <a:gd name="T24" fmla="+- 0 9801 9686"/>
                    <a:gd name="T25" fmla="*/ T24 w 270"/>
                    <a:gd name="T26" fmla="+- 0 6572 6423"/>
                    <a:gd name="T27" fmla="*/ 6572 h 254"/>
                    <a:gd name="T28" fmla="+- 0 9815 9686"/>
                    <a:gd name="T29" fmla="*/ T28 w 270"/>
                    <a:gd name="T30" fmla="+- 0 6563 6423"/>
                    <a:gd name="T31" fmla="*/ 6563 h 254"/>
                    <a:gd name="T32" fmla="+- 0 9818 9686"/>
                    <a:gd name="T33" fmla="*/ T32 w 270"/>
                    <a:gd name="T34" fmla="+- 0 6537 6423"/>
                    <a:gd name="T35" fmla="*/ 6537 h 254"/>
                    <a:gd name="T36" fmla="+- 0 9825 9686"/>
                    <a:gd name="T37" fmla="*/ T36 w 270"/>
                    <a:gd name="T38" fmla="+- 0 6542 6423"/>
                    <a:gd name="T39" fmla="*/ 6542 h 254"/>
                    <a:gd name="T40" fmla="+- 0 9833 9686"/>
                    <a:gd name="T41" fmla="*/ T40 w 270"/>
                    <a:gd name="T42" fmla="+- 0 6560 6423"/>
                    <a:gd name="T43" fmla="*/ 6560 h 254"/>
                    <a:gd name="T44" fmla="+- 0 9866 9686"/>
                    <a:gd name="T45" fmla="*/ T44 w 270"/>
                    <a:gd name="T46" fmla="+- 0 6538 6423"/>
                    <a:gd name="T47" fmla="*/ 6538 h 254"/>
                    <a:gd name="T48" fmla="+- 0 9899 9686"/>
                    <a:gd name="T49" fmla="*/ T48 w 270"/>
                    <a:gd name="T50" fmla="+- 0 6523 6423"/>
                    <a:gd name="T51" fmla="*/ 6523 h 254"/>
                    <a:gd name="T52" fmla="+- 0 9937 9686"/>
                    <a:gd name="T53" fmla="*/ T52 w 270"/>
                    <a:gd name="T54" fmla="+- 0 6527 6423"/>
                    <a:gd name="T55" fmla="*/ 6527 h 254"/>
                    <a:gd name="T56" fmla="+- 0 9950 9686"/>
                    <a:gd name="T57" fmla="*/ T56 w 270"/>
                    <a:gd name="T58" fmla="+- 0 6514 6423"/>
                    <a:gd name="T59" fmla="*/ 6514 h 254"/>
                    <a:gd name="T60" fmla="+- 0 9936 9686"/>
                    <a:gd name="T61" fmla="*/ T60 w 270"/>
                    <a:gd name="T62" fmla="+- 0 6510 6423"/>
                    <a:gd name="T63" fmla="*/ 6510 h 254"/>
                    <a:gd name="T64" fmla="+- 0 9907 9686"/>
                    <a:gd name="T65" fmla="*/ T64 w 270"/>
                    <a:gd name="T66" fmla="+- 0 6495 6423"/>
                    <a:gd name="T67" fmla="*/ 6495 h 254"/>
                    <a:gd name="T68" fmla="+- 0 9906 9686"/>
                    <a:gd name="T69" fmla="*/ T68 w 270"/>
                    <a:gd name="T70" fmla="+- 0 6475 6423"/>
                    <a:gd name="T71" fmla="*/ 6475 h 254"/>
                    <a:gd name="T72" fmla="+- 0 9919 9686"/>
                    <a:gd name="T73" fmla="*/ T72 w 270"/>
                    <a:gd name="T74" fmla="+- 0 6454 6423"/>
                    <a:gd name="T75" fmla="*/ 6454 h 254"/>
                    <a:gd name="T76" fmla="+- 0 9933 9686"/>
                    <a:gd name="T77" fmla="*/ T76 w 270"/>
                    <a:gd name="T78" fmla="+- 0 6433 6423"/>
                    <a:gd name="T79" fmla="*/ 6433 h 254"/>
                    <a:gd name="T80" fmla="+- 0 9920 9686"/>
                    <a:gd name="T81" fmla="*/ T80 w 270"/>
                    <a:gd name="T82" fmla="+- 0 6424 6423"/>
                    <a:gd name="T83" fmla="*/ 6424 h 254"/>
                    <a:gd name="T84" fmla="+- 0 9897 9686"/>
                    <a:gd name="T85" fmla="*/ T84 w 270"/>
                    <a:gd name="T86" fmla="+- 0 6452 6423"/>
                    <a:gd name="T87" fmla="*/ 6452 h 254"/>
                    <a:gd name="T88" fmla="+- 0 9873 9686"/>
                    <a:gd name="T89" fmla="*/ T88 w 270"/>
                    <a:gd name="T90" fmla="+- 0 6468 6423"/>
                    <a:gd name="T91" fmla="*/ 6468 h 254"/>
                    <a:gd name="T92" fmla="+- 0 9860 9686"/>
                    <a:gd name="T93" fmla="*/ T92 w 270"/>
                    <a:gd name="T94" fmla="+- 0 6491 6423"/>
                    <a:gd name="T95" fmla="*/ 6491 h 254"/>
                    <a:gd name="T96" fmla="+- 0 9843 9686"/>
                    <a:gd name="T97" fmla="*/ T96 w 270"/>
                    <a:gd name="T98" fmla="+- 0 6499 6423"/>
                    <a:gd name="T99" fmla="*/ 6499 h 254"/>
                    <a:gd name="T100" fmla="+- 0 9802 9686"/>
                    <a:gd name="T101" fmla="*/ T100 w 270"/>
                    <a:gd name="T102" fmla="+- 0 6506 6423"/>
                    <a:gd name="T103" fmla="*/ 6506 h 254"/>
                    <a:gd name="T104" fmla="+- 0 9774 9686"/>
                    <a:gd name="T105" fmla="*/ T104 w 270"/>
                    <a:gd name="T106" fmla="+- 0 6525 6423"/>
                    <a:gd name="T107" fmla="*/ 6525 h 254"/>
                    <a:gd name="T108" fmla="+- 0 9738 9686"/>
                    <a:gd name="T109" fmla="*/ T108 w 270"/>
                    <a:gd name="T110" fmla="+- 0 6539 6423"/>
                    <a:gd name="T111" fmla="*/ 6539 h 254"/>
                    <a:gd name="T112" fmla="+- 0 9713 9686"/>
                    <a:gd name="T113" fmla="*/ T112 w 270"/>
                    <a:gd name="T114" fmla="+- 0 6549 6423"/>
                    <a:gd name="T115" fmla="*/ 6549 h 254"/>
                    <a:gd name="T116" fmla="+- 0 9697 9686"/>
                    <a:gd name="T117" fmla="*/ T116 w 270"/>
                    <a:gd name="T118" fmla="+- 0 6564 6423"/>
                    <a:gd name="T119" fmla="*/ 6564 h 254"/>
                    <a:gd name="T120" fmla="+- 0 9709 9686"/>
                    <a:gd name="T121" fmla="*/ T120 w 270"/>
                    <a:gd name="T122" fmla="+- 0 6589 6423"/>
                    <a:gd name="T123" fmla="*/ 6589 h 254"/>
                    <a:gd name="T124" fmla="+- 0 9707 9686"/>
                    <a:gd name="T125" fmla="*/ T124 w 270"/>
                    <a:gd name="T126" fmla="+- 0 6609 6423"/>
                    <a:gd name="T127" fmla="*/ 6609 h 254"/>
                    <a:gd name="T128" fmla="+- 0 9696 9686"/>
                    <a:gd name="T129" fmla="*/ T128 w 270"/>
                    <a:gd name="T130" fmla="+- 0 6628 6423"/>
                    <a:gd name="T131" fmla="*/ 6628 h 254"/>
                    <a:gd name="T132" fmla="+- 0 9686 9686"/>
                    <a:gd name="T133" fmla="*/ T132 w 270"/>
                    <a:gd name="T134" fmla="+- 0 6646 6423"/>
                    <a:gd name="T135" fmla="*/ 6646 h 254"/>
                    <a:gd name="T136" fmla="+- 0 9691 9686"/>
                    <a:gd name="T137" fmla="*/ T136 w 270"/>
                    <a:gd name="T138" fmla="+- 0 6663 6423"/>
                    <a:gd name="T139" fmla="*/ 6663 h 254"/>
                    <a:gd name="T140" fmla="+- 0 9714 9686"/>
                    <a:gd name="T141" fmla="*/ T140 w 270"/>
                    <a:gd name="T142" fmla="+- 0 6677 6423"/>
                    <a:gd name="T143" fmla="*/ 6677 h 254"/>
                    <a:gd name="T144" fmla="+- 0 9727 9686"/>
                    <a:gd name="T145" fmla="*/ T144 w 270"/>
                    <a:gd name="T146" fmla="+- 0 6672 6423"/>
                    <a:gd name="T147" fmla="*/ 6672 h 25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</a:cxnLst>
                  <a:rect l="0" t="0" r="r" b="b"/>
                  <a:pathLst>
                    <a:path w="270" h="254">
                      <a:moveTo>
                        <a:pt x="43" y="237"/>
                      </a:moveTo>
                      <a:lnTo>
                        <a:pt x="47" y="221"/>
                      </a:lnTo>
                      <a:lnTo>
                        <a:pt x="52" y="226"/>
                      </a:lnTo>
                      <a:lnTo>
                        <a:pt x="62" y="217"/>
                      </a:lnTo>
                      <a:lnTo>
                        <a:pt x="62" y="209"/>
                      </a:lnTo>
                      <a:lnTo>
                        <a:pt x="57" y="202"/>
                      </a:lnTo>
                      <a:lnTo>
                        <a:pt x="58" y="194"/>
                      </a:lnTo>
                      <a:lnTo>
                        <a:pt x="71" y="188"/>
                      </a:lnTo>
                      <a:lnTo>
                        <a:pt x="84" y="185"/>
                      </a:lnTo>
                      <a:lnTo>
                        <a:pt x="92" y="180"/>
                      </a:lnTo>
                      <a:lnTo>
                        <a:pt x="91" y="168"/>
                      </a:lnTo>
                      <a:lnTo>
                        <a:pt x="97" y="156"/>
                      </a:lnTo>
                      <a:lnTo>
                        <a:pt x="106" y="151"/>
                      </a:lnTo>
                      <a:lnTo>
                        <a:pt x="115" y="149"/>
                      </a:lnTo>
                      <a:lnTo>
                        <a:pt x="123" y="147"/>
                      </a:lnTo>
                      <a:lnTo>
                        <a:pt x="129" y="140"/>
                      </a:lnTo>
                      <a:lnTo>
                        <a:pt x="130" y="125"/>
                      </a:lnTo>
                      <a:lnTo>
                        <a:pt x="132" y="114"/>
                      </a:lnTo>
                      <a:lnTo>
                        <a:pt x="134" y="114"/>
                      </a:lnTo>
                      <a:lnTo>
                        <a:pt x="139" y="119"/>
                      </a:lnTo>
                      <a:lnTo>
                        <a:pt x="143" y="130"/>
                      </a:lnTo>
                      <a:lnTo>
                        <a:pt x="147" y="137"/>
                      </a:lnTo>
                      <a:lnTo>
                        <a:pt x="167" y="130"/>
                      </a:lnTo>
                      <a:lnTo>
                        <a:pt x="180" y="115"/>
                      </a:lnTo>
                      <a:lnTo>
                        <a:pt x="191" y="98"/>
                      </a:lnTo>
                      <a:lnTo>
                        <a:pt x="213" y="100"/>
                      </a:lnTo>
                      <a:lnTo>
                        <a:pt x="232" y="103"/>
                      </a:lnTo>
                      <a:lnTo>
                        <a:pt x="251" y="104"/>
                      </a:lnTo>
                      <a:lnTo>
                        <a:pt x="270" y="99"/>
                      </a:lnTo>
                      <a:lnTo>
                        <a:pt x="264" y="91"/>
                      </a:lnTo>
                      <a:lnTo>
                        <a:pt x="259" y="90"/>
                      </a:lnTo>
                      <a:lnTo>
                        <a:pt x="250" y="87"/>
                      </a:lnTo>
                      <a:lnTo>
                        <a:pt x="231" y="80"/>
                      </a:lnTo>
                      <a:lnTo>
                        <a:pt x="221" y="72"/>
                      </a:lnTo>
                      <a:lnTo>
                        <a:pt x="218" y="62"/>
                      </a:lnTo>
                      <a:lnTo>
                        <a:pt x="220" y="52"/>
                      </a:lnTo>
                      <a:lnTo>
                        <a:pt x="226" y="42"/>
                      </a:lnTo>
                      <a:lnTo>
                        <a:pt x="233" y="31"/>
                      </a:lnTo>
                      <a:lnTo>
                        <a:pt x="241" y="20"/>
                      </a:lnTo>
                      <a:lnTo>
                        <a:pt x="247" y="10"/>
                      </a:lnTo>
                      <a:lnTo>
                        <a:pt x="249" y="0"/>
                      </a:lnTo>
                      <a:lnTo>
                        <a:pt x="234" y="1"/>
                      </a:lnTo>
                      <a:lnTo>
                        <a:pt x="223" y="14"/>
                      </a:lnTo>
                      <a:lnTo>
                        <a:pt x="211" y="29"/>
                      </a:lnTo>
                      <a:lnTo>
                        <a:pt x="197" y="35"/>
                      </a:lnTo>
                      <a:lnTo>
                        <a:pt x="187" y="45"/>
                      </a:lnTo>
                      <a:lnTo>
                        <a:pt x="180" y="57"/>
                      </a:lnTo>
                      <a:lnTo>
                        <a:pt x="174" y="68"/>
                      </a:lnTo>
                      <a:lnTo>
                        <a:pt x="167" y="75"/>
                      </a:lnTo>
                      <a:lnTo>
                        <a:pt x="157" y="76"/>
                      </a:lnTo>
                      <a:lnTo>
                        <a:pt x="133" y="76"/>
                      </a:lnTo>
                      <a:lnTo>
                        <a:pt x="116" y="83"/>
                      </a:lnTo>
                      <a:lnTo>
                        <a:pt x="102" y="93"/>
                      </a:lnTo>
                      <a:lnTo>
                        <a:pt x="88" y="102"/>
                      </a:lnTo>
                      <a:lnTo>
                        <a:pt x="59" y="107"/>
                      </a:lnTo>
                      <a:lnTo>
                        <a:pt x="52" y="116"/>
                      </a:lnTo>
                      <a:lnTo>
                        <a:pt x="40" y="122"/>
                      </a:lnTo>
                      <a:lnTo>
                        <a:pt x="27" y="126"/>
                      </a:lnTo>
                      <a:lnTo>
                        <a:pt x="16" y="132"/>
                      </a:lnTo>
                      <a:lnTo>
                        <a:pt x="11" y="141"/>
                      </a:lnTo>
                      <a:lnTo>
                        <a:pt x="15" y="155"/>
                      </a:lnTo>
                      <a:lnTo>
                        <a:pt x="23" y="166"/>
                      </a:lnTo>
                      <a:lnTo>
                        <a:pt x="24" y="176"/>
                      </a:lnTo>
                      <a:lnTo>
                        <a:pt x="21" y="186"/>
                      </a:lnTo>
                      <a:lnTo>
                        <a:pt x="16" y="196"/>
                      </a:lnTo>
                      <a:lnTo>
                        <a:pt x="10" y="205"/>
                      </a:lnTo>
                      <a:lnTo>
                        <a:pt x="4" y="214"/>
                      </a:lnTo>
                      <a:lnTo>
                        <a:pt x="0" y="223"/>
                      </a:lnTo>
                      <a:lnTo>
                        <a:pt x="0" y="231"/>
                      </a:lnTo>
                      <a:lnTo>
                        <a:pt x="5" y="240"/>
                      </a:lnTo>
                      <a:lnTo>
                        <a:pt x="16" y="248"/>
                      </a:lnTo>
                      <a:lnTo>
                        <a:pt x="28" y="254"/>
                      </a:lnTo>
                      <a:lnTo>
                        <a:pt x="32" y="251"/>
                      </a:lnTo>
                      <a:lnTo>
                        <a:pt x="41" y="249"/>
                      </a:lnTo>
                      <a:lnTo>
                        <a:pt x="43" y="237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0" name="Group 80"/>
              <p:cNvGrpSpPr>
                <a:grpSpLocks/>
              </p:cNvGrpSpPr>
              <p:nvPr/>
            </p:nvGrpSpPr>
            <p:grpSpPr bwMode="auto">
              <a:xfrm>
                <a:off x="9962" y="7928"/>
                <a:ext cx="154" cy="244"/>
                <a:chOff x="9962" y="7928"/>
                <a:chExt cx="154" cy="244"/>
              </a:xfrm>
            </p:grpSpPr>
            <p:sp>
              <p:nvSpPr>
                <p:cNvPr id="2084" name="Freeform 81"/>
                <p:cNvSpPr>
                  <a:spLocks/>
                </p:cNvSpPr>
                <p:nvPr/>
              </p:nvSpPr>
              <p:spPr bwMode="auto">
                <a:xfrm>
                  <a:off x="9962" y="7928"/>
                  <a:ext cx="154" cy="244"/>
                </a:xfrm>
                <a:custGeom>
                  <a:avLst/>
                  <a:gdLst>
                    <a:gd name="T0" fmla="+- 0 10106 9962"/>
                    <a:gd name="T1" fmla="*/ T0 w 154"/>
                    <a:gd name="T2" fmla="+- 0 8165 7928"/>
                    <a:gd name="T3" fmla="*/ 8165 h 244"/>
                    <a:gd name="T4" fmla="+- 0 10108 9962"/>
                    <a:gd name="T5" fmla="*/ T4 w 154"/>
                    <a:gd name="T6" fmla="+- 0 8144 7928"/>
                    <a:gd name="T7" fmla="*/ 8144 h 244"/>
                    <a:gd name="T8" fmla="+- 0 10113 9962"/>
                    <a:gd name="T9" fmla="*/ T8 w 154"/>
                    <a:gd name="T10" fmla="+- 0 8127 7928"/>
                    <a:gd name="T11" fmla="*/ 8127 h 244"/>
                    <a:gd name="T12" fmla="+- 0 10116 9962"/>
                    <a:gd name="T13" fmla="*/ T12 w 154"/>
                    <a:gd name="T14" fmla="+- 0 8111 7928"/>
                    <a:gd name="T15" fmla="*/ 8111 h 244"/>
                    <a:gd name="T16" fmla="+- 0 10093 9962"/>
                    <a:gd name="T17" fmla="*/ T16 w 154"/>
                    <a:gd name="T18" fmla="+- 0 8033 7928"/>
                    <a:gd name="T19" fmla="*/ 8033 h 244"/>
                    <a:gd name="T20" fmla="+- 0 10066 9962"/>
                    <a:gd name="T21" fmla="*/ T20 w 154"/>
                    <a:gd name="T22" fmla="+- 0 7966 7928"/>
                    <a:gd name="T23" fmla="*/ 7966 h 244"/>
                    <a:gd name="T24" fmla="+- 0 10040 9962"/>
                    <a:gd name="T25" fmla="*/ T24 w 154"/>
                    <a:gd name="T26" fmla="+- 0 7932 7928"/>
                    <a:gd name="T27" fmla="*/ 7932 h 244"/>
                    <a:gd name="T28" fmla="+- 0 10026 9962"/>
                    <a:gd name="T29" fmla="*/ T28 w 154"/>
                    <a:gd name="T30" fmla="+- 0 7942 7928"/>
                    <a:gd name="T31" fmla="*/ 7942 h 244"/>
                    <a:gd name="T32" fmla="+- 0 10016 9962"/>
                    <a:gd name="T33" fmla="*/ T32 w 154"/>
                    <a:gd name="T34" fmla="+- 0 7936 7928"/>
                    <a:gd name="T35" fmla="*/ 7936 h 244"/>
                    <a:gd name="T36" fmla="+- 0 10004 9962"/>
                    <a:gd name="T37" fmla="*/ T36 w 154"/>
                    <a:gd name="T38" fmla="+- 0 7928 7928"/>
                    <a:gd name="T39" fmla="*/ 7928 h 244"/>
                    <a:gd name="T40" fmla="+- 0 9996 9962"/>
                    <a:gd name="T41" fmla="*/ T40 w 154"/>
                    <a:gd name="T42" fmla="+- 0 7939 7928"/>
                    <a:gd name="T43" fmla="*/ 7939 h 244"/>
                    <a:gd name="T44" fmla="+- 0 9996 9962"/>
                    <a:gd name="T45" fmla="*/ T44 w 154"/>
                    <a:gd name="T46" fmla="+- 0 7950 7928"/>
                    <a:gd name="T47" fmla="*/ 7950 h 244"/>
                    <a:gd name="T48" fmla="+- 0 9997 9962"/>
                    <a:gd name="T49" fmla="*/ T48 w 154"/>
                    <a:gd name="T50" fmla="+- 0 7961 7928"/>
                    <a:gd name="T51" fmla="*/ 7961 h 244"/>
                    <a:gd name="T52" fmla="+- 0 9995 9962"/>
                    <a:gd name="T53" fmla="*/ T52 w 154"/>
                    <a:gd name="T54" fmla="+- 0 7971 7928"/>
                    <a:gd name="T55" fmla="*/ 7971 h 244"/>
                    <a:gd name="T56" fmla="+- 0 9985 9962"/>
                    <a:gd name="T57" fmla="*/ T56 w 154"/>
                    <a:gd name="T58" fmla="+- 0 7977 7928"/>
                    <a:gd name="T59" fmla="*/ 7977 h 244"/>
                    <a:gd name="T60" fmla="+- 0 9969 9962"/>
                    <a:gd name="T61" fmla="*/ T60 w 154"/>
                    <a:gd name="T62" fmla="+- 0 7986 7928"/>
                    <a:gd name="T63" fmla="*/ 7986 h 244"/>
                    <a:gd name="T64" fmla="+- 0 9962 9962"/>
                    <a:gd name="T65" fmla="*/ T64 w 154"/>
                    <a:gd name="T66" fmla="+- 0 8001 7928"/>
                    <a:gd name="T67" fmla="*/ 8001 h 244"/>
                    <a:gd name="T68" fmla="+- 0 9968 9962"/>
                    <a:gd name="T69" fmla="*/ T68 w 154"/>
                    <a:gd name="T70" fmla="+- 0 8012 7928"/>
                    <a:gd name="T71" fmla="*/ 8012 h 244"/>
                    <a:gd name="T72" fmla="+- 0 9984 9962"/>
                    <a:gd name="T73" fmla="*/ T72 w 154"/>
                    <a:gd name="T74" fmla="+- 0 8015 7928"/>
                    <a:gd name="T75" fmla="*/ 8015 h 244"/>
                    <a:gd name="T76" fmla="+- 0 9994 9962"/>
                    <a:gd name="T77" fmla="*/ T76 w 154"/>
                    <a:gd name="T78" fmla="+- 0 8024 7928"/>
                    <a:gd name="T79" fmla="*/ 8024 h 244"/>
                    <a:gd name="T80" fmla="+- 0 10000 9962"/>
                    <a:gd name="T81" fmla="*/ T80 w 154"/>
                    <a:gd name="T82" fmla="+- 0 8037 7928"/>
                    <a:gd name="T83" fmla="*/ 8037 h 244"/>
                    <a:gd name="T84" fmla="+- 0 10003 9962"/>
                    <a:gd name="T85" fmla="*/ T84 w 154"/>
                    <a:gd name="T86" fmla="+- 0 8054 7928"/>
                    <a:gd name="T87" fmla="*/ 8054 h 244"/>
                    <a:gd name="T88" fmla="+- 0 10005 9962"/>
                    <a:gd name="T89" fmla="*/ T88 w 154"/>
                    <a:gd name="T90" fmla="+- 0 8072 7928"/>
                    <a:gd name="T91" fmla="*/ 8072 h 244"/>
                    <a:gd name="T92" fmla="+- 0 10008 9962"/>
                    <a:gd name="T93" fmla="*/ T92 w 154"/>
                    <a:gd name="T94" fmla="+- 0 8090 7928"/>
                    <a:gd name="T95" fmla="*/ 8090 h 244"/>
                    <a:gd name="T96" fmla="+- 0 10014 9962"/>
                    <a:gd name="T97" fmla="*/ T96 w 154"/>
                    <a:gd name="T98" fmla="+- 0 8105 7928"/>
                    <a:gd name="T99" fmla="*/ 8105 h 244"/>
                    <a:gd name="T100" fmla="+- 0 10028 9962"/>
                    <a:gd name="T101" fmla="*/ T100 w 154"/>
                    <a:gd name="T102" fmla="+- 0 8108 7928"/>
                    <a:gd name="T103" fmla="*/ 8108 h 244"/>
                    <a:gd name="T104" fmla="+- 0 10033 9962"/>
                    <a:gd name="T105" fmla="*/ T104 w 154"/>
                    <a:gd name="T106" fmla="+- 0 8099 7928"/>
                    <a:gd name="T107" fmla="*/ 8099 h 244"/>
                    <a:gd name="T108" fmla="+- 0 10042 9962"/>
                    <a:gd name="T109" fmla="*/ T108 w 154"/>
                    <a:gd name="T110" fmla="+- 0 8097 7928"/>
                    <a:gd name="T111" fmla="*/ 8097 h 244"/>
                    <a:gd name="T112" fmla="+- 0 10052 9962"/>
                    <a:gd name="T113" fmla="*/ T112 w 154"/>
                    <a:gd name="T114" fmla="+- 0 8113 7928"/>
                    <a:gd name="T115" fmla="*/ 8113 h 244"/>
                    <a:gd name="T116" fmla="+- 0 10058 9962"/>
                    <a:gd name="T117" fmla="*/ T116 w 154"/>
                    <a:gd name="T118" fmla="+- 0 8132 7928"/>
                    <a:gd name="T119" fmla="*/ 8132 h 244"/>
                    <a:gd name="T120" fmla="+- 0 10064 9962"/>
                    <a:gd name="T121" fmla="*/ T120 w 154"/>
                    <a:gd name="T122" fmla="+- 0 8152 7928"/>
                    <a:gd name="T123" fmla="*/ 8152 h 244"/>
                    <a:gd name="T124" fmla="+- 0 10074 9962"/>
                    <a:gd name="T125" fmla="*/ T124 w 154"/>
                    <a:gd name="T126" fmla="+- 0 8162 7928"/>
                    <a:gd name="T127" fmla="*/ 8162 h 244"/>
                    <a:gd name="T128" fmla="+- 0 10076 9962"/>
                    <a:gd name="T129" fmla="*/ T128 w 154"/>
                    <a:gd name="T130" fmla="+- 0 8156 7928"/>
                    <a:gd name="T131" fmla="*/ 8156 h 244"/>
                    <a:gd name="T132" fmla="+- 0 10077 9962"/>
                    <a:gd name="T133" fmla="*/ T132 w 154"/>
                    <a:gd name="T134" fmla="+- 0 8150 7928"/>
                    <a:gd name="T135" fmla="*/ 8150 h 244"/>
                    <a:gd name="T136" fmla="+- 0 10077 9962"/>
                    <a:gd name="T137" fmla="*/ T136 w 154"/>
                    <a:gd name="T138" fmla="+- 0 8143 7928"/>
                    <a:gd name="T139" fmla="*/ 8143 h 244"/>
                    <a:gd name="T140" fmla="+- 0 10090 9962"/>
                    <a:gd name="T141" fmla="*/ T140 w 154"/>
                    <a:gd name="T142" fmla="+- 0 8154 7928"/>
                    <a:gd name="T143" fmla="*/ 8154 h 244"/>
                    <a:gd name="T144" fmla="+- 0 10103 9962"/>
                    <a:gd name="T145" fmla="*/ T144 w 154"/>
                    <a:gd name="T146" fmla="+- 0 8173 7928"/>
                    <a:gd name="T147" fmla="*/ 8173 h 244"/>
                    <a:gd name="T148" fmla="+- 0 10106 9962"/>
                    <a:gd name="T149" fmla="*/ T148 w 154"/>
                    <a:gd name="T150" fmla="+- 0 8165 7928"/>
                    <a:gd name="T151" fmla="*/ 8165 h 2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</a:cxnLst>
                  <a:rect l="0" t="0" r="r" b="b"/>
                  <a:pathLst>
                    <a:path w="154" h="244">
                      <a:moveTo>
                        <a:pt x="144" y="237"/>
                      </a:moveTo>
                      <a:lnTo>
                        <a:pt x="146" y="216"/>
                      </a:lnTo>
                      <a:lnTo>
                        <a:pt x="151" y="199"/>
                      </a:lnTo>
                      <a:lnTo>
                        <a:pt x="154" y="183"/>
                      </a:lnTo>
                      <a:lnTo>
                        <a:pt x="131" y="105"/>
                      </a:lnTo>
                      <a:lnTo>
                        <a:pt x="104" y="38"/>
                      </a:lnTo>
                      <a:lnTo>
                        <a:pt x="78" y="4"/>
                      </a:lnTo>
                      <a:lnTo>
                        <a:pt x="64" y="14"/>
                      </a:lnTo>
                      <a:lnTo>
                        <a:pt x="54" y="8"/>
                      </a:lnTo>
                      <a:lnTo>
                        <a:pt x="42" y="0"/>
                      </a:lnTo>
                      <a:lnTo>
                        <a:pt x="34" y="11"/>
                      </a:lnTo>
                      <a:lnTo>
                        <a:pt x="34" y="22"/>
                      </a:lnTo>
                      <a:lnTo>
                        <a:pt x="35" y="33"/>
                      </a:lnTo>
                      <a:lnTo>
                        <a:pt x="33" y="43"/>
                      </a:lnTo>
                      <a:lnTo>
                        <a:pt x="23" y="49"/>
                      </a:lnTo>
                      <a:lnTo>
                        <a:pt x="7" y="58"/>
                      </a:lnTo>
                      <a:lnTo>
                        <a:pt x="0" y="73"/>
                      </a:lnTo>
                      <a:lnTo>
                        <a:pt x="6" y="84"/>
                      </a:lnTo>
                      <a:lnTo>
                        <a:pt x="22" y="87"/>
                      </a:lnTo>
                      <a:lnTo>
                        <a:pt x="32" y="96"/>
                      </a:lnTo>
                      <a:lnTo>
                        <a:pt x="38" y="109"/>
                      </a:lnTo>
                      <a:lnTo>
                        <a:pt x="41" y="126"/>
                      </a:lnTo>
                      <a:lnTo>
                        <a:pt x="43" y="144"/>
                      </a:lnTo>
                      <a:lnTo>
                        <a:pt x="46" y="162"/>
                      </a:lnTo>
                      <a:lnTo>
                        <a:pt x="52" y="177"/>
                      </a:lnTo>
                      <a:lnTo>
                        <a:pt x="66" y="180"/>
                      </a:lnTo>
                      <a:lnTo>
                        <a:pt x="71" y="171"/>
                      </a:lnTo>
                      <a:lnTo>
                        <a:pt x="80" y="169"/>
                      </a:lnTo>
                      <a:lnTo>
                        <a:pt x="90" y="185"/>
                      </a:lnTo>
                      <a:lnTo>
                        <a:pt x="96" y="204"/>
                      </a:lnTo>
                      <a:lnTo>
                        <a:pt x="102" y="224"/>
                      </a:lnTo>
                      <a:lnTo>
                        <a:pt x="112" y="234"/>
                      </a:lnTo>
                      <a:lnTo>
                        <a:pt x="114" y="228"/>
                      </a:lnTo>
                      <a:lnTo>
                        <a:pt x="115" y="222"/>
                      </a:lnTo>
                      <a:lnTo>
                        <a:pt x="115" y="215"/>
                      </a:lnTo>
                      <a:lnTo>
                        <a:pt x="128" y="226"/>
                      </a:lnTo>
                      <a:lnTo>
                        <a:pt x="141" y="245"/>
                      </a:lnTo>
                      <a:lnTo>
                        <a:pt x="144" y="237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1" name="Group 82"/>
              <p:cNvGrpSpPr>
                <a:grpSpLocks/>
              </p:cNvGrpSpPr>
              <p:nvPr/>
            </p:nvGrpSpPr>
            <p:grpSpPr bwMode="auto">
              <a:xfrm>
                <a:off x="9746" y="6594"/>
                <a:ext cx="325" cy="292"/>
                <a:chOff x="9746" y="6594"/>
                <a:chExt cx="325" cy="292"/>
              </a:xfrm>
            </p:grpSpPr>
            <p:sp>
              <p:nvSpPr>
                <p:cNvPr id="2083" name="Freeform 83"/>
                <p:cNvSpPr>
                  <a:spLocks/>
                </p:cNvSpPr>
                <p:nvPr/>
              </p:nvSpPr>
              <p:spPr bwMode="auto">
                <a:xfrm>
                  <a:off x="9746" y="6594"/>
                  <a:ext cx="325" cy="292"/>
                </a:xfrm>
                <a:custGeom>
                  <a:avLst/>
                  <a:gdLst>
                    <a:gd name="T0" fmla="+- 0 10071 9746"/>
                    <a:gd name="T1" fmla="*/ T0 w 325"/>
                    <a:gd name="T2" fmla="+- 0 6744 6594"/>
                    <a:gd name="T3" fmla="*/ 6744 h 292"/>
                    <a:gd name="T4" fmla="+- 0 10041 9746"/>
                    <a:gd name="T5" fmla="*/ T4 w 325"/>
                    <a:gd name="T6" fmla="+- 0 6738 6594"/>
                    <a:gd name="T7" fmla="*/ 6738 h 292"/>
                    <a:gd name="T8" fmla="+- 0 10008 9746"/>
                    <a:gd name="T9" fmla="*/ T8 w 325"/>
                    <a:gd name="T10" fmla="+- 0 6725 6594"/>
                    <a:gd name="T11" fmla="*/ 6725 h 292"/>
                    <a:gd name="T12" fmla="+- 0 9982 9746"/>
                    <a:gd name="T13" fmla="*/ T12 w 325"/>
                    <a:gd name="T14" fmla="+- 0 6722 6594"/>
                    <a:gd name="T15" fmla="*/ 6722 h 292"/>
                    <a:gd name="T16" fmla="+- 0 9964 9746"/>
                    <a:gd name="T17" fmla="*/ T16 w 325"/>
                    <a:gd name="T18" fmla="+- 0 6736 6594"/>
                    <a:gd name="T19" fmla="*/ 6736 h 292"/>
                    <a:gd name="T20" fmla="+- 0 9950 9746"/>
                    <a:gd name="T21" fmla="*/ T20 w 325"/>
                    <a:gd name="T22" fmla="+- 0 6756 6594"/>
                    <a:gd name="T23" fmla="*/ 6756 h 292"/>
                    <a:gd name="T24" fmla="+- 0 9934 9746"/>
                    <a:gd name="T25" fmla="*/ T24 w 325"/>
                    <a:gd name="T26" fmla="+- 0 6773 6594"/>
                    <a:gd name="T27" fmla="*/ 6773 h 292"/>
                    <a:gd name="T28" fmla="+- 0 9911 9746"/>
                    <a:gd name="T29" fmla="*/ T28 w 325"/>
                    <a:gd name="T30" fmla="+- 0 6777 6594"/>
                    <a:gd name="T31" fmla="*/ 6777 h 292"/>
                    <a:gd name="T32" fmla="+- 0 9903 9746"/>
                    <a:gd name="T33" fmla="*/ T32 w 325"/>
                    <a:gd name="T34" fmla="+- 0 6742 6594"/>
                    <a:gd name="T35" fmla="*/ 6742 h 292"/>
                    <a:gd name="T36" fmla="+- 0 9865 9746"/>
                    <a:gd name="T37" fmla="*/ T36 w 325"/>
                    <a:gd name="T38" fmla="+- 0 6743 6594"/>
                    <a:gd name="T39" fmla="*/ 6743 h 292"/>
                    <a:gd name="T40" fmla="+- 0 9824 9746"/>
                    <a:gd name="T41" fmla="*/ T40 w 325"/>
                    <a:gd name="T42" fmla="+- 0 6752 6594"/>
                    <a:gd name="T43" fmla="*/ 6752 h 292"/>
                    <a:gd name="T44" fmla="+- 0 9794 9746"/>
                    <a:gd name="T45" fmla="*/ T44 w 325"/>
                    <a:gd name="T46" fmla="+- 0 6752 6594"/>
                    <a:gd name="T47" fmla="*/ 6752 h 292"/>
                    <a:gd name="T48" fmla="+- 0 9820 9746"/>
                    <a:gd name="T49" fmla="*/ T48 w 325"/>
                    <a:gd name="T50" fmla="+- 0 6727 6594"/>
                    <a:gd name="T51" fmla="*/ 6727 h 292"/>
                    <a:gd name="T52" fmla="+- 0 9843 9746"/>
                    <a:gd name="T53" fmla="*/ T52 w 325"/>
                    <a:gd name="T54" fmla="+- 0 6696 6594"/>
                    <a:gd name="T55" fmla="*/ 6696 h 292"/>
                    <a:gd name="T56" fmla="+- 0 9850 9746"/>
                    <a:gd name="T57" fmla="*/ T56 w 325"/>
                    <a:gd name="T58" fmla="+- 0 6690 6594"/>
                    <a:gd name="T59" fmla="*/ 6690 h 292"/>
                    <a:gd name="T60" fmla="+- 0 9870 9746"/>
                    <a:gd name="T61" fmla="*/ T60 w 325"/>
                    <a:gd name="T62" fmla="+- 0 6686 6594"/>
                    <a:gd name="T63" fmla="*/ 6686 h 292"/>
                    <a:gd name="T64" fmla="+- 0 9903 9746"/>
                    <a:gd name="T65" fmla="*/ T64 w 325"/>
                    <a:gd name="T66" fmla="+- 0 6682 6594"/>
                    <a:gd name="T67" fmla="*/ 6682 h 292"/>
                    <a:gd name="T68" fmla="+- 0 9948 9746"/>
                    <a:gd name="T69" fmla="*/ T68 w 325"/>
                    <a:gd name="T70" fmla="+- 0 6683 6594"/>
                    <a:gd name="T71" fmla="*/ 6683 h 292"/>
                    <a:gd name="T72" fmla="+- 0 9986 9746"/>
                    <a:gd name="T73" fmla="*/ T72 w 325"/>
                    <a:gd name="T74" fmla="+- 0 6674 6594"/>
                    <a:gd name="T75" fmla="*/ 6674 h 292"/>
                    <a:gd name="T76" fmla="+- 0 9980 9746"/>
                    <a:gd name="T77" fmla="*/ T76 w 325"/>
                    <a:gd name="T78" fmla="+- 0 6657 6594"/>
                    <a:gd name="T79" fmla="*/ 6657 h 292"/>
                    <a:gd name="T80" fmla="+- 0 9940 9746"/>
                    <a:gd name="T81" fmla="*/ T80 w 325"/>
                    <a:gd name="T82" fmla="+- 0 6653 6594"/>
                    <a:gd name="T83" fmla="*/ 6653 h 292"/>
                    <a:gd name="T84" fmla="+- 0 9916 9746"/>
                    <a:gd name="T85" fmla="*/ T84 w 325"/>
                    <a:gd name="T86" fmla="+- 0 6644 6594"/>
                    <a:gd name="T87" fmla="*/ 6644 h 292"/>
                    <a:gd name="T88" fmla="+- 0 9946 9746"/>
                    <a:gd name="T89" fmla="*/ T88 w 325"/>
                    <a:gd name="T90" fmla="+- 0 6626 6594"/>
                    <a:gd name="T91" fmla="*/ 6626 h 292"/>
                    <a:gd name="T92" fmla="+- 0 9946 9746"/>
                    <a:gd name="T93" fmla="*/ T92 w 325"/>
                    <a:gd name="T94" fmla="+- 0 6606 6594"/>
                    <a:gd name="T95" fmla="*/ 6606 h 292"/>
                    <a:gd name="T96" fmla="+- 0 9916 9746"/>
                    <a:gd name="T97" fmla="*/ T96 w 325"/>
                    <a:gd name="T98" fmla="+- 0 6616 6594"/>
                    <a:gd name="T99" fmla="*/ 6616 h 292"/>
                    <a:gd name="T100" fmla="+- 0 9896 9746"/>
                    <a:gd name="T101" fmla="*/ T100 w 325"/>
                    <a:gd name="T102" fmla="+- 0 6612 6594"/>
                    <a:gd name="T103" fmla="*/ 6612 h 292"/>
                    <a:gd name="T104" fmla="+- 0 9892 9746"/>
                    <a:gd name="T105" fmla="*/ T104 w 325"/>
                    <a:gd name="T106" fmla="+- 0 6595 6594"/>
                    <a:gd name="T107" fmla="*/ 6595 h 292"/>
                    <a:gd name="T108" fmla="+- 0 9868 9746"/>
                    <a:gd name="T109" fmla="*/ T108 w 325"/>
                    <a:gd name="T110" fmla="+- 0 6600 6594"/>
                    <a:gd name="T111" fmla="*/ 6600 h 292"/>
                    <a:gd name="T112" fmla="+- 0 9864 9746"/>
                    <a:gd name="T113" fmla="*/ T112 w 325"/>
                    <a:gd name="T114" fmla="+- 0 6621 6594"/>
                    <a:gd name="T115" fmla="*/ 6621 h 292"/>
                    <a:gd name="T116" fmla="+- 0 9840 9746"/>
                    <a:gd name="T117" fmla="*/ T116 w 325"/>
                    <a:gd name="T118" fmla="+- 0 6622 6594"/>
                    <a:gd name="T119" fmla="*/ 6622 h 292"/>
                    <a:gd name="T120" fmla="+- 0 9823 9746"/>
                    <a:gd name="T121" fmla="*/ T120 w 325"/>
                    <a:gd name="T122" fmla="+- 0 6643 6594"/>
                    <a:gd name="T123" fmla="*/ 6643 h 292"/>
                    <a:gd name="T124" fmla="+- 0 9804 9746"/>
                    <a:gd name="T125" fmla="*/ T124 w 325"/>
                    <a:gd name="T126" fmla="+- 0 6655 6594"/>
                    <a:gd name="T127" fmla="*/ 6655 h 292"/>
                    <a:gd name="T128" fmla="+- 0 9798 9746"/>
                    <a:gd name="T129" fmla="*/ T128 w 325"/>
                    <a:gd name="T130" fmla="+- 0 6680 6594"/>
                    <a:gd name="T131" fmla="*/ 6680 h 292"/>
                    <a:gd name="T132" fmla="+- 0 9776 9746"/>
                    <a:gd name="T133" fmla="*/ T132 w 325"/>
                    <a:gd name="T134" fmla="+- 0 6697 6594"/>
                    <a:gd name="T135" fmla="*/ 6697 h 292"/>
                    <a:gd name="T136" fmla="+- 0 9751 9746"/>
                    <a:gd name="T137" fmla="*/ T136 w 325"/>
                    <a:gd name="T138" fmla="+- 0 6722 6594"/>
                    <a:gd name="T139" fmla="*/ 6722 h 292"/>
                    <a:gd name="T140" fmla="+- 0 9747 9746"/>
                    <a:gd name="T141" fmla="*/ T140 w 325"/>
                    <a:gd name="T142" fmla="+- 0 6750 6594"/>
                    <a:gd name="T143" fmla="*/ 6750 h 292"/>
                    <a:gd name="T144" fmla="+- 0 9763 9746"/>
                    <a:gd name="T145" fmla="*/ T144 w 325"/>
                    <a:gd name="T146" fmla="+- 0 6771 6594"/>
                    <a:gd name="T147" fmla="*/ 6771 h 292"/>
                    <a:gd name="T148" fmla="+- 0 9788 9746"/>
                    <a:gd name="T149" fmla="*/ T148 w 325"/>
                    <a:gd name="T150" fmla="+- 0 6790 6594"/>
                    <a:gd name="T151" fmla="*/ 6790 h 292"/>
                    <a:gd name="T152" fmla="+- 0 9813 9746"/>
                    <a:gd name="T153" fmla="*/ T152 w 325"/>
                    <a:gd name="T154" fmla="+- 0 6808 6594"/>
                    <a:gd name="T155" fmla="*/ 6808 h 292"/>
                    <a:gd name="T156" fmla="+- 0 9832 9746"/>
                    <a:gd name="T157" fmla="*/ T156 w 325"/>
                    <a:gd name="T158" fmla="+- 0 6827 6594"/>
                    <a:gd name="T159" fmla="*/ 6827 h 292"/>
                    <a:gd name="T160" fmla="+- 0 9850 9746"/>
                    <a:gd name="T161" fmla="*/ T160 w 325"/>
                    <a:gd name="T162" fmla="+- 0 6840 6594"/>
                    <a:gd name="T163" fmla="*/ 6840 h 292"/>
                    <a:gd name="T164" fmla="+- 0 9860 9746"/>
                    <a:gd name="T165" fmla="*/ T164 w 325"/>
                    <a:gd name="T166" fmla="+- 0 6806 6594"/>
                    <a:gd name="T167" fmla="*/ 6806 h 292"/>
                    <a:gd name="T168" fmla="+- 0 9880 9746"/>
                    <a:gd name="T169" fmla="*/ T168 w 325"/>
                    <a:gd name="T170" fmla="+- 0 6809 6594"/>
                    <a:gd name="T171" fmla="*/ 6809 h 292"/>
                    <a:gd name="T172" fmla="+- 0 9899 9746"/>
                    <a:gd name="T173" fmla="*/ T172 w 325"/>
                    <a:gd name="T174" fmla="+- 0 6802 6594"/>
                    <a:gd name="T175" fmla="*/ 6802 h 292"/>
                    <a:gd name="T176" fmla="+- 0 9919 9746"/>
                    <a:gd name="T177" fmla="*/ T176 w 325"/>
                    <a:gd name="T178" fmla="+- 0 6818 6594"/>
                    <a:gd name="T179" fmla="*/ 6818 h 292"/>
                    <a:gd name="T180" fmla="+- 0 9912 9746"/>
                    <a:gd name="T181" fmla="*/ T180 w 325"/>
                    <a:gd name="T182" fmla="+- 0 6849 6594"/>
                    <a:gd name="T183" fmla="*/ 6849 h 292"/>
                    <a:gd name="T184" fmla="+- 0 9928 9746"/>
                    <a:gd name="T185" fmla="*/ T184 w 325"/>
                    <a:gd name="T186" fmla="+- 0 6861 6594"/>
                    <a:gd name="T187" fmla="*/ 6861 h 292"/>
                    <a:gd name="T188" fmla="+- 0 9937 9746"/>
                    <a:gd name="T189" fmla="*/ T188 w 325"/>
                    <a:gd name="T190" fmla="+- 0 6885 6594"/>
                    <a:gd name="T191" fmla="*/ 6885 h 292"/>
                    <a:gd name="T192" fmla="+- 0 9960 9746"/>
                    <a:gd name="T193" fmla="*/ T192 w 325"/>
                    <a:gd name="T194" fmla="+- 0 6878 6594"/>
                    <a:gd name="T195" fmla="*/ 6878 h 292"/>
                    <a:gd name="T196" fmla="+- 0 9959 9746"/>
                    <a:gd name="T197" fmla="*/ T196 w 325"/>
                    <a:gd name="T198" fmla="+- 0 6845 6594"/>
                    <a:gd name="T199" fmla="*/ 6845 h 292"/>
                    <a:gd name="T200" fmla="+- 0 9947 9746"/>
                    <a:gd name="T201" fmla="*/ T200 w 325"/>
                    <a:gd name="T202" fmla="+- 0 6808 6594"/>
                    <a:gd name="T203" fmla="*/ 6808 h 292"/>
                    <a:gd name="T204" fmla="+- 0 9964 9746"/>
                    <a:gd name="T205" fmla="*/ T204 w 325"/>
                    <a:gd name="T206" fmla="+- 0 6790 6594"/>
                    <a:gd name="T207" fmla="*/ 6790 h 292"/>
                    <a:gd name="T208" fmla="+- 0 9980 9746"/>
                    <a:gd name="T209" fmla="*/ T208 w 325"/>
                    <a:gd name="T210" fmla="+- 0 6783 6594"/>
                    <a:gd name="T211" fmla="*/ 6783 h 292"/>
                    <a:gd name="T212" fmla="+- 0 9985 9746"/>
                    <a:gd name="T213" fmla="*/ T212 w 325"/>
                    <a:gd name="T214" fmla="+- 0 6761 6594"/>
                    <a:gd name="T215" fmla="*/ 6761 h 292"/>
                    <a:gd name="T216" fmla="+- 0 10021 9746"/>
                    <a:gd name="T217" fmla="*/ T216 w 325"/>
                    <a:gd name="T218" fmla="+- 0 6766 6594"/>
                    <a:gd name="T219" fmla="*/ 6766 h 292"/>
                    <a:gd name="T220" fmla="+- 0 10032 9746"/>
                    <a:gd name="T221" fmla="*/ T220 w 325"/>
                    <a:gd name="T222" fmla="+- 0 6779 6594"/>
                    <a:gd name="T223" fmla="*/ 6779 h 292"/>
                    <a:gd name="T224" fmla="+- 0 10050 9746"/>
                    <a:gd name="T225" fmla="*/ T224 w 325"/>
                    <a:gd name="T226" fmla="+- 0 6791 6594"/>
                    <a:gd name="T227" fmla="*/ 6791 h 292"/>
                    <a:gd name="T228" fmla="+- 0 10060 9746"/>
                    <a:gd name="T229" fmla="*/ T228 w 325"/>
                    <a:gd name="T230" fmla="+- 0 6775 6594"/>
                    <a:gd name="T231" fmla="*/ 6775 h 292"/>
                    <a:gd name="T232" fmla="+- 0 10066 9746"/>
                    <a:gd name="T233" fmla="*/ T232 w 325"/>
                    <a:gd name="T234" fmla="+- 0 6751 6594"/>
                    <a:gd name="T235" fmla="*/ 6751 h 29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</a:cxnLst>
                  <a:rect l="0" t="0" r="r" b="b"/>
                  <a:pathLst>
                    <a:path w="325" h="292">
                      <a:moveTo>
                        <a:pt x="323" y="154"/>
                      </a:moveTo>
                      <a:lnTo>
                        <a:pt x="325" y="150"/>
                      </a:lnTo>
                      <a:lnTo>
                        <a:pt x="311" y="144"/>
                      </a:lnTo>
                      <a:lnTo>
                        <a:pt x="295" y="144"/>
                      </a:lnTo>
                      <a:lnTo>
                        <a:pt x="279" y="142"/>
                      </a:lnTo>
                      <a:lnTo>
                        <a:pt x="262" y="131"/>
                      </a:lnTo>
                      <a:lnTo>
                        <a:pt x="247" y="127"/>
                      </a:lnTo>
                      <a:lnTo>
                        <a:pt x="236" y="128"/>
                      </a:lnTo>
                      <a:lnTo>
                        <a:pt x="226" y="134"/>
                      </a:lnTo>
                      <a:lnTo>
                        <a:pt x="218" y="142"/>
                      </a:lnTo>
                      <a:lnTo>
                        <a:pt x="211" y="152"/>
                      </a:lnTo>
                      <a:lnTo>
                        <a:pt x="204" y="162"/>
                      </a:lnTo>
                      <a:lnTo>
                        <a:pt x="196" y="171"/>
                      </a:lnTo>
                      <a:lnTo>
                        <a:pt x="188" y="179"/>
                      </a:lnTo>
                      <a:lnTo>
                        <a:pt x="178" y="183"/>
                      </a:lnTo>
                      <a:lnTo>
                        <a:pt x="165" y="183"/>
                      </a:lnTo>
                      <a:lnTo>
                        <a:pt x="160" y="164"/>
                      </a:lnTo>
                      <a:lnTo>
                        <a:pt x="157" y="148"/>
                      </a:lnTo>
                      <a:lnTo>
                        <a:pt x="135" y="150"/>
                      </a:lnTo>
                      <a:lnTo>
                        <a:pt x="119" y="149"/>
                      </a:lnTo>
                      <a:lnTo>
                        <a:pt x="98" y="153"/>
                      </a:lnTo>
                      <a:lnTo>
                        <a:pt x="78" y="158"/>
                      </a:lnTo>
                      <a:lnTo>
                        <a:pt x="60" y="161"/>
                      </a:lnTo>
                      <a:lnTo>
                        <a:pt x="48" y="158"/>
                      </a:lnTo>
                      <a:lnTo>
                        <a:pt x="60" y="142"/>
                      </a:lnTo>
                      <a:lnTo>
                        <a:pt x="74" y="133"/>
                      </a:lnTo>
                      <a:lnTo>
                        <a:pt x="87" y="124"/>
                      </a:lnTo>
                      <a:lnTo>
                        <a:pt x="97" y="102"/>
                      </a:lnTo>
                      <a:lnTo>
                        <a:pt x="98" y="98"/>
                      </a:lnTo>
                      <a:lnTo>
                        <a:pt x="104" y="96"/>
                      </a:lnTo>
                      <a:lnTo>
                        <a:pt x="115" y="99"/>
                      </a:lnTo>
                      <a:lnTo>
                        <a:pt x="124" y="92"/>
                      </a:lnTo>
                      <a:lnTo>
                        <a:pt x="137" y="85"/>
                      </a:lnTo>
                      <a:lnTo>
                        <a:pt x="157" y="88"/>
                      </a:lnTo>
                      <a:lnTo>
                        <a:pt x="179" y="90"/>
                      </a:lnTo>
                      <a:lnTo>
                        <a:pt x="202" y="89"/>
                      </a:lnTo>
                      <a:lnTo>
                        <a:pt x="223" y="86"/>
                      </a:lnTo>
                      <a:lnTo>
                        <a:pt x="240" y="80"/>
                      </a:lnTo>
                      <a:lnTo>
                        <a:pt x="252" y="69"/>
                      </a:lnTo>
                      <a:lnTo>
                        <a:pt x="234" y="63"/>
                      </a:lnTo>
                      <a:lnTo>
                        <a:pt x="214" y="60"/>
                      </a:lnTo>
                      <a:lnTo>
                        <a:pt x="194" y="59"/>
                      </a:lnTo>
                      <a:lnTo>
                        <a:pt x="174" y="56"/>
                      </a:lnTo>
                      <a:lnTo>
                        <a:pt x="170" y="50"/>
                      </a:lnTo>
                      <a:lnTo>
                        <a:pt x="184" y="39"/>
                      </a:lnTo>
                      <a:lnTo>
                        <a:pt x="200" y="32"/>
                      </a:lnTo>
                      <a:lnTo>
                        <a:pt x="213" y="22"/>
                      </a:lnTo>
                      <a:lnTo>
                        <a:pt x="200" y="12"/>
                      </a:lnTo>
                      <a:lnTo>
                        <a:pt x="186" y="15"/>
                      </a:lnTo>
                      <a:lnTo>
                        <a:pt x="170" y="22"/>
                      </a:lnTo>
                      <a:lnTo>
                        <a:pt x="154" y="26"/>
                      </a:lnTo>
                      <a:lnTo>
                        <a:pt x="150" y="18"/>
                      </a:lnTo>
                      <a:lnTo>
                        <a:pt x="149" y="9"/>
                      </a:lnTo>
                      <a:lnTo>
                        <a:pt x="146" y="1"/>
                      </a:lnTo>
                      <a:lnTo>
                        <a:pt x="129" y="0"/>
                      </a:lnTo>
                      <a:lnTo>
                        <a:pt x="122" y="6"/>
                      </a:lnTo>
                      <a:lnTo>
                        <a:pt x="120" y="16"/>
                      </a:lnTo>
                      <a:lnTo>
                        <a:pt x="118" y="27"/>
                      </a:lnTo>
                      <a:lnTo>
                        <a:pt x="112" y="35"/>
                      </a:lnTo>
                      <a:lnTo>
                        <a:pt x="94" y="28"/>
                      </a:lnTo>
                      <a:lnTo>
                        <a:pt x="78" y="30"/>
                      </a:lnTo>
                      <a:lnTo>
                        <a:pt x="77" y="49"/>
                      </a:lnTo>
                      <a:lnTo>
                        <a:pt x="69" y="57"/>
                      </a:lnTo>
                      <a:lnTo>
                        <a:pt x="58" y="61"/>
                      </a:lnTo>
                      <a:lnTo>
                        <a:pt x="48" y="68"/>
                      </a:lnTo>
                      <a:lnTo>
                        <a:pt x="52" y="86"/>
                      </a:lnTo>
                      <a:lnTo>
                        <a:pt x="44" y="96"/>
                      </a:lnTo>
                      <a:lnTo>
                        <a:pt x="30" y="103"/>
                      </a:lnTo>
                      <a:lnTo>
                        <a:pt x="16" y="110"/>
                      </a:lnTo>
                      <a:lnTo>
                        <a:pt x="5" y="128"/>
                      </a:lnTo>
                      <a:lnTo>
                        <a:pt x="0" y="143"/>
                      </a:lnTo>
                      <a:lnTo>
                        <a:pt x="1" y="156"/>
                      </a:lnTo>
                      <a:lnTo>
                        <a:pt x="8" y="167"/>
                      </a:lnTo>
                      <a:lnTo>
                        <a:pt x="17" y="177"/>
                      </a:lnTo>
                      <a:lnTo>
                        <a:pt x="29" y="187"/>
                      </a:lnTo>
                      <a:lnTo>
                        <a:pt x="42" y="196"/>
                      </a:lnTo>
                      <a:lnTo>
                        <a:pt x="55" y="204"/>
                      </a:lnTo>
                      <a:lnTo>
                        <a:pt x="67" y="214"/>
                      </a:lnTo>
                      <a:lnTo>
                        <a:pt x="76" y="224"/>
                      </a:lnTo>
                      <a:lnTo>
                        <a:pt x="86" y="233"/>
                      </a:lnTo>
                      <a:lnTo>
                        <a:pt x="93" y="243"/>
                      </a:lnTo>
                      <a:lnTo>
                        <a:pt x="104" y="246"/>
                      </a:lnTo>
                      <a:lnTo>
                        <a:pt x="111" y="229"/>
                      </a:lnTo>
                      <a:lnTo>
                        <a:pt x="114" y="212"/>
                      </a:lnTo>
                      <a:lnTo>
                        <a:pt x="128" y="208"/>
                      </a:lnTo>
                      <a:lnTo>
                        <a:pt x="134" y="215"/>
                      </a:lnTo>
                      <a:lnTo>
                        <a:pt x="141" y="218"/>
                      </a:lnTo>
                      <a:lnTo>
                        <a:pt x="153" y="208"/>
                      </a:lnTo>
                      <a:lnTo>
                        <a:pt x="168" y="205"/>
                      </a:lnTo>
                      <a:lnTo>
                        <a:pt x="173" y="224"/>
                      </a:lnTo>
                      <a:lnTo>
                        <a:pt x="168" y="242"/>
                      </a:lnTo>
                      <a:lnTo>
                        <a:pt x="166" y="255"/>
                      </a:lnTo>
                      <a:lnTo>
                        <a:pt x="174" y="260"/>
                      </a:lnTo>
                      <a:lnTo>
                        <a:pt x="182" y="267"/>
                      </a:lnTo>
                      <a:lnTo>
                        <a:pt x="183" y="284"/>
                      </a:lnTo>
                      <a:lnTo>
                        <a:pt x="191" y="291"/>
                      </a:lnTo>
                      <a:lnTo>
                        <a:pt x="203" y="291"/>
                      </a:lnTo>
                      <a:lnTo>
                        <a:pt x="214" y="284"/>
                      </a:lnTo>
                      <a:lnTo>
                        <a:pt x="219" y="272"/>
                      </a:lnTo>
                      <a:lnTo>
                        <a:pt x="213" y="251"/>
                      </a:lnTo>
                      <a:lnTo>
                        <a:pt x="206" y="232"/>
                      </a:lnTo>
                      <a:lnTo>
                        <a:pt x="201" y="214"/>
                      </a:lnTo>
                      <a:lnTo>
                        <a:pt x="201" y="197"/>
                      </a:lnTo>
                      <a:lnTo>
                        <a:pt x="218" y="196"/>
                      </a:lnTo>
                      <a:lnTo>
                        <a:pt x="232" y="202"/>
                      </a:lnTo>
                      <a:lnTo>
                        <a:pt x="234" y="189"/>
                      </a:lnTo>
                      <a:lnTo>
                        <a:pt x="234" y="175"/>
                      </a:lnTo>
                      <a:lnTo>
                        <a:pt x="239" y="167"/>
                      </a:lnTo>
                      <a:lnTo>
                        <a:pt x="262" y="175"/>
                      </a:lnTo>
                      <a:lnTo>
                        <a:pt x="275" y="172"/>
                      </a:lnTo>
                      <a:lnTo>
                        <a:pt x="285" y="176"/>
                      </a:lnTo>
                      <a:lnTo>
                        <a:pt x="286" y="185"/>
                      </a:lnTo>
                      <a:lnTo>
                        <a:pt x="288" y="193"/>
                      </a:lnTo>
                      <a:lnTo>
                        <a:pt x="304" y="197"/>
                      </a:lnTo>
                      <a:lnTo>
                        <a:pt x="311" y="192"/>
                      </a:lnTo>
                      <a:lnTo>
                        <a:pt x="314" y="181"/>
                      </a:lnTo>
                      <a:lnTo>
                        <a:pt x="316" y="168"/>
                      </a:lnTo>
                      <a:lnTo>
                        <a:pt x="320" y="157"/>
                      </a:lnTo>
                      <a:lnTo>
                        <a:pt x="323" y="154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" name="Group 84"/>
              <p:cNvGrpSpPr>
                <a:grpSpLocks/>
              </p:cNvGrpSpPr>
              <p:nvPr/>
            </p:nvGrpSpPr>
            <p:grpSpPr bwMode="auto">
              <a:xfrm>
                <a:off x="5072" y="4871"/>
                <a:ext cx="65" cy="93"/>
                <a:chOff x="5072" y="4871"/>
                <a:chExt cx="65" cy="93"/>
              </a:xfrm>
            </p:grpSpPr>
            <p:sp>
              <p:nvSpPr>
                <p:cNvPr id="2082" name="Freeform 85"/>
                <p:cNvSpPr>
                  <a:spLocks/>
                </p:cNvSpPr>
                <p:nvPr/>
              </p:nvSpPr>
              <p:spPr bwMode="auto">
                <a:xfrm>
                  <a:off x="5072" y="4871"/>
                  <a:ext cx="65" cy="93"/>
                </a:xfrm>
                <a:custGeom>
                  <a:avLst/>
                  <a:gdLst>
                    <a:gd name="T0" fmla="+- 0 5079 5072"/>
                    <a:gd name="T1" fmla="*/ T0 w 65"/>
                    <a:gd name="T2" fmla="+- 0 4871 4871"/>
                    <a:gd name="T3" fmla="*/ 4871 h 93"/>
                    <a:gd name="T4" fmla="+- 0 5074 5072"/>
                    <a:gd name="T5" fmla="*/ T4 w 65"/>
                    <a:gd name="T6" fmla="+- 0 4872 4871"/>
                    <a:gd name="T7" fmla="*/ 4872 h 93"/>
                    <a:gd name="T8" fmla="+- 0 5072 5072"/>
                    <a:gd name="T9" fmla="*/ T8 w 65"/>
                    <a:gd name="T10" fmla="+- 0 4878 4871"/>
                    <a:gd name="T11" fmla="*/ 4878 h 93"/>
                    <a:gd name="T12" fmla="+- 0 5072 5072"/>
                    <a:gd name="T13" fmla="*/ T12 w 65"/>
                    <a:gd name="T14" fmla="+- 0 4885 4871"/>
                    <a:gd name="T15" fmla="*/ 4885 h 93"/>
                    <a:gd name="T16" fmla="+- 0 5074 5072"/>
                    <a:gd name="T17" fmla="*/ T16 w 65"/>
                    <a:gd name="T18" fmla="+- 0 4890 4871"/>
                    <a:gd name="T19" fmla="*/ 4890 h 93"/>
                    <a:gd name="T20" fmla="+- 0 5077 5072"/>
                    <a:gd name="T21" fmla="*/ T20 w 65"/>
                    <a:gd name="T22" fmla="+- 0 4895 4871"/>
                    <a:gd name="T23" fmla="*/ 4895 h 93"/>
                    <a:gd name="T24" fmla="+- 0 5083 5072"/>
                    <a:gd name="T25" fmla="*/ T24 w 65"/>
                    <a:gd name="T26" fmla="+- 0 4900 4871"/>
                    <a:gd name="T27" fmla="*/ 4900 h 93"/>
                    <a:gd name="T28" fmla="+- 0 5093 5072"/>
                    <a:gd name="T29" fmla="*/ T28 w 65"/>
                    <a:gd name="T30" fmla="+- 0 4908 4871"/>
                    <a:gd name="T31" fmla="*/ 4908 h 93"/>
                    <a:gd name="T32" fmla="+- 0 5099 5072"/>
                    <a:gd name="T33" fmla="*/ T32 w 65"/>
                    <a:gd name="T34" fmla="+- 0 4916 4871"/>
                    <a:gd name="T35" fmla="*/ 4916 h 93"/>
                    <a:gd name="T36" fmla="+- 0 5101 5072"/>
                    <a:gd name="T37" fmla="*/ T36 w 65"/>
                    <a:gd name="T38" fmla="+- 0 4921 4871"/>
                    <a:gd name="T39" fmla="*/ 4921 h 93"/>
                    <a:gd name="T40" fmla="+- 0 5101 5072"/>
                    <a:gd name="T41" fmla="*/ T40 w 65"/>
                    <a:gd name="T42" fmla="+- 0 4928 4871"/>
                    <a:gd name="T43" fmla="*/ 4928 h 93"/>
                    <a:gd name="T44" fmla="+- 0 5109 5072"/>
                    <a:gd name="T45" fmla="*/ T44 w 65"/>
                    <a:gd name="T46" fmla="+- 0 4951 4871"/>
                    <a:gd name="T47" fmla="*/ 4951 h 93"/>
                    <a:gd name="T48" fmla="+- 0 5112 5072"/>
                    <a:gd name="T49" fmla="*/ T48 w 65"/>
                    <a:gd name="T50" fmla="+- 0 4956 4871"/>
                    <a:gd name="T51" fmla="*/ 4956 h 93"/>
                    <a:gd name="T52" fmla="+- 0 5117 5072"/>
                    <a:gd name="T53" fmla="*/ T52 w 65"/>
                    <a:gd name="T54" fmla="+- 0 4958 4871"/>
                    <a:gd name="T55" fmla="*/ 4958 h 93"/>
                    <a:gd name="T56" fmla="+- 0 5123 5072"/>
                    <a:gd name="T57" fmla="*/ T56 w 65"/>
                    <a:gd name="T58" fmla="+- 0 4960 4871"/>
                    <a:gd name="T59" fmla="*/ 4960 h 93"/>
                    <a:gd name="T60" fmla="+- 0 5131 5072"/>
                    <a:gd name="T61" fmla="*/ T60 w 65"/>
                    <a:gd name="T62" fmla="+- 0 4964 4871"/>
                    <a:gd name="T63" fmla="*/ 4964 h 93"/>
                    <a:gd name="T64" fmla="+- 0 5137 5072"/>
                    <a:gd name="T65" fmla="*/ T64 w 65"/>
                    <a:gd name="T66" fmla="+- 0 4953 4871"/>
                    <a:gd name="T67" fmla="*/ 4953 h 93"/>
                    <a:gd name="T68" fmla="+- 0 5137 5072"/>
                    <a:gd name="T69" fmla="*/ T68 w 65"/>
                    <a:gd name="T70" fmla="+- 0 4948 4871"/>
                    <a:gd name="T71" fmla="*/ 4948 h 93"/>
                    <a:gd name="T72" fmla="+- 0 5137 5072"/>
                    <a:gd name="T73" fmla="*/ T72 w 65"/>
                    <a:gd name="T74" fmla="+- 0 4941 4871"/>
                    <a:gd name="T75" fmla="*/ 4941 h 93"/>
                    <a:gd name="T76" fmla="+- 0 5135 5072"/>
                    <a:gd name="T77" fmla="*/ T76 w 65"/>
                    <a:gd name="T78" fmla="+- 0 4936 4871"/>
                    <a:gd name="T79" fmla="*/ 4936 h 93"/>
                    <a:gd name="T80" fmla="+- 0 5131 5072"/>
                    <a:gd name="T81" fmla="*/ T80 w 65"/>
                    <a:gd name="T82" fmla="+- 0 4930 4871"/>
                    <a:gd name="T83" fmla="*/ 4930 h 93"/>
                    <a:gd name="T84" fmla="+- 0 5129 5072"/>
                    <a:gd name="T85" fmla="*/ T84 w 65"/>
                    <a:gd name="T86" fmla="+- 0 4925 4871"/>
                    <a:gd name="T87" fmla="*/ 4925 h 93"/>
                    <a:gd name="T88" fmla="+- 0 5123 5072"/>
                    <a:gd name="T89" fmla="*/ T88 w 65"/>
                    <a:gd name="T90" fmla="+- 0 4923 4871"/>
                    <a:gd name="T91" fmla="*/ 4923 h 93"/>
                    <a:gd name="T92" fmla="+- 0 5120 5072"/>
                    <a:gd name="T93" fmla="*/ T92 w 65"/>
                    <a:gd name="T94" fmla="+- 0 4919 4871"/>
                    <a:gd name="T95" fmla="*/ 4919 h 93"/>
                    <a:gd name="T96" fmla="+- 0 5116 5072"/>
                    <a:gd name="T97" fmla="*/ T96 w 65"/>
                    <a:gd name="T98" fmla="+- 0 4913 4871"/>
                    <a:gd name="T99" fmla="*/ 4913 h 93"/>
                    <a:gd name="T100" fmla="+- 0 5115 5072"/>
                    <a:gd name="T101" fmla="*/ T100 w 65"/>
                    <a:gd name="T102" fmla="+- 0 4908 4871"/>
                    <a:gd name="T103" fmla="*/ 4908 h 93"/>
                    <a:gd name="T104" fmla="+- 0 5111 5072"/>
                    <a:gd name="T105" fmla="*/ T104 w 65"/>
                    <a:gd name="T106" fmla="+- 0 4902 4871"/>
                    <a:gd name="T107" fmla="*/ 4902 h 93"/>
                    <a:gd name="T108" fmla="+- 0 5083 5072"/>
                    <a:gd name="T109" fmla="*/ T108 w 65"/>
                    <a:gd name="T110" fmla="+- 0 4873 4871"/>
                    <a:gd name="T111" fmla="*/ 4873 h 93"/>
                    <a:gd name="T112" fmla="+- 0 5079 5072"/>
                    <a:gd name="T113" fmla="*/ T112 w 65"/>
                    <a:gd name="T114" fmla="+- 0 4871 4871"/>
                    <a:gd name="T115" fmla="*/ 4871 h 9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</a:cxnLst>
                  <a:rect l="0" t="0" r="r" b="b"/>
                  <a:pathLst>
                    <a:path w="65" h="93">
                      <a:moveTo>
                        <a:pt x="7" y="0"/>
                      </a:moveTo>
                      <a:lnTo>
                        <a:pt x="2" y="1"/>
                      </a:lnTo>
                      <a:lnTo>
                        <a:pt x="0" y="7"/>
                      </a:lnTo>
                      <a:lnTo>
                        <a:pt x="0" y="14"/>
                      </a:lnTo>
                      <a:lnTo>
                        <a:pt x="2" y="19"/>
                      </a:lnTo>
                      <a:lnTo>
                        <a:pt x="5" y="24"/>
                      </a:lnTo>
                      <a:lnTo>
                        <a:pt x="11" y="29"/>
                      </a:lnTo>
                      <a:lnTo>
                        <a:pt x="21" y="37"/>
                      </a:lnTo>
                      <a:lnTo>
                        <a:pt x="27" y="45"/>
                      </a:lnTo>
                      <a:lnTo>
                        <a:pt x="29" y="50"/>
                      </a:lnTo>
                      <a:lnTo>
                        <a:pt x="29" y="57"/>
                      </a:lnTo>
                      <a:lnTo>
                        <a:pt x="37" y="80"/>
                      </a:lnTo>
                      <a:lnTo>
                        <a:pt x="40" y="85"/>
                      </a:lnTo>
                      <a:lnTo>
                        <a:pt x="45" y="87"/>
                      </a:lnTo>
                      <a:lnTo>
                        <a:pt x="51" y="89"/>
                      </a:lnTo>
                      <a:lnTo>
                        <a:pt x="59" y="93"/>
                      </a:lnTo>
                      <a:lnTo>
                        <a:pt x="65" y="82"/>
                      </a:lnTo>
                      <a:lnTo>
                        <a:pt x="65" y="77"/>
                      </a:lnTo>
                      <a:lnTo>
                        <a:pt x="65" y="70"/>
                      </a:lnTo>
                      <a:lnTo>
                        <a:pt x="63" y="65"/>
                      </a:lnTo>
                      <a:lnTo>
                        <a:pt x="59" y="59"/>
                      </a:lnTo>
                      <a:lnTo>
                        <a:pt x="57" y="54"/>
                      </a:lnTo>
                      <a:lnTo>
                        <a:pt x="51" y="52"/>
                      </a:lnTo>
                      <a:lnTo>
                        <a:pt x="48" y="48"/>
                      </a:lnTo>
                      <a:lnTo>
                        <a:pt x="44" y="42"/>
                      </a:lnTo>
                      <a:lnTo>
                        <a:pt x="43" y="37"/>
                      </a:lnTo>
                      <a:lnTo>
                        <a:pt x="39" y="31"/>
                      </a:lnTo>
                      <a:lnTo>
                        <a:pt x="11" y="2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0081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3" name="Group 86"/>
              <p:cNvGrpSpPr>
                <a:grpSpLocks/>
              </p:cNvGrpSpPr>
              <p:nvPr/>
            </p:nvGrpSpPr>
            <p:grpSpPr bwMode="auto">
              <a:xfrm>
                <a:off x="5072" y="4871"/>
                <a:ext cx="65" cy="93"/>
                <a:chOff x="5072" y="4871"/>
                <a:chExt cx="65" cy="93"/>
              </a:xfrm>
            </p:grpSpPr>
            <p:sp>
              <p:nvSpPr>
                <p:cNvPr id="2081" name="Freeform 87"/>
                <p:cNvSpPr>
                  <a:spLocks/>
                </p:cNvSpPr>
                <p:nvPr/>
              </p:nvSpPr>
              <p:spPr bwMode="auto">
                <a:xfrm>
                  <a:off x="5072" y="4871"/>
                  <a:ext cx="65" cy="93"/>
                </a:xfrm>
                <a:custGeom>
                  <a:avLst/>
                  <a:gdLst>
                    <a:gd name="T0" fmla="+- 0 5117 5072"/>
                    <a:gd name="T1" fmla="*/ T0 w 65"/>
                    <a:gd name="T2" fmla="+- 0 4958 4871"/>
                    <a:gd name="T3" fmla="*/ 4958 h 93"/>
                    <a:gd name="T4" fmla="+- 0 5112 5072"/>
                    <a:gd name="T5" fmla="*/ T4 w 65"/>
                    <a:gd name="T6" fmla="+- 0 4956 4871"/>
                    <a:gd name="T7" fmla="*/ 4956 h 93"/>
                    <a:gd name="T8" fmla="+- 0 5109 5072"/>
                    <a:gd name="T9" fmla="*/ T8 w 65"/>
                    <a:gd name="T10" fmla="+- 0 4951 4871"/>
                    <a:gd name="T11" fmla="*/ 4951 h 93"/>
                    <a:gd name="T12" fmla="+- 0 5107 5072"/>
                    <a:gd name="T13" fmla="*/ T12 w 65"/>
                    <a:gd name="T14" fmla="+- 0 4946 4871"/>
                    <a:gd name="T15" fmla="*/ 4946 h 93"/>
                    <a:gd name="T16" fmla="+- 0 5105 5072"/>
                    <a:gd name="T17" fmla="*/ T16 w 65"/>
                    <a:gd name="T18" fmla="+- 0 4940 4871"/>
                    <a:gd name="T19" fmla="*/ 4940 h 93"/>
                    <a:gd name="T20" fmla="+- 0 5104 5072"/>
                    <a:gd name="T21" fmla="*/ T20 w 65"/>
                    <a:gd name="T22" fmla="+- 0 4935 4871"/>
                    <a:gd name="T23" fmla="*/ 4935 h 93"/>
                    <a:gd name="T24" fmla="+- 0 5101 5072"/>
                    <a:gd name="T25" fmla="*/ T24 w 65"/>
                    <a:gd name="T26" fmla="+- 0 4928 4871"/>
                    <a:gd name="T27" fmla="*/ 4928 h 93"/>
                    <a:gd name="T28" fmla="+- 0 5101 5072"/>
                    <a:gd name="T29" fmla="*/ T28 w 65"/>
                    <a:gd name="T30" fmla="+- 0 4921 4871"/>
                    <a:gd name="T31" fmla="*/ 4921 h 93"/>
                    <a:gd name="T32" fmla="+- 0 5083 5072"/>
                    <a:gd name="T33" fmla="*/ T32 w 65"/>
                    <a:gd name="T34" fmla="+- 0 4900 4871"/>
                    <a:gd name="T35" fmla="*/ 4900 h 93"/>
                    <a:gd name="T36" fmla="+- 0 5077 5072"/>
                    <a:gd name="T37" fmla="*/ T36 w 65"/>
                    <a:gd name="T38" fmla="+- 0 4895 4871"/>
                    <a:gd name="T39" fmla="*/ 4895 h 93"/>
                    <a:gd name="T40" fmla="+- 0 5074 5072"/>
                    <a:gd name="T41" fmla="*/ T40 w 65"/>
                    <a:gd name="T42" fmla="+- 0 4890 4871"/>
                    <a:gd name="T43" fmla="*/ 4890 h 93"/>
                    <a:gd name="T44" fmla="+- 0 5072 5072"/>
                    <a:gd name="T45" fmla="*/ T44 w 65"/>
                    <a:gd name="T46" fmla="+- 0 4885 4871"/>
                    <a:gd name="T47" fmla="*/ 4885 h 93"/>
                    <a:gd name="T48" fmla="+- 0 5072 5072"/>
                    <a:gd name="T49" fmla="*/ T48 w 65"/>
                    <a:gd name="T50" fmla="+- 0 4878 4871"/>
                    <a:gd name="T51" fmla="*/ 4878 h 93"/>
                    <a:gd name="T52" fmla="+- 0 5074 5072"/>
                    <a:gd name="T53" fmla="*/ T52 w 65"/>
                    <a:gd name="T54" fmla="+- 0 4872 4871"/>
                    <a:gd name="T55" fmla="*/ 4872 h 93"/>
                    <a:gd name="T56" fmla="+- 0 5079 5072"/>
                    <a:gd name="T57" fmla="*/ T56 w 65"/>
                    <a:gd name="T58" fmla="+- 0 4871 4871"/>
                    <a:gd name="T59" fmla="*/ 4871 h 93"/>
                    <a:gd name="T60" fmla="+- 0 5083 5072"/>
                    <a:gd name="T61" fmla="*/ T60 w 65"/>
                    <a:gd name="T62" fmla="+- 0 4873 4871"/>
                    <a:gd name="T63" fmla="*/ 4873 h 93"/>
                    <a:gd name="T64" fmla="+- 0 5089 5072"/>
                    <a:gd name="T65" fmla="*/ T64 w 65"/>
                    <a:gd name="T66" fmla="+- 0 4874 4871"/>
                    <a:gd name="T67" fmla="*/ 4874 h 93"/>
                    <a:gd name="T68" fmla="+- 0 5111 5072"/>
                    <a:gd name="T69" fmla="*/ T68 w 65"/>
                    <a:gd name="T70" fmla="+- 0 4902 4871"/>
                    <a:gd name="T71" fmla="*/ 4902 h 93"/>
                    <a:gd name="T72" fmla="+- 0 5115 5072"/>
                    <a:gd name="T73" fmla="*/ T72 w 65"/>
                    <a:gd name="T74" fmla="+- 0 4908 4871"/>
                    <a:gd name="T75" fmla="*/ 4908 h 93"/>
                    <a:gd name="T76" fmla="+- 0 5116 5072"/>
                    <a:gd name="T77" fmla="*/ T76 w 65"/>
                    <a:gd name="T78" fmla="+- 0 4913 4871"/>
                    <a:gd name="T79" fmla="*/ 4913 h 93"/>
                    <a:gd name="T80" fmla="+- 0 5120 5072"/>
                    <a:gd name="T81" fmla="*/ T80 w 65"/>
                    <a:gd name="T82" fmla="+- 0 4919 4871"/>
                    <a:gd name="T83" fmla="*/ 4919 h 93"/>
                    <a:gd name="T84" fmla="+- 0 5123 5072"/>
                    <a:gd name="T85" fmla="*/ T84 w 65"/>
                    <a:gd name="T86" fmla="+- 0 4923 4871"/>
                    <a:gd name="T87" fmla="*/ 4923 h 93"/>
                    <a:gd name="T88" fmla="+- 0 5129 5072"/>
                    <a:gd name="T89" fmla="*/ T88 w 65"/>
                    <a:gd name="T90" fmla="+- 0 4925 4871"/>
                    <a:gd name="T91" fmla="*/ 4925 h 93"/>
                    <a:gd name="T92" fmla="+- 0 5131 5072"/>
                    <a:gd name="T93" fmla="*/ T92 w 65"/>
                    <a:gd name="T94" fmla="+- 0 4930 4871"/>
                    <a:gd name="T95" fmla="*/ 4930 h 93"/>
                    <a:gd name="T96" fmla="+- 0 5135 5072"/>
                    <a:gd name="T97" fmla="*/ T96 w 65"/>
                    <a:gd name="T98" fmla="+- 0 4936 4871"/>
                    <a:gd name="T99" fmla="*/ 4936 h 93"/>
                    <a:gd name="T100" fmla="+- 0 5137 5072"/>
                    <a:gd name="T101" fmla="*/ T100 w 65"/>
                    <a:gd name="T102" fmla="+- 0 4941 4871"/>
                    <a:gd name="T103" fmla="*/ 4941 h 93"/>
                    <a:gd name="T104" fmla="+- 0 5137 5072"/>
                    <a:gd name="T105" fmla="*/ T104 w 65"/>
                    <a:gd name="T106" fmla="+- 0 4948 4871"/>
                    <a:gd name="T107" fmla="*/ 4948 h 93"/>
                    <a:gd name="T108" fmla="+- 0 5137 5072"/>
                    <a:gd name="T109" fmla="*/ T108 w 65"/>
                    <a:gd name="T110" fmla="+- 0 4953 4871"/>
                    <a:gd name="T111" fmla="*/ 4953 h 93"/>
                    <a:gd name="T112" fmla="+- 0 5135 5072"/>
                    <a:gd name="T113" fmla="*/ T112 w 65"/>
                    <a:gd name="T114" fmla="+- 0 4958 4871"/>
                    <a:gd name="T115" fmla="*/ 4958 h 93"/>
                    <a:gd name="T116" fmla="+- 0 5131 5072"/>
                    <a:gd name="T117" fmla="*/ T116 w 65"/>
                    <a:gd name="T118" fmla="+- 0 4964 4871"/>
                    <a:gd name="T119" fmla="*/ 4964 h 93"/>
                    <a:gd name="T120" fmla="+- 0 5123 5072"/>
                    <a:gd name="T121" fmla="*/ T120 w 65"/>
                    <a:gd name="T122" fmla="+- 0 4960 4871"/>
                    <a:gd name="T123" fmla="*/ 4960 h 93"/>
                    <a:gd name="T124" fmla="+- 0 5117 5072"/>
                    <a:gd name="T125" fmla="*/ T124 w 65"/>
                    <a:gd name="T126" fmla="+- 0 4958 4871"/>
                    <a:gd name="T127" fmla="*/ 4958 h 9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</a:cxnLst>
                  <a:rect l="0" t="0" r="r" b="b"/>
                  <a:pathLst>
                    <a:path w="65" h="93">
                      <a:moveTo>
                        <a:pt x="45" y="87"/>
                      </a:moveTo>
                      <a:lnTo>
                        <a:pt x="40" y="85"/>
                      </a:lnTo>
                      <a:lnTo>
                        <a:pt x="37" y="80"/>
                      </a:lnTo>
                      <a:lnTo>
                        <a:pt x="35" y="75"/>
                      </a:lnTo>
                      <a:lnTo>
                        <a:pt x="33" y="69"/>
                      </a:lnTo>
                      <a:lnTo>
                        <a:pt x="32" y="64"/>
                      </a:lnTo>
                      <a:lnTo>
                        <a:pt x="29" y="57"/>
                      </a:lnTo>
                      <a:lnTo>
                        <a:pt x="29" y="50"/>
                      </a:lnTo>
                      <a:lnTo>
                        <a:pt x="11" y="29"/>
                      </a:lnTo>
                      <a:lnTo>
                        <a:pt x="5" y="24"/>
                      </a:lnTo>
                      <a:lnTo>
                        <a:pt x="2" y="19"/>
                      </a:lnTo>
                      <a:lnTo>
                        <a:pt x="0" y="14"/>
                      </a:lnTo>
                      <a:lnTo>
                        <a:pt x="0" y="7"/>
                      </a:ln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1" y="2"/>
                      </a:lnTo>
                      <a:lnTo>
                        <a:pt x="17" y="3"/>
                      </a:lnTo>
                      <a:lnTo>
                        <a:pt x="39" y="31"/>
                      </a:lnTo>
                      <a:lnTo>
                        <a:pt x="43" y="37"/>
                      </a:lnTo>
                      <a:lnTo>
                        <a:pt x="44" y="42"/>
                      </a:lnTo>
                      <a:lnTo>
                        <a:pt x="48" y="48"/>
                      </a:lnTo>
                      <a:lnTo>
                        <a:pt x="51" y="52"/>
                      </a:lnTo>
                      <a:lnTo>
                        <a:pt x="57" y="54"/>
                      </a:lnTo>
                      <a:lnTo>
                        <a:pt x="59" y="59"/>
                      </a:lnTo>
                      <a:lnTo>
                        <a:pt x="63" y="65"/>
                      </a:lnTo>
                      <a:lnTo>
                        <a:pt x="65" y="70"/>
                      </a:lnTo>
                      <a:lnTo>
                        <a:pt x="65" y="77"/>
                      </a:lnTo>
                      <a:lnTo>
                        <a:pt x="65" y="82"/>
                      </a:lnTo>
                      <a:lnTo>
                        <a:pt x="63" y="87"/>
                      </a:lnTo>
                      <a:lnTo>
                        <a:pt x="59" y="93"/>
                      </a:lnTo>
                      <a:lnTo>
                        <a:pt x="51" y="89"/>
                      </a:lnTo>
                      <a:lnTo>
                        <a:pt x="45" y="87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4" name="Group 88"/>
              <p:cNvGrpSpPr>
                <a:grpSpLocks/>
              </p:cNvGrpSpPr>
              <p:nvPr/>
            </p:nvGrpSpPr>
            <p:grpSpPr bwMode="auto">
              <a:xfrm>
                <a:off x="4497" y="5054"/>
                <a:ext cx="24" cy="44"/>
                <a:chOff x="4497" y="5054"/>
                <a:chExt cx="24" cy="44"/>
              </a:xfrm>
            </p:grpSpPr>
            <p:sp>
              <p:nvSpPr>
                <p:cNvPr id="2080" name="Freeform 89"/>
                <p:cNvSpPr>
                  <a:spLocks/>
                </p:cNvSpPr>
                <p:nvPr/>
              </p:nvSpPr>
              <p:spPr bwMode="auto">
                <a:xfrm>
                  <a:off x="4497" y="5054"/>
                  <a:ext cx="24" cy="44"/>
                </a:xfrm>
                <a:custGeom>
                  <a:avLst/>
                  <a:gdLst>
                    <a:gd name="T0" fmla="+- 0 4507 4497"/>
                    <a:gd name="T1" fmla="*/ T0 w 24"/>
                    <a:gd name="T2" fmla="+- 0 5054 5054"/>
                    <a:gd name="T3" fmla="*/ 5054 h 44"/>
                    <a:gd name="T4" fmla="+- 0 4504 4497"/>
                    <a:gd name="T5" fmla="*/ T4 w 24"/>
                    <a:gd name="T6" fmla="+- 0 5057 5054"/>
                    <a:gd name="T7" fmla="*/ 5057 h 44"/>
                    <a:gd name="T8" fmla="+- 0 4502 4497"/>
                    <a:gd name="T9" fmla="*/ T8 w 24"/>
                    <a:gd name="T10" fmla="+- 0 5063 5054"/>
                    <a:gd name="T11" fmla="*/ 5063 h 44"/>
                    <a:gd name="T12" fmla="+- 0 4499 4497"/>
                    <a:gd name="T13" fmla="*/ T12 w 24"/>
                    <a:gd name="T14" fmla="+- 0 5069 5054"/>
                    <a:gd name="T15" fmla="*/ 5069 h 44"/>
                    <a:gd name="T16" fmla="+- 0 4497 4497"/>
                    <a:gd name="T17" fmla="*/ T16 w 24"/>
                    <a:gd name="T18" fmla="+- 0 5075 5054"/>
                    <a:gd name="T19" fmla="*/ 5075 h 44"/>
                    <a:gd name="T20" fmla="+- 0 4497 4497"/>
                    <a:gd name="T21" fmla="*/ T20 w 24"/>
                    <a:gd name="T22" fmla="+- 0 5086 5054"/>
                    <a:gd name="T23" fmla="*/ 5086 h 44"/>
                    <a:gd name="T24" fmla="+- 0 4500 4497"/>
                    <a:gd name="T25" fmla="*/ T24 w 24"/>
                    <a:gd name="T26" fmla="+- 0 5091 5054"/>
                    <a:gd name="T27" fmla="*/ 5091 h 44"/>
                    <a:gd name="T28" fmla="+- 0 4505 4497"/>
                    <a:gd name="T29" fmla="*/ T28 w 24"/>
                    <a:gd name="T30" fmla="+- 0 5098 5054"/>
                    <a:gd name="T31" fmla="*/ 5098 h 44"/>
                    <a:gd name="T32" fmla="+- 0 4510 4497"/>
                    <a:gd name="T33" fmla="*/ T32 w 24"/>
                    <a:gd name="T34" fmla="+- 0 5087 5054"/>
                    <a:gd name="T35" fmla="*/ 5087 h 44"/>
                    <a:gd name="T36" fmla="+- 0 4514 4497"/>
                    <a:gd name="T37" fmla="*/ T36 w 24"/>
                    <a:gd name="T38" fmla="+- 0 5083 5054"/>
                    <a:gd name="T39" fmla="*/ 5083 h 44"/>
                    <a:gd name="T40" fmla="+- 0 4520 4497"/>
                    <a:gd name="T41" fmla="*/ T40 w 24"/>
                    <a:gd name="T42" fmla="+- 0 5072 5054"/>
                    <a:gd name="T43" fmla="*/ 5072 h 44"/>
                    <a:gd name="T44" fmla="+- 0 4521 4497"/>
                    <a:gd name="T45" fmla="*/ T44 w 24"/>
                    <a:gd name="T46" fmla="+- 0 5066 5054"/>
                    <a:gd name="T47" fmla="*/ 5066 h 44"/>
                    <a:gd name="T48" fmla="+- 0 4519 4497"/>
                    <a:gd name="T49" fmla="*/ T48 w 24"/>
                    <a:gd name="T50" fmla="+- 0 5059 5054"/>
                    <a:gd name="T51" fmla="*/ 5059 h 44"/>
                    <a:gd name="T52" fmla="+- 0 4514 4497"/>
                    <a:gd name="T53" fmla="*/ T52 w 24"/>
                    <a:gd name="T54" fmla="+- 0 5055 5054"/>
                    <a:gd name="T55" fmla="*/ 5055 h 44"/>
                    <a:gd name="T56" fmla="+- 0 4507 4497"/>
                    <a:gd name="T57" fmla="*/ T56 w 24"/>
                    <a:gd name="T58" fmla="+- 0 5054 5054"/>
                    <a:gd name="T59" fmla="*/ 5054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24" h="44">
                      <a:moveTo>
                        <a:pt x="10" y="0"/>
                      </a:moveTo>
                      <a:lnTo>
                        <a:pt x="7" y="3"/>
                      </a:lnTo>
                      <a:lnTo>
                        <a:pt x="5" y="9"/>
                      </a:lnTo>
                      <a:lnTo>
                        <a:pt x="2" y="15"/>
                      </a:lnTo>
                      <a:lnTo>
                        <a:pt x="0" y="21"/>
                      </a:lnTo>
                      <a:lnTo>
                        <a:pt x="0" y="32"/>
                      </a:lnTo>
                      <a:lnTo>
                        <a:pt x="3" y="37"/>
                      </a:lnTo>
                      <a:lnTo>
                        <a:pt x="8" y="44"/>
                      </a:lnTo>
                      <a:lnTo>
                        <a:pt x="13" y="33"/>
                      </a:lnTo>
                      <a:lnTo>
                        <a:pt x="17" y="29"/>
                      </a:lnTo>
                      <a:lnTo>
                        <a:pt x="23" y="18"/>
                      </a:lnTo>
                      <a:lnTo>
                        <a:pt x="24" y="12"/>
                      </a:lnTo>
                      <a:lnTo>
                        <a:pt x="22" y="5"/>
                      </a:lnTo>
                      <a:lnTo>
                        <a:pt x="17" y="1"/>
                      </a:lnTo>
                      <a:lnTo>
                        <a:pt x="10" y="0"/>
                      </a:lnTo>
                    </a:path>
                  </a:pathLst>
                </a:custGeom>
                <a:solidFill>
                  <a:srgbClr val="C98B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5" name="Group 90"/>
              <p:cNvGrpSpPr>
                <a:grpSpLocks/>
              </p:cNvGrpSpPr>
              <p:nvPr/>
            </p:nvGrpSpPr>
            <p:grpSpPr bwMode="auto">
              <a:xfrm>
                <a:off x="4497" y="5054"/>
                <a:ext cx="24" cy="44"/>
                <a:chOff x="4497" y="5054"/>
                <a:chExt cx="24" cy="44"/>
              </a:xfrm>
            </p:grpSpPr>
            <p:sp>
              <p:nvSpPr>
                <p:cNvPr id="2079" name="Freeform 91"/>
                <p:cNvSpPr>
                  <a:spLocks/>
                </p:cNvSpPr>
                <p:nvPr/>
              </p:nvSpPr>
              <p:spPr bwMode="auto">
                <a:xfrm>
                  <a:off x="4497" y="5054"/>
                  <a:ext cx="24" cy="44"/>
                </a:xfrm>
                <a:custGeom>
                  <a:avLst/>
                  <a:gdLst>
                    <a:gd name="T0" fmla="+- 0 4497 4497"/>
                    <a:gd name="T1" fmla="*/ T0 w 24"/>
                    <a:gd name="T2" fmla="+- 0 5086 5054"/>
                    <a:gd name="T3" fmla="*/ 5086 h 44"/>
                    <a:gd name="T4" fmla="+- 0 4497 4497"/>
                    <a:gd name="T5" fmla="*/ T4 w 24"/>
                    <a:gd name="T6" fmla="+- 0 5081 5054"/>
                    <a:gd name="T7" fmla="*/ 5081 h 44"/>
                    <a:gd name="T8" fmla="+- 0 4497 4497"/>
                    <a:gd name="T9" fmla="*/ T8 w 24"/>
                    <a:gd name="T10" fmla="+- 0 5075 5054"/>
                    <a:gd name="T11" fmla="*/ 5075 h 44"/>
                    <a:gd name="T12" fmla="+- 0 4499 4497"/>
                    <a:gd name="T13" fmla="*/ T12 w 24"/>
                    <a:gd name="T14" fmla="+- 0 5069 5054"/>
                    <a:gd name="T15" fmla="*/ 5069 h 44"/>
                    <a:gd name="T16" fmla="+- 0 4502 4497"/>
                    <a:gd name="T17" fmla="*/ T16 w 24"/>
                    <a:gd name="T18" fmla="+- 0 5063 5054"/>
                    <a:gd name="T19" fmla="*/ 5063 h 44"/>
                    <a:gd name="T20" fmla="+- 0 4504 4497"/>
                    <a:gd name="T21" fmla="*/ T20 w 24"/>
                    <a:gd name="T22" fmla="+- 0 5057 5054"/>
                    <a:gd name="T23" fmla="*/ 5057 h 44"/>
                    <a:gd name="T24" fmla="+- 0 4507 4497"/>
                    <a:gd name="T25" fmla="*/ T24 w 24"/>
                    <a:gd name="T26" fmla="+- 0 5054 5054"/>
                    <a:gd name="T27" fmla="*/ 5054 h 44"/>
                    <a:gd name="T28" fmla="+- 0 4514 4497"/>
                    <a:gd name="T29" fmla="*/ T28 w 24"/>
                    <a:gd name="T30" fmla="+- 0 5055 5054"/>
                    <a:gd name="T31" fmla="*/ 5055 h 44"/>
                    <a:gd name="T32" fmla="+- 0 4519 4497"/>
                    <a:gd name="T33" fmla="*/ T32 w 24"/>
                    <a:gd name="T34" fmla="+- 0 5059 5054"/>
                    <a:gd name="T35" fmla="*/ 5059 h 44"/>
                    <a:gd name="T36" fmla="+- 0 4521 4497"/>
                    <a:gd name="T37" fmla="*/ T36 w 24"/>
                    <a:gd name="T38" fmla="+- 0 5066 5054"/>
                    <a:gd name="T39" fmla="*/ 5066 h 44"/>
                    <a:gd name="T40" fmla="+- 0 4520 4497"/>
                    <a:gd name="T41" fmla="*/ T40 w 24"/>
                    <a:gd name="T42" fmla="+- 0 5072 5054"/>
                    <a:gd name="T43" fmla="*/ 5072 h 44"/>
                    <a:gd name="T44" fmla="+- 0 4518 4497"/>
                    <a:gd name="T45" fmla="*/ T44 w 24"/>
                    <a:gd name="T46" fmla="+- 0 5076 5054"/>
                    <a:gd name="T47" fmla="*/ 5076 h 44"/>
                    <a:gd name="T48" fmla="+- 0 4514 4497"/>
                    <a:gd name="T49" fmla="*/ T48 w 24"/>
                    <a:gd name="T50" fmla="+- 0 5083 5054"/>
                    <a:gd name="T51" fmla="*/ 5083 h 44"/>
                    <a:gd name="T52" fmla="+- 0 4510 4497"/>
                    <a:gd name="T53" fmla="*/ T52 w 24"/>
                    <a:gd name="T54" fmla="+- 0 5087 5054"/>
                    <a:gd name="T55" fmla="*/ 5087 h 44"/>
                    <a:gd name="T56" fmla="+- 0 4508 4497"/>
                    <a:gd name="T57" fmla="*/ T56 w 24"/>
                    <a:gd name="T58" fmla="+- 0 5092 5054"/>
                    <a:gd name="T59" fmla="*/ 5092 h 44"/>
                    <a:gd name="T60" fmla="+- 0 4505 4497"/>
                    <a:gd name="T61" fmla="*/ T60 w 24"/>
                    <a:gd name="T62" fmla="+- 0 5098 5054"/>
                    <a:gd name="T63" fmla="*/ 5098 h 44"/>
                    <a:gd name="T64" fmla="+- 0 4500 4497"/>
                    <a:gd name="T65" fmla="*/ T64 w 24"/>
                    <a:gd name="T66" fmla="+- 0 5091 5054"/>
                    <a:gd name="T67" fmla="*/ 5091 h 44"/>
                    <a:gd name="T68" fmla="+- 0 4497 4497"/>
                    <a:gd name="T69" fmla="*/ T68 w 24"/>
                    <a:gd name="T70" fmla="+- 0 5086 5054"/>
                    <a:gd name="T71" fmla="*/ 5086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</a:cxnLst>
                  <a:rect l="0" t="0" r="r" b="b"/>
                  <a:pathLst>
                    <a:path w="24" h="44">
                      <a:moveTo>
                        <a:pt x="0" y="32"/>
                      </a:moveTo>
                      <a:lnTo>
                        <a:pt x="0" y="27"/>
                      </a:lnTo>
                      <a:lnTo>
                        <a:pt x="0" y="21"/>
                      </a:lnTo>
                      <a:lnTo>
                        <a:pt x="2" y="15"/>
                      </a:lnTo>
                      <a:lnTo>
                        <a:pt x="5" y="9"/>
                      </a:lnTo>
                      <a:lnTo>
                        <a:pt x="7" y="3"/>
                      </a:lnTo>
                      <a:lnTo>
                        <a:pt x="10" y="0"/>
                      </a:lnTo>
                      <a:lnTo>
                        <a:pt x="17" y="1"/>
                      </a:lnTo>
                      <a:lnTo>
                        <a:pt x="22" y="5"/>
                      </a:lnTo>
                      <a:lnTo>
                        <a:pt x="24" y="12"/>
                      </a:lnTo>
                      <a:lnTo>
                        <a:pt x="23" y="18"/>
                      </a:lnTo>
                      <a:lnTo>
                        <a:pt x="21" y="22"/>
                      </a:lnTo>
                      <a:lnTo>
                        <a:pt x="17" y="29"/>
                      </a:lnTo>
                      <a:lnTo>
                        <a:pt x="13" y="33"/>
                      </a:lnTo>
                      <a:lnTo>
                        <a:pt x="11" y="38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6" name="Group 92"/>
              <p:cNvGrpSpPr>
                <a:grpSpLocks/>
              </p:cNvGrpSpPr>
              <p:nvPr/>
            </p:nvGrpSpPr>
            <p:grpSpPr bwMode="auto">
              <a:xfrm>
                <a:off x="3749" y="5294"/>
                <a:ext cx="60" cy="60"/>
                <a:chOff x="3749" y="5294"/>
                <a:chExt cx="60" cy="60"/>
              </a:xfrm>
            </p:grpSpPr>
            <p:sp>
              <p:nvSpPr>
                <p:cNvPr id="2078" name="Freeform 93"/>
                <p:cNvSpPr>
                  <a:spLocks/>
                </p:cNvSpPr>
                <p:nvPr/>
              </p:nvSpPr>
              <p:spPr bwMode="auto">
                <a:xfrm>
                  <a:off x="3749" y="5294"/>
                  <a:ext cx="60" cy="60"/>
                </a:xfrm>
                <a:custGeom>
                  <a:avLst/>
                  <a:gdLst>
                    <a:gd name="T0" fmla="+- 0 3781 3749"/>
                    <a:gd name="T1" fmla="*/ T0 w 60"/>
                    <a:gd name="T2" fmla="+- 0 5294 5294"/>
                    <a:gd name="T3" fmla="*/ 5294 h 60"/>
                    <a:gd name="T4" fmla="+- 0 3778 3749"/>
                    <a:gd name="T5" fmla="*/ T4 w 60"/>
                    <a:gd name="T6" fmla="+- 0 5295 5294"/>
                    <a:gd name="T7" fmla="*/ 5295 h 60"/>
                    <a:gd name="T8" fmla="+- 0 3769 3749"/>
                    <a:gd name="T9" fmla="*/ T8 w 60"/>
                    <a:gd name="T10" fmla="+- 0 5302 5294"/>
                    <a:gd name="T11" fmla="*/ 5302 h 60"/>
                    <a:gd name="T12" fmla="+- 0 3763 3749"/>
                    <a:gd name="T13" fmla="*/ T12 w 60"/>
                    <a:gd name="T14" fmla="+- 0 5307 5294"/>
                    <a:gd name="T15" fmla="*/ 5307 h 60"/>
                    <a:gd name="T16" fmla="+- 0 3757 3749"/>
                    <a:gd name="T17" fmla="*/ T16 w 60"/>
                    <a:gd name="T18" fmla="+- 0 5320 5294"/>
                    <a:gd name="T19" fmla="*/ 5320 h 60"/>
                    <a:gd name="T20" fmla="+- 0 3753 3749"/>
                    <a:gd name="T21" fmla="*/ T20 w 60"/>
                    <a:gd name="T22" fmla="+- 0 5325 5294"/>
                    <a:gd name="T23" fmla="*/ 5325 h 60"/>
                    <a:gd name="T24" fmla="+- 0 3749 3749"/>
                    <a:gd name="T25" fmla="*/ T24 w 60"/>
                    <a:gd name="T26" fmla="+- 0 5337 5294"/>
                    <a:gd name="T27" fmla="*/ 5337 h 60"/>
                    <a:gd name="T28" fmla="+- 0 3750 3749"/>
                    <a:gd name="T29" fmla="*/ T28 w 60"/>
                    <a:gd name="T30" fmla="+- 0 5340 5294"/>
                    <a:gd name="T31" fmla="*/ 5340 h 60"/>
                    <a:gd name="T32" fmla="+- 0 3753 3749"/>
                    <a:gd name="T33" fmla="*/ T32 w 60"/>
                    <a:gd name="T34" fmla="+- 0 5343 5294"/>
                    <a:gd name="T35" fmla="*/ 5343 h 60"/>
                    <a:gd name="T36" fmla="+- 0 3760 3749"/>
                    <a:gd name="T37" fmla="*/ T36 w 60"/>
                    <a:gd name="T38" fmla="+- 0 5346 5294"/>
                    <a:gd name="T39" fmla="*/ 5346 h 60"/>
                    <a:gd name="T40" fmla="+- 0 3772 3749"/>
                    <a:gd name="T41" fmla="*/ T40 w 60"/>
                    <a:gd name="T42" fmla="+- 0 5350 5294"/>
                    <a:gd name="T43" fmla="*/ 5350 h 60"/>
                    <a:gd name="T44" fmla="+- 0 3786 3749"/>
                    <a:gd name="T45" fmla="*/ T44 w 60"/>
                    <a:gd name="T46" fmla="+- 0 5354 5294"/>
                    <a:gd name="T47" fmla="*/ 5354 h 60"/>
                    <a:gd name="T48" fmla="+- 0 3792 3749"/>
                    <a:gd name="T49" fmla="*/ T48 w 60"/>
                    <a:gd name="T50" fmla="+- 0 5343 5294"/>
                    <a:gd name="T51" fmla="*/ 5343 h 60"/>
                    <a:gd name="T52" fmla="+- 0 3797 3749"/>
                    <a:gd name="T53" fmla="*/ T52 w 60"/>
                    <a:gd name="T54" fmla="+- 0 5338 5294"/>
                    <a:gd name="T55" fmla="*/ 5338 h 60"/>
                    <a:gd name="T56" fmla="+- 0 3801 3749"/>
                    <a:gd name="T57" fmla="*/ T56 w 60"/>
                    <a:gd name="T58" fmla="+- 0 5333 5294"/>
                    <a:gd name="T59" fmla="*/ 5333 h 60"/>
                    <a:gd name="T60" fmla="+- 0 3809 3749"/>
                    <a:gd name="T61" fmla="*/ T60 w 60"/>
                    <a:gd name="T62" fmla="+- 0 5318 5294"/>
                    <a:gd name="T63" fmla="*/ 5318 h 60"/>
                    <a:gd name="T64" fmla="+- 0 3806 3749"/>
                    <a:gd name="T65" fmla="*/ T64 w 60"/>
                    <a:gd name="T66" fmla="+- 0 5308 5294"/>
                    <a:gd name="T67" fmla="*/ 5308 h 60"/>
                    <a:gd name="T68" fmla="+- 0 3801 3749"/>
                    <a:gd name="T69" fmla="*/ T68 w 60"/>
                    <a:gd name="T70" fmla="+- 0 5304 5294"/>
                    <a:gd name="T71" fmla="*/ 5304 h 60"/>
                    <a:gd name="T72" fmla="+- 0 3795 3749"/>
                    <a:gd name="T73" fmla="*/ T72 w 60"/>
                    <a:gd name="T74" fmla="+- 0 5299 5294"/>
                    <a:gd name="T75" fmla="*/ 5299 h 60"/>
                    <a:gd name="T76" fmla="+- 0 3787 3749"/>
                    <a:gd name="T77" fmla="*/ T76 w 60"/>
                    <a:gd name="T78" fmla="+- 0 5296 5294"/>
                    <a:gd name="T79" fmla="*/ 5296 h 60"/>
                    <a:gd name="T80" fmla="+- 0 3781 3749"/>
                    <a:gd name="T81" fmla="*/ T80 w 60"/>
                    <a:gd name="T82" fmla="+- 0 5294 5294"/>
                    <a:gd name="T83" fmla="*/ 5294 h 6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60" h="60">
                      <a:moveTo>
                        <a:pt x="32" y="0"/>
                      </a:moveTo>
                      <a:lnTo>
                        <a:pt x="29" y="1"/>
                      </a:lnTo>
                      <a:lnTo>
                        <a:pt x="20" y="8"/>
                      </a:lnTo>
                      <a:lnTo>
                        <a:pt x="14" y="13"/>
                      </a:lnTo>
                      <a:lnTo>
                        <a:pt x="8" y="26"/>
                      </a:lnTo>
                      <a:lnTo>
                        <a:pt x="4" y="31"/>
                      </a:lnTo>
                      <a:lnTo>
                        <a:pt x="0" y="43"/>
                      </a:lnTo>
                      <a:lnTo>
                        <a:pt x="1" y="46"/>
                      </a:lnTo>
                      <a:lnTo>
                        <a:pt x="4" y="49"/>
                      </a:lnTo>
                      <a:lnTo>
                        <a:pt x="11" y="52"/>
                      </a:lnTo>
                      <a:lnTo>
                        <a:pt x="23" y="56"/>
                      </a:lnTo>
                      <a:lnTo>
                        <a:pt x="37" y="60"/>
                      </a:lnTo>
                      <a:lnTo>
                        <a:pt x="43" y="49"/>
                      </a:lnTo>
                      <a:lnTo>
                        <a:pt x="48" y="44"/>
                      </a:lnTo>
                      <a:lnTo>
                        <a:pt x="52" y="39"/>
                      </a:lnTo>
                      <a:lnTo>
                        <a:pt x="60" y="24"/>
                      </a:lnTo>
                      <a:lnTo>
                        <a:pt x="57" y="14"/>
                      </a:lnTo>
                      <a:lnTo>
                        <a:pt x="52" y="10"/>
                      </a:lnTo>
                      <a:lnTo>
                        <a:pt x="46" y="5"/>
                      </a:lnTo>
                      <a:lnTo>
                        <a:pt x="38" y="2"/>
                      </a:lnTo>
                      <a:lnTo>
                        <a:pt x="32" y="0"/>
                      </a:lnTo>
                    </a:path>
                  </a:pathLst>
                </a:custGeom>
                <a:solidFill>
                  <a:srgbClr val="8F9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7" name="Group 94"/>
              <p:cNvGrpSpPr>
                <a:grpSpLocks/>
              </p:cNvGrpSpPr>
              <p:nvPr/>
            </p:nvGrpSpPr>
            <p:grpSpPr bwMode="auto">
              <a:xfrm>
                <a:off x="3749" y="5294"/>
                <a:ext cx="60" cy="60"/>
                <a:chOff x="3749" y="5294"/>
                <a:chExt cx="60" cy="60"/>
              </a:xfrm>
            </p:grpSpPr>
            <p:sp>
              <p:nvSpPr>
                <p:cNvPr id="2077" name="Freeform 95"/>
                <p:cNvSpPr>
                  <a:spLocks/>
                </p:cNvSpPr>
                <p:nvPr/>
              </p:nvSpPr>
              <p:spPr bwMode="auto">
                <a:xfrm>
                  <a:off x="3749" y="5294"/>
                  <a:ext cx="60" cy="60"/>
                </a:xfrm>
                <a:custGeom>
                  <a:avLst/>
                  <a:gdLst>
                    <a:gd name="T0" fmla="+- 0 3766 3749"/>
                    <a:gd name="T1" fmla="*/ T0 w 60"/>
                    <a:gd name="T2" fmla="+- 0 5348 5294"/>
                    <a:gd name="T3" fmla="*/ 5348 h 60"/>
                    <a:gd name="T4" fmla="+- 0 3760 3749"/>
                    <a:gd name="T5" fmla="*/ T4 w 60"/>
                    <a:gd name="T6" fmla="+- 0 5346 5294"/>
                    <a:gd name="T7" fmla="*/ 5346 h 60"/>
                    <a:gd name="T8" fmla="+- 0 3753 3749"/>
                    <a:gd name="T9" fmla="*/ T8 w 60"/>
                    <a:gd name="T10" fmla="+- 0 5343 5294"/>
                    <a:gd name="T11" fmla="*/ 5343 h 60"/>
                    <a:gd name="T12" fmla="+- 0 3750 3749"/>
                    <a:gd name="T13" fmla="*/ T12 w 60"/>
                    <a:gd name="T14" fmla="+- 0 5340 5294"/>
                    <a:gd name="T15" fmla="*/ 5340 h 60"/>
                    <a:gd name="T16" fmla="+- 0 3749 3749"/>
                    <a:gd name="T17" fmla="*/ T16 w 60"/>
                    <a:gd name="T18" fmla="+- 0 5337 5294"/>
                    <a:gd name="T19" fmla="*/ 5337 h 60"/>
                    <a:gd name="T20" fmla="+- 0 3751 3749"/>
                    <a:gd name="T21" fmla="*/ T20 w 60"/>
                    <a:gd name="T22" fmla="+- 0 5331 5294"/>
                    <a:gd name="T23" fmla="*/ 5331 h 60"/>
                    <a:gd name="T24" fmla="+- 0 3753 3749"/>
                    <a:gd name="T25" fmla="*/ T24 w 60"/>
                    <a:gd name="T26" fmla="+- 0 5325 5294"/>
                    <a:gd name="T27" fmla="*/ 5325 h 60"/>
                    <a:gd name="T28" fmla="+- 0 3757 3749"/>
                    <a:gd name="T29" fmla="*/ T28 w 60"/>
                    <a:gd name="T30" fmla="+- 0 5320 5294"/>
                    <a:gd name="T31" fmla="*/ 5320 h 60"/>
                    <a:gd name="T32" fmla="+- 0 3760 3749"/>
                    <a:gd name="T33" fmla="*/ T32 w 60"/>
                    <a:gd name="T34" fmla="+- 0 5314 5294"/>
                    <a:gd name="T35" fmla="*/ 5314 h 60"/>
                    <a:gd name="T36" fmla="+- 0 3763 3749"/>
                    <a:gd name="T37" fmla="*/ T36 w 60"/>
                    <a:gd name="T38" fmla="+- 0 5307 5294"/>
                    <a:gd name="T39" fmla="*/ 5307 h 60"/>
                    <a:gd name="T40" fmla="+- 0 3769 3749"/>
                    <a:gd name="T41" fmla="*/ T40 w 60"/>
                    <a:gd name="T42" fmla="+- 0 5302 5294"/>
                    <a:gd name="T43" fmla="*/ 5302 h 60"/>
                    <a:gd name="T44" fmla="+- 0 3773 3749"/>
                    <a:gd name="T45" fmla="*/ T44 w 60"/>
                    <a:gd name="T46" fmla="+- 0 5299 5294"/>
                    <a:gd name="T47" fmla="*/ 5299 h 60"/>
                    <a:gd name="T48" fmla="+- 0 3778 3749"/>
                    <a:gd name="T49" fmla="*/ T48 w 60"/>
                    <a:gd name="T50" fmla="+- 0 5295 5294"/>
                    <a:gd name="T51" fmla="*/ 5295 h 60"/>
                    <a:gd name="T52" fmla="+- 0 3781 3749"/>
                    <a:gd name="T53" fmla="*/ T52 w 60"/>
                    <a:gd name="T54" fmla="+- 0 5294 5294"/>
                    <a:gd name="T55" fmla="*/ 5294 h 60"/>
                    <a:gd name="T56" fmla="+- 0 3787 3749"/>
                    <a:gd name="T57" fmla="*/ T56 w 60"/>
                    <a:gd name="T58" fmla="+- 0 5296 5294"/>
                    <a:gd name="T59" fmla="*/ 5296 h 60"/>
                    <a:gd name="T60" fmla="+- 0 3795 3749"/>
                    <a:gd name="T61" fmla="*/ T60 w 60"/>
                    <a:gd name="T62" fmla="+- 0 5299 5294"/>
                    <a:gd name="T63" fmla="*/ 5299 h 60"/>
                    <a:gd name="T64" fmla="+- 0 3801 3749"/>
                    <a:gd name="T65" fmla="*/ T64 w 60"/>
                    <a:gd name="T66" fmla="+- 0 5304 5294"/>
                    <a:gd name="T67" fmla="*/ 5304 h 60"/>
                    <a:gd name="T68" fmla="+- 0 3806 3749"/>
                    <a:gd name="T69" fmla="*/ T68 w 60"/>
                    <a:gd name="T70" fmla="+- 0 5308 5294"/>
                    <a:gd name="T71" fmla="*/ 5308 h 60"/>
                    <a:gd name="T72" fmla="+- 0 3807 3749"/>
                    <a:gd name="T73" fmla="*/ T72 w 60"/>
                    <a:gd name="T74" fmla="+- 0 5313 5294"/>
                    <a:gd name="T75" fmla="*/ 5313 h 60"/>
                    <a:gd name="T76" fmla="+- 0 3809 3749"/>
                    <a:gd name="T77" fmla="*/ T76 w 60"/>
                    <a:gd name="T78" fmla="+- 0 5318 5294"/>
                    <a:gd name="T79" fmla="*/ 5318 h 60"/>
                    <a:gd name="T80" fmla="+- 0 3807 3749"/>
                    <a:gd name="T81" fmla="*/ T80 w 60"/>
                    <a:gd name="T82" fmla="+- 0 5322 5294"/>
                    <a:gd name="T83" fmla="*/ 5322 h 60"/>
                    <a:gd name="T84" fmla="+- 0 3805 3749"/>
                    <a:gd name="T85" fmla="*/ T84 w 60"/>
                    <a:gd name="T86" fmla="+- 0 5327 5294"/>
                    <a:gd name="T87" fmla="*/ 5327 h 60"/>
                    <a:gd name="T88" fmla="+- 0 3801 3749"/>
                    <a:gd name="T89" fmla="*/ T88 w 60"/>
                    <a:gd name="T90" fmla="+- 0 5333 5294"/>
                    <a:gd name="T91" fmla="*/ 5333 h 60"/>
                    <a:gd name="T92" fmla="+- 0 3797 3749"/>
                    <a:gd name="T93" fmla="*/ T92 w 60"/>
                    <a:gd name="T94" fmla="+- 0 5338 5294"/>
                    <a:gd name="T95" fmla="*/ 5338 h 60"/>
                    <a:gd name="T96" fmla="+- 0 3792 3749"/>
                    <a:gd name="T97" fmla="*/ T96 w 60"/>
                    <a:gd name="T98" fmla="+- 0 5343 5294"/>
                    <a:gd name="T99" fmla="*/ 5343 h 60"/>
                    <a:gd name="T100" fmla="+- 0 3788 3749"/>
                    <a:gd name="T101" fmla="*/ T100 w 60"/>
                    <a:gd name="T102" fmla="+- 0 5350 5294"/>
                    <a:gd name="T103" fmla="*/ 5350 h 60"/>
                    <a:gd name="T104" fmla="+- 0 3786 3749"/>
                    <a:gd name="T105" fmla="*/ T104 w 60"/>
                    <a:gd name="T106" fmla="+- 0 5354 5294"/>
                    <a:gd name="T107" fmla="*/ 5354 h 60"/>
                    <a:gd name="T108" fmla="+- 0 3772 3749"/>
                    <a:gd name="T109" fmla="*/ T108 w 60"/>
                    <a:gd name="T110" fmla="+- 0 5350 5294"/>
                    <a:gd name="T111" fmla="*/ 5350 h 60"/>
                    <a:gd name="T112" fmla="+- 0 3766 3749"/>
                    <a:gd name="T113" fmla="*/ T112 w 60"/>
                    <a:gd name="T114" fmla="+- 0 5348 5294"/>
                    <a:gd name="T115" fmla="*/ 5348 h 6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</a:cxnLst>
                  <a:rect l="0" t="0" r="r" b="b"/>
                  <a:pathLst>
                    <a:path w="60" h="60">
                      <a:moveTo>
                        <a:pt x="17" y="54"/>
                      </a:moveTo>
                      <a:lnTo>
                        <a:pt x="11" y="52"/>
                      </a:lnTo>
                      <a:lnTo>
                        <a:pt x="4" y="49"/>
                      </a:lnTo>
                      <a:lnTo>
                        <a:pt x="1" y="46"/>
                      </a:lnTo>
                      <a:lnTo>
                        <a:pt x="0" y="43"/>
                      </a:lnTo>
                      <a:lnTo>
                        <a:pt x="2" y="37"/>
                      </a:lnTo>
                      <a:lnTo>
                        <a:pt x="4" y="31"/>
                      </a:lnTo>
                      <a:lnTo>
                        <a:pt x="8" y="26"/>
                      </a:lnTo>
                      <a:lnTo>
                        <a:pt x="11" y="20"/>
                      </a:lnTo>
                      <a:lnTo>
                        <a:pt x="14" y="13"/>
                      </a:lnTo>
                      <a:lnTo>
                        <a:pt x="20" y="8"/>
                      </a:lnTo>
                      <a:lnTo>
                        <a:pt x="24" y="5"/>
                      </a:lnTo>
                      <a:lnTo>
                        <a:pt x="29" y="1"/>
                      </a:lnTo>
                      <a:lnTo>
                        <a:pt x="32" y="0"/>
                      </a:lnTo>
                      <a:lnTo>
                        <a:pt x="38" y="2"/>
                      </a:lnTo>
                      <a:lnTo>
                        <a:pt x="46" y="5"/>
                      </a:lnTo>
                      <a:lnTo>
                        <a:pt x="52" y="10"/>
                      </a:lnTo>
                      <a:lnTo>
                        <a:pt x="57" y="14"/>
                      </a:lnTo>
                      <a:lnTo>
                        <a:pt x="58" y="19"/>
                      </a:lnTo>
                      <a:lnTo>
                        <a:pt x="60" y="24"/>
                      </a:lnTo>
                      <a:lnTo>
                        <a:pt x="58" y="28"/>
                      </a:lnTo>
                      <a:lnTo>
                        <a:pt x="56" y="33"/>
                      </a:lnTo>
                      <a:lnTo>
                        <a:pt x="52" y="39"/>
                      </a:lnTo>
                      <a:lnTo>
                        <a:pt x="48" y="44"/>
                      </a:lnTo>
                      <a:lnTo>
                        <a:pt x="43" y="49"/>
                      </a:lnTo>
                      <a:lnTo>
                        <a:pt x="39" y="56"/>
                      </a:lnTo>
                      <a:lnTo>
                        <a:pt x="37" y="60"/>
                      </a:lnTo>
                      <a:lnTo>
                        <a:pt x="23" y="56"/>
                      </a:lnTo>
                      <a:lnTo>
                        <a:pt x="17" y="54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8" name="Group 96"/>
              <p:cNvGrpSpPr>
                <a:grpSpLocks/>
              </p:cNvGrpSpPr>
              <p:nvPr/>
            </p:nvGrpSpPr>
            <p:grpSpPr bwMode="auto">
              <a:xfrm>
                <a:off x="3634" y="5352"/>
                <a:ext cx="191" cy="249"/>
                <a:chOff x="3634" y="5352"/>
                <a:chExt cx="191" cy="249"/>
              </a:xfrm>
            </p:grpSpPr>
            <p:sp>
              <p:nvSpPr>
                <p:cNvPr id="2076" name="Freeform 97"/>
                <p:cNvSpPr>
                  <a:spLocks/>
                </p:cNvSpPr>
                <p:nvPr/>
              </p:nvSpPr>
              <p:spPr bwMode="auto">
                <a:xfrm>
                  <a:off x="3634" y="5352"/>
                  <a:ext cx="191" cy="249"/>
                </a:xfrm>
                <a:custGeom>
                  <a:avLst/>
                  <a:gdLst>
                    <a:gd name="T0" fmla="+- 0 3647 3634"/>
                    <a:gd name="T1" fmla="*/ T0 w 191"/>
                    <a:gd name="T2" fmla="+- 0 5355 5352"/>
                    <a:gd name="T3" fmla="*/ 5355 h 249"/>
                    <a:gd name="T4" fmla="+- 0 3639 3634"/>
                    <a:gd name="T5" fmla="*/ T4 w 191"/>
                    <a:gd name="T6" fmla="+- 0 5365 5352"/>
                    <a:gd name="T7" fmla="*/ 5365 h 249"/>
                    <a:gd name="T8" fmla="+- 0 3636 3634"/>
                    <a:gd name="T9" fmla="*/ T8 w 191"/>
                    <a:gd name="T10" fmla="+- 0 5375 5352"/>
                    <a:gd name="T11" fmla="*/ 5375 h 249"/>
                    <a:gd name="T12" fmla="+- 0 3638 3634"/>
                    <a:gd name="T13" fmla="*/ T12 w 191"/>
                    <a:gd name="T14" fmla="+- 0 5393 5352"/>
                    <a:gd name="T15" fmla="*/ 5393 h 249"/>
                    <a:gd name="T16" fmla="+- 0 3648 3634"/>
                    <a:gd name="T17" fmla="*/ T16 w 191"/>
                    <a:gd name="T18" fmla="+- 0 5431 5352"/>
                    <a:gd name="T19" fmla="*/ 5431 h 249"/>
                    <a:gd name="T20" fmla="+- 0 3658 3634"/>
                    <a:gd name="T21" fmla="*/ T20 w 191"/>
                    <a:gd name="T22" fmla="+- 0 5453 5352"/>
                    <a:gd name="T23" fmla="*/ 5453 h 249"/>
                    <a:gd name="T24" fmla="+- 0 3662 3634"/>
                    <a:gd name="T25" fmla="*/ T24 w 191"/>
                    <a:gd name="T26" fmla="+- 0 5463 5352"/>
                    <a:gd name="T27" fmla="*/ 5463 h 249"/>
                    <a:gd name="T28" fmla="+- 0 3667 3634"/>
                    <a:gd name="T29" fmla="*/ T28 w 191"/>
                    <a:gd name="T30" fmla="+- 0 5472 5352"/>
                    <a:gd name="T31" fmla="*/ 5472 h 249"/>
                    <a:gd name="T32" fmla="+- 0 3681 3634"/>
                    <a:gd name="T33" fmla="*/ T32 w 191"/>
                    <a:gd name="T34" fmla="+- 0 5491 5352"/>
                    <a:gd name="T35" fmla="*/ 5491 h 249"/>
                    <a:gd name="T36" fmla="+- 0 3695 3634"/>
                    <a:gd name="T37" fmla="*/ T36 w 191"/>
                    <a:gd name="T38" fmla="+- 0 5510 5352"/>
                    <a:gd name="T39" fmla="*/ 5510 h 249"/>
                    <a:gd name="T40" fmla="+- 0 3703 3634"/>
                    <a:gd name="T41" fmla="*/ T40 w 191"/>
                    <a:gd name="T42" fmla="+- 0 5520 5352"/>
                    <a:gd name="T43" fmla="*/ 5520 h 249"/>
                    <a:gd name="T44" fmla="+- 0 3714 3634"/>
                    <a:gd name="T45" fmla="*/ T44 w 191"/>
                    <a:gd name="T46" fmla="+- 0 5535 5352"/>
                    <a:gd name="T47" fmla="*/ 5535 h 249"/>
                    <a:gd name="T48" fmla="+- 0 3725 3634"/>
                    <a:gd name="T49" fmla="*/ T48 w 191"/>
                    <a:gd name="T50" fmla="+- 0 5548 5352"/>
                    <a:gd name="T51" fmla="*/ 5548 h 249"/>
                    <a:gd name="T52" fmla="+- 0 3744 3634"/>
                    <a:gd name="T53" fmla="*/ T52 w 191"/>
                    <a:gd name="T54" fmla="+- 0 5565 5352"/>
                    <a:gd name="T55" fmla="*/ 5565 h 249"/>
                    <a:gd name="T56" fmla="+- 0 3755 3634"/>
                    <a:gd name="T57" fmla="*/ T56 w 191"/>
                    <a:gd name="T58" fmla="+- 0 5571 5352"/>
                    <a:gd name="T59" fmla="*/ 5571 h 249"/>
                    <a:gd name="T60" fmla="+- 0 3775 3634"/>
                    <a:gd name="T61" fmla="*/ T60 w 191"/>
                    <a:gd name="T62" fmla="+- 0 5582 5352"/>
                    <a:gd name="T63" fmla="*/ 5582 h 249"/>
                    <a:gd name="T64" fmla="+- 0 3786 3634"/>
                    <a:gd name="T65" fmla="*/ T64 w 191"/>
                    <a:gd name="T66" fmla="+- 0 5588 5352"/>
                    <a:gd name="T67" fmla="*/ 5588 h 249"/>
                    <a:gd name="T68" fmla="+- 0 3806 3634"/>
                    <a:gd name="T69" fmla="*/ T68 w 191"/>
                    <a:gd name="T70" fmla="+- 0 5599 5352"/>
                    <a:gd name="T71" fmla="*/ 5599 h 249"/>
                    <a:gd name="T72" fmla="+- 0 3817 3634"/>
                    <a:gd name="T73" fmla="*/ T72 w 191"/>
                    <a:gd name="T74" fmla="+- 0 5599 5352"/>
                    <a:gd name="T75" fmla="*/ 5599 h 249"/>
                    <a:gd name="T76" fmla="+- 0 3816 3634"/>
                    <a:gd name="T77" fmla="*/ T76 w 191"/>
                    <a:gd name="T78" fmla="+- 0 5585 5352"/>
                    <a:gd name="T79" fmla="*/ 5585 h 249"/>
                    <a:gd name="T80" fmla="+- 0 3808 3634"/>
                    <a:gd name="T81" fmla="*/ T80 w 191"/>
                    <a:gd name="T82" fmla="+- 0 5577 5352"/>
                    <a:gd name="T83" fmla="*/ 5577 h 249"/>
                    <a:gd name="T84" fmla="+- 0 3801 3634"/>
                    <a:gd name="T85" fmla="*/ T84 w 191"/>
                    <a:gd name="T86" fmla="+- 0 5567 5352"/>
                    <a:gd name="T87" fmla="*/ 5567 h 249"/>
                    <a:gd name="T88" fmla="+- 0 3790 3634"/>
                    <a:gd name="T89" fmla="*/ T88 w 191"/>
                    <a:gd name="T90" fmla="+- 0 5554 5352"/>
                    <a:gd name="T91" fmla="*/ 5554 h 249"/>
                    <a:gd name="T92" fmla="+- 0 3781 3634"/>
                    <a:gd name="T93" fmla="*/ T92 w 191"/>
                    <a:gd name="T94" fmla="+- 0 5546 5352"/>
                    <a:gd name="T95" fmla="*/ 5546 h 249"/>
                    <a:gd name="T96" fmla="+- 0 3773 3634"/>
                    <a:gd name="T97" fmla="*/ T96 w 191"/>
                    <a:gd name="T98" fmla="+- 0 5536 5352"/>
                    <a:gd name="T99" fmla="*/ 5536 h 249"/>
                    <a:gd name="T100" fmla="+- 0 3761 3634"/>
                    <a:gd name="T101" fmla="*/ T100 w 191"/>
                    <a:gd name="T102" fmla="+- 0 5523 5352"/>
                    <a:gd name="T103" fmla="*/ 5523 h 249"/>
                    <a:gd name="T104" fmla="+- 0 3752 3634"/>
                    <a:gd name="T105" fmla="*/ T104 w 191"/>
                    <a:gd name="T106" fmla="+- 0 5513 5352"/>
                    <a:gd name="T107" fmla="*/ 5513 h 249"/>
                    <a:gd name="T108" fmla="+- 0 3737 3634"/>
                    <a:gd name="T109" fmla="*/ T108 w 191"/>
                    <a:gd name="T110" fmla="+- 0 5495 5352"/>
                    <a:gd name="T111" fmla="*/ 5495 h 249"/>
                    <a:gd name="T112" fmla="+- 0 3726 3634"/>
                    <a:gd name="T113" fmla="*/ T112 w 191"/>
                    <a:gd name="T114" fmla="+- 0 5482 5352"/>
                    <a:gd name="T115" fmla="*/ 5482 h 249"/>
                    <a:gd name="T116" fmla="+- 0 3719 3634"/>
                    <a:gd name="T117" fmla="*/ T116 w 191"/>
                    <a:gd name="T118" fmla="+- 0 5472 5352"/>
                    <a:gd name="T119" fmla="*/ 5472 h 249"/>
                    <a:gd name="T120" fmla="+- 0 3704 3634"/>
                    <a:gd name="T121" fmla="*/ T120 w 191"/>
                    <a:gd name="T122" fmla="+- 0 5455 5352"/>
                    <a:gd name="T123" fmla="*/ 5455 h 249"/>
                    <a:gd name="T124" fmla="+- 0 3690 3634"/>
                    <a:gd name="T125" fmla="*/ T124 w 191"/>
                    <a:gd name="T126" fmla="+- 0 5436 5352"/>
                    <a:gd name="T127" fmla="*/ 5436 h 249"/>
                    <a:gd name="T128" fmla="+- 0 3685 3634"/>
                    <a:gd name="T129" fmla="*/ T128 w 191"/>
                    <a:gd name="T130" fmla="+- 0 5425 5352"/>
                    <a:gd name="T131" fmla="*/ 5425 h 249"/>
                    <a:gd name="T132" fmla="+- 0 3679 3634"/>
                    <a:gd name="T133" fmla="*/ T132 w 191"/>
                    <a:gd name="T134" fmla="+- 0 5414 5352"/>
                    <a:gd name="T135" fmla="*/ 5414 h 249"/>
                    <a:gd name="T136" fmla="+- 0 3667 3634"/>
                    <a:gd name="T137" fmla="*/ T136 w 191"/>
                    <a:gd name="T138" fmla="+- 0 5382 5352"/>
                    <a:gd name="T139" fmla="*/ 5382 h 249"/>
                    <a:gd name="T140" fmla="+- 0 3659 3634"/>
                    <a:gd name="T141" fmla="*/ T140 w 191"/>
                    <a:gd name="T142" fmla="+- 0 5352 5352"/>
                    <a:gd name="T143" fmla="*/ 5352 h 24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</a:cxnLst>
                  <a:rect l="0" t="0" r="r" b="b"/>
                  <a:pathLst>
                    <a:path w="191" h="249">
                      <a:moveTo>
                        <a:pt x="25" y="0"/>
                      </a:moveTo>
                      <a:lnTo>
                        <a:pt x="13" y="3"/>
                      </a:lnTo>
                      <a:lnTo>
                        <a:pt x="9" y="7"/>
                      </a:lnTo>
                      <a:lnTo>
                        <a:pt x="5" y="13"/>
                      </a:lnTo>
                      <a:lnTo>
                        <a:pt x="2" y="18"/>
                      </a:lnTo>
                      <a:lnTo>
                        <a:pt x="2" y="23"/>
                      </a:lnTo>
                      <a:lnTo>
                        <a:pt x="0" y="29"/>
                      </a:lnTo>
                      <a:lnTo>
                        <a:pt x="4" y="41"/>
                      </a:lnTo>
                      <a:lnTo>
                        <a:pt x="4" y="46"/>
                      </a:lnTo>
                      <a:lnTo>
                        <a:pt x="14" y="79"/>
                      </a:lnTo>
                      <a:lnTo>
                        <a:pt x="18" y="83"/>
                      </a:lnTo>
                      <a:lnTo>
                        <a:pt x="24" y="101"/>
                      </a:lnTo>
                      <a:lnTo>
                        <a:pt x="27" y="106"/>
                      </a:lnTo>
                      <a:lnTo>
                        <a:pt x="28" y="111"/>
                      </a:lnTo>
                      <a:lnTo>
                        <a:pt x="32" y="115"/>
                      </a:lnTo>
                      <a:lnTo>
                        <a:pt x="33" y="120"/>
                      </a:lnTo>
                      <a:lnTo>
                        <a:pt x="37" y="126"/>
                      </a:lnTo>
                      <a:lnTo>
                        <a:pt x="47" y="139"/>
                      </a:lnTo>
                      <a:lnTo>
                        <a:pt x="51" y="145"/>
                      </a:lnTo>
                      <a:lnTo>
                        <a:pt x="61" y="158"/>
                      </a:lnTo>
                      <a:lnTo>
                        <a:pt x="64" y="164"/>
                      </a:lnTo>
                      <a:lnTo>
                        <a:pt x="69" y="168"/>
                      </a:lnTo>
                      <a:lnTo>
                        <a:pt x="76" y="177"/>
                      </a:lnTo>
                      <a:lnTo>
                        <a:pt x="80" y="183"/>
                      </a:lnTo>
                      <a:lnTo>
                        <a:pt x="86" y="192"/>
                      </a:lnTo>
                      <a:lnTo>
                        <a:pt x="91" y="196"/>
                      </a:lnTo>
                      <a:lnTo>
                        <a:pt x="99" y="208"/>
                      </a:lnTo>
                      <a:lnTo>
                        <a:pt x="110" y="213"/>
                      </a:lnTo>
                      <a:lnTo>
                        <a:pt x="115" y="217"/>
                      </a:lnTo>
                      <a:lnTo>
                        <a:pt x="121" y="219"/>
                      </a:lnTo>
                      <a:lnTo>
                        <a:pt x="126" y="222"/>
                      </a:lnTo>
                      <a:lnTo>
                        <a:pt x="141" y="230"/>
                      </a:lnTo>
                      <a:lnTo>
                        <a:pt x="146" y="234"/>
                      </a:lnTo>
                      <a:lnTo>
                        <a:pt x="152" y="236"/>
                      </a:lnTo>
                      <a:lnTo>
                        <a:pt x="157" y="240"/>
                      </a:lnTo>
                      <a:lnTo>
                        <a:pt x="172" y="247"/>
                      </a:lnTo>
                      <a:lnTo>
                        <a:pt x="178" y="249"/>
                      </a:lnTo>
                      <a:lnTo>
                        <a:pt x="183" y="247"/>
                      </a:lnTo>
                      <a:lnTo>
                        <a:pt x="191" y="243"/>
                      </a:lnTo>
                      <a:lnTo>
                        <a:pt x="182" y="233"/>
                      </a:lnTo>
                      <a:lnTo>
                        <a:pt x="179" y="229"/>
                      </a:lnTo>
                      <a:lnTo>
                        <a:pt x="174" y="225"/>
                      </a:lnTo>
                      <a:lnTo>
                        <a:pt x="171" y="221"/>
                      </a:lnTo>
                      <a:lnTo>
                        <a:pt x="167" y="215"/>
                      </a:lnTo>
                      <a:lnTo>
                        <a:pt x="162" y="211"/>
                      </a:lnTo>
                      <a:lnTo>
                        <a:pt x="156" y="202"/>
                      </a:lnTo>
                      <a:lnTo>
                        <a:pt x="151" y="198"/>
                      </a:lnTo>
                      <a:lnTo>
                        <a:pt x="147" y="194"/>
                      </a:lnTo>
                      <a:lnTo>
                        <a:pt x="144" y="188"/>
                      </a:lnTo>
                      <a:lnTo>
                        <a:pt x="139" y="184"/>
                      </a:lnTo>
                      <a:lnTo>
                        <a:pt x="132" y="175"/>
                      </a:lnTo>
                      <a:lnTo>
                        <a:pt x="127" y="171"/>
                      </a:lnTo>
                      <a:lnTo>
                        <a:pt x="123" y="165"/>
                      </a:lnTo>
                      <a:lnTo>
                        <a:pt x="118" y="161"/>
                      </a:lnTo>
                      <a:lnTo>
                        <a:pt x="109" y="148"/>
                      </a:lnTo>
                      <a:lnTo>
                        <a:pt x="103" y="143"/>
                      </a:lnTo>
                      <a:lnTo>
                        <a:pt x="97" y="134"/>
                      </a:lnTo>
                      <a:lnTo>
                        <a:pt x="92" y="130"/>
                      </a:lnTo>
                      <a:lnTo>
                        <a:pt x="88" y="126"/>
                      </a:lnTo>
                      <a:lnTo>
                        <a:pt x="85" y="120"/>
                      </a:lnTo>
                      <a:lnTo>
                        <a:pt x="75" y="107"/>
                      </a:lnTo>
                      <a:lnTo>
                        <a:pt x="70" y="103"/>
                      </a:lnTo>
                      <a:lnTo>
                        <a:pt x="66" y="97"/>
                      </a:lnTo>
                      <a:lnTo>
                        <a:pt x="56" y="84"/>
                      </a:lnTo>
                      <a:lnTo>
                        <a:pt x="52" y="78"/>
                      </a:lnTo>
                      <a:lnTo>
                        <a:pt x="51" y="73"/>
                      </a:lnTo>
                      <a:lnTo>
                        <a:pt x="48" y="68"/>
                      </a:lnTo>
                      <a:lnTo>
                        <a:pt x="45" y="62"/>
                      </a:lnTo>
                      <a:lnTo>
                        <a:pt x="42" y="57"/>
                      </a:lnTo>
                      <a:lnTo>
                        <a:pt x="33" y="30"/>
                      </a:lnTo>
                      <a:lnTo>
                        <a:pt x="32" y="23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46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9" name="Group 98"/>
              <p:cNvGrpSpPr>
                <a:grpSpLocks/>
              </p:cNvGrpSpPr>
              <p:nvPr/>
            </p:nvGrpSpPr>
            <p:grpSpPr bwMode="auto">
              <a:xfrm>
                <a:off x="3634" y="5352"/>
                <a:ext cx="191" cy="249"/>
                <a:chOff x="3634" y="5352"/>
                <a:chExt cx="191" cy="249"/>
              </a:xfrm>
            </p:grpSpPr>
            <p:sp>
              <p:nvSpPr>
                <p:cNvPr id="2075" name="Freeform 99"/>
                <p:cNvSpPr>
                  <a:spLocks/>
                </p:cNvSpPr>
                <p:nvPr/>
              </p:nvSpPr>
              <p:spPr bwMode="auto">
                <a:xfrm>
                  <a:off x="3634" y="5352"/>
                  <a:ext cx="191" cy="249"/>
                </a:xfrm>
                <a:custGeom>
                  <a:avLst/>
                  <a:gdLst>
                    <a:gd name="T0" fmla="+- 0 3665 3634"/>
                    <a:gd name="T1" fmla="*/ T0 w 191"/>
                    <a:gd name="T2" fmla="+- 0 5370 5352"/>
                    <a:gd name="T3" fmla="*/ 5370 h 249"/>
                    <a:gd name="T4" fmla="+- 0 3667 3634"/>
                    <a:gd name="T5" fmla="*/ T4 w 191"/>
                    <a:gd name="T6" fmla="+- 0 5382 5352"/>
                    <a:gd name="T7" fmla="*/ 5382 h 249"/>
                    <a:gd name="T8" fmla="+- 0 3671 3634"/>
                    <a:gd name="T9" fmla="*/ T8 w 191"/>
                    <a:gd name="T10" fmla="+- 0 5393 5352"/>
                    <a:gd name="T11" fmla="*/ 5393 h 249"/>
                    <a:gd name="T12" fmla="+- 0 3674 3634"/>
                    <a:gd name="T13" fmla="*/ T12 w 191"/>
                    <a:gd name="T14" fmla="+- 0 5403 5352"/>
                    <a:gd name="T15" fmla="*/ 5403 h 249"/>
                    <a:gd name="T16" fmla="+- 0 3679 3634"/>
                    <a:gd name="T17" fmla="*/ T16 w 191"/>
                    <a:gd name="T18" fmla="+- 0 5414 5352"/>
                    <a:gd name="T19" fmla="*/ 5414 h 249"/>
                    <a:gd name="T20" fmla="+- 0 3685 3634"/>
                    <a:gd name="T21" fmla="*/ T20 w 191"/>
                    <a:gd name="T22" fmla="+- 0 5425 5352"/>
                    <a:gd name="T23" fmla="*/ 5425 h 249"/>
                    <a:gd name="T24" fmla="+- 0 3690 3634"/>
                    <a:gd name="T25" fmla="*/ T24 w 191"/>
                    <a:gd name="T26" fmla="+- 0 5436 5352"/>
                    <a:gd name="T27" fmla="*/ 5436 h 249"/>
                    <a:gd name="T28" fmla="+- 0 3697 3634"/>
                    <a:gd name="T29" fmla="*/ T28 w 191"/>
                    <a:gd name="T30" fmla="+- 0 5444 5352"/>
                    <a:gd name="T31" fmla="*/ 5444 h 249"/>
                    <a:gd name="T32" fmla="+- 0 3704 3634"/>
                    <a:gd name="T33" fmla="*/ T32 w 191"/>
                    <a:gd name="T34" fmla="+- 0 5455 5352"/>
                    <a:gd name="T35" fmla="*/ 5455 h 249"/>
                    <a:gd name="T36" fmla="+- 0 3712 3634"/>
                    <a:gd name="T37" fmla="*/ T36 w 191"/>
                    <a:gd name="T38" fmla="+- 0 5463 5352"/>
                    <a:gd name="T39" fmla="*/ 5463 h 249"/>
                    <a:gd name="T40" fmla="+- 0 3719 3634"/>
                    <a:gd name="T41" fmla="*/ T40 w 191"/>
                    <a:gd name="T42" fmla="+- 0 5472 5352"/>
                    <a:gd name="T43" fmla="*/ 5472 h 249"/>
                    <a:gd name="T44" fmla="+- 0 3726 3634"/>
                    <a:gd name="T45" fmla="*/ T44 w 191"/>
                    <a:gd name="T46" fmla="+- 0 5482 5352"/>
                    <a:gd name="T47" fmla="*/ 5482 h 249"/>
                    <a:gd name="T48" fmla="+- 0 3734 3634"/>
                    <a:gd name="T49" fmla="*/ T48 w 191"/>
                    <a:gd name="T50" fmla="+- 0 5490 5352"/>
                    <a:gd name="T51" fmla="*/ 5490 h 249"/>
                    <a:gd name="T52" fmla="+- 0 3743 3634"/>
                    <a:gd name="T53" fmla="*/ T52 w 191"/>
                    <a:gd name="T54" fmla="+- 0 5500 5352"/>
                    <a:gd name="T55" fmla="*/ 5500 h 249"/>
                    <a:gd name="T56" fmla="+- 0 3749 3634"/>
                    <a:gd name="T57" fmla="*/ T56 w 191"/>
                    <a:gd name="T58" fmla="+- 0 5509 5352"/>
                    <a:gd name="T59" fmla="*/ 5509 h 249"/>
                    <a:gd name="T60" fmla="+- 0 3757 3634"/>
                    <a:gd name="T61" fmla="*/ T60 w 191"/>
                    <a:gd name="T62" fmla="+- 0 5517 5352"/>
                    <a:gd name="T63" fmla="*/ 5517 h 249"/>
                    <a:gd name="T64" fmla="+- 0 3766 3634"/>
                    <a:gd name="T65" fmla="*/ T64 w 191"/>
                    <a:gd name="T66" fmla="+- 0 5527 5352"/>
                    <a:gd name="T67" fmla="*/ 5527 h 249"/>
                    <a:gd name="T68" fmla="+- 0 3773 3634"/>
                    <a:gd name="T69" fmla="*/ T68 w 191"/>
                    <a:gd name="T70" fmla="+- 0 5536 5352"/>
                    <a:gd name="T71" fmla="*/ 5536 h 249"/>
                    <a:gd name="T72" fmla="+- 0 3781 3634"/>
                    <a:gd name="T73" fmla="*/ T72 w 191"/>
                    <a:gd name="T74" fmla="+- 0 5546 5352"/>
                    <a:gd name="T75" fmla="*/ 5546 h 249"/>
                    <a:gd name="T76" fmla="+- 0 3790 3634"/>
                    <a:gd name="T77" fmla="*/ T76 w 191"/>
                    <a:gd name="T78" fmla="+- 0 5554 5352"/>
                    <a:gd name="T79" fmla="*/ 5554 h 249"/>
                    <a:gd name="T80" fmla="+- 0 3796 3634"/>
                    <a:gd name="T81" fmla="*/ T80 w 191"/>
                    <a:gd name="T82" fmla="+- 0 5563 5352"/>
                    <a:gd name="T83" fmla="*/ 5563 h 249"/>
                    <a:gd name="T84" fmla="+- 0 3805 3634"/>
                    <a:gd name="T85" fmla="*/ T84 w 191"/>
                    <a:gd name="T86" fmla="+- 0 5573 5352"/>
                    <a:gd name="T87" fmla="*/ 5573 h 249"/>
                    <a:gd name="T88" fmla="+- 0 3813 3634"/>
                    <a:gd name="T89" fmla="*/ T88 w 191"/>
                    <a:gd name="T90" fmla="+- 0 5581 5352"/>
                    <a:gd name="T91" fmla="*/ 5581 h 249"/>
                    <a:gd name="T92" fmla="+- 0 3825 3634"/>
                    <a:gd name="T93" fmla="*/ T92 w 191"/>
                    <a:gd name="T94" fmla="+- 0 5595 5352"/>
                    <a:gd name="T95" fmla="*/ 5595 h 249"/>
                    <a:gd name="T96" fmla="+- 0 3812 3634"/>
                    <a:gd name="T97" fmla="*/ T96 w 191"/>
                    <a:gd name="T98" fmla="+- 0 5601 5352"/>
                    <a:gd name="T99" fmla="*/ 5601 h 249"/>
                    <a:gd name="T100" fmla="+- 0 3802 3634"/>
                    <a:gd name="T101" fmla="*/ T100 w 191"/>
                    <a:gd name="T102" fmla="+- 0 5597 5352"/>
                    <a:gd name="T103" fmla="*/ 5597 h 249"/>
                    <a:gd name="T104" fmla="+- 0 3791 3634"/>
                    <a:gd name="T105" fmla="*/ T104 w 191"/>
                    <a:gd name="T106" fmla="+- 0 5592 5352"/>
                    <a:gd name="T107" fmla="*/ 5592 h 249"/>
                    <a:gd name="T108" fmla="+- 0 3780 3634"/>
                    <a:gd name="T109" fmla="*/ T108 w 191"/>
                    <a:gd name="T110" fmla="+- 0 5586 5352"/>
                    <a:gd name="T111" fmla="*/ 5586 h 249"/>
                    <a:gd name="T112" fmla="+- 0 3771 3634"/>
                    <a:gd name="T113" fmla="*/ T112 w 191"/>
                    <a:gd name="T114" fmla="+- 0 5580 5352"/>
                    <a:gd name="T115" fmla="*/ 5580 h 249"/>
                    <a:gd name="T116" fmla="+- 0 3760 3634"/>
                    <a:gd name="T117" fmla="*/ T116 w 191"/>
                    <a:gd name="T118" fmla="+- 0 5574 5352"/>
                    <a:gd name="T119" fmla="*/ 5574 h 249"/>
                    <a:gd name="T120" fmla="+- 0 3749 3634"/>
                    <a:gd name="T121" fmla="*/ T120 w 191"/>
                    <a:gd name="T122" fmla="+- 0 5569 5352"/>
                    <a:gd name="T123" fmla="*/ 5569 h 249"/>
                    <a:gd name="T124" fmla="+- 0 3739 3634"/>
                    <a:gd name="T125" fmla="*/ T124 w 191"/>
                    <a:gd name="T126" fmla="+- 0 5563 5352"/>
                    <a:gd name="T127" fmla="*/ 5563 h 249"/>
                    <a:gd name="T128" fmla="+- 0 3729 3634"/>
                    <a:gd name="T129" fmla="*/ T128 w 191"/>
                    <a:gd name="T130" fmla="+- 0 5554 5352"/>
                    <a:gd name="T131" fmla="*/ 5554 h 249"/>
                    <a:gd name="T132" fmla="+- 0 3720 3634"/>
                    <a:gd name="T133" fmla="*/ T132 w 191"/>
                    <a:gd name="T134" fmla="+- 0 5544 5352"/>
                    <a:gd name="T135" fmla="*/ 5544 h 249"/>
                    <a:gd name="T136" fmla="+- 0 3714 3634"/>
                    <a:gd name="T137" fmla="*/ T136 w 191"/>
                    <a:gd name="T138" fmla="+- 0 5535 5352"/>
                    <a:gd name="T139" fmla="*/ 5535 h 249"/>
                    <a:gd name="T140" fmla="+- 0 3707 3634"/>
                    <a:gd name="T141" fmla="*/ T140 w 191"/>
                    <a:gd name="T142" fmla="+- 0 5525 5352"/>
                    <a:gd name="T143" fmla="*/ 5525 h 249"/>
                    <a:gd name="T144" fmla="+- 0 3698 3634"/>
                    <a:gd name="T145" fmla="*/ T144 w 191"/>
                    <a:gd name="T146" fmla="+- 0 5516 5352"/>
                    <a:gd name="T147" fmla="*/ 5516 h 249"/>
                    <a:gd name="T148" fmla="+- 0 3691 3634"/>
                    <a:gd name="T149" fmla="*/ T148 w 191"/>
                    <a:gd name="T150" fmla="+- 0 5506 5352"/>
                    <a:gd name="T151" fmla="*/ 5506 h 249"/>
                    <a:gd name="T152" fmla="+- 0 3685 3634"/>
                    <a:gd name="T153" fmla="*/ T152 w 191"/>
                    <a:gd name="T154" fmla="+- 0 5497 5352"/>
                    <a:gd name="T155" fmla="*/ 5497 h 249"/>
                    <a:gd name="T156" fmla="+- 0 3678 3634"/>
                    <a:gd name="T157" fmla="*/ T156 w 191"/>
                    <a:gd name="T158" fmla="+- 0 5487 5352"/>
                    <a:gd name="T159" fmla="*/ 5487 h 249"/>
                    <a:gd name="T160" fmla="+- 0 3671 3634"/>
                    <a:gd name="T161" fmla="*/ T160 w 191"/>
                    <a:gd name="T162" fmla="+- 0 5478 5352"/>
                    <a:gd name="T163" fmla="*/ 5478 h 249"/>
                    <a:gd name="T164" fmla="+- 0 3666 3634"/>
                    <a:gd name="T165" fmla="*/ T164 w 191"/>
                    <a:gd name="T166" fmla="+- 0 5467 5352"/>
                    <a:gd name="T167" fmla="*/ 5467 h 249"/>
                    <a:gd name="T168" fmla="+- 0 3661 3634"/>
                    <a:gd name="T169" fmla="*/ T168 w 191"/>
                    <a:gd name="T170" fmla="+- 0 5458 5352"/>
                    <a:gd name="T171" fmla="*/ 5458 h 249"/>
                    <a:gd name="T172" fmla="+- 0 3655 3634"/>
                    <a:gd name="T173" fmla="*/ T172 w 191"/>
                    <a:gd name="T174" fmla="+- 0 5447 5352"/>
                    <a:gd name="T175" fmla="*/ 5447 h 249"/>
                    <a:gd name="T176" fmla="+- 0 3652 3634"/>
                    <a:gd name="T177" fmla="*/ T176 w 191"/>
                    <a:gd name="T178" fmla="+- 0 5435 5352"/>
                    <a:gd name="T179" fmla="*/ 5435 h 249"/>
                    <a:gd name="T180" fmla="+- 0 3647 3634"/>
                    <a:gd name="T181" fmla="*/ T180 w 191"/>
                    <a:gd name="T182" fmla="+- 0 5426 5352"/>
                    <a:gd name="T183" fmla="*/ 5426 h 249"/>
                    <a:gd name="T184" fmla="+- 0 3643 3634"/>
                    <a:gd name="T185" fmla="*/ T184 w 191"/>
                    <a:gd name="T186" fmla="+- 0 5415 5352"/>
                    <a:gd name="T187" fmla="*/ 5415 h 249"/>
                    <a:gd name="T188" fmla="+- 0 3638 3634"/>
                    <a:gd name="T189" fmla="*/ T188 w 191"/>
                    <a:gd name="T190" fmla="+- 0 5398 5352"/>
                    <a:gd name="T191" fmla="*/ 5398 h 249"/>
                    <a:gd name="T192" fmla="+- 0 3635 3634"/>
                    <a:gd name="T193" fmla="*/ T192 w 191"/>
                    <a:gd name="T194" fmla="+- 0 5386 5352"/>
                    <a:gd name="T195" fmla="*/ 5386 h 249"/>
                    <a:gd name="T196" fmla="+- 0 3636 3634"/>
                    <a:gd name="T197" fmla="*/ T196 w 191"/>
                    <a:gd name="T198" fmla="+- 0 5375 5352"/>
                    <a:gd name="T199" fmla="*/ 5375 h 249"/>
                    <a:gd name="T200" fmla="+- 0 3639 3634"/>
                    <a:gd name="T201" fmla="*/ T200 w 191"/>
                    <a:gd name="T202" fmla="+- 0 5365 5352"/>
                    <a:gd name="T203" fmla="*/ 5365 h 249"/>
                    <a:gd name="T204" fmla="+- 0 3647 3634"/>
                    <a:gd name="T205" fmla="*/ T204 w 191"/>
                    <a:gd name="T206" fmla="+- 0 5355 5352"/>
                    <a:gd name="T207" fmla="*/ 5355 h 249"/>
                    <a:gd name="T208" fmla="+- 0 3659 3634"/>
                    <a:gd name="T209" fmla="*/ T208 w 191"/>
                    <a:gd name="T210" fmla="+- 0 5352 5352"/>
                    <a:gd name="T211" fmla="*/ 5352 h 249"/>
                    <a:gd name="T212" fmla="+- 0 3663 3634"/>
                    <a:gd name="T213" fmla="*/ T212 w 191"/>
                    <a:gd name="T214" fmla="+- 0 5363 5352"/>
                    <a:gd name="T215" fmla="*/ 5363 h 24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</a:cxnLst>
                  <a:rect l="0" t="0" r="r" b="b"/>
                  <a:pathLst>
                    <a:path w="191" h="249">
                      <a:moveTo>
                        <a:pt x="29" y="11"/>
                      </a:moveTo>
                      <a:lnTo>
                        <a:pt x="31" y="18"/>
                      </a:lnTo>
                      <a:lnTo>
                        <a:pt x="32" y="23"/>
                      </a:lnTo>
                      <a:lnTo>
                        <a:pt x="33" y="30"/>
                      </a:lnTo>
                      <a:lnTo>
                        <a:pt x="35" y="35"/>
                      </a:lnTo>
                      <a:lnTo>
                        <a:pt x="37" y="41"/>
                      </a:lnTo>
                      <a:lnTo>
                        <a:pt x="38" y="46"/>
                      </a:lnTo>
                      <a:lnTo>
                        <a:pt x="40" y="51"/>
                      </a:lnTo>
                      <a:lnTo>
                        <a:pt x="42" y="57"/>
                      </a:lnTo>
                      <a:lnTo>
                        <a:pt x="45" y="62"/>
                      </a:lnTo>
                      <a:lnTo>
                        <a:pt x="48" y="68"/>
                      </a:lnTo>
                      <a:lnTo>
                        <a:pt x="51" y="73"/>
                      </a:lnTo>
                      <a:lnTo>
                        <a:pt x="52" y="78"/>
                      </a:lnTo>
                      <a:lnTo>
                        <a:pt x="56" y="84"/>
                      </a:lnTo>
                      <a:lnTo>
                        <a:pt x="59" y="88"/>
                      </a:lnTo>
                      <a:lnTo>
                        <a:pt x="63" y="92"/>
                      </a:lnTo>
                      <a:lnTo>
                        <a:pt x="66" y="97"/>
                      </a:lnTo>
                      <a:lnTo>
                        <a:pt x="70" y="103"/>
                      </a:lnTo>
                      <a:lnTo>
                        <a:pt x="75" y="107"/>
                      </a:lnTo>
                      <a:lnTo>
                        <a:pt x="78" y="111"/>
                      </a:lnTo>
                      <a:lnTo>
                        <a:pt x="81" y="115"/>
                      </a:lnTo>
                      <a:lnTo>
                        <a:pt x="85" y="120"/>
                      </a:lnTo>
                      <a:lnTo>
                        <a:pt x="88" y="126"/>
                      </a:lnTo>
                      <a:lnTo>
                        <a:pt x="92" y="130"/>
                      </a:lnTo>
                      <a:lnTo>
                        <a:pt x="97" y="134"/>
                      </a:lnTo>
                      <a:lnTo>
                        <a:pt x="100" y="138"/>
                      </a:lnTo>
                      <a:lnTo>
                        <a:pt x="103" y="143"/>
                      </a:lnTo>
                      <a:lnTo>
                        <a:pt x="109" y="148"/>
                      </a:lnTo>
                      <a:lnTo>
                        <a:pt x="112" y="153"/>
                      </a:lnTo>
                      <a:lnTo>
                        <a:pt x="115" y="157"/>
                      </a:lnTo>
                      <a:lnTo>
                        <a:pt x="118" y="161"/>
                      </a:lnTo>
                      <a:lnTo>
                        <a:pt x="123" y="165"/>
                      </a:lnTo>
                      <a:lnTo>
                        <a:pt x="127" y="171"/>
                      </a:lnTo>
                      <a:lnTo>
                        <a:pt x="132" y="175"/>
                      </a:lnTo>
                      <a:lnTo>
                        <a:pt x="135" y="180"/>
                      </a:lnTo>
                      <a:lnTo>
                        <a:pt x="139" y="184"/>
                      </a:lnTo>
                      <a:lnTo>
                        <a:pt x="144" y="188"/>
                      </a:lnTo>
                      <a:lnTo>
                        <a:pt x="147" y="194"/>
                      </a:lnTo>
                      <a:lnTo>
                        <a:pt x="151" y="198"/>
                      </a:lnTo>
                      <a:lnTo>
                        <a:pt x="156" y="202"/>
                      </a:lnTo>
                      <a:lnTo>
                        <a:pt x="159" y="206"/>
                      </a:lnTo>
                      <a:lnTo>
                        <a:pt x="162" y="211"/>
                      </a:lnTo>
                      <a:lnTo>
                        <a:pt x="167" y="215"/>
                      </a:lnTo>
                      <a:lnTo>
                        <a:pt x="171" y="221"/>
                      </a:lnTo>
                      <a:lnTo>
                        <a:pt x="174" y="225"/>
                      </a:lnTo>
                      <a:lnTo>
                        <a:pt x="179" y="229"/>
                      </a:lnTo>
                      <a:lnTo>
                        <a:pt x="182" y="233"/>
                      </a:lnTo>
                      <a:lnTo>
                        <a:pt x="191" y="243"/>
                      </a:lnTo>
                      <a:lnTo>
                        <a:pt x="183" y="247"/>
                      </a:lnTo>
                      <a:lnTo>
                        <a:pt x="178" y="249"/>
                      </a:lnTo>
                      <a:lnTo>
                        <a:pt x="172" y="247"/>
                      </a:lnTo>
                      <a:lnTo>
                        <a:pt x="168" y="245"/>
                      </a:lnTo>
                      <a:lnTo>
                        <a:pt x="161" y="242"/>
                      </a:lnTo>
                      <a:lnTo>
                        <a:pt x="157" y="240"/>
                      </a:lnTo>
                      <a:lnTo>
                        <a:pt x="152" y="236"/>
                      </a:lnTo>
                      <a:lnTo>
                        <a:pt x="146" y="234"/>
                      </a:lnTo>
                      <a:lnTo>
                        <a:pt x="141" y="230"/>
                      </a:lnTo>
                      <a:lnTo>
                        <a:pt x="137" y="228"/>
                      </a:lnTo>
                      <a:lnTo>
                        <a:pt x="130" y="225"/>
                      </a:lnTo>
                      <a:lnTo>
                        <a:pt x="126" y="222"/>
                      </a:lnTo>
                      <a:lnTo>
                        <a:pt x="121" y="219"/>
                      </a:lnTo>
                      <a:lnTo>
                        <a:pt x="115" y="217"/>
                      </a:lnTo>
                      <a:lnTo>
                        <a:pt x="110" y="213"/>
                      </a:lnTo>
                      <a:lnTo>
                        <a:pt x="105" y="211"/>
                      </a:lnTo>
                      <a:lnTo>
                        <a:pt x="99" y="208"/>
                      </a:lnTo>
                      <a:lnTo>
                        <a:pt x="95" y="202"/>
                      </a:lnTo>
                      <a:lnTo>
                        <a:pt x="91" y="196"/>
                      </a:lnTo>
                      <a:lnTo>
                        <a:pt x="86" y="192"/>
                      </a:lnTo>
                      <a:lnTo>
                        <a:pt x="83" y="187"/>
                      </a:lnTo>
                      <a:lnTo>
                        <a:pt x="80" y="183"/>
                      </a:lnTo>
                      <a:lnTo>
                        <a:pt x="76" y="177"/>
                      </a:lnTo>
                      <a:lnTo>
                        <a:pt x="73" y="173"/>
                      </a:lnTo>
                      <a:lnTo>
                        <a:pt x="69" y="168"/>
                      </a:lnTo>
                      <a:lnTo>
                        <a:pt x="64" y="164"/>
                      </a:lnTo>
                      <a:lnTo>
                        <a:pt x="61" y="158"/>
                      </a:lnTo>
                      <a:lnTo>
                        <a:pt x="57" y="154"/>
                      </a:lnTo>
                      <a:lnTo>
                        <a:pt x="54" y="150"/>
                      </a:lnTo>
                      <a:lnTo>
                        <a:pt x="51" y="145"/>
                      </a:lnTo>
                      <a:lnTo>
                        <a:pt x="47" y="139"/>
                      </a:lnTo>
                      <a:lnTo>
                        <a:pt x="44" y="135"/>
                      </a:lnTo>
                      <a:lnTo>
                        <a:pt x="40" y="130"/>
                      </a:lnTo>
                      <a:lnTo>
                        <a:pt x="37" y="126"/>
                      </a:lnTo>
                      <a:lnTo>
                        <a:pt x="33" y="120"/>
                      </a:lnTo>
                      <a:lnTo>
                        <a:pt x="32" y="115"/>
                      </a:lnTo>
                      <a:lnTo>
                        <a:pt x="28" y="111"/>
                      </a:lnTo>
                      <a:lnTo>
                        <a:pt x="27" y="106"/>
                      </a:lnTo>
                      <a:lnTo>
                        <a:pt x="24" y="101"/>
                      </a:lnTo>
                      <a:lnTo>
                        <a:pt x="21" y="95"/>
                      </a:lnTo>
                      <a:lnTo>
                        <a:pt x="20" y="90"/>
                      </a:lnTo>
                      <a:lnTo>
                        <a:pt x="18" y="83"/>
                      </a:lnTo>
                      <a:lnTo>
                        <a:pt x="14" y="79"/>
                      </a:lnTo>
                      <a:lnTo>
                        <a:pt x="13" y="74"/>
                      </a:lnTo>
                      <a:lnTo>
                        <a:pt x="11" y="68"/>
                      </a:lnTo>
                      <a:lnTo>
                        <a:pt x="9" y="63"/>
                      </a:lnTo>
                      <a:lnTo>
                        <a:pt x="6" y="53"/>
                      </a:lnTo>
                      <a:lnTo>
                        <a:pt x="4" y="46"/>
                      </a:lnTo>
                      <a:lnTo>
                        <a:pt x="4" y="41"/>
                      </a:lnTo>
                      <a:lnTo>
                        <a:pt x="1" y="34"/>
                      </a:lnTo>
                      <a:lnTo>
                        <a:pt x="0" y="29"/>
                      </a:lnTo>
                      <a:lnTo>
                        <a:pt x="2" y="23"/>
                      </a:lnTo>
                      <a:lnTo>
                        <a:pt x="2" y="18"/>
                      </a:lnTo>
                      <a:lnTo>
                        <a:pt x="5" y="13"/>
                      </a:lnTo>
                      <a:lnTo>
                        <a:pt x="9" y="7"/>
                      </a:lnTo>
                      <a:lnTo>
                        <a:pt x="13" y="3"/>
                      </a:lnTo>
                      <a:lnTo>
                        <a:pt x="18" y="2"/>
                      </a:lnTo>
                      <a:lnTo>
                        <a:pt x="25" y="0"/>
                      </a:lnTo>
                      <a:lnTo>
                        <a:pt x="27" y="6"/>
                      </a:lnTo>
                      <a:lnTo>
                        <a:pt x="29" y="11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0" name="Group 100"/>
              <p:cNvGrpSpPr>
                <a:grpSpLocks/>
              </p:cNvGrpSpPr>
              <p:nvPr/>
            </p:nvGrpSpPr>
            <p:grpSpPr bwMode="auto">
              <a:xfrm>
                <a:off x="3630" y="5415"/>
                <a:ext cx="103" cy="150"/>
                <a:chOff x="3630" y="5415"/>
                <a:chExt cx="103" cy="150"/>
              </a:xfrm>
            </p:grpSpPr>
            <p:sp>
              <p:nvSpPr>
                <p:cNvPr id="2074" name="Freeform 101"/>
                <p:cNvSpPr>
                  <a:spLocks/>
                </p:cNvSpPr>
                <p:nvPr/>
              </p:nvSpPr>
              <p:spPr bwMode="auto">
                <a:xfrm>
                  <a:off x="3630" y="5415"/>
                  <a:ext cx="103" cy="150"/>
                </a:xfrm>
                <a:custGeom>
                  <a:avLst/>
                  <a:gdLst>
                    <a:gd name="T0" fmla="+- 0 3643 3630"/>
                    <a:gd name="T1" fmla="*/ T0 w 103"/>
                    <a:gd name="T2" fmla="+- 0 5415 5415"/>
                    <a:gd name="T3" fmla="*/ 5415 h 150"/>
                    <a:gd name="T4" fmla="+- 0 3630 3630"/>
                    <a:gd name="T5" fmla="*/ T4 w 103"/>
                    <a:gd name="T6" fmla="+- 0 5419 5415"/>
                    <a:gd name="T7" fmla="*/ 5419 h 150"/>
                    <a:gd name="T8" fmla="+- 0 3633 3630"/>
                    <a:gd name="T9" fmla="*/ T8 w 103"/>
                    <a:gd name="T10" fmla="+- 0 5429 5415"/>
                    <a:gd name="T11" fmla="*/ 5429 h 150"/>
                    <a:gd name="T12" fmla="+- 0 3633 3630"/>
                    <a:gd name="T13" fmla="*/ T12 w 103"/>
                    <a:gd name="T14" fmla="+- 0 5436 5415"/>
                    <a:gd name="T15" fmla="*/ 5436 h 150"/>
                    <a:gd name="T16" fmla="+- 0 3637 3630"/>
                    <a:gd name="T17" fmla="*/ T16 w 103"/>
                    <a:gd name="T18" fmla="+- 0 5447 5415"/>
                    <a:gd name="T19" fmla="*/ 5447 h 150"/>
                    <a:gd name="T20" fmla="+- 0 3637 3630"/>
                    <a:gd name="T21" fmla="*/ T20 w 103"/>
                    <a:gd name="T22" fmla="+- 0 5453 5415"/>
                    <a:gd name="T23" fmla="*/ 5453 h 150"/>
                    <a:gd name="T24" fmla="+- 0 3643 3630"/>
                    <a:gd name="T25" fmla="*/ T24 w 103"/>
                    <a:gd name="T26" fmla="+- 0 5469 5415"/>
                    <a:gd name="T27" fmla="*/ 5469 h 150"/>
                    <a:gd name="T28" fmla="+- 0 3643 3630"/>
                    <a:gd name="T29" fmla="*/ T28 w 103"/>
                    <a:gd name="T30" fmla="+- 0 5476 5415"/>
                    <a:gd name="T31" fmla="*/ 5476 h 150"/>
                    <a:gd name="T32" fmla="+- 0 3647 3630"/>
                    <a:gd name="T33" fmla="*/ T32 w 103"/>
                    <a:gd name="T34" fmla="+- 0 5488 5415"/>
                    <a:gd name="T35" fmla="*/ 5488 h 150"/>
                    <a:gd name="T36" fmla="+- 0 3648 3630"/>
                    <a:gd name="T37" fmla="*/ T36 w 103"/>
                    <a:gd name="T38" fmla="+- 0 5498 5415"/>
                    <a:gd name="T39" fmla="*/ 5498 h 150"/>
                    <a:gd name="T40" fmla="+- 0 3663 3630"/>
                    <a:gd name="T41" fmla="*/ T40 w 103"/>
                    <a:gd name="T42" fmla="+- 0 5510 5415"/>
                    <a:gd name="T43" fmla="*/ 5510 h 150"/>
                    <a:gd name="T44" fmla="+- 0 3666 3630"/>
                    <a:gd name="T45" fmla="*/ T44 w 103"/>
                    <a:gd name="T46" fmla="+- 0 5519 5415"/>
                    <a:gd name="T47" fmla="*/ 5519 h 150"/>
                    <a:gd name="T48" fmla="+- 0 3667 3630"/>
                    <a:gd name="T49" fmla="*/ T48 w 103"/>
                    <a:gd name="T50" fmla="+- 0 5526 5415"/>
                    <a:gd name="T51" fmla="*/ 5526 h 150"/>
                    <a:gd name="T52" fmla="+- 0 3670 3630"/>
                    <a:gd name="T53" fmla="*/ T52 w 103"/>
                    <a:gd name="T54" fmla="+- 0 5531 5415"/>
                    <a:gd name="T55" fmla="*/ 5531 h 150"/>
                    <a:gd name="T56" fmla="+- 0 3675 3630"/>
                    <a:gd name="T57" fmla="*/ T56 w 103"/>
                    <a:gd name="T58" fmla="+- 0 5535 5415"/>
                    <a:gd name="T59" fmla="*/ 5535 h 150"/>
                    <a:gd name="T60" fmla="+- 0 3687 3630"/>
                    <a:gd name="T61" fmla="*/ T60 w 103"/>
                    <a:gd name="T62" fmla="+- 0 5538 5415"/>
                    <a:gd name="T63" fmla="*/ 5538 h 150"/>
                    <a:gd name="T64" fmla="+- 0 3692 3630"/>
                    <a:gd name="T65" fmla="*/ T64 w 103"/>
                    <a:gd name="T66" fmla="+- 0 5542 5415"/>
                    <a:gd name="T67" fmla="*/ 5542 h 150"/>
                    <a:gd name="T68" fmla="+- 0 3698 3630"/>
                    <a:gd name="T69" fmla="*/ T68 w 103"/>
                    <a:gd name="T70" fmla="+- 0 5544 5415"/>
                    <a:gd name="T71" fmla="*/ 5544 h 150"/>
                    <a:gd name="T72" fmla="+- 0 3703 3630"/>
                    <a:gd name="T73" fmla="*/ T72 w 103"/>
                    <a:gd name="T74" fmla="+- 0 5547 5415"/>
                    <a:gd name="T75" fmla="*/ 5547 h 150"/>
                    <a:gd name="T76" fmla="+- 0 3706 3630"/>
                    <a:gd name="T77" fmla="*/ T76 w 103"/>
                    <a:gd name="T78" fmla="+- 0 5552 5415"/>
                    <a:gd name="T79" fmla="*/ 5552 h 150"/>
                    <a:gd name="T80" fmla="+- 0 3706 3630"/>
                    <a:gd name="T81" fmla="*/ T80 w 103"/>
                    <a:gd name="T82" fmla="+- 0 5557 5415"/>
                    <a:gd name="T83" fmla="*/ 5557 h 150"/>
                    <a:gd name="T84" fmla="+- 0 3711 3630"/>
                    <a:gd name="T85" fmla="*/ T84 w 103"/>
                    <a:gd name="T86" fmla="+- 0 5561 5415"/>
                    <a:gd name="T87" fmla="*/ 5561 h 150"/>
                    <a:gd name="T88" fmla="+- 0 3716 3630"/>
                    <a:gd name="T89" fmla="*/ T88 w 103"/>
                    <a:gd name="T90" fmla="+- 0 5563 5415"/>
                    <a:gd name="T91" fmla="*/ 5563 h 150"/>
                    <a:gd name="T92" fmla="+- 0 3723 3630"/>
                    <a:gd name="T93" fmla="*/ T92 w 103"/>
                    <a:gd name="T94" fmla="+- 0 5564 5415"/>
                    <a:gd name="T95" fmla="*/ 5564 h 150"/>
                    <a:gd name="T96" fmla="+- 0 3729 3630"/>
                    <a:gd name="T97" fmla="*/ T96 w 103"/>
                    <a:gd name="T98" fmla="+- 0 5564 5415"/>
                    <a:gd name="T99" fmla="*/ 5564 h 150"/>
                    <a:gd name="T100" fmla="+- 0 3733 3630"/>
                    <a:gd name="T101" fmla="*/ T100 w 103"/>
                    <a:gd name="T102" fmla="+- 0 5560 5415"/>
                    <a:gd name="T103" fmla="*/ 5560 h 150"/>
                    <a:gd name="T104" fmla="+- 0 3725 3630"/>
                    <a:gd name="T105" fmla="*/ T104 w 103"/>
                    <a:gd name="T106" fmla="+- 0 5548 5415"/>
                    <a:gd name="T107" fmla="*/ 5548 h 150"/>
                    <a:gd name="T108" fmla="+- 0 3720 3630"/>
                    <a:gd name="T109" fmla="*/ T108 w 103"/>
                    <a:gd name="T110" fmla="+- 0 5544 5415"/>
                    <a:gd name="T111" fmla="*/ 5544 h 150"/>
                    <a:gd name="T112" fmla="+- 0 3714 3630"/>
                    <a:gd name="T113" fmla="*/ T112 w 103"/>
                    <a:gd name="T114" fmla="+- 0 5535 5415"/>
                    <a:gd name="T115" fmla="*/ 5535 h 150"/>
                    <a:gd name="T116" fmla="+- 0 3710 3630"/>
                    <a:gd name="T117" fmla="*/ T116 w 103"/>
                    <a:gd name="T118" fmla="+- 0 5529 5415"/>
                    <a:gd name="T119" fmla="*/ 5529 h 150"/>
                    <a:gd name="T120" fmla="+- 0 3703 3630"/>
                    <a:gd name="T121" fmla="*/ T120 w 103"/>
                    <a:gd name="T122" fmla="+- 0 5520 5415"/>
                    <a:gd name="T123" fmla="*/ 5520 h 150"/>
                    <a:gd name="T124" fmla="+- 0 3698 3630"/>
                    <a:gd name="T125" fmla="*/ T124 w 103"/>
                    <a:gd name="T126" fmla="+- 0 5516 5415"/>
                    <a:gd name="T127" fmla="*/ 5516 h 150"/>
                    <a:gd name="T128" fmla="+- 0 3695 3630"/>
                    <a:gd name="T129" fmla="*/ T128 w 103"/>
                    <a:gd name="T130" fmla="+- 0 5510 5415"/>
                    <a:gd name="T131" fmla="*/ 5510 h 150"/>
                    <a:gd name="T132" fmla="+- 0 3685 3630"/>
                    <a:gd name="T133" fmla="*/ T132 w 103"/>
                    <a:gd name="T134" fmla="+- 0 5497 5415"/>
                    <a:gd name="T135" fmla="*/ 5497 h 150"/>
                    <a:gd name="T136" fmla="+- 0 3681 3630"/>
                    <a:gd name="T137" fmla="*/ T136 w 103"/>
                    <a:gd name="T138" fmla="+- 0 5491 5415"/>
                    <a:gd name="T139" fmla="*/ 5491 h 150"/>
                    <a:gd name="T140" fmla="+- 0 3671 3630"/>
                    <a:gd name="T141" fmla="*/ T140 w 103"/>
                    <a:gd name="T142" fmla="+- 0 5478 5415"/>
                    <a:gd name="T143" fmla="*/ 5478 h 150"/>
                    <a:gd name="T144" fmla="+- 0 3667 3630"/>
                    <a:gd name="T145" fmla="*/ T144 w 103"/>
                    <a:gd name="T146" fmla="+- 0 5472 5415"/>
                    <a:gd name="T147" fmla="*/ 5472 h 150"/>
                    <a:gd name="T148" fmla="+- 0 3666 3630"/>
                    <a:gd name="T149" fmla="*/ T148 w 103"/>
                    <a:gd name="T150" fmla="+- 0 5467 5415"/>
                    <a:gd name="T151" fmla="*/ 5467 h 150"/>
                    <a:gd name="T152" fmla="+- 0 3662 3630"/>
                    <a:gd name="T153" fmla="*/ T152 w 103"/>
                    <a:gd name="T154" fmla="+- 0 5463 5415"/>
                    <a:gd name="T155" fmla="*/ 5463 h 150"/>
                    <a:gd name="T156" fmla="+- 0 3661 3630"/>
                    <a:gd name="T157" fmla="*/ T156 w 103"/>
                    <a:gd name="T158" fmla="+- 0 5458 5415"/>
                    <a:gd name="T159" fmla="*/ 5458 h 150"/>
                    <a:gd name="T160" fmla="+- 0 3658 3630"/>
                    <a:gd name="T161" fmla="*/ T160 w 103"/>
                    <a:gd name="T162" fmla="+- 0 5453 5415"/>
                    <a:gd name="T163" fmla="*/ 5453 h 150"/>
                    <a:gd name="T164" fmla="+- 0 3652 3630"/>
                    <a:gd name="T165" fmla="*/ T164 w 103"/>
                    <a:gd name="T166" fmla="+- 0 5435 5415"/>
                    <a:gd name="T167" fmla="*/ 5435 h 150"/>
                    <a:gd name="T168" fmla="+- 0 3648 3630"/>
                    <a:gd name="T169" fmla="*/ T168 w 103"/>
                    <a:gd name="T170" fmla="+- 0 5431 5415"/>
                    <a:gd name="T171" fmla="*/ 5431 h 150"/>
                    <a:gd name="T172" fmla="+- 0 3643 3630"/>
                    <a:gd name="T173" fmla="*/ T172 w 103"/>
                    <a:gd name="T174" fmla="+- 0 5415 5415"/>
                    <a:gd name="T175" fmla="*/ 5415 h 15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</a:cxnLst>
                  <a:rect l="0" t="0" r="r" b="b"/>
                  <a:pathLst>
                    <a:path w="103" h="150">
                      <a:moveTo>
                        <a:pt x="13" y="0"/>
                      </a:moveTo>
                      <a:lnTo>
                        <a:pt x="0" y="4"/>
                      </a:lnTo>
                      <a:lnTo>
                        <a:pt x="3" y="14"/>
                      </a:lnTo>
                      <a:lnTo>
                        <a:pt x="3" y="21"/>
                      </a:lnTo>
                      <a:lnTo>
                        <a:pt x="7" y="32"/>
                      </a:lnTo>
                      <a:lnTo>
                        <a:pt x="7" y="38"/>
                      </a:lnTo>
                      <a:lnTo>
                        <a:pt x="13" y="54"/>
                      </a:lnTo>
                      <a:lnTo>
                        <a:pt x="13" y="61"/>
                      </a:lnTo>
                      <a:lnTo>
                        <a:pt x="17" y="73"/>
                      </a:lnTo>
                      <a:lnTo>
                        <a:pt x="18" y="83"/>
                      </a:lnTo>
                      <a:lnTo>
                        <a:pt x="33" y="95"/>
                      </a:lnTo>
                      <a:lnTo>
                        <a:pt x="36" y="104"/>
                      </a:lnTo>
                      <a:lnTo>
                        <a:pt x="37" y="111"/>
                      </a:lnTo>
                      <a:lnTo>
                        <a:pt x="40" y="116"/>
                      </a:lnTo>
                      <a:lnTo>
                        <a:pt x="45" y="120"/>
                      </a:lnTo>
                      <a:lnTo>
                        <a:pt x="57" y="123"/>
                      </a:lnTo>
                      <a:lnTo>
                        <a:pt x="62" y="127"/>
                      </a:lnTo>
                      <a:lnTo>
                        <a:pt x="68" y="129"/>
                      </a:lnTo>
                      <a:lnTo>
                        <a:pt x="73" y="132"/>
                      </a:lnTo>
                      <a:lnTo>
                        <a:pt x="76" y="137"/>
                      </a:lnTo>
                      <a:lnTo>
                        <a:pt x="76" y="142"/>
                      </a:lnTo>
                      <a:lnTo>
                        <a:pt x="81" y="146"/>
                      </a:lnTo>
                      <a:lnTo>
                        <a:pt x="86" y="148"/>
                      </a:lnTo>
                      <a:lnTo>
                        <a:pt x="93" y="149"/>
                      </a:lnTo>
                      <a:lnTo>
                        <a:pt x="99" y="149"/>
                      </a:lnTo>
                      <a:lnTo>
                        <a:pt x="103" y="145"/>
                      </a:lnTo>
                      <a:lnTo>
                        <a:pt x="95" y="133"/>
                      </a:lnTo>
                      <a:lnTo>
                        <a:pt x="90" y="129"/>
                      </a:lnTo>
                      <a:lnTo>
                        <a:pt x="84" y="120"/>
                      </a:lnTo>
                      <a:lnTo>
                        <a:pt x="80" y="114"/>
                      </a:lnTo>
                      <a:lnTo>
                        <a:pt x="73" y="105"/>
                      </a:lnTo>
                      <a:lnTo>
                        <a:pt x="68" y="101"/>
                      </a:lnTo>
                      <a:lnTo>
                        <a:pt x="65" y="95"/>
                      </a:lnTo>
                      <a:lnTo>
                        <a:pt x="55" y="82"/>
                      </a:lnTo>
                      <a:lnTo>
                        <a:pt x="51" y="76"/>
                      </a:lnTo>
                      <a:lnTo>
                        <a:pt x="41" y="63"/>
                      </a:lnTo>
                      <a:lnTo>
                        <a:pt x="37" y="57"/>
                      </a:lnTo>
                      <a:lnTo>
                        <a:pt x="36" y="52"/>
                      </a:lnTo>
                      <a:lnTo>
                        <a:pt x="32" y="48"/>
                      </a:lnTo>
                      <a:lnTo>
                        <a:pt x="31" y="43"/>
                      </a:lnTo>
                      <a:lnTo>
                        <a:pt x="28" y="38"/>
                      </a:lnTo>
                      <a:lnTo>
                        <a:pt x="22" y="20"/>
                      </a:lnTo>
                      <a:lnTo>
                        <a:pt x="18" y="16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DF23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1" name="Group 102"/>
              <p:cNvGrpSpPr>
                <a:grpSpLocks/>
              </p:cNvGrpSpPr>
              <p:nvPr/>
            </p:nvGrpSpPr>
            <p:grpSpPr bwMode="auto">
              <a:xfrm>
                <a:off x="3630" y="5415"/>
                <a:ext cx="103" cy="150"/>
                <a:chOff x="3630" y="5415"/>
                <a:chExt cx="103" cy="150"/>
              </a:xfrm>
            </p:grpSpPr>
            <p:sp>
              <p:nvSpPr>
                <p:cNvPr id="2073" name="Freeform 103"/>
                <p:cNvSpPr>
                  <a:spLocks/>
                </p:cNvSpPr>
                <p:nvPr/>
              </p:nvSpPr>
              <p:spPr bwMode="auto">
                <a:xfrm>
                  <a:off x="3630" y="5415"/>
                  <a:ext cx="103" cy="150"/>
                </a:xfrm>
                <a:custGeom>
                  <a:avLst/>
                  <a:gdLst>
                    <a:gd name="T0" fmla="+- 0 3648 3630"/>
                    <a:gd name="T1" fmla="*/ T0 w 103"/>
                    <a:gd name="T2" fmla="+- 0 5431 5415"/>
                    <a:gd name="T3" fmla="*/ 5431 h 150"/>
                    <a:gd name="T4" fmla="+- 0 3654 3630"/>
                    <a:gd name="T5" fmla="*/ T4 w 103"/>
                    <a:gd name="T6" fmla="+- 0 5442 5415"/>
                    <a:gd name="T7" fmla="*/ 5442 h 150"/>
                    <a:gd name="T8" fmla="+- 0 3658 3630"/>
                    <a:gd name="T9" fmla="*/ T8 w 103"/>
                    <a:gd name="T10" fmla="+- 0 5453 5415"/>
                    <a:gd name="T11" fmla="*/ 5453 h 150"/>
                    <a:gd name="T12" fmla="+- 0 3662 3630"/>
                    <a:gd name="T13" fmla="*/ T12 w 103"/>
                    <a:gd name="T14" fmla="+- 0 5463 5415"/>
                    <a:gd name="T15" fmla="*/ 5463 h 150"/>
                    <a:gd name="T16" fmla="+- 0 3667 3630"/>
                    <a:gd name="T17" fmla="*/ T16 w 103"/>
                    <a:gd name="T18" fmla="+- 0 5472 5415"/>
                    <a:gd name="T19" fmla="*/ 5472 h 150"/>
                    <a:gd name="T20" fmla="+- 0 3674 3630"/>
                    <a:gd name="T21" fmla="*/ T20 w 103"/>
                    <a:gd name="T22" fmla="+- 0 5482 5415"/>
                    <a:gd name="T23" fmla="*/ 5482 h 150"/>
                    <a:gd name="T24" fmla="+- 0 3681 3630"/>
                    <a:gd name="T25" fmla="*/ T24 w 103"/>
                    <a:gd name="T26" fmla="+- 0 5491 5415"/>
                    <a:gd name="T27" fmla="*/ 5491 h 150"/>
                    <a:gd name="T28" fmla="+- 0 3688 3630"/>
                    <a:gd name="T29" fmla="*/ T28 w 103"/>
                    <a:gd name="T30" fmla="+- 0 5502 5415"/>
                    <a:gd name="T31" fmla="*/ 5502 h 150"/>
                    <a:gd name="T32" fmla="+- 0 3695 3630"/>
                    <a:gd name="T33" fmla="*/ T32 w 103"/>
                    <a:gd name="T34" fmla="+- 0 5510 5415"/>
                    <a:gd name="T35" fmla="*/ 5510 h 150"/>
                    <a:gd name="T36" fmla="+- 0 3703 3630"/>
                    <a:gd name="T37" fmla="*/ T36 w 103"/>
                    <a:gd name="T38" fmla="+- 0 5520 5415"/>
                    <a:gd name="T39" fmla="*/ 5520 h 150"/>
                    <a:gd name="T40" fmla="+- 0 3710 3630"/>
                    <a:gd name="T41" fmla="*/ T40 w 103"/>
                    <a:gd name="T42" fmla="+- 0 5529 5415"/>
                    <a:gd name="T43" fmla="*/ 5529 h 150"/>
                    <a:gd name="T44" fmla="+- 0 3717 3630"/>
                    <a:gd name="T45" fmla="*/ T44 w 103"/>
                    <a:gd name="T46" fmla="+- 0 5539 5415"/>
                    <a:gd name="T47" fmla="*/ 5539 h 150"/>
                    <a:gd name="T48" fmla="+- 0 3725 3630"/>
                    <a:gd name="T49" fmla="*/ T48 w 103"/>
                    <a:gd name="T50" fmla="+- 0 5548 5415"/>
                    <a:gd name="T51" fmla="*/ 5548 h 150"/>
                    <a:gd name="T52" fmla="+- 0 3733 3630"/>
                    <a:gd name="T53" fmla="*/ T52 w 103"/>
                    <a:gd name="T54" fmla="+- 0 5560 5415"/>
                    <a:gd name="T55" fmla="*/ 5560 h 150"/>
                    <a:gd name="T56" fmla="+- 0 3723 3630"/>
                    <a:gd name="T57" fmla="*/ T56 w 103"/>
                    <a:gd name="T58" fmla="+- 0 5564 5415"/>
                    <a:gd name="T59" fmla="*/ 5564 h 150"/>
                    <a:gd name="T60" fmla="+- 0 3711 3630"/>
                    <a:gd name="T61" fmla="*/ T60 w 103"/>
                    <a:gd name="T62" fmla="+- 0 5561 5415"/>
                    <a:gd name="T63" fmla="*/ 5561 h 150"/>
                    <a:gd name="T64" fmla="+- 0 3706 3630"/>
                    <a:gd name="T65" fmla="*/ T64 w 103"/>
                    <a:gd name="T66" fmla="+- 0 5552 5415"/>
                    <a:gd name="T67" fmla="*/ 5552 h 150"/>
                    <a:gd name="T68" fmla="+- 0 3698 3630"/>
                    <a:gd name="T69" fmla="*/ T68 w 103"/>
                    <a:gd name="T70" fmla="+- 0 5544 5415"/>
                    <a:gd name="T71" fmla="*/ 5544 h 150"/>
                    <a:gd name="T72" fmla="+- 0 3687 3630"/>
                    <a:gd name="T73" fmla="*/ T72 w 103"/>
                    <a:gd name="T74" fmla="+- 0 5538 5415"/>
                    <a:gd name="T75" fmla="*/ 5538 h 150"/>
                    <a:gd name="T76" fmla="+- 0 3675 3630"/>
                    <a:gd name="T77" fmla="*/ T76 w 103"/>
                    <a:gd name="T78" fmla="+- 0 5535 5415"/>
                    <a:gd name="T79" fmla="*/ 5535 h 150"/>
                    <a:gd name="T80" fmla="+- 0 3667 3630"/>
                    <a:gd name="T81" fmla="*/ T80 w 103"/>
                    <a:gd name="T82" fmla="+- 0 5526 5415"/>
                    <a:gd name="T83" fmla="*/ 5526 h 150"/>
                    <a:gd name="T84" fmla="+- 0 3665 3630"/>
                    <a:gd name="T85" fmla="*/ T84 w 103"/>
                    <a:gd name="T86" fmla="+- 0 5514 5415"/>
                    <a:gd name="T87" fmla="*/ 5514 h 150"/>
                    <a:gd name="T88" fmla="+- 0 3658 3630"/>
                    <a:gd name="T89" fmla="*/ T88 w 103"/>
                    <a:gd name="T90" fmla="+- 0 5506 5415"/>
                    <a:gd name="T91" fmla="*/ 5506 h 150"/>
                    <a:gd name="T92" fmla="+- 0 3648 3630"/>
                    <a:gd name="T93" fmla="*/ T92 w 103"/>
                    <a:gd name="T94" fmla="+- 0 5498 5415"/>
                    <a:gd name="T95" fmla="*/ 5498 h 150"/>
                    <a:gd name="T96" fmla="+- 0 3645 3630"/>
                    <a:gd name="T97" fmla="*/ T96 w 103"/>
                    <a:gd name="T98" fmla="+- 0 5481 5415"/>
                    <a:gd name="T99" fmla="*/ 5481 h 150"/>
                    <a:gd name="T100" fmla="+- 0 3643 3630"/>
                    <a:gd name="T101" fmla="*/ T100 w 103"/>
                    <a:gd name="T102" fmla="+- 0 5469 5415"/>
                    <a:gd name="T103" fmla="*/ 5469 h 150"/>
                    <a:gd name="T104" fmla="+- 0 3639 3630"/>
                    <a:gd name="T105" fmla="*/ T104 w 103"/>
                    <a:gd name="T106" fmla="+- 0 5459 5415"/>
                    <a:gd name="T107" fmla="*/ 5459 h 150"/>
                    <a:gd name="T108" fmla="+- 0 3637 3630"/>
                    <a:gd name="T109" fmla="*/ T108 w 103"/>
                    <a:gd name="T110" fmla="+- 0 5447 5415"/>
                    <a:gd name="T111" fmla="*/ 5447 h 150"/>
                    <a:gd name="T112" fmla="+- 0 3633 3630"/>
                    <a:gd name="T113" fmla="*/ T112 w 103"/>
                    <a:gd name="T114" fmla="+- 0 5436 5415"/>
                    <a:gd name="T115" fmla="*/ 5436 h 150"/>
                    <a:gd name="T116" fmla="+- 0 3631 3630"/>
                    <a:gd name="T117" fmla="*/ T116 w 103"/>
                    <a:gd name="T118" fmla="+- 0 5424 5415"/>
                    <a:gd name="T119" fmla="*/ 5424 h 150"/>
                    <a:gd name="T120" fmla="+- 0 3638 3630"/>
                    <a:gd name="T121" fmla="*/ T120 w 103"/>
                    <a:gd name="T122" fmla="+- 0 5416 5415"/>
                    <a:gd name="T123" fmla="*/ 5416 h 150"/>
                    <a:gd name="T124" fmla="+- 0 3645 3630"/>
                    <a:gd name="T125" fmla="*/ T124 w 103"/>
                    <a:gd name="T126" fmla="+- 0 5420 5415"/>
                    <a:gd name="T127" fmla="*/ 5420 h 15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</a:cxnLst>
                  <a:rect l="0" t="0" r="r" b="b"/>
                  <a:pathLst>
                    <a:path w="103" h="150">
                      <a:moveTo>
                        <a:pt x="17" y="11"/>
                      </a:moveTo>
                      <a:lnTo>
                        <a:pt x="18" y="16"/>
                      </a:lnTo>
                      <a:lnTo>
                        <a:pt x="22" y="20"/>
                      </a:lnTo>
                      <a:lnTo>
                        <a:pt x="24" y="27"/>
                      </a:lnTo>
                      <a:lnTo>
                        <a:pt x="25" y="32"/>
                      </a:lnTo>
                      <a:lnTo>
                        <a:pt x="28" y="38"/>
                      </a:lnTo>
                      <a:lnTo>
                        <a:pt x="31" y="43"/>
                      </a:lnTo>
                      <a:lnTo>
                        <a:pt x="32" y="48"/>
                      </a:lnTo>
                      <a:lnTo>
                        <a:pt x="36" y="52"/>
                      </a:lnTo>
                      <a:lnTo>
                        <a:pt x="37" y="57"/>
                      </a:lnTo>
                      <a:lnTo>
                        <a:pt x="41" y="63"/>
                      </a:lnTo>
                      <a:lnTo>
                        <a:pt x="44" y="67"/>
                      </a:lnTo>
                      <a:lnTo>
                        <a:pt x="48" y="72"/>
                      </a:lnTo>
                      <a:lnTo>
                        <a:pt x="51" y="76"/>
                      </a:lnTo>
                      <a:lnTo>
                        <a:pt x="55" y="82"/>
                      </a:lnTo>
                      <a:lnTo>
                        <a:pt x="58" y="87"/>
                      </a:lnTo>
                      <a:lnTo>
                        <a:pt x="61" y="91"/>
                      </a:lnTo>
                      <a:lnTo>
                        <a:pt x="65" y="95"/>
                      </a:lnTo>
                      <a:lnTo>
                        <a:pt x="68" y="101"/>
                      </a:lnTo>
                      <a:lnTo>
                        <a:pt x="73" y="105"/>
                      </a:lnTo>
                      <a:lnTo>
                        <a:pt x="77" y="110"/>
                      </a:lnTo>
                      <a:lnTo>
                        <a:pt x="80" y="114"/>
                      </a:lnTo>
                      <a:lnTo>
                        <a:pt x="84" y="120"/>
                      </a:lnTo>
                      <a:lnTo>
                        <a:pt x="87" y="124"/>
                      </a:lnTo>
                      <a:lnTo>
                        <a:pt x="90" y="129"/>
                      </a:lnTo>
                      <a:lnTo>
                        <a:pt x="95" y="133"/>
                      </a:lnTo>
                      <a:lnTo>
                        <a:pt x="99" y="139"/>
                      </a:lnTo>
                      <a:lnTo>
                        <a:pt x="103" y="145"/>
                      </a:lnTo>
                      <a:lnTo>
                        <a:pt x="99" y="149"/>
                      </a:lnTo>
                      <a:lnTo>
                        <a:pt x="93" y="149"/>
                      </a:lnTo>
                      <a:lnTo>
                        <a:pt x="86" y="148"/>
                      </a:lnTo>
                      <a:lnTo>
                        <a:pt x="81" y="146"/>
                      </a:lnTo>
                      <a:lnTo>
                        <a:pt x="76" y="142"/>
                      </a:lnTo>
                      <a:lnTo>
                        <a:pt x="76" y="137"/>
                      </a:lnTo>
                      <a:lnTo>
                        <a:pt x="73" y="132"/>
                      </a:lnTo>
                      <a:lnTo>
                        <a:pt x="68" y="129"/>
                      </a:lnTo>
                      <a:lnTo>
                        <a:pt x="62" y="127"/>
                      </a:lnTo>
                      <a:lnTo>
                        <a:pt x="57" y="123"/>
                      </a:lnTo>
                      <a:lnTo>
                        <a:pt x="51" y="121"/>
                      </a:lnTo>
                      <a:lnTo>
                        <a:pt x="45" y="120"/>
                      </a:lnTo>
                      <a:lnTo>
                        <a:pt x="40" y="116"/>
                      </a:lnTo>
                      <a:lnTo>
                        <a:pt x="37" y="111"/>
                      </a:lnTo>
                      <a:lnTo>
                        <a:pt x="36" y="104"/>
                      </a:lnTo>
                      <a:lnTo>
                        <a:pt x="35" y="99"/>
                      </a:lnTo>
                      <a:lnTo>
                        <a:pt x="33" y="95"/>
                      </a:lnTo>
                      <a:lnTo>
                        <a:pt x="28" y="91"/>
                      </a:lnTo>
                      <a:lnTo>
                        <a:pt x="23" y="87"/>
                      </a:lnTo>
                      <a:lnTo>
                        <a:pt x="18" y="83"/>
                      </a:lnTo>
                      <a:lnTo>
                        <a:pt x="17" y="73"/>
                      </a:lnTo>
                      <a:lnTo>
                        <a:pt x="15" y="66"/>
                      </a:lnTo>
                      <a:lnTo>
                        <a:pt x="13" y="61"/>
                      </a:lnTo>
                      <a:lnTo>
                        <a:pt x="13" y="54"/>
                      </a:lnTo>
                      <a:lnTo>
                        <a:pt x="11" y="49"/>
                      </a:lnTo>
                      <a:lnTo>
                        <a:pt x="9" y="44"/>
                      </a:lnTo>
                      <a:lnTo>
                        <a:pt x="7" y="38"/>
                      </a:lnTo>
                      <a:lnTo>
                        <a:pt x="7" y="32"/>
                      </a:lnTo>
                      <a:lnTo>
                        <a:pt x="5" y="26"/>
                      </a:lnTo>
                      <a:lnTo>
                        <a:pt x="3" y="21"/>
                      </a:lnTo>
                      <a:lnTo>
                        <a:pt x="3" y="14"/>
                      </a:lnTo>
                      <a:lnTo>
                        <a:pt x="1" y="9"/>
                      </a:lnTo>
                      <a:lnTo>
                        <a:pt x="0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5" y="5"/>
                      </a:lnTo>
                      <a:lnTo>
                        <a:pt x="17" y="11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2" name="Group 104"/>
              <p:cNvGrpSpPr>
                <a:grpSpLocks/>
              </p:cNvGrpSpPr>
              <p:nvPr/>
            </p:nvGrpSpPr>
            <p:grpSpPr bwMode="auto">
              <a:xfrm>
                <a:off x="6744" y="4658"/>
                <a:ext cx="202" cy="171"/>
                <a:chOff x="6744" y="4658"/>
                <a:chExt cx="202" cy="171"/>
              </a:xfrm>
            </p:grpSpPr>
            <p:sp>
              <p:nvSpPr>
                <p:cNvPr id="2071" name="Freeform 105"/>
                <p:cNvSpPr>
                  <a:spLocks/>
                </p:cNvSpPr>
                <p:nvPr/>
              </p:nvSpPr>
              <p:spPr bwMode="auto">
                <a:xfrm>
                  <a:off x="6744" y="4658"/>
                  <a:ext cx="202" cy="171"/>
                </a:xfrm>
                <a:custGeom>
                  <a:avLst/>
                  <a:gdLst>
                    <a:gd name="T0" fmla="+- 0 6753 6744"/>
                    <a:gd name="T1" fmla="*/ T0 w 202"/>
                    <a:gd name="T2" fmla="+- 0 4663 4658"/>
                    <a:gd name="T3" fmla="*/ 4663 h 171"/>
                    <a:gd name="T4" fmla="+- 0 6746 6744"/>
                    <a:gd name="T5" fmla="*/ T4 w 202"/>
                    <a:gd name="T6" fmla="+- 0 4674 4658"/>
                    <a:gd name="T7" fmla="*/ 4674 h 171"/>
                    <a:gd name="T8" fmla="+- 0 6744 6744"/>
                    <a:gd name="T9" fmla="*/ T8 w 202"/>
                    <a:gd name="T10" fmla="+- 0 4684 4658"/>
                    <a:gd name="T11" fmla="*/ 4684 h 171"/>
                    <a:gd name="T12" fmla="+- 0 6747 6744"/>
                    <a:gd name="T13" fmla="*/ T12 w 202"/>
                    <a:gd name="T14" fmla="+- 0 4695 4658"/>
                    <a:gd name="T15" fmla="*/ 4695 h 171"/>
                    <a:gd name="T16" fmla="+- 0 6756 6744"/>
                    <a:gd name="T17" fmla="*/ T16 w 202"/>
                    <a:gd name="T18" fmla="+- 0 4705 4658"/>
                    <a:gd name="T19" fmla="*/ 4705 h 171"/>
                    <a:gd name="T20" fmla="+- 0 6775 6744"/>
                    <a:gd name="T21" fmla="*/ T20 w 202"/>
                    <a:gd name="T22" fmla="+- 0 4719 4658"/>
                    <a:gd name="T23" fmla="*/ 4719 h 171"/>
                    <a:gd name="T24" fmla="+- 0 6798 6744"/>
                    <a:gd name="T25" fmla="*/ T24 w 202"/>
                    <a:gd name="T26" fmla="+- 0 4739 4658"/>
                    <a:gd name="T27" fmla="*/ 4739 h 171"/>
                    <a:gd name="T28" fmla="+- 0 6816 6744"/>
                    <a:gd name="T29" fmla="*/ T28 w 202"/>
                    <a:gd name="T30" fmla="+- 0 4755 4658"/>
                    <a:gd name="T31" fmla="*/ 4755 h 171"/>
                    <a:gd name="T32" fmla="+- 0 6841 6744"/>
                    <a:gd name="T33" fmla="*/ T32 w 202"/>
                    <a:gd name="T34" fmla="+- 0 4772 4658"/>
                    <a:gd name="T35" fmla="*/ 4772 h 171"/>
                    <a:gd name="T36" fmla="+- 0 6860 6744"/>
                    <a:gd name="T37" fmla="*/ T36 w 202"/>
                    <a:gd name="T38" fmla="+- 0 4786 4658"/>
                    <a:gd name="T39" fmla="*/ 4786 h 171"/>
                    <a:gd name="T40" fmla="+- 0 6880 6744"/>
                    <a:gd name="T41" fmla="*/ T40 w 202"/>
                    <a:gd name="T42" fmla="+- 0 4798 4658"/>
                    <a:gd name="T43" fmla="*/ 4798 h 171"/>
                    <a:gd name="T44" fmla="+- 0 6891 6744"/>
                    <a:gd name="T45" fmla="*/ T44 w 202"/>
                    <a:gd name="T46" fmla="+- 0 4803 4658"/>
                    <a:gd name="T47" fmla="*/ 4803 h 171"/>
                    <a:gd name="T48" fmla="+- 0 6923 6744"/>
                    <a:gd name="T49" fmla="*/ T48 w 202"/>
                    <a:gd name="T50" fmla="+- 0 4818 4658"/>
                    <a:gd name="T51" fmla="*/ 4818 h 171"/>
                    <a:gd name="T52" fmla="+- 0 6934 6744"/>
                    <a:gd name="T53" fmla="*/ T52 w 202"/>
                    <a:gd name="T54" fmla="+- 0 4824 4658"/>
                    <a:gd name="T55" fmla="*/ 4824 h 171"/>
                    <a:gd name="T56" fmla="+- 0 6942 6744"/>
                    <a:gd name="T57" fmla="*/ T56 w 202"/>
                    <a:gd name="T58" fmla="+- 0 4823 4658"/>
                    <a:gd name="T59" fmla="*/ 4823 h 171"/>
                    <a:gd name="T60" fmla="+- 0 6937 6744"/>
                    <a:gd name="T61" fmla="*/ T60 w 202"/>
                    <a:gd name="T62" fmla="+- 0 4814 4658"/>
                    <a:gd name="T63" fmla="*/ 4814 h 171"/>
                    <a:gd name="T64" fmla="+- 0 6930 6744"/>
                    <a:gd name="T65" fmla="*/ T64 w 202"/>
                    <a:gd name="T66" fmla="+- 0 4803 4658"/>
                    <a:gd name="T67" fmla="*/ 4803 h 171"/>
                    <a:gd name="T68" fmla="+- 0 6921 6744"/>
                    <a:gd name="T69" fmla="*/ T68 w 202"/>
                    <a:gd name="T70" fmla="+- 0 4788 4658"/>
                    <a:gd name="T71" fmla="*/ 4788 h 171"/>
                    <a:gd name="T72" fmla="+- 0 6912 6744"/>
                    <a:gd name="T73" fmla="*/ T72 w 202"/>
                    <a:gd name="T74" fmla="+- 0 4773 4658"/>
                    <a:gd name="T75" fmla="*/ 4773 h 171"/>
                    <a:gd name="T76" fmla="+- 0 6907 6744"/>
                    <a:gd name="T77" fmla="*/ T76 w 202"/>
                    <a:gd name="T78" fmla="+- 0 4762 4658"/>
                    <a:gd name="T79" fmla="*/ 4762 h 171"/>
                    <a:gd name="T80" fmla="+- 0 6900 6744"/>
                    <a:gd name="T81" fmla="*/ T80 w 202"/>
                    <a:gd name="T82" fmla="+- 0 4751 4658"/>
                    <a:gd name="T83" fmla="*/ 4751 h 171"/>
                    <a:gd name="T84" fmla="+- 0 6894 6744"/>
                    <a:gd name="T85" fmla="*/ T84 w 202"/>
                    <a:gd name="T86" fmla="+- 0 4740 4658"/>
                    <a:gd name="T87" fmla="*/ 4740 h 171"/>
                    <a:gd name="T88" fmla="+- 0 6886 6744"/>
                    <a:gd name="T89" fmla="*/ T88 w 202"/>
                    <a:gd name="T90" fmla="+- 0 4725 4658"/>
                    <a:gd name="T91" fmla="*/ 4725 h 171"/>
                    <a:gd name="T92" fmla="+- 0 6877 6744"/>
                    <a:gd name="T93" fmla="*/ T92 w 202"/>
                    <a:gd name="T94" fmla="+- 0 4710 4658"/>
                    <a:gd name="T95" fmla="*/ 4710 h 171"/>
                    <a:gd name="T96" fmla="+- 0 6870 6744"/>
                    <a:gd name="T97" fmla="*/ T96 w 202"/>
                    <a:gd name="T98" fmla="+- 0 4699 4658"/>
                    <a:gd name="T99" fmla="*/ 4699 h 171"/>
                    <a:gd name="T100" fmla="+- 0 6865 6744"/>
                    <a:gd name="T101" fmla="*/ T100 w 202"/>
                    <a:gd name="T102" fmla="+- 0 4690 4658"/>
                    <a:gd name="T103" fmla="*/ 4690 h 171"/>
                    <a:gd name="T104" fmla="+- 0 6838 6744"/>
                    <a:gd name="T105" fmla="*/ T104 w 202"/>
                    <a:gd name="T106" fmla="+- 0 4675 4658"/>
                    <a:gd name="T107" fmla="*/ 4675 h 171"/>
                    <a:gd name="T108" fmla="+- 0 6827 6744"/>
                    <a:gd name="T109" fmla="*/ T108 w 202"/>
                    <a:gd name="T110" fmla="+- 0 4670 4658"/>
                    <a:gd name="T111" fmla="*/ 4670 h 171"/>
                    <a:gd name="T112" fmla="+- 0 6817 6744"/>
                    <a:gd name="T113" fmla="*/ T112 w 202"/>
                    <a:gd name="T114" fmla="+- 0 4666 4658"/>
                    <a:gd name="T115" fmla="*/ 4666 h 171"/>
                    <a:gd name="T116" fmla="+- 0 6799 6744"/>
                    <a:gd name="T117" fmla="*/ T116 w 202"/>
                    <a:gd name="T118" fmla="+- 0 4662 4658"/>
                    <a:gd name="T119" fmla="*/ 4662 h 171"/>
                    <a:gd name="T120" fmla="+- 0 6787 6744"/>
                    <a:gd name="T121" fmla="*/ T120 w 202"/>
                    <a:gd name="T122" fmla="+- 0 4661 4658"/>
                    <a:gd name="T123" fmla="*/ 4661 h 171"/>
                    <a:gd name="T124" fmla="+- 0 6774 6744"/>
                    <a:gd name="T125" fmla="*/ T124 w 202"/>
                    <a:gd name="T126" fmla="+- 0 4660 4658"/>
                    <a:gd name="T127" fmla="*/ 4660 h 171"/>
                    <a:gd name="T128" fmla="+- 0 6763 6744"/>
                    <a:gd name="T129" fmla="*/ T128 w 202"/>
                    <a:gd name="T130" fmla="+- 0 4658 4658"/>
                    <a:gd name="T131" fmla="*/ 4658 h 17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202" h="171">
                      <a:moveTo>
                        <a:pt x="13" y="0"/>
                      </a:moveTo>
                      <a:lnTo>
                        <a:pt x="9" y="5"/>
                      </a:lnTo>
                      <a:lnTo>
                        <a:pt x="6" y="11"/>
                      </a:lnTo>
                      <a:lnTo>
                        <a:pt x="2" y="16"/>
                      </a:lnTo>
                      <a:lnTo>
                        <a:pt x="0" y="22"/>
                      </a:lnTo>
                      <a:lnTo>
                        <a:pt x="0" y="26"/>
                      </a:lnTo>
                      <a:lnTo>
                        <a:pt x="0" y="31"/>
                      </a:lnTo>
                      <a:lnTo>
                        <a:pt x="3" y="37"/>
                      </a:lnTo>
                      <a:lnTo>
                        <a:pt x="8" y="41"/>
                      </a:lnTo>
                      <a:lnTo>
                        <a:pt x="12" y="47"/>
                      </a:lnTo>
                      <a:lnTo>
                        <a:pt x="17" y="49"/>
                      </a:lnTo>
                      <a:lnTo>
                        <a:pt x="31" y="61"/>
                      </a:lnTo>
                      <a:lnTo>
                        <a:pt x="35" y="65"/>
                      </a:lnTo>
                      <a:lnTo>
                        <a:pt x="54" y="81"/>
                      </a:lnTo>
                      <a:lnTo>
                        <a:pt x="58" y="85"/>
                      </a:lnTo>
                      <a:lnTo>
                        <a:pt x="72" y="97"/>
                      </a:lnTo>
                      <a:lnTo>
                        <a:pt x="77" y="99"/>
                      </a:lnTo>
                      <a:lnTo>
                        <a:pt x="97" y="114"/>
                      </a:lnTo>
                      <a:lnTo>
                        <a:pt x="101" y="116"/>
                      </a:lnTo>
                      <a:lnTo>
                        <a:pt x="116" y="128"/>
                      </a:lnTo>
                      <a:lnTo>
                        <a:pt x="131" y="136"/>
                      </a:lnTo>
                      <a:lnTo>
                        <a:pt x="136" y="140"/>
                      </a:lnTo>
                      <a:lnTo>
                        <a:pt x="142" y="141"/>
                      </a:lnTo>
                      <a:lnTo>
                        <a:pt x="147" y="145"/>
                      </a:lnTo>
                      <a:lnTo>
                        <a:pt x="173" y="158"/>
                      </a:lnTo>
                      <a:lnTo>
                        <a:pt x="179" y="160"/>
                      </a:lnTo>
                      <a:lnTo>
                        <a:pt x="184" y="164"/>
                      </a:lnTo>
                      <a:lnTo>
                        <a:pt x="190" y="166"/>
                      </a:lnTo>
                      <a:lnTo>
                        <a:pt x="201" y="171"/>
                      </a:lnTo>
                      <a:lnTo>
                        <a:pt x="198" y="165"/>
                      </a:lnTo>
                      <a:lnTo>
                        <a:pt x="196" y="160"/>
                      </a:lnTo>
                      <a:lnTo>
                        <a:pt x="193" y="156"/>
                      </a:lnTo>
                      <a:lnTo>
                        <a:pt x="189" y="150"/>
                      </a:lnTo>
                      <a:lnTo>
                        <a:pt x="186" y="145"/>
                      </a:lnTo>
                      <a:lnTo>
                        <a:pt x="183" y="139"/>
                      </a:lnTo>
                      <a:lnTo>
                        <a:pt x="177" y="130"/>
                      </a:lnTo>
                      <a:lnTo>
                        <a:pt x="175" y="123"/>
                      </a:lnTo>
                      <a:lnTo>
                        <a:pt x="168" y="115"/>
                      </a:lnTo>
                      <a:lnTo>
                        <a:pt x="164" y="109"/>
                      </a:lnTo>
                      <a:lnTo>
                        <a:pt x="163" y="104"/>
                      </a:lnTo>
                      <a:lnTo>
                        <a:pt x="159" y="98"/>
                      </a:lnTo>
                      <a:lnTo>
                        <a:pt x="156" y="93"/>
                      </a:lnTo>
                      <a:lnTo>
                        <a:pt x="154" y="88"/>
                      </a:lnTo>
                      <a:lnTo>
                        <a:pt x="150" y="82"/>
                      </a:lnTo>
                      <a:lnTo>
                        <a:pt x="144" y="74"/>
                      </a:lnTo>
                      <a:lnTo>
                        <a:pt x="142" y="67"/>
                      </a:lnTo>
                      <a:lnTo>
                        <a:pt x="135" y="58"/>
                      </a:lnTo>
                      <a:lnTo>
                        <a:pt x="133" y="52"/>
                      </a:lnTo>
                      <a:lnTo>
                        <a:pt x="130" y="47"/>
                      </a:lnTo>
                      <a:lnTo>
                        <a:pt x="126" y="41"/>
                      </a:lnTo>
                      <a:lnTo>
                        <a:pt x="124" y="37"/>
                      </a:lnTo>
                      <a:lnTo>
                        <a:pt x="121" y="32"/>
                      </a:lnTo>
                      <a:lnTo>
                        <a:pt x="99" y="21"/>
                      </a:lnTo>
                      <a:lnTo>
                        <a:pt x="94" y="17"/>
                      </a:lnTo>
                      <a:lnTo>
                        <a:pt x="88" y="16"/>
                      </a:lnTo>
                      <a:lnTo>
                        <a:pt x="83" y="12"/>
                      </a:lnTo>
                      <a:lnTo>
                        <a:pt x="77" y="10"/>
                      </a:lnTo>
                      <a:lnTo>
                        <a:pt x="73" y="8"/>
                      </a:lnTo>
                      <a:lnTo>
                        <a:pt x="60" y="4"/>
                      </a:lnTo>
                      <a:lnTo>
                        <a:pt x="55" y="4"/>
                      </a:lnTo>
                      <a:lnTo>
                        <a:pt x="49" y="3"/>
                      </a:lnTo>
                      <a:lnTo>
                        <a:pt x="43" y="3"/>
                      </a:lnTo>
                      <a:lnTo>
                        <a:pt x="39" y="2"/>
                      </a:lnTo>
                      <a:lnTo>
                        <a:pt x="30" y="2"/>
                      </a:lnTo>
                      <a:lnTo>
                        <a:pt x="25" y="2"/>
                      </a:lnTo>
                      <a:lnTo>
                        <a:pt x="19" y="0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37BF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2" name="Freeform 106"/>
                <p:cNvSpPr>
                  <a:spLocks/>
                </p:cNvSpPr>
                <p:nvPr/>
              </p:nvSpPr>
              <p:spPr bwMode="auto">
                <a:xfrm>
                  <a:off x="6744" y="4658"/>
                  <a:ext cx="202" cy="171"/>
                </a:xfrm>
                <a:custGeom>
                  <a:avLst/>
                  <a:gdLst>
                    <a:gd name="T0" fmla="+- 0 6781 6744"/>
                    <a:gd name="T1" fmla="*/ T0 w 202"/>
                    <a:gd name="T2" fmla="+- 0 4659 4658"/>
                    <a:gd name="T3" fmla="*/ 4659 h 171"/>
                    <a:gd name="T4" fmla="+- 0 6774 6744"/>
                    <a:gd name="T5" fmla="*/ T4 w 202"/>
                    <a:gd name="T6" fmla="+- 0 4660 4658"/>
                    <a:gd name="T7" fmla="*/ 4660 h 171"/>
                    <a:gd name="T8" fmla="+- 0 6783 6744"/>
                    <a:gd name="T9" fmla="*/ T8 w 202"/>
                    <a:gd name="T10" fmla="+- 0 4660 4658"/>
                    <a:gd name="T11" fmla="*/ 4660 h 171"/>
                    <a:gd name="T12" fmla="+- 0 6781 6744"/>
                    <a:gd name="T13" fmla="*/ T12 w 202"/>
                    <a:gd name="T14" fmla="+- 0 4659 4658"/>
                    <a:gd name="T15" fmla="*/ 4659 h 17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02" h="171">
                      <a:moveTo>
                        <a:pt x="37" y="1"/>
                      </a:moveTo>
                      <a:lnTo>
                        <a:pt x="30" y="2"/>
                      </a:lnTo>
                      <a:lnTo>
                        <a:pt x="39" y="2"/>
                      </a:lnTo>
                      <a:lnTo>
                        <a:pt x="37" y="1"/>
                      </a:lnTo>
                    </a:path>
                  </a:pathLst>
                </a:custGeom>
                <a:solidFill>
                  <a:srgbClr val="37BF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3" name="Group 107"/>
              <p:cNvGrpSpPr>
                <a:grpSpLocks/>
              </p:cNvGrpSpPr>
              <p:nvPr/>
            </p:nvGrpSpPr>
            <p:grpSpPr bwMode="auto">
              <a:xfrm>
                <a:off x="6744" y="4658"/>
                <a:ext cx="202" cy="171"/>
                <a:chOff x="6744" y="4658"/>
                <a:chExt cx="202" cy="171"/>
              </a:xfrm>
            </p:grpSpPr>
            <p:sp>
              <p:nvSpPr>
                <p:cNvPr id="2070" name="Freeform 108"/>
                <p:cNvSpPr>
                  <a:spLocks/>
                </p:cNvSpPr>
                <p:nvPr/>
              </p:nvSpPr>
              <p:spPr bwMode="auto">
                <a:xfrm>
                  <a:off x="6744" y="4658"/>
                  <a:ext cx="202" cy="171"/>
                </a:xfrm>
                <a:custGeom>
                  <a:avLst/>
                  <a:gdLst>
                    <a:gd name="T0" fmla="+- 0 6774 6744"/>
                    <a:gd name="T1" fmla="*/ T0 w 202"/>
                    <a:gd name="T2" fmla="+- 0 4660 4658"/>
                    <a:gd name="T3" fmla="*/ 4660 h 171"/>
                    <a:gd name="T4" fmla="+- 0 6787 6744"/>
                    <a:gd name="T5" fmla="*/ T4 w 202"/>
                    <a:gd name="T6" fmla="+- 0 4661 4658"/>
                    <a:gd name="T7" fmla="*/ 4661 h 171"/>
                    <a:gd name="T8" fmla="+- 0 6799 6744"/>
                    <a:gd name="T9" fmla="*/ T8 w 202"/>
                    <a:gd name="T10" fmla="+- 0 4662 4658"/>
                    <a:gd name="T11" fmla="*/ 4662 h 171"/>
                    <a:gd name="T12" fmla="+- 0 6810 6744"/>
                    <a:gd name="T13" fmla="*/ T12 w 202"/>
                    <a:gd name="T14" fmla="+- 0 4664 4658"/>
                    <a:gd name="T15" fmla="*/ 4664 h 171"/>
                    <a:gd name="T16" fmla="+- 0 6821 6744"/>
                    <a:gd name="T17" fmla="*/ T16 w 202"/>
                    <a:gd name="T18" fmla="+- 0 4668 4658"/>
                    <a:gd name="T19" fmla="*/ 4668 h 171"/>
                    <a:gd name="T20" fmla="+- 0 6832 6744"/>
                    <a:gd name="T21" fmla="*/ T20 w 202"/>
                    <a:gd name="T22" fmla="+- 0 4674 4658"/>
                    <a:gd name="T23" fmla="*/ 4674 h 171"/>
                    <a:gd name="T24" fmla="+- 0 6843 6744"/>
                    <a:gd name="T25" fmla="*/ T24 w 202"/>
                    <a:gd name="T26" fmla="+- 0 4679 4658"/>
                    <a:gd name="T27" fmla="*/ 4679 h 171"/>
                    <a:gd name="T28" fmla="+- 0 6854 6744"/>
                    <a:gd name="T29" fmla="*/ T28 w 202"/>
                    <a:gd name="T30" fmla="+- 0 4685 4658"/>
                    <a:gd name="T31" fmla="*/ 4685 h 171"/>
                    <a:gd name="T32" fmla="+- 0 6865 6744"/>
                    <a:gd name="T33" fmla="*/ T32 w 202"/>
                    <a:gd name="T34" fmla="+- 0 4690 4658"/>
                    <a:gd name="T35" fmla="*/ 4690 h 171"/>
                    <a:gd name="T36" fmla="+- 0 6870 6744"/>
                    <a:gd name="T37" fmla="*/ T36 w 202"/>
                    <a:gd name="T38" fmla="+- 0 4699 4658"/>
                    <a:gd name="T39" fmla="*/ 4699 h 171"/>
                    <a:gd name="T40" fmla="+- 0 6877 6744"/>
                    <a:gd name="T41" fmla="*/ T40 w 202"/>
                    <a:gd name="T42" fmla="+- 0 4710 4658"/>
                    <a:gd name="T43" fmla="*/ 4710 h 171"/>
                    <a:gd name="T44" fmla="+- 0 6882 6744"/>
                    <a:gd name="T45" fmla="*/ T44 w 202"/>
                    <a:gd name="T46" fmla="+- 0 4721 4658"/>
                    <a:gd name="T47" fmla="*/ 4721 h 171"/>
                    <a:gd name="T48" fmla="+- 0 6888 6744"/>
                    <a:gd name="T49" fmla="*/ T48 w 202"/>
                    <a:gd name="T50" fmla="+- 0 4732 4658"/>
                    <a:gd name="T51" fmla="*/ 4732 h 171"/>
                    <a:gd name="T52" fmla="+- 0 6894 6744"/>
                    <a:gd name="T53" fmla="*/ T52 w 202"/>
                    <a:gd name="T54" fmla="+- 0 4740 4658"/>
                    <a:gd name="T55" fmla="*/ 4740 h 171"/>
                    <a:gd name="T56" fmla="+- 0 6900 6744"/>
                    <a:gd name="T57" fmla="*/ T56 w 202"/>
                    <a:gd name="T58" fmla="+- 0 4751 4658"/>
                    <a:gd name="T59" fmla="*/ 4751 h 171"/>
                    <a:gd name="T60" fmla="+- 0 6907 6744"/>
                    <a:gd name="T61" fmla="*/ T60 w 202"/>
                    <a:gd name="T62" fmla="+- 0 4762 4658"/>
                    <a:gd name="T63" fmla="*/ 4762 h 171"/>
                    <a:gd name="T64" fmla="+- 0 6912 6744"/>
                    <a:gd name="T65" fmla="*/ T64 w 202"/>
                    <a:gd name="T66" fmla="+- 0 4773 4658"/>
                    <a:gd name="T67" fmla="*/ 4773 h 171"/>
                    <a:gd name="T68" fmla="+- 0 6919 6744"/>
                    <a:gd name="T69" fmla="*/ T68 w 202"/>
                    <a:gd name="T70" fmla="+- 0 4781 4658"/>
                    <a:gd name="T71" fmla="*/ 4781 h 171"/>
                    <a:gd name="T72" fmla="+- 0 6924 6744"/>
                    <a:gd name="T73" fmla="*/ T72 w 202"/>
                    <a:gd name="T74" fmla="+- 0 4792 4658"/>
                    <a:gd name="T75" fmla="*/ 4792 h 171"/>
                    <a:gd name="T76" fmla="+- 0 6930 6744"/>
                    <a:gd name="T77" fmla="*/ T76 w 202"/>
                    <a:gd name="T78" fmla="+- 0 4803 4658"/>
                    <a:gd name="T79" fmla="*/ 4803 h 171"/>
                    <a:gd name="T80" fmla="+- 0 6937 6744"/>
                    <a:gd name="T81" fmla="*/ T80 w 202"/>
                    <a:gd name="T82" fmla="+- 0 4814 4658"/>
                    <a:gd name="T83" fmla="*/ 4814 h 171"/>
                    <a:gd name="T84" fmla="+- 0 6942 6744"/>
                    <a:gd name="T85" fmla="*/ T84 w 202"/>
                    <a:gd name="T86" fmla="+- 0 4823 4658"/>
                    <a:gd name="T87" fmla="*/ 4823 h 171"/>
                    <a:gd name="T88" fmla="+- 0 6939 6744"/>
                    <a:gd name="T89" fmla="*/ T88 w 202"/>
                    <a:gd name="T90" fmla="+- 0 4826 4658"/>
                    <a:gd name="T91" fmla="*/ 4826 h 171"/>
                    <a:gd name="T92" fmla="+- 0 6928 6744"/>
                    <a:gd name="T93" fmla="*/ T92 w 202"/>
                    <a:gd name="T94" fmla="+- 0 4822 4658"/>
                    <a:gd name="T95" fmla="*/ 4822 h 171"/>
                    <a:gd name="T96" fmla="+- 0 6917 6744"/>
                    <a:gd name="T97" fmla="*/ T96 w 202"/>
                    <a:gd name="T98" fmla="+- 0 4816 4658"/>
                    <a:gd name="T99" fmla="*/ 4816 h 171"/>
                    <a:gd name="T100" fmla="+- 0 6906 6744"/>
                    <a:gd name="T101" fmla="*/ T100 w 202"/>
                    <a:gd name="T102" fmla="+- 0 4811 4658"/>
                    <a:gd name="T103" fmla="*/ 4811 h 171"/>
                    <a:gd name="T104" fmla="+- 0 6895 6744"/>
                    <a:gd name="T105" fmla="*/ T104 w 202"/>
                    <a:gd name="T106" fmla="+- 0 4805 4658"/>
                    <a:gd name="T107" fmla="*/ 4805 h 171"/>
                    <a:gd name="T108" fmla="+- 0 6886 6744"/>
                    <a:gd name="T109" fmla="*/ T108 w 202"/>
                    <a:gd name="T110" fmla="+- 0 4799 4658"/>
                    <a:gd name="T111" fmla="*/ 4799 h 171"/>
                    <a:gd name="T112" fmla="+- 0 6875 6744"/>
                    <a:gd name="T113" fmla="*/ T112 w 202"/>
                    <a:gd name="T114" fmla="+- 0 4794 4658"/>
                    <a:gd name="T115" fmla="*/ 4794 h 171"/>
                    <a:gd name="T116" fmla="+- 0 6864 6744"/>
                    <a:gd name="T117" fmla="*/ T116 w 202"/>
                    <a:gd name="T118" fmla="+- 0 4788 4658"/>
                    <a:gd name="T119" fmla="*/ 4788 h 171"/>
                    <a:gd name="T120" fmla="+- 0 6855 6744"/>
                    <a:gd name="T121" fmla="*/ T120 w 202"/>
                    <a:gd name="T122" fmla="+- 0 4782 4658"/>
                    <a:gd name="T123" fmla="*/ 4782 h 171"/>
                    <a:gd name="T124" fmla="+- 0 6845 6744"/>
                    <a:gd name="T125" fmla="*/ T124 w 202"/>
                    <a:gd name="T126" fmla="+- 0 4774 4658"/>
                    <a:gd name="T127" fmla="*/ 4774 h 171"/>
                    <a:gd name="T128" fmla="+- 0 6836 6744"/>
                    <a:gd name="T129" fmla="*/ T128 w 202"/>
                    <a:gd name="T130" fmla="+- 0 4768 4658"/>
                    <a:gd name="T131" fmla="*/ 4768 h 171"/>
                    <a:gd name="T132" fmla="+- 0 6826 6744"/>
                    <a:gd name="T133" fmla="*/ T132 w 202"/>
                    <a:gd name="T134" fmla="+- 0 4761 4658"/>
                    <a:gd name="T135" fmla="*/ 4761 h 171"/>
                    <a:gd name="T136" fmla="+- 0 6816 6744"/>
                    <a:gd name="T137" fmla="*/ T136 w 202"/>
                    <a:gd name="T138" fmla="+- 0 4755 4658"/>
                    <a:gd name="T139" fmla="*/ 4755 h 171"/>
                    <a:gd name="T140" fmla="+- 0 6807 6744"/>
                    <a:gd name="T141" fmla="*/ T140 w 202"/>
                    <a:gd name="T142" fmla="+- 0 4747 4658"/>
                    <a:gd name="T143" fmla="*/ 4747 h 171"/>
                    <a:gd name="T144" fmla="+- 0 6798 6744"/>
                    <a:gd name="T145" fmla="*/ T144 w 202"/>
                    <a:gd name="T146" fmla="+- 0 4739 4658"/>
                    <a:gd name="T147" fmla="*/ 4739 h 171"/>
                    <a:gd name="T148" fmla="+- 0 6788 6744"/>
                    <a:gd name="T149" fmla="*/ T148 w 202"/>
                    <a:gd name="T150" fmla="+- 0 4731 4658"/>
                    <a:gd name="T151" fmla="*/ 4731 h 171"/>
                    <a:gd name="T152" fmla="+- 0 6779 6744"/>
                    <a:gd name="T153" fmla="*/ T152 w 202"/>
                    <a:gd name="T154" fmla="+- 0 4723 4658"/>
                    <a:gd name="T155" fmla="*/ 4723 h 171"/>
                    <a:gd name="T156" fmla="+- 0 6770 6744"/>
                    <a:gd name="T157" fmla="*/ T156 w 202"/>
                    <a:gd name="T158" fmla="+- 0 4715 4658"/>
                    <a:gd name="T159" fmla="*/ 4715 h 171"/>
                    <a:gd name="T160" fmla="+- 0 6761 6744"/>
                    <a:gd name="T161" fmla="*/ T160 w 202"/>
                    <a:gd name="T162" fmla="+- 0 4707 4658"/>
                    <a:gd name="T163" fmla="*/ 4707 h 171"/>
                    <a:gd name="T164" fmla="+- 0 6752 6744"/>
                    <a:gd name="T165" fmla="*/ T164 w 202"/>
                    <a:gd name="T166" fmla="+- 0 4699 4658"/>
                    <a:gd name="T167" fmla="*/ 4699 h 171"/>
                    <a:gd name="T168" fmla="+- 0 6744 6744"/>
                    <a:gd name="T169" fmla="*/ T168 w 202"/>
                    <a:gd name="T170" fmla="+- 0 4689 4658"/>
                    <a:gd name="T171" fmla="*/ 4689 h 171"/>
                    <a:gd name="T172" fmla="+- 0 6744 6744"/>
                    <a:gd name="T173" fmla="*/ T172 w 202"/>
                    <a:gd name="T174" fmla="+- 0 4680 4658"/>
                    <a:gd name="T175" fmla="*/ 4680 h 171"/>
                    <a:gd name="T176" fmla="+- 0 6750 6744"/>
                    <a:gd name="T177" fmla="*/ T176 w 202"/>
                    <a:gd name="T178" fmla="+- 0 4669 4658"/>
                    <a:gd name="T179" fmla="*/ 4669 h 171"/>
                    <a:gd name="T180" fmla="+- 0 6757 6744"/>
                    <a:gd name="T181" fmla="*/ T180 w 202"/>
                    <a:gd name="T182" fmla="+- 0 4658 4658"/>
                    <a:gd name="T183" fmla="*/ 4658 h 171"/>
                    <a:gd name="T184" fmla="+- 0 6769 6744"/>
                    <a:gd name="T185" fmla="*/ T184 w 202"/>
                    <a:gd name="T186" fmla="+- 0 4660 4658"/>
                    <a:gd name="T187" fmla="*/ 4660 h 17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</a:cxnLst>
                  <a:rect l="0" t="0" r="r" b="b"/>
                  <a:pathLst>
                    <a:path w="202" h="171">
                      <a:moveTo>
                        <a:pt x="25" y="2"/>
                      </a:moveTo>
                      <a:lnTo>
                        <a:pt x="30" y="2"/>
                      </a:lnTo>
                      <a:lnTo>
                        <a:pt x="37" y="1"/>
                      </a:lnTo>
                      <a:lnTo>
                        <a:pt x="43" y="3"/>
                      </a:lnTo>
                      <a:lnTo>
                        <a:pt x="49" y="3"/>
                      </a:lnTo>
                      <a:lnTo>
                        <a:pt x="55" y="4"/>
                      </a:lnTo>
                      <a:lnTo>
                        <a:pt x="60" y="4"/>
                      </a:lnTo>
                      <a:lnTo>
                        <a:pt x="66" y="6"/>
                      </a:lnTo>
                      <a:lnTo>
                        <a:pt x="73" y="8"/>
                      </a:lnTo>
                      <a:lnTo>
                        <a:pt x="77" y="10"/>
                      </a:lnTo>
                      <a:lnTo>
                        <a:pt x="83" y="12"/>
                      </a:lnTo>
                      <a:lnTo>
                        <a:pt x="88" y="16"/>
                      </a:lnTo>
                      <a:lnTo>
                        <a:pt x="94" y="17"/>
                      </a:lnTo>
                      <a:lnTo>
                        <a:pt x="99" y="21"/>
                      </a:lnTo>
                      <a:lnTo>
                        <a:pt x="103" y="23"/>
                      </a:lnTo>
                      <a:lnTo>
                        <a:pt x="110" y="27"/>
                      </a:lnTo>
                      <a:lnTo>
                        <a:pt x="114" y="29"/>
                      </a:lnTo>
                      <a:lnTo>
                        <a:pt x="121" y="32"/>
                      </a:lnTo>
                      <a:lnTo>
                        <a:pt x="124" y="37"/>
                      </a:lnTo>
                      <a:lnTo>
                        <a:pt x="126" y="41"/>
                      </a:lnTo>
                      <a:lnTo>
                        <a:pt x="130" y="47"/>
                      </a:lnTo>
                      <a:lnTo>
                        <a:pt x="133" y="52"/>
                      </a:lnTo>
                      <a:lnTo>
                        <a:pt x="135" y="58"/>
                      </a:lnTo>
                      <a:lnTo>
                        <a:pt x="138" y="63"/>
                      </a:lnTo>
                      <a:lnTo>
                        <a:pt x="142" y="67"/>
                      </a:lnTo>
                      <a:lnTo>
                        <a:pt x="144" y="74"/>
                      </a:lnTo>
                      <a:lnTo>
                        <a:pt x="147" y="78"/>
                      </a:lnTo>
                      <a:lnTo>
                        <a:pt x="150" y="82"/>
                      </a:lnTo>
                      <a:lnTo>
                        <a:pt x="154" y="88"/>
                      </a:lnTo>
                      <a:lnTo>
                        <a:pt x="156" y="93"/>
                      </a:lnTo>
                      <a:lnTo>
                        <a:pt x="159" y="98"/>
                      </a:lnTo>
                      <a:lnTo>
                        <a:pt x="163" y="104"/>
                      </a:lnTo>
                      <a:lnTo>
                        <a:pt x="164" y="109"/>
                      </a:lnTo>
                      <a:lnTo>
                        <a:pt x="168" y="115"/>
                      </a:lnTo>
                      <a:lnTo>
                        <a:pt x="171" y="119"/>
                      </a:lnTo>
                      <a:lnTo>
                        <a:pt x="175" y="123"/>
                      </a:lnTo>
                      <a:lnTo>
                        <a:pt x="177" y="130"/>
                      </a:lnTo>
                      <a:lnTo>
                        <a:pt x="180" y="134"/>
                      </a:lnTo>
                      <a:lnTo>
                        <a:pt x="183" y="139"/>
                      </a:lnTo>
                      <a:lnTo>
                        <a:pt x="186" y="145"/>
                      </a:lnTo>
                      <a:lnTo>
                        <a:pt x="189" y="150"/>
                      </a:lnTo>
                      <a:lnTo>
                        <a:pt x="193" y="156"/>
                      </a:lnTo>
                      <a:lnTo>
                        <a:pt x="196" y="160"/>
                      </a:lnTo>
                      <a:lnTo>
                        <a:pt x="198" y="165"/>
                      </a:lnTo>
                      <a:lnTo>
                        <a:pt x="201" y="171"/>
                      </a:lnTo>
                      <a:lnTo>
                        <a:pt x="195" y="168"/>
                      </a:lnTo>
                      <a:lnTo>
                        <a:pt x="190" y="166"/>
                      </a:lnTo>
                      <a:lnTo>
                        <a:pt x="184" y="164"/>
                      </a:lnTo>
                      <a:lnTo>
                        <a:pt x="179" y="160"/>
                      </a:lnTo>
                      <a:lnTo>
                        <a:pt x="173" y="158"/>
                      </a:lnTo>
                      <a:lnTo>
                        <a:pt x="169" y="156"/>
                      </a:lnTo>
                      <a:lnTo>
                        <a:pt x="162" y="153"/>
                      </a:lnTo>
                      <a:lnTo>
                        <a:pt x="158" y="151"/>
                      </a:lnTo>
                      <a:lnTo>
                        <a:pt x="151" y="147"/>
                      </a:lnTo>
                      <a:lnTo>
                        <a:pt x="147" y="145"/>
                      </a:lnTo>
                      <a:lnTo>
                        <a:pt x="142" y="141"/>
                      </a:lnTo>
                      <a:lnTo>
                        <a:pt x="136" y="140"/>
                      </a:lnTo>
                      <a:lnTo>
                        <a:pt x="131" y="136"/>
                      </a:lnTo>
                      <a:lnTo>
                        <a:pt x="127" y="133"/>
                      </a:lnTo>
                      <a:lnTo>
                        <a:pt x="120" y="130"/>
                      </a:lnTo>
                      <a:lnTo>
                        <a:pt x="116" y="128"/>
                      </a:lnTo>
                      <a:lnTo>
                        <a:pt x="111" y="124"/>
                      </a:lnTo>
                      <a:lnTo>
                        <a:pt x="106" y="120"/>
                      </a:lnTo>
                      <a:lnTo>
                        <a:pt x="101" y="116"/>
                      </a:lnTo>
                      <a:lnTo>
                        <a:pt x="97" y="114"/>
                      </a:lnTo>
                      <a:lnTo>
                        <a:pt x="92" y="110"/>
                      </a:lnTo>
                      <a:lnTo>
                        <a:pt x="87" y="107"/>
                      </a:lnTo>
                      <a:lnTo>
                        <a:pt x="82" y="103"/>
                      </a:lnTo>
                      <a:lnTo>
                        <a:pt x="77" y="99"/>
                      </a:lnTo>
                      <a:lnTo>
                        <a:pt x="72" y="97"/>
                      </a:lnTo>
                      <a:lnTo>
                        <a:pt x="67" y="93"/>
                      </a:lnTo>
                      <a:lnTo>
                        <a:pt x="63" y="89"/>
                      </a:lnTo>
                      <a:lnTo>
                        <a:pt x="58" y="85"/>
                      </a:lnTo>
                      <a:lnTo>
                        <a:pt x="54" y="81"/>
                      </a:lnTo>
                      <a:lnTo>
                        <a:pt x="49" y="77"/>
                      </a:lnTo>
                      <a:lnTo>
                        <a:pt x="44" y="73"/>
                      </a:lnTo>
                      <a:lnTo>
                        <a:pt x="40" y="69"/>
                      </a:lnTo>
                      <a:lnTo>
                        <a:pt x="35" y="65"/>
                      </a:lnTo>
                      <a:lnTo>
                        <a:pt x="31" y="61"/>
                      </a:lnTo>
                      <a:lnTo>
                        <a:pt x="26" y="57"/>
                      </a:lnTo>
                      <a:lnTo>
                        <a:pt x="21" y="53"/>
                      </a:lnTo>
                      <a:lnTo>
                        <a:pt x="17" y="49"/>
                      </a:lnTo>
                      <a:lnTo>
                        <a:pt x="12" y="47"/>
                      </a:lnTo>
                      <a:lnTo>
                        <a:pt x="8" y="41"/>
                      </a:lnTo>
                      <a:lnTo>
                        <a:pt x="3" y="37"/>
                      </a:ln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0" y="22"/>
                      </a:lnTo>
                      <a:lnTo>
                        <a:pt x="2" y="16"/>
                      </a:lnTo>
                      <a:lnTo>
                        <a:pt x="6" y="11"/>
                      </a:lnTo>
                      <a:lnTo>
                        <a:pt x="9" y="5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5" y="2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4" name="Group 109"/>
              <p:cNvGrpSpPr>
                <a:grpSpLocks/>
              </p:cNvGrpSpPr>
              <p:nvPr/>
            </p:nvGrpSpPr>
            <p:grpSpPr bwMode="auto">
              <a:xfrm>
                <a:off x="10302" y="4311"/>
                <a:ext cx="272" cy="312"/>
                <a:chOff x="10302" y="4311"/>
                <a:chExt cx="272" cy="312"/>
              </a:xfrm>
            </p:grpSpPr>
            <p:sp>
              <p:nvSpPr>
                <p:cNvPr id="2068" name="Freeform 110"/>
                <p:cNvSpPr>
                  <a:spLocks/>
                </p:cNvSpPr>
                <p:nvPr/>
              </p:nvSpPr>
              <p:spPr bwMode="auto">
                <a:xfrm>
                  <a:off x="10302" y="4311"/>
                  <a:ext cx="272" cy="312"/>
                </a:xfrm>
                <a:custGeom>
                  <a:avLst/>
                  <a:gdLst>
                    <a:gd name="T0" fmla="+- 0 10569 10302"/>
                    <a:gd name="T1" fmla="*/ T0 w 272"/>
                    <a:gd name="T2" fmla="+- 0 4598 4311"/>
                    <a:gd name="T3" fmla="*/ 4598 h 312"/>
                    <a:gd name="T4" fmla="+- 0 10498 10302"/>
                    <a:gd name="T5" fmla="*/ T4 w 272"/>
                    <a:gd name="T6" fmla="+- 0 4598 4311"/>
                    <a:gd name="T7" fmla="*/ 4598 h 312"/>
                    <a:gd name="T8" fmla="+- 0 10521 10302"/>
                    <a:gd name="T9" fmla="*/ T8 w 272"/>
                    <a:gd name="T10" fmla="+- 0 4600 4311"/>
                    <a:gd name="T11" fmla="*/ 4600 h 312"/>
                    <a:gd name="T12" fmla="+- 0 10542 10302"/>
                    <a:gd name="T13" fmla="*/ T12 w 272"/>
                    <a:gd name="T14" fmla="+- 0 4605 4311"/>
                    <a:gd name="T15" fmla="*/ 4605 h 312"/>
                    <a:gd name="T16" fmla="+- 0 10561 10302"/>
                    <a:gd name="T17" fmla="*/ T16 w 272"/>
                    <a:gd name="T18" fmla="+- 0 4613 4311"/>
                    <a:gd name="T19" fmla="*/ 4613 h 312"/>
                    <a:gd name="T20" fmla="+- 0 10573 10302"/>
                    <a:gd name="T21" fmla="*/ T20 w 272"/>
                    <a:gd name="T22" fmla="+- 0 4623 4311"/>
                    <a:gd name="T23" fmla="*/ 4623 h 312"/>
                    <a:gd name="T24" fmla="+- 0 10572 10302"/>
                    <a:gd name="T25" fmla="*/ T24 w 272"/>
                    <a:gd name="T26" fmla="+- 0 4616 4311"/>
                    <a:gd name="T27" fmla="*/ 4616 h 312"/>
                    <a:gd name="T28" fmla="+- 0 10569 10302"/>
                    <a:gd name="T29" fmla="*/ T28 w 272"/>
                    <a:gd name="T30" fmla="+- 0 4598 4311"/>
                    <a:gd name="T31" fmla="*/ 4598 h 31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272" h="312">
                      <a:moveTo>
                        <a:pt x="267" y="287"/>
                      </a:moveTo>
                      <a:lnTo>
                        <a:pt x="196" y="287"/>
                      </a:lnTo>
                      <a:lnTo>
                        <a:pt x="219" y="289"/>
                      </a:lnTo>
                      <a:lnTo>
                        <a:pt x="240" y="294"/>
                      </a:lnTo>
                      <a:lnTo>
                        <a:pt x="259" y="302"/>
                      </a:lnTo>
                      <a:lnTo>
                        <a:pt x="271" y="312"/>
                      </a:lnTo>
                      <a:lnTo>
                        <a:pt x="270" y="305"/>
                      </a:lnTo>
                      <a:lnTo>
                        <a:pt x="267" y="287"/>
                      </a:lnTo>
                    </a:path>
                  </a:pathLst>
                </a:custGeom>
                <a:solidFill>
                  <a:srgbClr val="0095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9" name="Freeform 111"/>
                <p:cNvSpPr>
                  <a:spLocks/>
                </p:cNvSpPr>
                <p:nvPr/>
              </p:nvSpPr>
              <p:spPr bwMode="auto">
                <a:xfrm>
                  <a:off x="10302" y="4311"/>
                  <a:ext cx="272" cy="312"/>
                </a:xfrm>
                <a:custGeom>
                  <a:avLst/>
                  <a:gdLst>
                    <a:gd name="T0" fmla="+- 0 10490 10302"/>
                    <a:gd name="T1" fmla="*/ T0 w 272"/>
                    <a:gd name="T2" fmla="+- 0 4311 4311"/>
                    <a:gd name="T3" fmla="*/ 4311 h 312"/>
                    <a:gd name="T4" fmla="+- 0 10471 10302"/>
                    <a:gd name="T5" fmla="*/ T4 w 272"/>
                    <a:gd name="T6" fmla="+- 0 4312 4311"/>
                    <a:gd name="T7" fmla="*/ 4312 h 312"/>
                    <a:gd name="T8" fmla="+- 0 10453 10302"/>
                    <a:gd name="T9" fmla="*/ T8 w 272"/>
                    <a:gd name="T10" fmla="+- 0 4315 4311"/>
                    <a:gd name="T11" fmla="*/ 4315 h 312"/>
                    <a:gd name="T12" fmla="+- 0 10440 10302"/>
                    <a:gd name="T13" fmla="*/ T12 w 272"/>
                    <a:gd name="T14" fmla="+- 0 4317 4311"/>
                    <a:gd name="T15" fmla="*/ 4317 h 312"/>
                    <a:gd name="T16" fmla="+- 0 10377 10302"/>
                    <a:gd name="T17" fmla="*/ T16 w 272"/>
                    <a:gd name="T18" fmla="+- 0 4339 4311"/>
                    <a:gd name="T19" fmla="*/ 4339 h 312"/>
                    <a:gd name="T20" fmla="+- 0 10316 10302"/>
                    <a:gd name="T21" fmla="*/ T20 w 272"/>
                    <a:gd name="T22" fmla="+- 0 4377 4311"/>
                    <a:gd name="T23" fmla="*/ 4377 h 312"/>
                    <a:gd name="T24" fmla="+- 0 10302 10302"/>
                    <a:gd name="T25" fmla="*/ T24 w 272"/>
                    <a:gd name="T26" fmla="+- 0 4405 4311"/>
                    <a:gd name="T27" fmla="*/ 4405 h 312"/>
                    <a:gd name="T28" fmla="+- 0 10309 10302"/>
                    <a:gd name="T29" fmla="*/ T28 w 272"/>
                    <a:gd name="T30" fmla="+- 0 4418 4311"/>
                    <a:gd name="T31" fmla="*/ 4418 h 312"/>
                    <a:gd name="T32" fmla="+- 0 10321 10302"/>
                    <a:gd name="T33" fmla="*/ T32 w 272"/>
                    <a:gd name="T34" fmla="+- 0 4431 4311"/>
                    <a:gd name="T35" fmla="*/ 4431 h 312"/>
                    <a:gd name="T36" fmla="+- 0 10334 10302"/>
                    <a:gd name="T37" fmla="*/ T36 w 272"/>
                    <a:gd name="T38" fmla="+- 0 4444 4311"/>
                    <a:gd name="T39" fmla="*/ 4444 h 312"/>
                    <a:gd name="T40" fmla="+- 0 10349 10302"/>
                    <a:gd name="T41" fmla="*/ T40 w 272"/>
                    <a:gd name="T42" fmla="+- 0 4456 4311"/>
                    <a:gd name="T43" fmla="*/ 4456 h 312"/>
                    <a:gd name="T44" fmla="+- 0 10363 10302"/>
                    <a:gd name="T45" fmla="*/ T44 w 272"/>
                    <a:gd name="T46" fmla="+- 0 4470 4311"/>
                    <a:gd name="T47" fmla="*/ 4470 h 312"/>
                    <a:gd name="T48" fmla="+- 0 10375 10302"/>
                    <a:gd name="T49" fmla="*/ T48 w 272"/>
                    <a:gd name="T50" fmla="+- 0 4485 4311"/>
                    <a:gd name="T51" fmla="*/ 4485 h 312"/>
                    <a:gd name="T52" fmla="+- 0 10384 10302"/>
                    <a:gd name="T53" fmla="*/ T52 w 272"/>
                    <a:gd name="T54" fmla="+- 0 4502 4311"/>
                    <a:gd name="T55" fmla="*/ 4502 h 312"/>
                    <a:gd name="T56" fmla="+- 0 10388 10302"/>
                    <a:gd name="T57" fmla="*/ T56 w 272"/>
                    <a:gd name="T58" fmla="+- 0 4522 4311"/>
                    <a:gd name="T59" fmla="*/ 4522 h 312"/>
                    <a:gd name="T60" fmla="+- 0 10385 10302"/>
                    <a:gd name="T61" fmla="*/ T60 w 272"/>
                    <a:gd name="T62" fmla="+- 0 4545 4311"/>
                    <a:gd name="T63" fmla="*/ 4545 h 312"/>
                    <a:gd name="T64" fmla="+- 0 10386 10302"/>
                    <a:gd name="T65" fmla="*/ T64 w 272"/>
                    <a:gd name="T66" fmla="+- 0 4561 4311"/>
                    <a:gd name="T67" fmla="*/ 4561 h 312"/>
                    <a:gd name="T68" fmla="+- 0 10389 10302"/>
                    <a:gd name="T69" fmla="*/ T68 w 272"/>
                    <a:gd name="T70" fmla="+- 0 4580 4311"/>
                    <a:gd name="T71" fmla="*/ 4580 h 312"/>
                    <a:gd name="T72" fmla="+- 0 10396 10302"/>
                    <a:gd name="T73" fmla="*/ T72 w 272"/>
                    <a:gd name="T74" fmla="+- 0 4604 4311"/>
                    <a:gd name="T75" fmla="*/ 4604 h 312"/>
                    <a:gd name="T76" fmla="+- 0 10405 10302"/>
                    <a:gd name="T77" fmla="*/ T76 w 272"/>
                    <a:gd name="T78" fmla="+- 0 4618 4311"/>
                    <a:gd name="T79" fmla="*/ 4618 h 312"/>
                    <a:gd name="T80" fmla="+- 0 10414 10302"/>
                    <a:gd name="T81" fmla="*/ T80 w 272"/>
                    <a:gd name="T82" fmla="+- 0 4623 4311"/>
                    <a:gd name="T83" fmla="*/ 4623 h 312"/>
                    <a:gd name="T84" fmla="+- 0 10425 10302"/>
                    <a:gd name="T85" fmla="*/ T84 w 272"/>
                    <a:gd name="T86" fmla="+- 0 4622 4311"/>
                    <a:gd name="T87" fmla="*/ 4622 h 312"/>
                    <a:gd name="T88" fmla="+- 0 10439 10302"/>
                    <a:gd name="T89" fmla="*/ T88 w 272"/>
                    <a:gd name="T90" fmla="+- 0 4616 4311"/>
                    <a:gd name="T91" fmla="*/ 4616 h 312"/>
                    <a:gd name="T92" fmla="+- 0 10457 10302"/>
                    <a:gd name="T93" fmla="*/ T92 w 272"/>
                    <a:gd name="T94" fmla="+- 0 4608 4311"/>
                    <a:gd name="T95" fmla="*/ 4608 h 312"/>
                    <a:gd name="T96" fmla="+- 0 10479 10302"/>
                    <a:gd name="T97" fmla="*/ T96 w 272"/>
                    <a:gd name="T98" fmla="+- 0 4600 4311"/>
                    <a:gd name="T99" fmla="*/ 4600 h 312"/>
                    <a:gd name="T100" fmla="+- 0 10498 10302"/>
                    <a:gd name="T101" fmla="*/ T100 w 272"/>
                    <a:gd name="T102" fmla="+- 0 4598 4311"/>
                    <a:gd name="T103" fmla="*/ 4598 h 312"/>
                    <a:gd name="T104" fmla="+- 0 10569 10302"/>
                    <a:gd name="T105" fmla="*/ T104 w 272"/>
                    <a:gd name="T106" fmla="+- 0 4598 4311"/>
                    <a:gd name="T107" fmla="*/ 4598 h 312"/>
                    <a:gd name="T108" fmla="+- 0 10568 10302"/>
                    <a:gd name="T109" fmla="*/ T108 w 272"/>
                    <a:gd name="T110" fmla="+- 0 4578 4311"/>
                    <a:gd name="T111" fmla="*/ 4578 h 312"/>
                    <a:gd name="T112" fmla="+- 0 10567 10302"/>
                    <a:gd name="T113" fmla="*/ T112 w 272"/>
                    <a:gd name="T114" fmla="+- 0 4556 4311"/>
                    <a:gd name="T115" fmla="*/ 4556 h 312"/>
                    <a:gd name="T116" fmla="+- 0 10567 10302"/>
                    <a:gd name="T117" fmla="*/ T116 w 272"/>
                    <a:gd name="T118" fmla="+- 0 4536 4311"/>
                    <a:gd name="T119" fmla="*/ 4536 h 312"/>
                    <a:gd name="T120" fmla="+- 0 10566 10302"/>
                    <a:gd name="T121" fmla="*/ T120 w 272"/>
                    <a:gd name="T122" fmla="+- 0 4517 4311"/>
                    <a:gd name="T123" fmla="*/ 4517 h 312"/>
                    <a:gd name="T124" fmla="+- 0 10564 10302"/>
                    <a:gd name="T125" fmla="*/ T124 w 272"/>
                    <a:gd name="T126" fmla="+- 0 4456 4311"/>
                    <a:gd name="T127" fmla="*/ 4456 h 312"/>
                    <a:gd name="T128" fmla="+- 0 10564 10302"/>
                    <a:gd name="T129" fmla="*/ T128 w 272"/>
                    <a:gd name="T130" fmla="+- 0 4436 4311"/>
                    <a:gd name="T131" fmla="*/ 4436 h 312"/>
                    <a:gd name="T132" fmla="+- 0 10564 10302"/>
                    <a:gd name="T133" fmla="*/ T132 w 272"/>
                    <a:gd name="T134" fmla="+- 0 4418 4311"/>
                    <a:gd name="T135" fmla="*/ 4418 h 312"/>
                    <a:gd name="T136" fmla="+- 0 10564 10302"/>
                    <a:gd name="T137" fmla="*/ T136 w 272"/>
                    <a:gd name="T138" fmla="+- 0 4396 4311"/>
                    <a:gd name="T139" fmla="*/ 4396 h 312"/>
                    <a:gd name="T140" fmla="+- 0 10564 10302"/>
                    <a:gd name="T141" fmla="*/ T140 w 272"/>
                    <a:gd name="T142" fmla="+- 0 4376 4311"/>
                    <a:gd name="T143" fmla="*/ 4376 h 312"/>
                    <a:gd name="T144" fmla="+- 0 10566 10302"/>
                    <a:gd name="T145" fmla="*/ T144 w 272"/>
                    <a:gd name="T146" fmla="+- 0 4356 4311"/>
                    <a:gd name="T147" fmla="*/ 4356 h 312"/>
                    <a:gd name="T148" fmla="+- 0 10567 10302"/>
                    <a:gd name="T149" fmla="*/ T148 w 272"/>
                    <a:gd name="T150" fmla="+- 0 4336 4311"/>
                    <a:gd name="T151" fmla="*/ 4336 h 312"/>
                    <a:gd name="T152" fmla="+- 0 10570 10302"/>
                    <a:gd name="T153" fmla="*/ T152 w 272"/>
                    <a:gd name="T154" fmla="+- 0 4317 4311"/>
                    <a:gd name="T155" fmla="*/ 4317 h 312"/>
                    <a:gd name="T156" fmla="+- 0 10550 10302"/>
                    <a:gd name="T157" fmla="*/ T156 w 272"/>
                    <a:gd name="T158" fmla="+- 0 4316 4311"/>
                    <a:gd name="T159" fmla="*/ 4316 h 312"/>
                    <a:gd name="T160" fmla="+- 0 10530 10302"/>
                    <a:gd name="T161" fmla="*/ T160 w 272"/>
                    <a:gd name="T162" fmla="+- 0 4314 4311"/>
                    <a:gd name="T163" fmla="*/ 4314 h 312"/>
                    <a:gd name="T164" fmla="+- 0 10510 10302"/>
                    <a:gd name="T165" fmla="*/ T164 w 272"/>
                    <a:gd name="T166" fmla="+- 0 4312 4311"/>
                    <a:gd name="T167" fmla="*/ 4312 h 312"/>
                    <a:gd name="T168" fmla="+- 0 10490 10302"/>
                    <a:gd name="T169" fmla="*/ T168 w 272"/>
                    <a:gd name="T170" fmla="+- 0 4311 4311"/>
                    <a:gd name="T171" fmla="*/ 4311 h 31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</a:cxnLst>
                  <a:rect l="0" t="0" r="r" b="b"/>
                  <a:pathLst>
                    <a:path w="272" h="312">
                      <a:moveTo>
                        <a:pt x="188" y="0"/>
                      </a:moveTo>
                      <a:lnTo>
                        <a:pt x="169" y="1"/>
                      </a:lnTo>
                      <a:lnTo>
                        <a:pt x="151" y="4"/>
                      </a:lnTo>
                      <a:lnTo>
                        <a:pt x="138" y="6"/>
                      </a:lnTo>
                      <a:lnTo>
                        <a:pt x="75" y="28"/>
                      </a:lnTo>
                      <a:lnTo>
                        <a:pt x="14" y="66"/>
                      </a:lnTo>
                      <a:lnTo>
                        <a:pt x="0" y="94"/>
                      </a:lnTo>
                      <a:lnTo>
                        <a:pt x="7" y="107"/>
                      </a:lnTo>
                      <a:lnTo>
                        <a:pt x="19" y="120"/>
                      </a:lnTo>
                      <a:lnTo>
                        <a:pt x="32" y="133"/>
                      </a:lnTo>
                      <a:lnTo>
                        <a:pt x="47" y="145"/>
                      </a:lnTo>
                      <a:lnTo>
                        <a:pt x="61" y="159"/>
                      </a:lnTo>
                      <a:lnTo>
                        <a:pt x="73" y="174"/>
                      </a:lnTo>
                      <a:lnTo>
                        <a:pt x="82" y="191"/>
                      </a:lnTo>
                      <a:lnTo>
                        <a:pt x="86" y="211"/>
                      </a:lnTo>
                      <a:lnTo>
                        <a:pt x="83" y="234"/>
                      </a:lnTo>
                      <a:lnTo>
                        <a:pt x="84" y="250"/>
                      </a:lnTo>
                      <a:lnTo>
                        <a:pt x="87" y="269"/>
                      </a:lnTo>
                      <a:lnTo>
                        <a:pt x="94" y="293"/>
                      </a:lnTo>
                      <a:lnTo>
                        <a:pt x="103" y="307"/>
                      </a:lnTo>
                      <a:lnTo>
                        <a:pt x="112" y="312"/>
                      </a:lnTo>
                      <a:lnTo>
                        <a:pt x="123" y="311"/>
                      </a:lnTo>
                      <a:lnTo>
                        <a:pt x="137" y="305"/>
                      </a:lnTo>
                      <a:lnTo>
                        <a:pt x="155" y="297"/>
                      </a:lnTo>
                      <a:lnTo>
                        <a:pt x="177" y="289"/>
                      </a:lnTo>
                      <a:lnTo>
                        <a:pt x="196" y="287"/>
                      </a:lnTo>
                      <a:lnTo>
                        <a:pt x="267" y="287"/>
                      </a:lnTo>
                      <a:lnTo>
                        <a:pt x="266" y="267"/>
                      </a:lnTo>
                      <a:lnTo>
                        <a:pt x="265" y="245"/>
                      </a:lnTo>
                      <a:lnTo>
                        <a:pt x="265" y="225"/>
                      </a:lnTo>
                      <a:lnTo>
                        <a:pt x="264" y="206"/>
                      </a:lnTo>
                      <a:lnTo>
                        <a:pt x="262" y="145"/>
                      </a:lnTo>
                      <a:lnTo>
                        <a:pt x="262" y="125"/>
                      </a:lnTo>
                      <a:lnTo>
                        <a:pt x="262" y="107"/>
                      </a:lnTo>
                      <a:lnTo>
                        <a:pt x="262" y="85"/>
                      </a:lnTo>
                      <a:lnTo>
                        <a:pt x="262" y="65"/>
                      </a:lnTo>
                      <a:lnTo>
                        <a:pt x="264" y="45"/>
                      </a:lnTo>
                      <a:lnTo>
                        <a:pt x="265" y="25"/>
                      </a:lnTo>
                      <a:lnTo>
                        <a:pt x="268" y="6"/>
                      </a:lnTo>
                      <a:lnTo>
                        <a:pt x="248" y="5"/>
                      </a:lnTo>
                      <a:lnTo>
                        <a:pt x="228" y="3"/>
                      </a:lnTo>
                      <a:lnTo>
                        <a:pt x="208" y="1"/>
                      </a:lnTo>
                      <a:lnTo>
                        <a:pt x="188" y="0"/>
                      </a:lnTo>
                    </a:path>
                  </a:pathLst>
                </a:custGeom>
                <a:solidFill>
                  <a:srgbClr val="0095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5" name="Group 112"/>
              <p:cNvGrpSpPr>
                <a:grpSpLocks/>
              </p:cNvGrpSpPr>
              <p:nvPr/>
            </p:nvGrpSpPr>
            <p:grpSpPr bwMode="auto">
              <a:xfrm>
                <a:off x="10302" y="4311"/>
                <a:ext cx="272" cy="312"/>
                <a:chOff x="10302" y="4311"/>
                <a:chExt cx="272" cy="312"/>
              </a:xfrm>
            </p:grpSpPr>
            <p:sp>
              <p:nvSpPr>
                <p:cNvPr id="2067" name="Freeform 113"/>
                <p:cNvSpPr>
                  <a:spLocks/>
                </p:cNvSpPr>
                <p:nvPr/>
              </p:nvSpPr>
              <p:spPr bwMode="auto">
                <a:xfrm>
                  <a:off x="10302" y="4311"/>
                  <a:ext cx="272" cy="312"/>
                </a:xfrm>
                <a:custGeom>
                  <a:avLst/>
                  <a:gdLst>
                    <a:gd name="T0" fmla="+- 0 10573 10302"/>
                    <a:gd name="T1" fmla="*/ T0 w 272"/>
                    <a:gd name="T2" fmla="+- 0 4623 4311"/>
                    <a:gd name="T3" fmla="*/ 4623 h 312"/>
                    <a:gd name="T4" fmla="+- 0 10561 10302"/>
                    <a:gd name="T5" fmla="*/ T4 w 272"/>
                    <a:gd name="T6" fmla="+- 0 4613 4311"/>
                    <a:gd name="T7" fmla="*/ 4613 h 312"/>
                    <a:gd name="T8" fmla="+- 0 10542 10302"/>
                    <a:gd name="T9" fmla="*/ T8 w 272"/>
                    <a:gd name="T10" fmla="+- 0 4605 4311"/>
                    <a:gd name="T11" fmla="*/ 4605 h 312"/>
                    <a:gd name="T12" fmla="+- 0 10521 10302"/>
                    <a:gd name="T13" fmla="*/ T12 w 272"/>
                    <a:gd name="T14" fmla="+- 0 4600 4311"/>
                    <a:gd name="T15" fmla="*/ 4600 h 312"/>
                    <a:gd name="T16" fmla="+- 0 10498 10302"/>
                    <a:gd name="T17" fmla="*/ T16 w 272"/>
                    <a:gd name="T18" fmla="+- 0 4598 4311"/>
                    <a:gd name="T19" fmla="*/ 4598 h 312"/>
                    <a:gd name="T20" fmla="+- 0 10479 10302"/>
                    <a:gd name="T21" fmla="*/ T20 w 272"/>
                    <a:gd name="T22" fmla="+- 0 4600 4311"/>
                    <a:gd name="T23" fmla="*/ 4600 h 312"/>
                    <a:gd name="T24" fmla="+- 0 10457 10302"/>
                    <a:gd name="T25" fmla="*/ T24 w 272"/>
                    <a:gd name="T26" fmla="+- 0 4608 4311"/>
                    <a:gd name="T27" fmla="*/ 4608 h 312"/>
                    <a:gd name="T28" fmla="+- 0 10439 10302"/>
                    <a:gd name="T29" fmla="*/ T28 w 272"/>
                    <a:gd name="T30" fmla="+- 0 4616 4311"/>
                    <a:gd name="T31" fmla="*/ 4616 h 312"/>
                    <a:gd name="T32" fmla="+- 0 10425 10302"/>
                    <a:gd name="T33" fmla="*/ T32 w 272"/>
                    <a:gd name="T34" fmla="+- 0 4622 4311"/>
                    <a:gd name="T35" fmla="*/ 4622 h 312"/>
                    <a:gd name="T36" fmla="+- 0 10386 10302"/>
                    <a:gd name="T37" fmla="*/ T36 w 272"/>
                    <a:gd name="T38" fmla="+- 0 4561 4311"/>
                    <a:gd name="T39" fmla="*/ 4561 h 312"/>
                    <a:gd name="T40" fmla="+- 0 10385 10302"/>
                    <a:gd name="T41" fmla="*/ T40 w 272"/>
                    <a:gd name="T42" fmla="+- 0 4545 4311"/>
                    <a:gd name="T43" fmla="*/ 4545 h 312"/>
                    <a:gd name="T44" fmla="+- 0 10388 10302"/>
                    <a:gd name="T45" fmla="*/ T44 w 272"/>
                    <a:gd name="T46" fmla="+- 0 4522 4311"/>
                    <a:gd name="T47" fmla="*/ 4522 h 312"/>
                    <a:gd name="T48" fmla="+- 0 10384 10302"/>
                    <a:gd name="T49" fmla="*/ T48 w 272"/>
                    <a:gd name="T50" fmla="+- 0 4502 4311"/>
                    <a:gd name="T51" fmla="*/ 4502 h 312"/>
                    <a:gd name="T52" fmla="+- 0 10375 10302"/>
                    <a:gd name="T53" fmla="*/ T52 w 272"/>
                    <a:gd name="T54" fmla="+- 0 4485 4311"/>
                    <a:gd name="T55" fmla="*/ 4485 h 312"/>
                    <a:gd name="T56" fmla="+- 0 10363 10302"/>
                    <a:gd name="T57" fmla="*/ T56 w 272"/>
                    <a:gd name="T58" fmla="+- 0 4470 4311"/>
                    <a:gd name="T59" fmla="*/ 4470 h 312"/>
                    <a:gd name="T60" fmla="+- 0 10349 10302"/>
                    <a:gd name="T61" fmla="*/ T60 w 272"/>
                    <a:gd name="T62" fmla="+- 0 4456 4311"/>
                    <a:gd name="T63" fmla="*/ 4456 h 312"/>
                    <a:gd name="T64" fmla="+- 0 10334 10302"/>
                    <a:gd name="T65" fmla="*/ T64 w 272"/>
                    <a:gd name="T66" fmla="+- 0 4444 4311"/>
                    <a:gd name="T67" fmla="*/ 4444 h 312"/>
                    <a:gd name="T68" fmla="+- 0 10321 10302"/>
                    <a:gd name="T69" fmla="*/ T68 w 272"/>
                    <a:gd name="T70" fmla="+- 0 4431 4311"/>
                    <a:gd name="T71" fmla="*/ 4431 h 312"/>
                    <a:gd name="T72" fmla="+- 0 10309 10302"/>
                    <a:gd name="T73" fmla="*/ T72 w 272"/>
                    <a:gd name="T74" fmla="+- 0 4418 4311"/>
                    <a:gd name="T75" fmla="*/ 4418 h 312"/>
                    <a:gd name="T76" fmla="+- 0 10302 10302"/>
                    <a:gd name="T77" fmla="*/ T76 w 272"/>
                    <a:gd name="T78" fmla="+- 0 4405 4311"/>
                    <a:gd name="T79" fmla="*/ 4405 h 312"/>
                    <a:gd name="T80" fmla="+- 0 10305 10302"/>
                    <a:gd name="T81" fmla="*/ T80 w 272"/>
                    <a:gd name="T82" fmla="+- 0 4391 4311"/>
                    <a:gd name="T83" fmla="*/ 4391 h 312"/>
                    <a:gd name="T84" fmla="+- 0 10354 10302"/>
                    <a:gd name="T85" fmla="*/ T84 w 272"/>
                    <a:gd name="T86" fmla="+- 0 4350 4311"/>
                    <a:gd name="T87" fmla="*/ 4350 h 312"/>
                    <a:gd name="T88" fmla="+- 0 10422 10302"/>
                    <a:gd name="T89" fmla="*/ T88 w 272"/>
                    <a:gd name="T90" fmla="+- 0 4322 4311"/>
                    <a:gd name="T91" fmla="*/ 4322 h 312"/>
                    <a:gd name="T92" fmla="+- 0 10453 10302"/>
                    <a:gd name="T93" fmla="*/ T92 w 272"/>
                    <a:gd name="T94" fmla="+- 0 4315 4311"/>
                    <a:gd name="T95" fmla="*/ 4315 h 312"/>
                    <a:gd name="T96" fmla="+- 0 10471 10302"/>
                    <a:gd name="T97" fmla="*/ T96 w 272"/>
                    <a:gd name="T98" fmla="+- 0 4312 4311"/>
                    <a:gd name="T99" fmla="*/ 4312 h 312"/>
                    <a:gd name="T100" fmla="+- 0 10490 10302"/>
                    <a:gd name="T101" fmla="*/ T100 w 272"/>
                    <a:gd name="T102" fmla="+- 0 4311 4311"/>
                    <a:gd name="T103" fmla="*/ 4311 h 312"/>
                    <a:gd name="T104" fmla="+- 0 10510 10302"/>
                    <a:gd name="T105" fmla="*/ T104 w 272"/>
                    <a:gd name="T106" fmla="+- 0 4312 4311"/>
                    <a:gd name="T107" fmla="*/ 4312 h 312"/>
                    <a:gd name="T108" fmla="+- 0 10530 10302"/>
                    <a:gd name="T109" fmla="*/ T108 w 272"/>
                    <a:gd name="T110" fmla="+- 0 4314 4311"/>
                    <a:gd name="T111" fmla="*/ 4314 h 312"/>
                    <a:gd name="T112" fmla="+- 0 10550 10302"/>
                    <a:gd name="T113" fmla="*/ T112 w 272"/>
                    <a:gd name="T114" fmla="+- 0 4316 4311"/>
                    <a:gd name="T115" fmla="*/ 4316 h 312"/>
                    <a:gd name="T116" fmla="+- 0 10570 10302"/>
                    <a:gd name="T117" fmla="*/ T116 w 272"/>
                    <a:gd name="T118" fmla="+- 0 4317 4311"/>
                    <a:gd name="T119" fmla="*/ 4317 h 312"/>
                    <a:gd name="T120" fmla="+- 0 10567 10302"/>
                    <a:gd name="T121" fmla="*/ T120 w 272"/>
                    <a:gd name="T122" fmla="+- 0 4336 4311"/>
                    <a:gd name="T123" fmla="*/ 4336 h 312"/>
                    <a:gd name="T124" fmla="+- 0 10566 10302"/>
                    <a:gd name="T125" fmla="*/ T124 w 272"/>
                    <a:gd name="T126" fmla="+- 0 4356 4311"/>
                    <a:gd name="T127" fmla="*/ 4356 h 312"/>
                    <a:gd name="T128" fmla="+- 0 10564 10302"/>
                    <a:gd name="T129" fmla="*/ T128 w 272"/>
                    <a:gd name="T130" fmla="+- 0 4376 4311"/>
                    <a:gd name="T131" fmla="*/ 4376 h 312"/>
                    <a:gd name="T132" fmla="+- 0 10564 10302"/>
                    <a:gd name="T133" fmla="*/ T132 w 272"/>
                    <a:gd name="T134" fmla="+- 0 4396 4311"/>
                    <a:gd name="T135" fmla="*/ 4396 h 312"/>
                    <a:gd name="T136" fmla="+- 0 10564 10302"/>
                    <a:gd name="T137" fmla="*/ T136 w 272"/>
                    <a:gd name="T138" fmla="+- 0 4416 4311"/>
                    <a:gd name="T139" fmla="*/ 4416 h 312"/>
                    <a:gd name="T140" fmla="+- 0 10564 10302"/>
                    <a:gd name="T141" fmla="*/ T140 w 272"/>
                    <a:gd name="T142" fmla="+- 0 4436 4311"/>
                    <a:gd name="T143" fmla="*/ 4436 h 312"/>
                    <a:gd name="T144" fmla="+- 0 10564 10302"/>
                    <a:gd name="T145" fmla="*/ T144 w 272"/>
                    <a:gd name="T146" fmla="+- 0 4456 4311"/>
                    <a:gd name="T147" fmla="*/ 4456 h 312"/>
                    <a:gd name="T148" fmla="+- 0 10565 10302"/>
                    <a:gd name="T149" fmla="*/ T148 w 272"/>
                    <a:gd name="T150" fmla="+- 0 4476 4311"/>
                    <a:gd name="T151" fmla="*/ 4476 h 312"/>
                    <a:gd name="T152" fmla="+- 0 10566 10302"/>
                    <a:gd name="T153" fmla="*/ T152 w 272"/>
                    <a:gd name="T154" fmla="+- 0 4497 4311"/>
                    <a:gd name="T155" fmla="*/ 4497 h 312"/>
                    <a:gd name="T156" fmla="+- 0 10566 10302"/>
                    <a:gd name="T157" fmla="*/ T156 w 272"/>
                    <a:gd name="T158" fmla="+- 0 4517 4311"/>
                    <a:gd name="T159" fmla="*/ 4517 h 312"/>
                    <a:gd name="T160" fmla="+- 0 10567 10302"/>
                    <a:gd name="T161" fmla="*/ T160 w 272"/>
                    <a:gd name="T162" fmla="+- 0 4536 4311"/>
                    <a:gd name="T163" fmla="*/ 4536 h 312"/>
                    <a:gd name="T164" fmla="+- 0 10567 10302"/>
                    <a:gd name="T165" fmla="*/ T164 w 272"/>
                    <a:gd name="T166" fmla="+- 0 4556 4311"/>
                    <a:gd name="T167" fmla="*/ 4556 h 312"/>
                    <a:gd name="T168" fmla="+- 0 10568 10302"/>
                    <a:gd name="T169" fmla="*/ T168 w 272"/>
                    <a:gd name="T170" fmla="+- 0 4578 4311"/>
                    <a:gd name="T171" fmla="*/ 4578 h 312"/>
                    <a:gd name="T172" fmla="+- 0 10569 10302"/>
                    <a:gd name="T173" fmla="*/ T172 w 272"/>
                    <a:gd name="T174" fmla="+- 0 4598 4311"/>
                    <a:gd name="T175" fmla="*/ 4598 h 312"/>
                    <a:gd name="T176" fmla="+- 0 10572 10302"/>
                    <a:gd name="T177" fmla="*/ T176 w 272"/>
                    <a:gd name="T178" fmla="+- 0 4617 4311"/>
                    <a:gd name="T179" fmla="*/ 4617 h 312"/>
                    <a:gd name="T180" fmla="+- 0 10573 10302"/>
                    <a:gd name="T181" fmla="*/ T180 w 272"/>
                    <a:gd name="T182" fmla="+- 0 4623 4311"/>
                    <a:gd name="T183" fmla="*/ 4623 h 31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</a:cxnLst>
                  <a:rect l="0" t="0" r="r" b="b"/>
                  <a:pathLst>
                    <a:path w="272" h="312">
                      <a:moveTo>
                        <a:pt x="271" y="312"/>
                      </a:moveTo>
                      <a:lnTo>
                        <a:pt x="259" y="302"/>
                      </a:lnTo>
                      <a:lnTo>
                        <a:pt x="240" y="294"/>
                      </a:lnTo>
                      <a:lnTo>
                        <a:pt x="219" y="289"/>
                      </a:lnTo>
                      <a:lnTo>
                        <a:pt x="196" y="287"/>
                      </a:lnTo>
                      <a:lnTo>
                        <a:pt x="177" y="289"/>
                      </a:lnTo>
                      <a:lnTo>
                        <a:pt x="155" y="297"/>
                      </a:lnTo>
                      <a:lnTo>
                        <a:pt x="137" y="305"/>
                      </a:lnTo>
                      <a:lnTo>
                        <a:pt x="123" y="311"/>
                      </a:lnTo>
                      <a:lnTo>
                        <a:pt x="84" y="250"/>
                      </a:lnTo>
                      <a:lnTo>
                        <a:pt x="83" y="234"/>
                      </a:lnTo>
                      <a:lnTo>
                        <a:pt x="86" y="211"/>
                      </a:lnTo>
                      <a:lnTo>
                        <a:pt x="82" y="191"/>
                      </a:lnTo>
                      <a:lnTo>
                        <a:pt x="73" y="174"/>
                      </a:lnTo>
                      <a:lnTo>
                        <a:pt x="61" y="159"/>
                      </a:lnTo>
                      <a:lnTo>
                        <a:pt x="47" y="145"/>
                      </a:lnTo>
                      <a:lnTo>
                        <a:pt x="32" y="133"/>
                      </a:lnTo>
                      <a:lnTo>
                        <a:pt x="19" y="120"/>
                      </a:lnTo>
                      <a:lnTo>
                        <a:pt x="7" y="107"/>
                      </a:lnTo>
                      <a:lnTo>
                        <a:pt x="0" y="94"/>
                      </a:lnTo>
                      <a:lnTo>
                        <a:pt x="3" y="80"/>
                      </a:lnTo>
                      <a:lnTo>
                        <a:pt x="52" y="39"/>
                      </a:lnTo>
                      <a:lnTo>
                        <a:pt x="120" y="11"/>
                      </a:lnTo>
                      <a:lnTo>
                        <a:pt x="151" y="4"/>
                      </a:lnTo>
                      <a:lnTo>
                        <a:pt x="169" y="1"/>
                      </a:lnTo>
                      <a:lnTo>
                        <a:pt x="188" y="0"/>
                      </a:lnTo>
                      <a:lnTo>
                        <a:pt x="208" y="1"/>
                      </a:lnTo>
                      <a:lnTo>
                        <a:pt x="228" y="3"/>
                      </a:lnTo>
                      <a:lnTo>
                        <a:pt x="248" y="5"/>
                      </a:lnTo>
                      <a:lnTo>
                        <a:pt x="268" y="6"/>
                      </a:lnTo>
                      <a:lnTo>
                        <a:pt x="265" y="25"/>
                      </a:lnTo>
                      <a:lnTo>
                        <a:pt x="264" y="45"/>
                      </a:lnTo>
                      <a:lnTo>
                        <a:pt x="262" y="65"/>
                      </a:lnTo>
                      <a:lnTo>
                        <a:pt x="262" y="85"/>
                      </a:lnTo>
                      <a:lnTo>
                        <a:pt x="262" y="105"/>
                      </a:lnTo>
                      <a:lnTo>
                        <a:pt x="262" y="125"/>
                      </a:lnTo>
                      <a:lnTo>
                        <a:pt x="262" y="145"/>
                      </a:lnTo>
                      <a:lnTo>
                        <a:pt x="263" y="165"/>
                      </a:lnTo>
                      <a:lnTo>
                        <a:pt x="264" y="186"/>
                      </a:lnTo>
                      <a:lnTo>
                        <a:pt x="264" y="206"/>
                      </a:lnTo>
                      <a:lnTo>
                        <a:pt x="265" y="225"/>
                      </a:lnTo>
                      <a:lnTo>
                        <a:pt x="265" y="245"/>
                      </a:lnTo>
                      <a:lnTo>
                        <a:pt x="266" y="267"/>
                      </a:lnTo>
                      <a:lnTo>
                        <a:pt x="267" y="287"/>
                      </a:lnTo>
                      <a:lnTo>
                        <a:pt x="270" y="306"/>
                      </a:lnTo>
                      <a:lnTo>
                        <a:pt x="271" y="312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6" name="Group 114"/>
              <p:cNvGrpSpPr>
                <a:grpSpLocks/>
              </p:cNvGrpSpPr>
              <p:nvPr/>
            </p:nvGrpSpPr>
            <p:grpSpPr bwMode="auto">
              <a:xfrm>
                <a:off x="2634" y="7877"/>
                <a:ext cx="3866" cy="3359"/>
                <a:chOff x="2634" y="7877"/>
                <a:chExt cx="3866" cy="3359"/>
              </a:xfrm>
            </p:grpSpPr>
            <p:sp>
              <p:nvSpPr>
                <p:cNvPr id="2065" name="Freeform 115"/>
                <p:cNvSpPr>
                  <a:spLocks/>
                </p:cNvSpPr>
                <p:nvPr/>
              </p:nvSpPr>
              <p:spPr bwMode="auto">
                <a:xfrm>
                  <a:off x="2634" y="7877"/>
                  <a:ext cx="3866" cy="3359"/>
                </a:xfrm>
                <a:custGeom>
                  <a:avLst/>
                  <a:gdLst>
                    <a:gd name="T0" fmla="+- 0 3971 2634"/>
                    <a:gd name="T1" fmla="*/ T0 w 3866"/>
                    <a:gd name="T2" fmla="+- 0 7994 7877"/>
                    <a:gd name="T3" fmla="*/ 7994 h 3359"/>
                    <a:gd name="T4" fmla="+- 0 4105 2634"/>
                    <a:gd name="T5" fmla="*/ T4 w 3866"/>
                    <a:gd name="T6" fmla="+- 0 8146 7877"/>
                    <a:gd name="T7" fmla="*/ 8146 h 3359"/>
                    <a:gd name="T8" fmla="+- 0 3960 2634"/>
                    <a:gd name="T9" fmla="*/ T8 w 3866"/>
                    <a:gd name="T10" fmla="+- 0 8224 7877"/>
                    <a:gd name="T11" fmla="*/ 8224 h 3359"/>
                    <a:gd name="T12" fmla="+- 0 4132 2634"/>
                    <a:gd name="T13" fmla="*/ T12 w 3866"/>
                    <a:gd name="T14" fmla="+- 0 8245 7877"/>
                    <a:gd name="T15" fmla="*/ 8245 h 3359"/>
                    <a:gd name="T16" fmla="+- 0 4202 2634"/>
                    <a:gd name="T17" fmla="*/ T16 w 3866"/>
                    <a:gd name="T18" fmla="+- 0 8363 7877"/>
                    <a:gd name="T19" fmla="*/ 8363 h 3359"/>
                    <a:gd name="T20" fmla="+- 0 4149 2634"/>
                    <a:gd name="T21" fmla="*/ T20 w 3866"/>
                    <a:gd name="T22" fmla="+- 0 8458 7877"/>
                    <a:gd name="T23" fmla="*/ 8458 h 3359"/>
                    <a:gd name="T24" fmla="+- 0 4354 2634"/>
                    <a:gd name="T25" fmla="*/ T24 w 3866"/>
                    <a:gd name="T26" fmla="+- 0 8546 7877"/>
                    <a:gd name="T27" fmla="*/ 8546 h 3359"/>
                    <a:gd name="T28" fmla="+- 0 4551 2634"/>
                    <a:gd name="T29" fmla="*/ T28 w 3866"/>
                    <a:gd name="T30" fmla="+- 0 8583 7877"/>
                    <a:gd name="T31" fmla="*/ 8583 h 3359"/>
                    <a:gd name="T32" fmla="+- 0 4758 2634"/>
                    <a:gd name="T33" fmla="*/ T32 w 3866"/>
                    <a:gd name="T34" fmla="+- 0 8616 7877"/>
                    <a:gd name="T35" fmla="*/ 8616 h 3359"/>
                    <a:gd name="T36" fmla="+- 0 4974 2634"/>
                    <a:gd name="T37" fmla="*/ T36 w 3866"/>
                    <a:gd name="T38" fmla="+- 0 8691 7877"/>
                    <a:gd name="T39" fmla="*/ 8691 h 3359"/>
                    <a:gd name="T40" fmla="+- 0 5183 2634"/>
                    <a:gd name="T41" fmla="*/ T40 w 3866"/>
                    <a:gd name="T42" fmla="+- 0 8669 7877"/>
                    <a:gd name="T43" fmla="*/ 8669 h 3359"/>
                    <a:gd name="T44" fmla="+- 0 5392 2634"/>
                    <a:gd name="T45" fmla="*/ T44 w 3866"/>
                    <a:gd name="T46" fmla="+- 0 8760 7877"/>
                    <a:gd name="T47" fmla="*/ 8760 h 3359"/>
                    <a:gd name="T48" fmla="+- 0 5596 2634"/>
                    <a:gd name="T49" fmla="*/ T48 w 3866"/>
                    <a:gd name="T50" fmla="+- 0 8856 7877"/>
                    <a:gd name="T51" fmla="*/ 8856 h 3359"/>
                    <a:gd name="T52" fmla="+- 0 5717 2634"/>
                    <a:gd name="T53" fmla="*/ T52 w 3866"/>
                    <a:gd name="T54" fmla="+- 0 9010 7877"/>
                    <a:gd name="T55" fmla="*/ 9010 h 3359"/>
                    <a:gd name="T56" fmla="+- 0 5873 2634"/>
                    <a:gd name="T57" fmla="*/ T56 w 3866"/>
                    <a:gd name="T58" fmla="+- 0 9185 7877"/>
                    <a:gd name="T59" fmla="*/ 9185 h 3359"/>
                    <a:gd name="T60" fmla="+- 0 5933 2634"/>
                    <a:gd name="T61" fmla="*/ T60 w 3866"/>
                    <a:gd name="T62" fmla="+- 0 9401 7877"/>
                    <a:gd name="T63" fmla="*/ 9401 h 3359"/>
                    <a:gd name="T64" fmla="+- 0 6059 2634"/>
                    <a:gd name="T65" fmla="*/ T64 w 3866"/>
                    <a:gd name="T66" fmla="+- 0 9583 7877"/>
                    <a:gd name="T67" fmla="*/ 9583 h 3359"/>
                    <a:gd name="T68" fmla="+- 0 6156 2634"/>
                    <a:gd name="T69" fmla="*/ T68 w 3866"/>
                    <a:gd name="T70" fmla="+- 0 9784 7877"/>
                    <a:gd name="T71" fmla="*/ 9784 h 3359"/>
                    <a:gd name="T72" fmla="+- 0 6262 2634"/>
                    <a:gd name="T73" fmla="*/ T72 w 3866"/>
                    <a:gd name="T74" fmla="+- 0 9956 7877"/>
                    <a:gd name="T75" fmla="*/ 9956 h 3359"/>
                    <a:gd name="T76" fmla="+- 0 6397 2634"/>
                    <a:gd name="T77" fmla="*/ T76 w 3866"/>
                    <a:gd name="T78" fmla="+- 0 10126 7877"/>
                    <a:gd name="T79" fmla="*/ 10126 h 3359"/>
                    <a:gd name="T80" fmla="+- 0 6461 2634"/>
                    <a:gd name="T81" fmla="*/ T80 w 3866"/>
                    <a:gd name="T82" fmla="+- 0 10294 7877"/>
                    <a:gd name="T83" fmla="*/ 10294 h 3359"/>
                    <a:gd name="T84" fmla="+- 0 6194 2634"/>
                    <a:gd name="T85" fmla="*/ T84 w 3866"/>
                    <a:gd name="T86" fmla="+- 0 10184 7877"/>
                    <a:gd name="T87" fmla="*/ 10184 h 3359"/>
                    <a:gd name="T88" fmla="+- 0 6222 2634"/>
                    <a:gd name="T89" fmla="*/ T88 w 3866"/>
                    <a:gd name="T90" fmla="+- 0 10342 7877"/>
                    <a:gd name="T91" fmla="*/ 10342 h 3359"/>
                    <a:gd name="T92" fmla="+- 0 6056 2634"/>
                    <a:gd name="T93" fmla="*/ T92 w 3866"/>
                    <a:gd name="T94" fmla="+- 0 10350 7877"/>
                    <a:gd name="T95" fmla="*/ 10350 h 3359"/>
                    <a:gd name="T96" fmla="+- 0 6007 2634"/>
                    <a:gd name="T97" fmla="*/ T96 w 3866"/>
                    <a:gd name="T98" fmla="+- 0 10483 7877"/>
                    <a:gd name="T99" fmla="*/ 10483 h 3359"/>
                    <a:gd name="T100" fmla="+- 0 6213 2634"/>
                    <a:gd name="T101" fmla="*/ T100 w 3866"/>
                    <a:gd name="T102" fmla="+- 0 10598 7877"/>
                    <a:gd name="T103" fmla="*/ 10598 h 3359"/>
                    <a:gd name="T104" fmla="+- 0 6113 2634"/>
                    <a:gd name="T105" fmla="*/ T104 w 3866"/>
                    <a:gd name="T106" fmla="+- 0 10730 7877"/>
                    <a:gd name="T107" fmla="*/ 10730 h 3359"/>
                    <a:gd name="T108" fmla="+- 0 6235 2634"/>
                    <a:gd name="T109" fmla="*/ T108 w 3866"/>
                    <a:gd name="T110" fmla="+- 0 10910 7877"/>
                    <a:gd name="T111" fmla="*/ 10910 h 3359"/>
                    <a:gd name="T112" fmla="+- 0 6328 2634"/>
                    <a:gd name="T113" fmla="*/ T112 w 3866"/>
                    <a:gd name="T114" fmla="+- 0 11108 7877"/>
                    <a:gd name="T115" fmla="*/ 11108 h 3359"/>
                    <a:gd name="T116" fmla="+- 0 6170 2634"/>
                    <a:gd name="T117" fmla="*/ T116 w 3866"/>
                    <a:gd name="T118" fmla="+- 0 11137 7877"/>
                    <a:gd name="T119" fmla="*/ 11137 h 3359"/>
                    <a:gd name="T120" fmla="+- 0 6035 2634"/>
                    <a:gd name="T121" fmla="*/ T120 w 3866"/>
                    <a:gd name="T122" fmla="+- 0 11233 7877"/>
                    <a:gd name="T123" fmla="*/ 11233 h 3359"/>
                    <a:gd name="T124" fmla="+- 0 5747 2634"/>
                    <a:gd name="T125" fmla="*/ T124 w 3866"/>
                    <a:gd name="T126" fmla="+- 0 11226 7877"/>
                    <a:gd name="T127" fmla="*/ 11226 h 3359"/>
                    <a:gd name="T128" fmla="+- 0 3916 2634"/>
                    <a:gd name="T129" fmla="*/ T128 w 3866"/>
                    <a:gd name="T130" fmla="+- 0 11221 7877"/>
                    <a:gd name="T131" fmla="*/ 11221 h 3359"/>
                    <a:gd name="T132" fmla="+- 0 3726 2634"/>
                    <a:gd name="T133" fmla="*/ T132 w 3866"/>
                    <a:gd name="T134" fmla="+- 0 11154 7877"/>
                    <a:gd name="T135" fmla="*/ 11154 h 3359"/>
                    <a:gd name="T136" fmla="+- 0 3536 2634"/>
                    <a:gd name="T137" fmla="*/ T136 w 3866"/>
                    <a:gd name="T138" fmla="+- 0 11095 7877"/>
                    <a:gd name="T139" fmla="*/ 11095 h 3359"/>
                    <a:gd name="T140" fmla="+- 0 3727 2634"/>
                    <a:gd name="T141" fmla="*/ T140 w 3866"/>
                    <a:gd name="T142" fmla="+- 0 11003 7877"/>
                    <a:gd name="T143" fmla="*/ 11003 h 3359"/>
                    <a:gd name="T144" fmla="+- 0 3661 2634"/>
                    <a:gd name="T145" fmla="*/ T144 w 3866"/>
                    <a:gd name="T146" fmla="+- 0 10794 7877"/>
                    <a:gd name="T147" fmla="*/ 10794 h 3359"/>
                    <a:gd name="T148" fmla="+- 0 3639 2634"/>
                    <a:gd name="T149" fmla="*/ T148 w 3866"/>
                    <a:gd name="T150" fmla="+- 0 10752 7877"/>
                    <a:gd name="T151" fmla="*/ 10752 h 3359"/>
                    <a:gd name="T152" fmla="+- 0 3471 2634"/>
                    <a:gd name="T153" fmla="*/ T152 w 3866"/>
                    <a:gd name="T154" fmla="+- 0 10604 7877"/>
                    <a:gd name="T155" fmla="*/ 10604 h 3359"/>
                    <a:gd name="T156" fmla="+- 0 3446 2634"/>
                    <a:gd name="T157" fmla="*/ T156 w 3866"/>
                    <a:gd name="T158" fmla="+- 0 10360 7877"/>
                    <a:gd name="T159" fmla="*/ 10360 h 3359"/>
                    <a:gd name="T160" fmla="+- 0 3252 2634"/>
                    <a:gd name="T161" fmla="*/ T160 w 3866"/>
                    <a:gd name="T162" fmla="+- 0 10249 7877"/>
                    <a:gd name="T163" fmla="*/ 10249 h 3359"/>
                    <a:gd name="T164" fmla="+- 0 3306 2634"/>
                    <a:gd name="T165" fmla="*/ T164 w 3866"/>
                    <a:gd name="T166" fmla="+- 0 10463 7877"/>
                    <a:gd name="T167" fmla="*/ 10463 h 3359"/>
                    <a:gd name="T168" fmla="+- 0 3211 2634"/>
                    <a:gd name="T169" fmla="*/ T168 w 3866"/>
                    <a:gd name="T170" fmla="+- 0 10379 7877"/>
                    <a:gd name="T171" fmla="*/ 10379 h 3359"/>
                    <a:gd name="T172" fmla="+- 0 3084 2634"/>
                    <a:gd name="T173" fmla="*/ T172 w 3866"/>
                    <a:gd name="T174" fmla="+- 0 10194 7877"/>
                    <a:gd name="T175" fmla="*/ 10194 h 3359"/>
                    <a:gd name="T176" fmla="+- 0 3119 2634"/>
                    <a:gd name="T177" fmla="*/ T176 w 3866"/>
                    <a:gd name="T178" fmla="+- 0 10029 7877"/>
                    <a:gd name="T179" fmla="*/ 10029 h 3359"/>
                    <a:gd name="T180" fmla="+- 0 2956 2634"/>
                    <a:gd name="T181" fmla="*/ T180 w 3866"/>
                    <a:gd name="T182" fmla="+- 0 10041 7877"/>
                    <a:gd name="T183" fmla="*/ 10041 h 3359"/>
                    <a:gd name="T184" fmla="+- 0 2827 2634"/>
                    <a:gd name="T185" fmla="*/ T184 w 3866"/>
                    <a:gd name="T186" fmla="+- 0 10055 7877"/>
                    <a:gd name="T187" fmla="*/ 10055 h 3359"/>
                    <a:gd name="T188" fmla="+- 0 2759 2634"/>
                    <a:gd name="T189" fmla="*/ T188 w 3866"/>
                    <a:gd name="T190" fmla="+- 0 10043 7877"/>
                    <a:gd name="T191" fmla="*/ 10043 h 3359"/>
                    <a:gd name="T192" fmla="+- 0 2728 2634"/>
                    <a:gd name="T193" fmla="*/ T192 w 3866"/>
                    <a:gd name="T194" fmla="+- 0 10004 7877"/>
                    <a:gd name="T195" fmla="*/ 10004 h 3359"/>
                    <a:gd name="T196" fmla="+- 0 2682 2634"/>
                    <a:gd name="T197" fmla="*/ T196 w 3866"/>
                    <a:gd name="T198" fmla="+- 0 9796 7877"/>
                    <a:gd name="T199" fmla="*/ 9796 h 3359"/>
                    <a:gd name="T200" fmla="+- 0 2745 2634"/>
                    <a:gd name="T201" fmla="*/ T200 w 3866"/>
                    <a:gd name="T202" fmla="+- 0 9604 7877"/>
                    <a:gd name="T203" fmla="*/ 9604 h 3359"/>
                    <a:gd name="T204" fmla="+- 0 2738 2634"/>
                    <a:gd name="T205" fmla="*/ T204 w 3866"/>
                    <a:gd name="T206" fmla="+- 0 9393 7877"/>
                    <a:gd name="T207" fmla="*/ 9393 h 3359"/>
                    <a:gd name="T208" fmla="+- 0 2882 2634"/>
                    <a:gd name="T209" fmla="*/ T208 w 3866"/>
                    <a:gd name="T210" fmla="+- 0 9319 7877"/>
                    <a:gd name="T211" fmla="*/ 9319 h 3359"/>
                    <a:gd name="T212" fmla="+- 0 3042 2634"/>
                    <a:gd name="T213" fmla="*/ T212 w 3866"/>
                    <a:gd name="T214" fmla="+- 0 8618 7877"/>
                    <a:gd name="T215" fmla="*/ 8618 h 3359"/>
                    <a:gd name="T216" fmla="+- 0 2956 2634"/>
                    <a:gd name="T217" fmla="*/ T216 w 3866"/>
                    <a:gd name="T218" fmla="+- 0 8423 7877"/>
                    <a:gd name="T219" fmla="*/ 8423 h 3359"/>
                    <a:gd name="T220" fmla="+- 0 2726 2634"/>
                    <a:gd name="T221" fmla="*/ T220 w 3866"/>
                    <a:gd name="T222" fmla="+- 0 8406 7877"/>
                    <a:gd name="T223" fmla="*/ 8406 h 3359"/>
                    <a:gd name="T224" fmla="+- 0 2734 2634"/>
                    <a:gd name="T225" fmla="*/ T224 w 3866"/>
                    <a:gd name="T226" fmla="+- 0 8339 7877"/>
                    <a:gd name="T227" fmla="*/ 8339 h 3359"/>
                    <a:gd name="T228" fmla="+- 0 2926 2634"/>
                    <a:gd name="T229" fmla="*/ T228 w 3866"/>
                    <a:gd name="T230" fmla="+- 0 8221 7877"/>
                    <a:gd name="T231" fmla="*/ 8221 h 3359"/>
                    <a:gd name="T232" fmla="+- 0 3133 2634"/>
                    <a:gd name="T233" fmla="*/ T232 w 3866"/>
                    <a:gd name="T234" fmla="+- 0 8227 7877"/>
                    <a:gd name="T235" fmla="*/ 8227 h 3359"/>
                    <a:gd name="T236" fmla="+- 0 3329 2634"/>
                    <a:gd name="T237" fmla="*/ T236 w 3866"/>
                    <a:gd name="T238" fmla="+- 0 8260 7877"/>
                    <a:gd name="T239" fmla="*/ 8260 h 3359"/>
                    <a:gd name="T240" fmla="+- 0 3529 2634"/>
                    <a:gd name="T241" fmla="*/ T240 w 3866"/>
                    <a:gd name="T242" fmla="+- 0 8159 7877"/>
                    <a:gd name="T243" fmla="*/ 8159 h 3359"/>
                    <a:gd name="T244" fmla="+- 0 3683 2634"/>
                    <a:gd name="T245" fmla="*/ T244 w 3866"/>
                    <a:gd name="T246" fmla="+- 0 7994 7877"/>
                    <a:gd name="T247" fmla="*/ 7994 h 335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  <a:cxn ang="0">
                      <a:pos x="T241" y="T243"/>
                    </a:cxn>
                    <a:cxn ang="0">
                      <a:pos x="T245" y="T247"/>
                    </a:cxn>
                  </a:cxnLst>
                  <a:rect l="0" t="0" r="r" b="b"/>
                  <a:pathLst>
                    <a:path w="3866" h="3359">
                      <a:moveTo>
                        <a:pt x="1148" y="4"/>
                      </a:moveTo>
                      <a:lnTo>
                        <a:pt x="1154" y="6"/>
                      </a:lnTo>
                      <a:lnTo>
                        <a:pt x="1159" y="9"/>
                      </a:lnTo>
                      <a:lnTo>
                        <a:pt x="1163" y="12"/>
                      </a:lnTo>
                      <a:lnTo>
                        <a:pt x="1170" y="15"/>
                      </a:lnTo>
                      <a:lnTo>
                        <a:pt x="1174" y="17"/>
                      </a:lnTo>
                      <a:lnTo>
                        <a:pt x="1179" y="21"/>
                      </a:lnTo>
                      <a:lnTo>
                        <a:pt x="1184" y="25"/>
                      </a:lnTo>
                      <a:lnTo>
                        <a:pt x="1188" y="27"/>
                      </a:lnTo>
                      <a:lnTo>
                        <a:pt x="1193" y="31"/>
                      </a:lnTo>
                      <a:lnTo>
                        <a:pt x="1198" y="35"/>
                      </a:lnTo>
                      <a:lnTo>
                        <a:pt x="1205" y="38"/>
                      </a:lnTo>
                      <a:lnTo>
                        <a:pt x="1209" y="40"/>
                      </a:lnTo>
                      <a:lnTo>
                        <a:pt x="1214" y="44"/>
                      </a:lnTo>
                      <a:lnTo>
                        <a:pt x="1219" y="48"/>
                      </a:lnTo>
                      <a:lnTo>
                        <a:pt x="1224" y="52"/>
                      </a:lnTo>
                      <a:lnTo>
                        <a:pt x="1228" y="54"/>
                      </a:lnTo>
                      <a:lnTo>
                        <a:pt x="1233" y="58"/>
                      </a:lnTo>
                      <a:lnTo>
                        <a:pt x="1238" y="62"/>
                      </a:lnTo>
                      <a:lnTo>
                        <a:pt x="1243" y="64"/>
                      </a:lnTo>
                      <a:lnTo>
                        <a:pt x="1249" y="67"/>
                      </a:lnTo>
                      <a:lnTo>
                        <a:pt x="1254" y="71"/>
                      </a:lnTo>
                      <a:lnTo>
                        <a:pt x="1259" y="75"/>
                      </a:lnTo>
                      <a:lnTo>
                        <a:pt x="1263" y="77"/>
                      </a:lnTo>
                      <a:lnTo>
                        <a:pt x="1268" y="81"/>
                      </a:lnTo>
                      <a:lnTo>
                        <a:pt x="1274" y="83"/>
                      </a:lnTo>
                      <a:lnTo>
                        <a:pt x="1279" y="87"/>
                      </a:lnTo>
                      <a:lnTo>
                        <a:pt x="1284" y="89"/>
                      </a:lnTo>
                      <a:lnTo>
                        <a:pt x="1290" y="92"/>
                      </a:lnTo>
                      <a:lnTo>
                        <a:pt x="1295" y="94"/>
                      </a:lnTo>
                      <a:lnTo>
                        <a:pt x="1300" y="98"/>
                      </a:lnTo>
                      <a:lnTo>
                        <a:pt x="1306" y="100"/>
                      </a:lnTo>
                      <a:lnTo>
                        <a:pt x="1311" y="104"/>
                      </a:lnTo>
                      <a:lnTo>
                        <a:pt x="1317" y="105"/>
                      </a:lnTo>
                      <a:lnTo>
                        <a:pt x="1322" y="109"/>
                      </a:lnTo>
                      <a:lnTo>
                        <a:pt x="1326" y="111"/>
                      </a:lnTo>
                      <a:lnTo>
                        <a:pt x="1332" y="113"/>
                      </a:lnTo>
                      <a:lnTo>
                        <a:pt x="1337" y="117"/>
                      </a:lnTo>
                      <a:lnTo>
                        <a:pt x="1343" y="119"/>
                      </a:lnTo>
                      <a:lnTo>
                        <a:pt x="1348" y="122"/>
                      </a:lnTo>
                      <a:lnTo>
                        <a:pt x="1354" y="124"/>
                      </a:lnTo>
                      <a:lnTo>
                        <a:pt x="1358" y="126"/>
                      </a:lnTo>
                      <a:lnTo>
                        <a:pt x="1365" y="130"/>
                      </a:lnTo>
                      <a:lnTo>
                        <a:pt x="1369" y="132"/>
                      </a:lnTo>
                      <a:lnTo>
                        <a:pt x="1375" y="134"/>
                      </a:lnTo>
                      <a:lnTo>
                        <a:pt x="1380" y="137"/>
                      </a:lnTo>
                      <a:lnTo>
                        <a:pt x="1386" y="139"/>
                      </a:lnTo>
                      <a:lnTo>
                        <a:pt x="1392" y="141"/>
                      </a:lnTo>
                      <a:lnTo>
                        <a:pt x="1397" y="145"/>
                      </a:lnTo>
                      <a:lnTo>
                        <a:pt x="1403" y="146"/>
                      </a:lnTo>
                      <a:lnTo>
                        <a:pt x="1409" y="148"/>
                      </a:lnTo>
                      <a:lnTo>
                        <a:pt x="1414" y="150"/>
                      </a:lnTo>
                      <a:lnTo>
                        <a:pt x="1420" y="152"/>
                      </a:lnTo>
                      <a:lnTo>
                        <a:pt x="1426" y="154"/>
                      </a:lnTo>
                      <a:lnTo>
                        <a:pt x="1433" y="153"/>
                      </a:lnTo>
                      <a:lnTo>
                        <a:pt x="1440" y="153"/>
                      </a:lnTo>
                      <a:lnTo>
                        <a:pt x="1446" y="153"/>
                      </a:lnTo>
                      <a:lnTo>
                        <a:pt x="1452" y="154"/>
                      </a:lnTo>
                      <a:lnTo>
                        <a:pt x="1453" y="165"/>
                      </a:lnTo>
                      <a:lnTo>
                        <a:pt x="1456" y="171"/>
                      </a:lnTo>
                      <a:lnTo>
                        <a:pt x="1457" y="176"/>
                      </a:lnTo>
                      <a:lnTo>
                        <a:pt x="1459" y="183"/>
                      </a:lnTo>
                      <a:lnTo>
                        <a:pt x="1461" y="188"/>
                      </a:lnTo>
                      <a:lnTo>
                        <a:pt x="1463" y="194"/>
                      </a:lnTo>
                      <a:lnTo>
                        <a:pt x="1465" y="199"/>
                      </a:lnTo>
                      <a:lnTo>
                        <a:pt x="1466" y="204"/>
                      </a:lnTo>
                      <a:lnTo>
                        <a:pt x="1467" y="216"/>
                      </a:lnTo>
                      <a:lnTo>
                        <a:pt x="1467" y="222"/>
                      </a:lnTo>
                      <a:lnTo>
                        <a:pt x="1468" y="227"/>
                      </a:lnTo>
                      <a:lnTo>
                        <a:pt x="1469" y="234"/>
                      </a:lnTo>
                      <a:lnTo>
                        <a:pt x="1469" y="239"/>
                      </a:lnTo>
                      <a:lnTo>
                        <a:pt x="1469" y="245"/>
                      </a:lnTo>
                      <a:lnTo>
                        <a:pt x="1471" y="251"/>
                      </a:lnTo>
                      <a:lnTo>
                        <a:pt x="1471" y="257"/>
                      </a:lnTo>
                      <a:lnTo>
                        <a:pt x="1471" y="262"/>
                      </a:lnTo>
                      <a:lnTo>
                        <a:pt x="1471" y="269"/>
                      </a:lnTo>
                      <a:lnTo>
                        <a:pt x="1473" y="274"/>
                      </a:lnTo>
                      <a:lnTo>
                        <a:pt x="1473" y="280"/>
                      </a:lnTo>
                      <a:lnTo>
                        <a:pt x="1473" y="287"/>
                      </a:lnTo>
                      <a:lnTo>
                        <a:pt x="1473" y="292"/>
                      </a:lnTo>
                      <a:lnTo>
                        <a:pt x="1476" y="299"/>
                      </a:lnTo>
                      <a:lnTo>
                        <a:pt x="1468" y="298"/>
                      </a:lnTo>
                      <a:lnTo>
                        <a:pt x="1462" y="296"/>
                      </a:lnTo>
                      <a:lnTo>
                        <a:pt x="1456" y="296"/>
                      </a:lnTo>
                      <a:lnTo>
                        <a:pt x="1450" y="294"/>
                      </a:lnTo>
                      <a:lnTo>
                        <a:pt x="1444" y="293"/>
                      </a:lnTo>
                      <a:lnTo>
                        <a:pt x="1439" y="293"/>
                      </a:lnTo>
                      <a:lnTo>
                        <a:pt x="1433" y="292"/>
                      </a:lnTo>
                      <a:lnTo>
                        <a:pt x="1428" y="292"/>
                      </a:lnTo>
                      <a:lnTo>
                        <a:pt x="1420" y="293"/>
                      </a:lnTo>
                      <a:lnTo>
                        <a:pt x="1415" y="293"/>
                      </a:lnTo>
                      <a:lnTo>
                        <a:pt x="1409" y="293"/>
                      </a:lnTo>
                      <a:lnTo>
                        <a:pt x="1402" y="293"/>
                      </a:lnTo>
                      <a:lnTo>
                        <a:pt x="1397" y="293"/>
                      </a:lnTo>
                      <a:lnTo>
                        <a:pt x="1391" y="293"/>
                      </a:lnTo>
                      <a:lnTo>
                        <a:pt x="1385" y="295"/>
                      </a:lnTo>
                      <a:lnTo>
                        <a:pt x="1379" y="295"/>
                      </a:lnTo>
                      <a:lnTo>
                        <a:pt x="1374" y="295"/>
                      </a:lnTo>
                      <a:lnTo>
                        <a:pt x="1367" y="297"/>
                      </a:lnTo>
                      <a:lnTo>
                        <a:pt x="1361" y="297"/>
                      </a:lnTo>
                      <a:lnTo>
                        <a:pt x="1355" y="299"/>
                      </a:lnTo>
                      <a:lnTo>
                        <a:pt x="1349" y="299"/>
                      </a:lnTo>
                      <a:lnTo>
                        <a:pt x="1344" y="301"/>
                      </a:lnTo>
                      <a:lnTo>
                        <a:pt x="1337" y="302"/>
                      </a:lnTo>
                      <a:lnTo>
                        <a:pt x="1332" y="303"/>
                      </a:lnTo>
                      <a:lnTo>
                        <a:pt x="1325" y="304"/>
                      </a:lnTo>
                      <a:lnTo>
                        <a:pt x="1321" y="309"/>
                      </a:lnTo>
                      <a:lnTo>
                        <a:pt x="1317" y="313"/>
                      </a:lnTo>
                      <a:lnTo>
                        <a:pt x="1319" y="318"/>
                      </a:lnTo>
                      <a:lnTo>
                        <a:pt x="1319" y="325"/>
                      </a:lnTo>
                      <a:lnTo>
                        <a:pt x="1321" y="330"/>
                      </a:lnTo>
                      <a:lnTo>
                        <a:pt x="1323" y="337"/>
                      </a:lnTo>
                      <a:lnTo>
                        <a:pt x="1325" y="342"/>
                      </a:lnTo>
                      <a:lnTo>
                        <a:pt x="1326" y="347"/>
                      </a:lnTo>
                      <a:lnTo>
                        <a:pt x="1329" y="353"/>
                      </a:lnTo>
                      <a:lnTo>
                        <a:pt x="1330" y="358"/>
                      </a:lnTo>
                      <a:lnTo>
                        <a:pt x="1332" y="365"/>
                      </a:lnTo>
                      <a:lnTo>
                        <a:pt x="1334" y="371"/>
                      </a:lnTo>
                      <a:lnTo>
                        <a:pt x="1336" y="376"/>
                      </a:lnTo>
                      <a:lnTo>
                        <a:pt x="1338" y="383"/>
                      </a:lnTo>
                      <a:lnTo>
                        <a:pt x="1341" y="387"/>
                      </a:lnTo>
                      <a:lnTo>
                        <a:pt x="1343" y="392"/>
                      </a:lnTo>
                      <a:lnTo>
                        <a:pt x="1348" y="396"/>
                      </a:lnTo>
                      <a:lnTo>
                        <a:pt x="1352" y="398"/>
                      </a:lnTo>
                      <a:lnTo>
                        <a:pt x="1355" y="405"/>
                      </a:lnTo>
                      <a:lnTo>
                        <a:pt x="1380" y="427"/>
                      </a:lnTo>
                      <a:lnTo>
                        <a:pt x="1385" y="425"/>
                      </a:lnTo>
                      <a:lnTo>
                        <a:pt x="1388" y="421"/>
                      </a:lnTo>
                      <a:lnTo>
                        <a:pt x="1391" y="416"/>
                      </a:lnTo>
                      <a:lnTo>
                        <a:pt x="1393" y="410"/>
                      </a:lnTo>
                      <a:lnTo>
                        <a:pt x="1396" y="404"/>
                      </a:lnTo>
                      <a:lnTo>
                        <a:pt x="1400" y="399"/>
                      </a:lnTo>
                      <a:lnTo>
                        <a:pt x="1406" y="399"/>
                      </a:lnTo>
                      <a:lnTo>
                        <a:pt x="1411" y="399"/>
                      </a:lnTo>
                      <a:lnTo>
                        <a:pt x="1419" y="399"/>
                      </a:lnTo>
                      <a:lnTo>
                        <a:pt x="1424" y="399"/>
                      </a:lnTo>
                      <a:lnTo>
                        <a:pt x="1431" y="398"/>
                      </a:lnTo>
                      <a:lnTo>
                        <a:pt x="1433" y="394"/>
                      </a:lnTo>
                      <a:lnTo>
                        <a:pt x="1437" y="389"/>
                      </a:lnTo>
                      <a:lnTo>
                        <a:pt x="1440" y="385"/>
                      </a:lnTo>
                      <a:lnTo>
                        <a:pt x="1443" y="378"/>
                      </a:lnTo>
                      <a:lnTo>
                        <a:pt x="1447" y="373"/>
                      </a:lnTo>
                      <a:lnTo>
                        <a:pt x="1451" y="368"/>
                      </a:lnTo>
                      <a:lnTo>
                        <a:pt x="1456" y="367"/>
                      </a:lnTo>
                      <a:lnTo>
                        <a:pt x="1462" y="365"/>
                      </a:lnTo>
                      <a:lnTo>
                        <a:pt x="1468" y="365"/>
                      </a:lnTo>
                      <a:lnTo>
                        <a:pt x="1471" y="369"/>
                      </a:lnTo>
                      <a:lnTo>
                        <a:pt x="1477" y="374"/>
                      </a:lnTo>
                      <a:lnTo>
                        <a:pt x="1480" y="375"/>
                      </a:lnTo>
                      <a:lnTo>
                        <a:pt x="1487" y="373"/>
                      </a:lnTo>
                      <a:lnTo>
                        <a:pt x="1493" y="369"/>
                      </a:lnTo>
                      <a:lnTo>
                        <a:pt x="1498" y="368"/>
                      </a:lnTo>
                      <a:lnTo>
                        <a:pt x="1504" y="369"/>
                      </a:lnTo>
                      <a:lnTo>
                        <a:pt x="1508" y="374"/>
                      </a:lnTo>
                      <a:lnTo>
                        <a:pt x="1511" y="380"/>
                      </a:lnTo>
                      <a:lnTo>
                        <a:pt x="1515" y="384"/>
                      </a:lnTo>
                      <a:lnTo>
                        <a:pt x="1520" y="388"/>
                      </a:lnTo>
                      <a:lnTo>
                        <a:pt x="1524" y="390"/>
                      </a:lnTo>
                      <a:lnTo>
                        <a:pt x="1531" y="388"/>
                      </a:lnTo>
                      <a:lnTo>
                        <a:pt x="1536" y="386"/>
                      </a:lnTo>
                      <a:lnTo>
                        <a:pt x="1542" y="383"/>
                      </a:lnTo>
                      <a:lnTo>
                        <a:pt x="1547" y="383"/>
                      </a:lnTo>
                      <a:lnTo>
                        <a:pt x="1554" y="382"/>
                      </a:lnTo>
                      <a:lnTo>
                        <a:pt x="1560" y="384"/>
                      </a:lnTo>
                      <a:lnTo>
                        <a:pt x="1565" y="388"/>
                      </a:lnTo>
                      <a:lnTo>
                        <a:pt x="1571" y="389"/>
                      </a:lnTo>
                      <a:lnTo>
                        <a:pt x="1576" y="392"/>
                      </a:lnTo>
                      <a:lnTo>
                        <a:pt x="1581" y="395"/>
                      </a:lnTo>
                      <a:lnTo>
                        <a:pt x="1587" y="397"/>
                      </a:lnTo>
                      <a:lnTo>
                        <a:pt x="1592" y="401"/>
                      </a:lnTo>
                      <a:lnTo>
                        <a:pt x="1598" y="403"/>
                      </a:lnTo>
                      <a:lnTo>
                        <a:pt x="1603" y="406"/>
                      </a:lnTo>
                      <a:lnTo>
                        <a:pt x="1611" y="411"/>
                      </a:lnTo>
                      <a:lnTo>
                        <a:pt x="1601" y="425"/>
                      </a:lnTo>
                      <a:lnTo>
                        <a:pt x="1604" y="431"/>
                      </a:lnTo>
                      <a:lnTo>
                        <a:pt x="1605" y="436"/>
                      </a:lnTo>
                      <a:lnTo>
                        <a:pt x="1609" y="442"/>
                      </a:lnTo>
                      <a:lnTo>
                        <a:pt x="1611" y="447"/>
                      </a:lnTo>
                      <a:lnTo>
                        <a:pt x="1611" y="454"/>
                      </a:lnTo>
                      <a:lnTo>
                        <a:pt x="1611" y="460"/>
                      </a:lnTo>
                      <a:lnTo>
                        <a:pt x="1609" y="464"/>
                      </a:lnTo>
                      <a:lnTo>
                        <a:pt x="1605" y="469"/>
                      </a:lnTo>
                      <a:lnTo>
                        <a:pt x="1603" y="473"/>
                      </a:lnTo>
                      <a:lnTo>
                        <a:pt x="1599" y="478"/>
                      </a:lnTo>
                      <a:lnTo>
                        <a:pt x="1593" y="484"/>
                      </a:lnTo>
                      <a:lnTo>
                        <a:pt x="1589" y="489"/>
                      </a:lnTo>
                      <a:lnTo>
                        <a:pt x="1585" y="493"/>
                      </a:lnTo>
                      <a:lnTo>
                        <a:pt x="1579" y="492"/>
                      </a:lnTo>
                      <a:lnTo>
                        <a:pt x="1573" y="490"/>
                      </a:lnTo>
                      <a:lnTo>
                        <a:pt x="1568" y="486"/>
                      </a:lnTo>
                      <a:lnTo>
                        <a:pt x="1565" y="482"/>
                      </a:lnTo>
                      <a:lnTo>
                        <a:pt x="1562" y="477"/>
                      </a:lnTo>
                      <a:lnTo>
                        <a:pt x="1558" y="471"/>
                      </a:lnTo>
                      <a:lnTo>
                        <a:pt x="1555" y="467"/>
                      </a:lnTo>
                      <a:lnTo>
                        <a:pt x="1550" y="465"/>
                      </a:lnTo>
                      <a:lnTo>
                        <a:pt x="1544" y="462"/>
                      </a:lnTo>
                      <a:lnTo>
                        <a:pt x="1517" y="448"/>
                      </a:lnTo>
                      <a:lnTo>
                        <a:pt x="1511" y="447"/>
                      </a:lnTo>
                      <a:lnTo>
                        <a:pt x="1507" y="444"/>
                      </a:lnTo>
                      <a:lnTo>
                        <a:pt x="1500" y="445"/>
                      </a:lnTo>
                      <a:lnTo>
                        <a:pt x="1495" y="448"/>
                      </a:lnTo>
                      <a:lnTo>
                        <a:pt x="1494" y="454"/>
                      </a:lnTo>
                      <a:lnTo>
                        <a:pt x="1495" y="459"/>
                      </a:lnTo>
                      <a:lnTo>
                        <a:pt x="1499" y="463"/>
                      </a:lnTo>
                      <a:lnTo>
                        <a:pt x="1505" y="467"/>
                      </a:lnTo>
                      <a:lnTo>
                        <a:pt x="1510" y="471"/>
                      </a:lnTo>
                      <a:lnTo>
                        <a:pt x="1513" y="475"/>
                      </a:lnTo>
                      <a:lnTo>
                        <a:pt x="1517" y="479"/>
                      </a:lnTo>
                      <a:lnTo>
                        <a:pt x="1519" y="486"/>
                      </a:lnTo>
                      <a:lnTo>
                        <a:pt x="1520" y="491"/>
                      </a:lnTo>
                      <a:lnTo>
                        <a:pt x="1519" y="497"/>
                      </a:lnTo>
                      <a:lnTo>
                        <a:pt x="1516" y="501"/>
                      </a:lnTo>
                      <a:lnTo>
                        <a:pt x="1511" y="506"/>
                      </a:lnTo>
                      <a:lnTo>
                        <a:pt x="1507" y="511"/>
                      </a:lnTo>
                      <a:lnTo>
                        <a:pt x="1505" y="517"/>
                      </a:lnTo>
                      <a:lnTo>
                        <a:pt x="1507" y="522"/>
                      </a:lnTo>
                      <a:lnTo>
                        <a:pt x="1511" y="528"/>
                      </a:lnTo>
                      <a:lnTo>
                        <a:pt x="1514" y="533"/>
                      </a:lnTo>
                      <a:lnTo>
                        <a:pt x="1517" y="537"/>
                      </a:lnTo>
                      <a:lnTo>
                        <a:pt x="1521" y="541"/>
                      </a:lnTo>
                      <a:lnTo>
                        <a:pt x="1524" y="547"/>
                      </a:lnTo>
                      <a:lnTo>
                        <a:pt x="1529" y="551"/>
                      </a:lnTo>
                      <a:lnTo>
                        <a:pt x="1533" y="557"/>
                      </a:lnTo>
                      <a:lnTo>
                        <a:pt x="1529" y="562"/>
                      </a:lnTo>
                      <a:lnTo>
                        <a:pt x="1527" y="566"/>
                      </a:lnTo>
                      <a:lnTo>
                        <a:pt x="1523" y="571"/>
                      </a:lnTo>
                      <a:lnTo>
                        <a:pt x="1519" y="576"/>
                      </a:lnTo>
                      <a:lnTo>
                        <a:pt x="1515" y="581"/>
                      </a:lnTo>
                      <a:lnTo>
                        <a:pt x="1510" y="586"/>
                      </a:lnTo>
                      <a:lnTo>
                        <a:pt x="1519" y="591"/>
                      </a:lnTo>
                      <a:lnTo>
                        <a:pt x="1525" y="593"/>
                      </a:lnTo>
                      <a:lnTo>
                        <a:pt x="1531" y="594"/>
                      </a:lnTo>
                      <a:lnTo>
                        <a:pt x="1536" y="598"/>
                      </a:lnTo>
                      <a:lnTo>
                        <a:pt x="1542" y="600"/>
                      </a:lnTo>
                      <a:lnTo>
                        <a:pt x="1548" y="601"/>
                      </a:lnTo>
                      <a:lnTo>
                        <a:pt x="1552" y="604"/>
                      </a:lnTo>
                      <a:lnTo>
                        <a:pt x="1559" y="607"/>
                      </a:lnTo>
                      <a:lnTo>
                        <a:pt x="1563" y="609"/>
                      </a:lnTo>
                      <a:lnTo>
                        <a:pt x="1569" y="611"/>
                      </a:lnTo>
                      <a:lnTo>
                        <a:pt x="1576" y="614"/>
                      </a:lnTo>
                      <a:lnTo>
                        <a:pt x="1580" y="616"/>
                      </a:lnTo>
                      <a:lnTo>
                        <a:pt x="1586" y="618"/>
                      </a:lnTo>
                      <a:lnTo>
                        <a:pt x="1592" y="620"/>
                      </a:lnTo>
                      <a:lnTo>
                        <a:pt x="1597" y="624"/>
                      </a:lnTo>
                      <a:lnTo>
                        <a:pt x="1603" y="625"/>
                      </a:lnTo>
                      <a:lnTo>
                        <a:pt x="1608" y="628"/>
                      </a:lnTo>
                      <a:lnTo>
                        <a:pt x="1614" y="631"/>
                      </a:lnTo>
                      <a:lnTo>
                        <a:pt x="1620" y="633"/>
                      </a:lnTo>
                      <a:lnTo>
                        <a:pt x="1625" y="635"/>
                      </a:lnTo>
                      <a:lnTo>
                        <a:pt x="1631" y="636"/>
                      </a:lnTo>
                      <a:lnTo>
                        <a:pt x="1637" y="640"/>
                      </a:lnTo>
                      <a:lnTo>
                        <a:pt x="1642" y="642"/>
                      </a:lnTo>
                      <a:lnTo>
                        <a:pt x="1648" y="644"/>
                      </a:lnTo>
                      <a:lnTo>
                        <a:pt x="1654" y="645"/>
                      </a:lnTo>
                      <a:lnTo>
                        <a:pt x="1658" y="647"/>
                      </a:lnTo>
                      <a:lnTo>
                        <a:pt x="1665" y="651"/>
                      </a:lnTo>
                      <a:lnTo>
                        <a:pt x="1671" y="652"/>
                      </a:lnTo>
                      <a:lnTo>
                        <a:pt x="1675" y="655"/>
                      </a:lnTo>
                      <a:lnTo>
                        <a:pt x="1681" y="656"/>
                      </a:lnTo>
                      <a:lnTo>
                        <a:pt x="1687" y="658"/>
                      </a:lnTo>
                      <a:lnTo>
                        <a:pt x="1692" y="660"/>
                      </a:lnTo>
                      <a:lnTo>
                        <a:pt x="1698" y="662"/>
                      </a:lnTo>
                      <a:lnTo>
                        <a:pt x="1704" y="664"/>
                      </a:lnTo>
                      <a:lnTo>
                        <a:pt x="1710" y="665"/>
                      </a:lnTo>
                      <a:lnTo>
                        <a:pt x="1714" y="668"/>
                      </a:lnTo>
                      <a:lnTo>
                        <a:pt x="1720" y="669"/>
                      </a:lnTo>
                      <a:lnTo>
                        <a:pt x="1726" y="671"/>
                      </a:lnTo>
                      <a:lnTo>
                        <a:pt x="1732" y="673"/>
                      </a:lnTo>
                      <a:lnTo>
                        <a:pt x="1737" y="675"/>
                      </a:lnTo>
                      <a:lnTo>
                        <a:pt x="1743" y="676"/>
                      </a:lnTo>
                      <a:lnTo>
                        <a:pt x="1748" y="676"/>
                      </a:lnTo>
                      <a:lnTo>
                        <a:pt x="1754" y="677"/>
                      </a:lnTo>
                      <a:lnTo>
                        <a:pt x="1761" y="676"/>
                      </a:lnTo>
                      <a:lnTo>
                        <a:pt x="1766" y="674"/>
                      </a:lnTo>
                      <a:lnTo>
                        <a:pt x="1773" y="672"/>
                      </a:lnTo>
                      <a:lnTo>
                        <a:pt x="1777" y="669"/>
                      </a:lnTo>
                      <a:lnTo>
                        <a:pt x="1784" y="667"/>
                      </a:lnTo>
                      <a:lnTo>
                        <a:pt x="1788" y="664"/>
                      </a:lnTo>
                      <a:lnTo>
                        <a:pt x="1795" y="662"/>
                      </a:lnTo>
                      <a:lnTo>
                        <a:pt x="1801" y="659"/>
                      </a:lnTo>
                      <a:lnTo>
                        <a:pt x="1807" y="660"/>
                      </a:lnTo>
                      <a:lnTo>
                        <a:pt x="1813" y="661"/>
                      </a:lnTo>
                      <a:lnTo>
                        <a:pt x="1818" y="661"/>
                      </a:lnTo>
                      <a:lnTo>
                        <a:pt x="1824" y="663"/>
                      </a:lnTo>
                      <a:lnTo>
                        <a:pt x="1830" y="665"/>
                      </a:lnTo>
                      <a:lnTo>
                        <a:pt x="1837" y="666"/>
                      </a:lnTo>
                      <a:lnTo>
                        <a:pt x="1842" y="666"/>
                      </a:lnTo>
                      <a:lnTo>
                        <a:pt x="1848" y="668"/>
                      </a:lnTo>
                      <a:lnTo>
                        <a:pt x="1852" y="670"/>
                      </a:lnTo>
                      <a:lnTo>
                        <a:pt x="1859" y="672"/>
                      </a:lnTo>
                      <a:lnTo>
                        <a:pt x="1865" y="674"/>
                      </a:lnTo>
                      <a:lnTo>
                        <a:pt x="1871" y="675"/>
                      </a:lnTo>
                      <a:lnTo>
                        <a:pt x="1873" y="676"/>
                      </a:lnTo>
                      <a:lnTo>
                        <a:pt x="1881" y="677"/>
                      </a:lnTo>
                      <a:lnTo>
                        <a:pt x="1887" y="679"/>
                      </a:lnTo>
                      <a:lnTo>
                        <a:pt x="1893" y="681"/>
                      </a:lnTo>
                      <a:lnTo>
                        <a:pt x="1897" y="683"/>
                      </a:lnTo>
                      <a:lnTo>
                        <a:pt x="1903" y="685"/>
                      </a:lnTo>
                      <a:lnTo>
                        <a:pt x="1909" y="686"/>
                      </a:lnTo>
                      <a:lnTo>
                        <a:pt x="1915" y="688"/>
                      </a:lnTo>
                      <a:lnTo>
                        <a:pt x="1921" y="690"/>
                      </a:lnTo>
                      <a:lnTo>
                        <a:pt x="1927" y="691"/>
                      </a:lnTo>
                      <a:lnTo>
                        <a:pt x="1921" y="701"/>
                      </a:lnTo>
                      <a:lnTo>
                        <a:pt x="1917" y="706"/>
                      </a:lnTo>
                      <a:lnTo>
                        <a:pt x="1913" y="710"/>
                      </a:lnTo>
                      <a:lnTo>
                        <a:pt x="1911" y="715"/>
                      </a:lnTo>
                      <a:lnTo>
                        <a:pt x="1908" y="721"/>
                      </a:lnTo>
                      <a:lnTo>
                        <a:pt x="1906" y="726"/>
                      </a:lnTo>
                      <a:lnTo>
                        <a:pt x="1907" y="730"/>
                      </a:lnTo>
                      <a:lnTo>
                        <a:pt x="1910" y="735"/>
                      </a:lnTo>
                      <a:lnTo>
                        <a:pt x="1917" y="738"/>
                      </a:lnTo>
                      <a:lnTo>
                        <a:pt x="1923" y="738"/>
                      </a:lnTo>
                      <a:lnTo>
                        <a:pt x="1929" y="740"/>
                      </a:lnTo>
                      <a:lnTo>
                        <a:pt x="1936" y="739"/>
                      </a:lnTo>
                      <a:lnTo>
                        <a:pt x="1941" y="739"/>
                      </a:lnTo>
                      <a:lnTo>
                        <a:pt x="1947" y="739"/>
                      </a:lnTo>
                      <a:lnTo>
                        <a:pt x="1954" y="739"/>
                      </a:lnTo>
                      <a:lnTo>
                        <a:pt x="1959" y="739"/>
                      </a:lnTo>
                      <a:lnTo>
                        <a:pt x="1966" y="741"/>
                      </a:lnTo>
                      <a:lnTo>
                        <a:pt x="1970" y="743"/>
                      </a:lnTo>
                      <a:lnTo>
                        <a:pt x="1976" y="745"/>
                      </a:lnTo>
                      <a:lnTo>
                        <a:pt x="1983" y="748"/>
                      </a:lnTo>
                      <a:lnTo>
                        <a:pt x="1987" y="752"/>
                      </a:lnTo>
                      <a:lnTo>
                        <a:pt x="1994" y="755"/>
                      </a:lnTo>
                      <a:lnTo>
                        <a:pt x="1999" y="759"/>
                      </a:lnTo>
                      <a:lnTo>
                        <a:pt x="2005" y="761"/>
                      </a:lnTo>
                      <a:lnTo>
                        <a:pt x="2010" y="764"/>
                      </a:lnTo>
                      <a:lnTo>
                        <a:pt x="2016" y="766"/>
                      </a:lnTo>
                      <a:lnTo>
                        <a:pt x="2021" y="770"/>
                      </a:lnTo>
                      <a:lnTo>
                        <a:pt x="2026" y="770"/>
                      </a:lnTo>
                      <a:lnTo>
                        <a:pt x="2031" y="772"/>
                      </a:lnTo>
                      <a:lnTo>
                        <a:pt x="2036" y="771"/>
                      </a:lnTo>
                      <a:lnTo>
                        <a:pt x="2041" y="769"/>
                      </a:lnTo>
                      <a:lnTo>
                        <a:pt x="2045" y="766"/>
                      </a:lnTo>
                      <a:lnTo>
                        <a:pt x="2077" y="734"/>
                      </a:lnTo>
                      <a:lnTo>
                        <a:pt x="2086" y="724"/>
                      </a:lnTo>
                      <a:lnTo>
                        <a:pt x="2097" y="728"/>
                      </a:lnTo>
                      <a:lnTo>
                        <a:pt x="2101" y="730"/>
                      </a:lnTo>
                      <a:lnTo>
                        <a:pt x="2107" y="731"/>
                      </a:lnTo>
                      <a:lnTo>
                        <a:pt x="2113" y="733"/>
                      </a:lnTo>
                      <a:lnTo>
                        <a:pt x="2118" y="735"/>
                      </a:lnTo>
                      <a:lnTo>
                        <a:pt x="2124" y="739"/>
                      </a:lnTo>
                      <a:lnTo>
                        <a:pt x="2130" y="740"/>
                      </a:lnTo>
                      <a:lnTo>
                        <a:pt x="2136" y="742"/>
                      </a:lnTo>
                      <a:lnTo>
                        <a:pt x="2141" y="744"/>
                      </a:lnTo>
                      <a:lnTo>
                        <a:pt x="2147" y="746"/>
                      </a:lnTo>
                      <a:lnTo>
                        <a:pt x="2153" y="748"/>
                      </a:lnTo>
                      <a:lnTo>
                        <a:pt x="2158" y="751"/>
                      </a:lnTo>
                      <a:lnTo>
                        <a:pt x="2164" y="753"/>
                      </a:lnTo>
                      <a:lnTo>
                        <a:pt x="2170" y="755"/>
                      </a:lnTo>
                      <a:lnTo>
                        <a:pt x="2174" y="757"/>
                      </a:lnTo>
                      <a:lnTo>
                        <a:pt x="2180" y="759"/>
                      </a:lnTo>
                      <a:lnTo>
                        <a:pt x="2186" y="760"/>
                      </a:lnTo>
                      <a:lnTo>
                        <a:pt x="2193" y="764"/>
                      </a:lnTo>
                      <a:lnTo>
                        <a:pt x="2197" y="766"/>
                      </a:lnTo>
                      <a:lnTo>
                        <a:pt x="2203" y="768"/>
                      </a:lnTo>
                      <a:lnTo>
                        <a:pt x="2209" y="769"/>
                      </a:lnTo>
                      <a:lnTo>
                        <a:pt x="2214" y="771"/>
                      </a:lnTo>
                      <a:lnTo>
                        <a:pt x="2220" y="773"/>
                      </a:lnTo>
                      <a:lnTo>
                        <a:pt x="2227" y="776"/>
                      </a:lnTo>
                      <a:lnTo>
                        <a:pt x="2231" y="779"/>
                      </a:lnTo>
                      <a:lnTo>
                        <a:pt x="2237" y="780"/>
                      </a:lnTo>
                      <a:lnTo>
                        <a:pt x="2243" y="782"/>
                      </a:lnTo>
                      <a:lnTo>
                        <a:pt x="2249" y="784"/>
                      </a:lnTo>
                      <a:lnTo>
                        <a:pt x="2253" y="786"/>
                      </a:lnTo>
                      <a:lnTo>
                        <a:pt x="2259" y="788"/>
                      </a:lnTo>
                      <a:lnTo>
                        <a:pt x="2266" y="789"/>
                      </a:lnTo>
                      <a:lnTo>
                        <a:pt x="2270" y="791"/>
                      </a:lnTo>
                      <a:lnTo>
                        <a:pt x="2277" y="795"/>
                      </a:lnTo>
                      <a:lnTo>
                        <a:pt x="2283" y="796"/>
                      </a:lnTo>
                      <a:lnTo>
                        <a:pt x="2289" y="798"/>
                      </a:lnTo>
                      <a:lnTo>
                        <a:pt x="2293" y="800"/>
                      </a:lnTo>
                      <a:lnTo>
                        <a:pt x="2299" y="802"/>
                      </a:lnTo>
                      <a:lnTo>
                        <a:pt x="2305" y="804"/>
                      </a:lnTo>
                      <a:lnTo>
                        <a:pt x="2311" y="805"/>
                      </a:lnTo>
                      <a:lnTo>
                        <a:pt x="2317" y="807"/>
                      </a:lnTo>
                      <a:lnTo>
                        <a:pt x="2322" y="809"/>
                      </a:lnTo>
                      <a:lnTo>
                        <a:pt x="2328" y="811"/>
                      </a:lnTo>
                      <a:lnTo>
                        <a:pt x="2334" y="813"/>
                      </a:lnTo>
                      <a:lnTo>
                        <a:pt x="2340" y="814"/>
                      </a:lnTo>
                      <a:lnTo>
                        <a:pt x="2344" y="817"/>
                      </a:lnTo>
                      <a:lnTo>
                        <a:pt x="2350" y="817"/>
                      </a:lnTo>
                      <a:lnTo>
                        <a:pt x="2356" y="818"/>
                      </a:lnTo>
                      <a:lnTo>
                        <a:pt x="2362" y="820"/>
                      </a:lnTo>
                      <a:lnTo>
                        <a:pt x="2368" y="822"/>
                      </a:lnTo>
                      <a:lnTo>
                        <a:pt x="2373" y="822"/>
                      </a:lnTo>
                      <a:lnTo>
                        <a:pt x="2381" y="821"/>
                      </a:lnTo>
                      <a:lnTo>
                        <a:pt x="2385" y="820"/>
                      </a:lnTo>
                      <a:lnTo>
                        <a:pt x="2392" y="817"/>
                      </a:lnTo>
                      <a:lnTo>
                        <a:pt x="2399" y="817"/>
                      </a:lnTo>
                      <a:lnTo>
                        <a:pt x="2404" y="815"/>
                      </a:lnTo>
                      <a:lnTo>
                        <a:pt x="2409" y="812"/>
                      </a:lnTo>
                      <a:lnTo>
                        <a:pt x="2415" y="810"/>
                      </a:lnTo>
                      <a:lnTo>
                        <a:pt x="2420" y="807"/>
                      </a:lnTo>
                      <a:lnTo>
                        <a:pt x="2424" y="804"/>
                      </a:lnTo>
                      <a:lnTo>
                        <a:pt x="2430" y="800"/>
                      </a:lnTo>
                      <a:lnTo>
                        <a:pt x="2434" y="795"/>
                      </a:lnTo>
                      <a:lnTo>
                        <a:pt x="2439" y="792"/>
                      </a:lnTo>
                      <a:lnTo>
                        <a:pt x="2442" y="787"/>
                      </a:lnTo>
                      <a:lnTo>
                        <a:pt x="2449" y="783"/>
                      </a:lnTo>
                      <a:lnTo>
                        <a:pt x="2453" y="780"/>
                      </a:lnTo>
                      <a:lnTo>
                        <a:pt x="2457" y="777"/>
                      </a:lnTo>
                      <a:lnTo>
                        <a:pt x="2462" y="775"/>
                      </a:lnTo>
                      <a:lnTo>
                        <a:pt x="2469" y="773"/>
                      </a:lnTo>
                      <a:lnTo>
                        <a:pt x="2474" y="771"/>
                      </a:lnTo>
                      <a:lnTo>
                        <a:pt x="2481" y="771"/>
                      </a:lnTo>
                      <a:lnTo>
                        <a:pt x="2487" y="771"/>
                      </a:lnTo>
                      <a:lnTo>
                        <a:pt x="2493" y="772"/>
                      </a:lnTo>
                      <a:lnTo>
                        <a:pt x="2498" y="772"/>
                      </a:lnTo>
                      <a:lnTo>
                        <a:pt x="2505" y="776"/>
                      </a:lnTo>
                      <a:lnTo>
                        <a:pt x="2511" y="777"/>
                      </a:lnTo>
                      <a:lnTo>
                        <a:pt x="2515" y="780"/>
                      </a:lnTo>
                      <a:lnTo>
                        <a:pt x="2521" y="781"/>
                      </a:lnTo>
                      <a:lnTo>
                        <a:pt x="2527" y="783"/>
                      </a:lnTo>
                      <a:lnTo>
                        <a:pt x="2532" y="785"/>
                      </a:lnTo>
                      <a:lnTo>
                        <a:pt x="2538" y="789"/>
                      </a:lnTo>
                      <a:lnTo>
                        <a:pt x="2544" y="790"/>
                      </a:lnTo>
                      <a:lnTo>
                        <a:pt x="2549" y="792"/>
                      </a:lnTo>
                      <a:lnTo>
                        <a:pt x="2555" y="794"/>
                      </a:lnTo>
                      <a:lnTo>
                        <a:pt x="2559" y="796"/>
                      </a:lnTo>
                      <a:lnTo>
                        <a:pt x="2566" y="800"/>
                      </a:lnTo>
                      <a:lnTo>
                        <a:pt x="2572" y="801"/>
                      </a:lnTo>
                      <a:lnTo>
                        <a:pt x="2576" y="804"/>
                      </a:lnTo>
                      <a:lnTo>
                        <a:pt x="2582" y="805"/>
                      </a:lnTo>
                      <a:lnTo>
                        <a:pt x="2587" y="809"/>
                      </a:lnTo>
                      <a:lnTo>
                        <a:pt x="2593" y="811"/>
                      </a:lnTo>
                      <a:lnTo>
                        <a:pt x="2599" y="812"/>
                      </a:lnTo>
                      <a:lnTo>
                        <a:pt x="2604" y="815"/>
                      </a:lnTo>
                      <a:lnTo>
                        <a:pt x="2610" y="818"/>
                      </a:lnTo>
                      <a:lnTo>
                        <a:pt x="2615" y="820"/>
                      </a:lnTo>
                      <a:lnTo>
                        <a:pt x="2621" y="822"/>
                      </a:lnTo>
                      <a:lnTo>
                        <a:pt x="2627" y="824"/>
                      </a:lnTo>
                      <a:lnTo>
                        <a:pt x="2632" y="827"/>
                      </a:lnTo>
                      <a:lnTo>
                        <a:pt x="2638" y="829"/>
                      </a:lnTo>
                      <a:lnTo>
                        <a:pt x="2642" y="831"/>
                      </a:lnTo>
                      <a:lnTo>
                        <a:pt x="2649" y="835"/>
                      </a:lnTo>
                      <a:lnTo>
                        <a:pt x="2655" y="836"/>
                      </a:lnTo>
                      <a:lnTo>
                        <a:pt x="2659" y="838"/>
                      </a:lnTo>
                      <a:lnTo>
                        <a:pt x="2665" y="840"/>
                      </a:lnTo>
                      <a:lnTo>
                        <a:pt x="2670" y="844"/>
                      </a:lnTo>
                      <a:lnTo>
                        <a:pt x="2676" y="846"/>
                      </a:lnTo>
                      <a:lnTo>
                        <a:pt x="2681" y="848"/>
                      </a:lnTo>
                      <a:lnTo>
                        <a:pt x="2687" y="851"/>
                      </a:lnTo>
                      <a:lnTo>
                        <a:pt x="2692" y="853"/>
                      </a:lnTo>
                      <a:lnTo>
                        <a:pt x="2698" y="855"/>
                      </a:lnTo>
                      <a:lnTo>
                        <a:pt x="2704" y="858"/>
                      </a:lnTo>
                      <a:lnTo>
                        <a:pt x="2709" y="861"/>
                      </a:lnTo>
                      <a:lnTo>
                        <a:pt x="2715" y="862"/>
                      </a:lnTo>
                      <a:lnTo>
                        <a:pt x="2720" y="866"/>
                      </a:lnTo>
                      <a:lnTo>
                        <a:pt x="2726" y="868"/>
                      </a:lnTo>
                      <a:lnTo>
                        <a:pt x="2730" y="870"/>
                      </a:lnTo>
                      <a:lnTo>
                        <a:pt x="2737" y="873"/>
                      </a:lnTo>
                      <a:lnTo>
                        <a:pt x="2741" y="876"/>
                      </a:lnTo>
                      <a:lnTo>
                        <a:pt x="2747" y="877"/>
                      </a:lnTo>
                      <a:lnTo>
                        <a:pt x="2752" y="881"/>
                      </a:lnTo>
                      <a:lnTo>
                        <a:pt x="2758" y="883"/>
                      </a:lnTo>
                      <a:lnTo>
                        <a:pt x="2764" y="884"/>
                      </a:lnTo>
                      <a:lnTo>
                        <a:pt x="2769" y="888"/>
                      </a:lnTo>
                      <a:lnTo>
                        <a:pt x="2775" y="890"/>
                      </a:lnTo>
                      <a:lnTo>
                        <a:pt x="2780" y="892"/>
                      </a:lnTo>
                      <a:lnTo>
                        <a:pt x="2786" y="896"/>
                      </a:lnTo>
                      <a:lnTo>
                        <a:pt x="2791" y="898"/>
                      </a:lnTo>
                      <a:lnTo>
                        <a:pt x="2797" y="899"/>
                      </a:lnTo>
                      <a:lnTo>
                        <a:pt x="2802" y="903"/>
                      </a:lnTo>
                      <a:lnTo>
                        <a:pt x="2808" y="905"/>
                      </a:lnTo>
                      <a:lnTo>
                        <a:pt x="2812" y="907"/>
                      </a:lnTo>
                      <a:lnTo>
                        <a:pt x="2819" y="910"/>
                      </a:lnTo>
                      <a:lnTo>
                        <a:pt x="2823" y="913"/>
                      </a:lnTo>
                      <a:lnTo>
                        <a:pt x="2830" y="916"/>
                      </a:lnTo>
                      <a:lnTo>
                        <a:pt x="2834" y="918"/>
                      </a:lnTo>
                      <a:lnTo>
                        <a:pt x="2839" y="922"/>
                      </a:lnTo>
                      <a:lnTo>
                        <a:pt x="2845" y="924"/>
                      </a:lnTo>
                      <a:lnTo>
                        <a:pt x="2850" y="928"/>
                      </a:lnTo>
                      <a:lnTo>
                        <a:pt x="2854" y="930"/>
                      </a:lnTo>
                      <a:lnTo>
                        <a:pt x="2861" y="933"/>
                      </a:lnTo>
                      <a:lnTo>
                        <a:pt x="2865" y="935"/>
                      </a:lnTo>
                      <a:lnTo>
                        <a:pt x="2870" y="939"/>
                      </a:lnTo>
                      <a:lnTo>
                        <a:pt x="2875" y="943"/>
                      </a:lnTo>
                      <a:lnTo>
                        <a:pt x="2881" y="945"/>
                      </a:lnTo>
                      <a:lnTo>
                        <a:pt x="2886" y="949"/>
                      </a:lnTo>
                      <a:lnTo>
                        <a:pt x="2891" y="952"/>
                      </a:lnTo>
                      <a:lnTo>
                        <a:pt x="2895" y="955"/>
                      </a:lnTo>
                      <a:lnTo>
                        <a:pt x="2900" y="958"/>
                      </a:lnTo>
                      <a:lnTo>
                        <a:pt x="2906" y="960"/>
                      </a:lnTo>
                      <a:lnTo>
                        <a:pt x="2911" y="964"/>
                      </a:lnTo>
                      <a:lnTo>
                        <a:pt x="2917" y="964"/>
                      </a:lnTo>
                      <a:lnTo>
                        <a:pt x="2924" y="964"/>
                      </a:lnTo>
                      <a:lnTo>
                        <a:pt x="2930" y="964"/>
                      </a:lnTo>
                      <a:lnTo>
                        <a:pt x="2936" y="965"/>
                      </a:lnTo>
                      <a:lnTo>
                        <a:pt x="2942" y="967"/>
                      </a:lnTo>
                      <a:lnTo>
                        <a:pt x="2947" y="971"/>
                      </a:lnTo>
                      <a:lnTo>
                        <a:pt x="2951" y="973"/>
                      </a:lnTo>
                      <a:lnTo>
                        <a:pt x="2958" y="976"/>
                      </a:lnTo>
                      <a:lnTo>
                        <a:pt x="2962" y="979"/>
                      </a:lnTo>
                      <a:lnTo>
                        <a:pt x="2967" y="979"/>
                      </a:lnTo>
                      <a:lnTo>
                        <a:pt x="2974" y="976"/>
                      </a:lnTo>
                      <a:lnTo>
                        <a:pt x="2980" y="973"/>
                      </a:lnTo>
                      <a:lnTo>
                        <a:pt x="2985" y="971"/>
                      </a:lnTo>
                      <a:lnTo>
                        <a:pt x="2991" y="971"/>
                      </a:lnTo>
                      <a:lnTo>
                        <a:pt x="2997" y="973"/>
                      </a:lnTo>
                      <a:lnTo>
                        <a:pt x="3000" y="977"/>
                      </a:lnTo>
                      <a:lnTo>
                        <a:pt x="3005" y="983"/>
                      </a:lnTo>
                      <a:lnTo>
                        <a:pt x="3009" y="987"/>
                      </a:lnTo>
                      <a:lnTo>
                        <a:pt x="3012" y="991"/>
                      </a:lnTo>
                      <a:lnTo>
                        <a:pt x="3016" y="997"/>
                      </a:lnTo>
                      <a:lnTo>
                        <a:pt x="3017" y="1002"/>
                      </a:lnTo>
                      <a:lnTo>
                        <a:pt x="3019" y="1007"/>
                      </a:lnTo>
                      <a:lnTo>
                        <a:pt x="3017" y="1013"/>
                      </a:lnTo>
                      <a:lnTo>
                        <a:pt x="3013" y="1018"/>
                      </a:lnTo>
                      <a:lnTo>
                        <a:pt x="3010" y="1023"/>
                      </a:lnTo>
                      <a:lnTo>
                        <a:pt x="3012" y="1030"/>
                      </a:lnTo>
                      <a:lnTo>
                        <a:pt x="3013" y="1034"/>
                      </a:lnTo>
                      <a:lnTo>
                        <a:pt x="3015" y="1041"/>
                      </a:lnTo>
                      <a:lnTo>
                        <a:pt x="3019" y="1045"/>
                      </a:lnTo>
                      <a:lnTo>
                        <a:pt x="3024" y="1051"/>
                      </a:lnTo>
                      <a:lnTo>
                        <a:pt x="3028" y="1057"/>
                      </a:lnTo>
                      <a:lnTo>
                        <a:pt x="3031" y="1061"/>
                      </a:lnTo>
                      <a:lnTo>
                        <a:pt x="3035" y="1066"/>
                      </a:lnTo>
                      <a:lnTo>
                        <a:pt x="3038" y="1072"/>
                      </a:lnTo>
                      <a:lnTo>
                        <a:pt x="3042" y="1076"/>
                      </a:lnTo>
                      <a:lnTo>
                        <a:pt x="3045" y="1080"/>
                      </a:lnTo>
                      <a:lnTo>
                        <a:pt x="3049" y="1086"/>
                      </a:lnTo>
                      <a:lnTo>
                        <a:pt x="3050" y="1091"/>
                      </a:lnTo>
                      <a:lnTo>
                        <a:pt x="3054" y="1096"/>
                      </a:lnTo>
                      <a:lnTo>
                        <a:pt x="3057" y="1100"/>
                      </a:lnTo>
                      <a:lnTo>
                        <a:pt x="3061" y="1106"/>
                      </a:lnTo>
                      <a:lnTo>
                        <a:pt x="3064" y="1110"/>
                      </a:lnTo>
                      <a:lnTo>
                        <a:pt x="3067" y="1115"/>
                      </a:lnTo>
                      <a:lnTo>
                        <a:pt x="3071" y="1121"/>
                      </a:lnTo>
                      <a:lnTo>
                        <a:pt x="3076" y="1125"/>
                      </a:lnTo>
                      <a:lnTo>
                        <a:pt x="3079" y="1129"/>
                      </a:lnTo>
                      <a:lnTo>
                        <a:pt x="3083" y="1133"/>
                      </a:lnTo>
                      <a:lnTo>
                        <a:pt x="3086" y="1140"/>
                      </a:lnTo>
                      <a:lnTo>
                        <a:pt x="3090" y="1144"/>
                      </a:lnTo>
                      <a:lnTo>
                        <a:pt x="3093" y="1148"/>
                      </a:lnTo>
                      <a:lnTo>
                        <a:pt x="3096" y="1153"/>
                      </a:lnTo>
                      <a:lnTo>
                        <a:pt x="3101" y="1156"/>
                      </a:lnTo>
                      <a:lnTo>
                        <a:pt x="3105" y="1163"/>
                      </a:lnTo>
                      <a:lnTo>
                        <a:pt x="3108" y="1167"/>
                      </a:lnTo>
                      <a:lnTo>
                        <a:pt x="3113" y="1171"/>
                      </a:lnTo>
                      <a:lnTo>
                        <a:pt x="3116" y="1175"/>
                      </a:lnTo>
                      <a:lnTo>
                        <a:pt x="3121" y="1179"/>
                      </a:lnTo>
                      <a:lnTo>
                        <a:pt x="3125" y="1183"/>
                      </a:lnTo>
                      <a:lnTo>
                        <a:pt x="3130" y="1187"/>
                      </a:lnTo>
                      <a:lnTo>
                        <a:pt x="3133" y="1192"/>
                      </a:lnTo>
                      <a:lnTo>
                        <a:pt x="3138" y="1195"/>
                      </a:lnTo>
                      <a:lnTo>
                        <a:pt x="3143" y="1199"/>
                      </a:lnTo>
                      <a:lnTo>
                        <a:pt x="3146" y="1204"/>
                      </a:lnTo>
                      <a:lnTo>
                        <a:pt x="3151" y="1208"/>
                      </a:lnTo>
                      <a:lnTo>
                        <a:pt x="3154" y="1212"/>
                      </a:lnTo>
                      <a:lnTo>
                        <a:pt x="3159" y="1216"/>
                      </a:lnTo>
                      <a:lnTo>
                        <a:pt x="3164" y="1220"/>
                      </a:lnTo>
                      <a:lnTo>
                        <a:pt x="3169" y="1223"/>
                      </a:lnTo>
                      <a:lnTo>
                        <a:pt x="3172" y="1228"/>
                      </a:lnTo>
                      <a:lnTo>
                        <a:pt x="3177" y="1232"/>
                      </a:lnTo>
                      <a:lnTo>
                        <a:pt x="3182" y="1236"/>
                      </a:lnTo>
                      <a:lnTo>
                        <a:pt x="3185" y="1240"/>
                      </a:lnTo>
                      <a:lnTo>
                        <a:pt x="3190" y="1244"/>
                      </a:lnTo>
                      <a:lnTo>
                        <a:pt x="3195" y="1248"/>
                      </a:lnTo>
                      <a:lnTo>
                        <a:pt x="3200" y="1251"/>
                      </a:lnTo>
                      <a:lnTo>
                        <a:pt x="3203" y="1256"/>
                      </a:lnTo>
                      <a:lnTo>
                        <a:pt x="3208" y="1260"/>
                      </a:lnTo>
                      <a:lnTo>
                        <a:pt x="3213" y="1263"/>
                      </a:lnTo>
                      <a:lnTo>
                        <a:pt x="3217" y="1268"/>
                      </a:lnTo>
                      <a:lnTo>
                        <a:pt x="3226" y="1276"/>
                      </a:lnTo>
                      <a:lnTo>
                        <a:pt x="3231" y="1279"/>
                      </a:lnTo>
                      <a:lnTo>
                        <a:pt x="3235" y="1284"/>
                      </a:lnTo>
                      <a:lnTo>
                        <a:pt x="3237" y="1296"/>
                      </a:lnTo>
                      <a:lnTo>
                        <a:pt x="3238" y="1301"/>
                      </a:lnTo>
                      <a:lnTo>
                        <a:pt x="3239" y="1308"/>
                      </a:lnTo>
                      <a:lnTo>
                        <a:pt x="3240" y="1313"/>
                      </a:lnTo>
                      <a:lnTo>
                        <a:pt x="3241" y="1320"/>
                      </a:lnTo>
                      <a:lnTo>
                        <a:pt x="3241" y="1325"/>
                      </a:lnTo>
                      <a:lnTo>
                        <a:pt x="3243" y="1330"/>
                      </a:lnTo>
                      <a:lnTo>
                        <a:pt x="3243" y="1337"/>
                      </a:lnTo>
                      <a:lnTo>
                        <a:pt x="3245" y="1342"/>
                      </a:lnTo>
                      <a:lnTo>
                        <a:pt x="3245" y="1349"/>
                      </a:lnTo>
                      <a:lnTo>
                        <a:pt x="3247" y="1354"/>
                      </a:lnTo>
                      <a:lnTo>
                        <a:pt x="3247" y="1360"/>
                      </a:lnTo>
                      <a:lnTo>
                        <a:pt x="3249" y="1366"/>
                      </a:lnTo>
                      <a:lnTo>
                        <a:pt x="3249" y="1372"/>
                      </a:lnTo>
                      <a:lnTo>
                        <a:pt x="3251" y="1378"/>
                      </a:lnTo>
                      <a:lnTo>
                        <a:pt x="3251" y="1384"/>
                      </a:lnTo>
                      <a:lnTo>
                        <a:pt x="3253" y="1388"/>
                      </a:lnTo>
                      <a:lnTo>
                        <a:pt x="3253" y="1396"/>
                      </a:lnTo>
                      <a:lnTo>
                        <a:pt x="3255" y="1400"/>
                      </a:lnTo>
                      <a:lnTo>
                        <a:pt x="3257" y="1407"/>
                      </a:lnTo>
                      <a:lnTo>
                        <a:pt x="3257" y="1412"/>
                      </a:lnTo>
                      <a:lnTo>
                        <a:pt x="3259" y="1419"/>
                      </a:lnTo>
                      <a:lnTo>
                        <a:pt x="3261" y="1424"/>
                      </a:lnTo>
                      <a:lnTo>
                        <a:pt x="3262" y="1429"/>
                      </a:lnTo>
                      <a:lnTo>
                        <a:pt x="3264" y="1435"/>
                      </a:lnTo>
                      <a:lnTo>
                        <a:pt x="3266" y="1440"/>
                      </a:lnTo>
                      <a:lnTo>
                        <a:pt x="3268" y="1447"/>
                      </a:lnTo>
                      <a:lnTo>
                        <a:pt x="3270" y="1452"/>
                      </a:lnTo>
                      <a:lnTo>
                        <a:pt x="3272" y="1458"/>
                      </a:lnTo>
                      <a:lnTo>
                        <a:pt x="3273" y="1463"/>
                      </a:lnTo>
                      <a:lnTo>
                        <a:pt x="3275" y="1468"/>
                      </a:lnTo>
                      <a:lnTo>
                        <a:pt x="3279" y="1474"/>
                      </a:lnTo>
                      <a:lnTo>
                        <a:pt x="3281" y="1479"/>
                      </a:lnTo>
                      <a:lnTo>
                        <a:pt x="3283" y="1486"/>
                      </a:lnTo>
                      <a:lnTo>
                        <a:pt x="3284" y="1491"/>
                      </a:lnTo>
                      <a:lnTo>
                        <a:pt x="3286" y="1497"/>
                      </a:lnTo>
                      <a:lnTo>
                        <a:pt x="3290" y="1501"/>
                      </a:lnTo>
                      <a:lnTo>
                        <a:pt x="3291" y="1506"/>
                      </a:lnTo>
                      <a:lnTo>
                        <a:pt x="3294" y="1513"/>
                      </a:lnTo>
                      <a:lnTo>
                        <a:pt x="3295" y="1518"/>
                      </a:lnTo>
                      <a:lnTo>
                        <a:pt x="3299" y="1524"/>
                      </a:lnTo>
                      <a:lnTo>
                        <a:pt x="3301" y="1529"/>
                      </a:lnTo>
                      <a:lnTo>
                        <a:pt x="3303" y="1535"/>
                      </a:lnTo>
                      <a:lnTo>
                        <a:pt x="3306" y="1540"/>
                      </a:lnTo>
                      <a:lnTo>
                        <a:pt x="3308" y="1546"/>
                      </a:lnTo>
                      <a:lnTo>
                        <a:pt x="3311" y="1551"/>
                      </a:lnTo>
                      <a:lnTo>
                        <a:pt x="3313" y="1556"/>
                      </a:lnTo>
                      <a:lnTo>
                        <a:pt x="3315" y="1562"/>
                      </a:lnTo>
                      <a:lnTo>
                        <a:pt x="3318" y="1566"/>
                      </a:lnTo>
                      <a:lnTo>
                        <a:pt x="3321" y="1573"/>
                      </a:lnTo>
                      <a:lnTo>
                        <a:pt x="3322" y="1578"/>
                      </a:lnTo>
                      <a:lnTo>
                        <a:pt x="3325" y="1582"/>
                      </a:lnTo>
                      <a:lnTo>
                        <a:pt x="3328" y="1589"/>
                      </a:lnTo>
                      <a:lnTo>
                        <a:pt x="3331" y="1593"/>
                      </a:lnTo>
                      <a:lnTo>
                        <a:pt x="3333" y="1600"/>
                      </a:lnTo>
                      <a:lnTo>
                        <a:pt x="3335" y="1605"/>
                      </a:lnTo>
                      <a:lnTo>
                        <a:pt x="3339" y="1611"/>
                      </a:lnTo>
                      <a:lnTo>
                        <a:pt x="3340" y="1616"/>
                      </a:lnTo>
                      <a:lnTo>
                        <a:pt x="3343" y="1620"/>
                      </a:lnTo>
                      <a:lnTo>
                        <a:pt x="3347" y="1626"/>
                      </a:lnTo>
                      <a:lnTo>
                        <a:pt x="3349" y="1631"/>
                      </a:lnTo>
                      <a:lnTo>
                        <a:pt x="3353" y="1637"/>
                      </a:lnTo>
                      <a:lnTo>
                        <a:pt x="3356" y="1641"/>
                      </a:lnTo>
                      <a:lnTo>
                        <a:pt x="3359" y="1646"/>
                      </a:lnTo>
                      <a:lnTo>
                        <a:pt x="3363" y="1652"/>
                      </a:lnTo>
                      <a:lnTo>
                        <a:pt x="3366" y="1656"/>
                      </a:lnTo>
                      <a:lnTo>
                        <a:pt x="3370" y="1660"/>
                      </a:lnTo>
                      <a:lnTo>
                        <a:pt x="3373" y="1665"/>
                      </a:lnTo>
                      <a:lnTo>
                        <a:pt x="3378" y="1669"/>
                      </a:lnTo>
                      <a:lnTo>
                        <a:pt x="3381" y="1673"/>
                      </a:lnTo>
                      <a:lnTo>
                        <a:pt x="3386" y="1677"/>
                      </a:lnTo>
                      <a:lnTo>
                        <a:pt x="3391" y="1681"/>
                      </a:lnTo>
                      <a:lnTo>
                        <a:pt x="3396" y="1685"/>
                      </a:lnTo>
                      <a:lnTo>
                        <a:pt x="3401" y="1688"/>
                      </a:lnTo>
                      <a:lnTo>
                        <a:pt x="3406" y="1692"/>
                      </a:lnTo>
                      <a:lnTo>
                        <a:pt x="3411" y="1696"/>
                      </a:lnTo>
                      <a:lnTo>
                        <a:pt x="3415" y="1698"/>
                      </a:lnTo>
                      <a:lnTo>
                        <a:pt x="3420" y="1702"/>
                      </a:lnTo>
                      <a:lnTo>
                        <a:pt x="3425" y="1706"/>
                      </a:lnTo>
                      <a:lnTo>
                        <a:pt x="3430" y="1710"/>
                      </a:lnTo>
                      <a:lnTo>
                        <a:pt x="3435" y="1714"/>
                      </a:lnTo>
                      <a:lnTo>
                        <a:pt x="3438" y="1718"/>
                      </a:lnTo>
                      <a:lnTo>
                        <a:pt x="3443" y="1722"/>
                      </a:lnTo>
                      <a:lnTo>
                        <a:pt x="3446" y="1726"/>
                      </a:lnTo>
                      <a:lnTo>
                        <a:pt x="3450" y="1732"/>
                      </a:lnTo>
                      <a:lnTo>
                        <a:pt x="3453" y="1737"/>
                      </a:lnTo>
                      <a:lnTo>
                        <a:pt x="3457" y="1741"/>
                      </a:lnTo>
                      <a:lnTo>
                        <a:pt x="3460" y="1746"/>
                      </a:lnTo>
                      <a:lnTo>
                        <a:pt x="3464" y="1752"/>
                      </a:lnTo>
                      <a:lnTo>
                        <a:pt x="3467" y="1756"/>
                      </a:lnTo>
                      <a:lnTo>
                        <a:pt x="3469" y="1761"/>
                      </a:lnTo>
                      <a:lnTo>
                        <a:pt x="3472" y="1767"/>
                      </a:lnTo>
                      <a:lnTo>
                        <a:pt x="3476" y="1771"/>
                      </a:lnTo>
                      <a:lnTo>
                        <a:pt x="3478" y="1778"/>
                      </a:lnTo>
                      <a:lnTo>
                        <a:pt x="3481" y="1782"/>
                      </a:lnTo>
                      <a:lnTo>
                        <a:pt x="3484" y="1787"/>
                      </a:lnTo>
                      <a:lnTo>
                        <a:pt x="3486" y="1793"/>
                      </a:lnTo>
                      <a:lnTo>
                        <a:pt x="3488" y="1798"/>
                      </a:lnTo>
                      <a:lnTo>
                        <a:pt x="3492" y="1804"/>
                      </a:lnTo>
                      <a:lnTo>
                        <a:pt x="3494" y="1809"/>
                      </a:lnTo>
                      <a:lnTo>
                        <a:pt x="3497" y="1815"/>
                      </a:lnTo>
                      <a:lnTo>
                        <a:pt x="3499" y="1820"/>
                      </a:lnTo>
                      <a:lnTo>
                        <a:pt x="3501" y="1826"/>
                      </a:lnTo>
                      <a:lnTo>
                        <a:pt x="3503" y="1831"/>
                      </a:lnTo>
                      <a:lnTo>
                        <a:pt x="3506" y="1836"/>
                      </a:lnTo>
                      <a:lnTo>
                        <a:pt x="3508" y="1842"/>
                      </a:lnTo>
                      <a:lnTo>
                        <a:pt x="3510" y="1847"/>
                      </a:lnTo>
                      <a:lnTo>
                        <a:pt x="3512" y="1854"/>
                      </a:lnTo>
                      <a:lnTo>
                        <a:pt x="3514" y="1859"/>
                      </a:lnTo>
                      <a:lnTo>
                        <a:pt x="3514" y="1866"/>
                      </a:lnTo>
                      <a:lnTo>
                        <a:pt x="3516" y="1871"/>
                      </a:lnTo>
                      <a:lnTo>
                        <a:pt x="3517" y="1876"/>
                      </a:lnTo>
                      <a:lnTo>
                        <a:pt x="3518" y="1883"/>
                      </a:lnTo>
                      <a:lnTo>
                        <a:pt x="3519" y="1888"/>
                      </a:lnTo>
                      <a:lnTo>
                        <a:pt x="3520" y="1895"/>
                      </a:lnTo>
                      <a:lnTo>
                        <a:pt x="3521" y="1900"/>
                      </a:lnTo>
                      <a:lnTo>
                        <a:pt x="3522" y="1907"/>
                      </a:lnTo>
                      <a:lnTo>
                        <a:pt x="3522" y="1912"/>
                      </a:lnTo>
                      <a:lnTo>
                        <a:pt x="3524" y="1917"/>
                      </a:lnTo>
                      <a:lnTo>
                        <a:pt x="3524" y="1924"/>
                      </a:lnTo>
                      <a:lnTo>
                        <a:pt x="3524" y="1930"/>
                      </a:lnTo>
                      <a:lnTo>
                        <a:pt x="3522" y="1935"/>
                      </a:lnTo>
                      <a:lnTo>
                        <a:pt x="3523" y="1943"/>
                      </a:lnTo>
                      <a:lnTo>
                        <a:pt x="3521" y="1949"/>
                      </a:lnTo>
                      <a:lnTo>
                        <a:pt x="3521" y="1954"/>
                      </a:lnTo>
                      <a:lnTo>
                        <a:pt x="3520" y="1962"/>
                      </a:lnTo>
                      <a:lnTo>
                        <a:pt x="3520" y="1967"/>
                      </a:lnTo>
                      <a:lnTo>
                        <a:pt x="3520" y="1972"/>
                      </a:lnTo>
                      <a:lnTo>
                        <a:pt x="3520" y="1978"/>
                      </a:lnTo>
                      <a:lnTo>
                        <a:pt x="3520" y="1985"/>
                      </a:lnTo>
                      <a:lnTo>
                        <a:pt x="3522" y="1990"/>
                      </a:lnTo>
                      <a:lnTo>
                        <a:pt x="3524" y="1995"/>
                      </a:lnTo>
                      <a:lnTo>
                        <a:pt x="3527" y="1999"/>
                      </a:lnTo>
                      <a:lnTo>
                        <a:pt x="3528" y="2004"/>
                      </a:lnTo>
                      <a:lnTo>
                        <a:pt x="3532" y="2010"/>
                      </a:lnTo>
                      <a:lnTo>
                        <a:pt x="3535" y="2015"/>
                      </a:lnTo>
                      <a:lnTo>
                        <a:pt x="3539" y="2019"/>
                      </a:lnTo>
                      <a:lnTo>
                        <a:pt x="3544" y="2023"/>
                      </a:lnTo>
                      <a:lnTo>
                        <a:pt x="3547" y="2027"/>
                      </a:lnTo>
                      <a:lnTo>
                        <a:pt x="3552" y="2033"/>
                      </a:lnTo>
                      <a:lnTo>
                        <a:pt x="3556" y="2037"/>
                      </a:lnTo>
                      <a:lnTo>
                        <a:pt x="3561" y="2041"/>
                      </a:lnTo>
                      <a:lnTo>
                        <a:pt x="3566" y="2045"/>
                      </a:lnTo>
                      <a:lnTo>
                        <a:pt x="3571" y="2049"/>
                      </a:lnTo>
                      <a:lnTo>
                        <a:pt x="3575" y="2052"/>
                      </a:lnTo>
                      <a:lnTo>
                        <a:pt x="3580" y="2056"/>
                      </a:lnTo>
                      <a:lnTo>
                        <a:pt x="3585" y="2060"/>
                      </a:lnTo>
                      <a:lnTo>
                        <a:pt x="3590" y="2064"/>
                      </a:lnTo>
                      <a:lnTo>
                        <a:pt x="3595" y="2066"/>
                      </a:lnTo>
                      <a:lnTo>
                        <a:pt x="3600" y="2070"/>
                      </a:lnTo>
                      <a:lnTo>
                        <a:pt x="3606" y="2072"/>
                      </a:lnTo>
                      <a:lnTo>
                        <a:pt x="3611" y="2076"/>
                      </a:lnTo>
                      <a:lnTo>
                        <a:pt x="3617" y="2077"/>
                      </a:lnTo>
                      <a:lnTo>
                        <a:pt x="3623" y="2079"/>
                      </a:lnTo>
                      <a:lnTo>
                        <a:pt x="3628" y="2079"/>
                      </a:lnTo>
                      <a:lnTo>
                        <a:pt x="3634" y="2081"/>
                      </a:lnTo>
                      <a:lnTo>
                        <a:pt x="3640" y="2082"/>
                      </a:lnTo>
                      <a:lnTo>
                        <a:pt x="3646" y="2084"/>
                      </a:lnTo>
                      <a:lnTo>
                        <a:pt x="3652" y="2086"/>
                      </a:lnTo>
                      <a:lnTo>
                        <a:pt x="3658" y="2087"/>
                      </a:lnTo>
                      <a:lnTo>
                        <a:pt x="3662" y="2092"/>
                      </a:lnTo>
                      <a:lnTo>
                        <a:pt x="3665" y="2096"/>
                      </a:lnTo>
                      <a:lnTo>
                        <a:pt x="3668" y="2100"/>
                      </a:lnTo>
                      <a:lnTo>
                        <a:pt x="3670" y="2105"/>
                      </a:lnTo>
                      <a:lnTo>
                        <a:pt x="3674" y="2111"/>
                      </a:lnTo>
                      <a:lnTo>
                        <a:pt x="3675" y="2116"/>
                      </a:lnTo>
                      <a:lnTo>
                        <a:pt x="3679" y="2122"/>
                      </a:lnTo>
                      <a:lnTo>
                        <a:pt x="3682" y="2127"/>
                      </a:lnTo>
                      <a:lnTo>
                        <a:pt x="3686" y="2133"/>
                      </a:lnTo>
                      <a:lnTo>
                        <a:pt x="3689" y="2137"/>
                      </a:lnTo>
                      <a:lnTo>
                        <a:pt x="3693" y="2141"/>
                      </a:lnTo>
                      <a:lnTo>
                        <a:pt x="3703" y="2149"/>
                      </a:lnTo>
                      <a:lnTo>
                        <a:pt x="3708" y="2153"/>
                      </a:lnTo>
                      <a:lnTo>
                        <a:pt x="3712" y="2155"/>
                      </a:lnTo>
                      <a:lnTo>
                        <a:pt x="3718" y="2157"/>
                      </a:lnTo>
                      <a:lnTo>
                        <a:pt x="3725" y="2156"/>
                      </a:lnTo>
                      <a:lnTo>
                        <a:pt x="3727" y="2161"/>
                      </a:lnTo>
                      <a:lnTo>
                        <a:pt x="3729" y="2168"/>
                      </a:lnTo>
                      <a:lnTo>
                        <a:pt x="3731" y="2173"/>
                      </a:lnTo>
                      <a:lnTo>
                        <a:pt x="3734" y="2177"/>
                      </a:lnTo>
                      <a:lnTo>
                        <a:pt x="3736" y="2184"/>
                      </a:lnTo>
                      <a:lnTo>
                        <a:pt x="3738" y="2189"/>
                      </a:lnTo>
                      <a:lnTo>
                        <a:pt x="3740" y="2195"/>
                      </a:lnTo>
                      <a:lnTo>
                        <a:pt x="3743" y="2200"/>
                      </a:lnTo>
                      <a:lnTo>
                        <a:pt x="3745" y="2206"/>
                      </a:lnTo>
                      <a:lnTo>
                        <a:pt x="3747" y="2211"/>
                      </a:lnTo>
                      <a:lnTo>
                        <a:pt x="3749" y="2218"/>
                      </a:lnTo>
                      <a:lnTo>
                        <a:pt x="3752" y="2222"/>
                      </a:lnTo>
                      <a:lnTo>
                        <a:pt x="3754" y="2227"/>
                      </a:lnTo>
                      <a:lnTo>
                        <a:pt x="3756" y="2233"/>
                      </a:lnTo>
                      <a:lnTo>
                        <a:pt x="3758" y="2238"/>
                      </a:lnTo>
                      <a:lnTo>
                        <a:pt x="3761" y="2244"/>
                      </a:lnTo>
                      <a:lnTo>
                        <a:pt x="3763" y="2249"/>
                      </a:lnTo>
                      <a:lnTo>
                        <a:pt x="3767" y="2255"/>
                      </a:lnTo>
                      <a:lnTo>
                        <a:pt x="3768" y="2260"/>
                      </a:lnTo>
                      <a:lnTo>
                        <a:pt x="3770" y="2265"/>
                      </a:lnTo>
                      <a:lnTo>
                        <a:pt x="3774" y="2271"/>
                      </a:lnTo>
                      <a:lnTo>
                        <a:pt x="3775" y="2276"/>
                      </a:lnTo>
                      <a:lnTo>
                        <a:pt x="3779" y="2280"/>
                      </a:lnTo>
                      <a:lnTo>
                        <a:pt x="3783" y="2286"/>
                      </a:lnTo>
                      <a:lnTo>
                        <a:pt x="3784" y="2291"/>
                      </a:lnTo>
                      <a:lnTo>
                        <a:pt x="3788" y="2297"/>
                      </a:lnTo>
                      <a:lnTo>
                        <a:pt x="3791" y="2302"/>
                      </a:lnTo>
                      <a:lnTo>
                        <a:pt x="3795" y="2306"/>
                      </a:lnTo>
                      <a:lnTo>
                        <a:pt x="3798" y="2311"/>
                      </a:lnTo>
                      <a:lnTo>
                        <a:pt x="3802" y="2317"/>
                      </a:lnTo>
                      <a:lnTo>
                        <a:pt x="3805" y="2321"/>
                      </a:lnTo>
                      <a:lnTo>
                        <a:pt x="3808" y="2325"/>
                      </a:lnTo>
                      <a:lnTo>
                        <a:pt x="3812" y="2331"/>
                      </a:lnTo>
                      <a:lnTo>
                        <a:pt x="3815" y="2336"/>
                      </a:lnTo>
                      <a:lnTo>
                        <a:pt x="3819" y="2340"/>
                      </a:lnTo>
                      <a:lnTo>
                        <a:pt x="3822" y="2346"/>
                      </a:lnTo>
                      <a:lnTo>
                        <a:pt x="3826" y="2350"/>
                      </a:lnTo>
                      <a:lnTo>
                        <a:pt x="3829" y="2355"/>
                      </a:lnTo>
                      <a:lnTo>
                        <a:pt x="3832" y="2359"/>
                      </a:lnTo>
                      <a:lnTo>
                        <a:pt x="3836" y="2365"/>
                      </a:lnTo>
                      <a:lnTo>
                        <a:pt x="3839" y="2370"/>
                      </a:lnTo>
                      <a:lnTo>
                        <a:pt x="3843" y="2374"/>
                      </a:lnTo>
                      <a:lnTo>
                        <a:pt x="3846" y="2378"/>
                      </a:lnTo>
                      <a:lnTo>
                        <a:pt x="3850" y="2384"/>
                      </a:lnTo>
                      <a:lnTo>
                        <a:pt x="3855" y="2388"/>
                      </a:lnTo>
                      <a:lnTo>
                        <a:pt x="3858" y="2393"/>
                      </a:lnTo>
                      <a:lnTo>
                        <a:pt x="3862" y="2399"/>
                      </a:lnTo>
                      <a:lnTo>
                        <a:pt x="3866" y="2406"/>
                      </a:lnTo>
                      <a:lnTo>
                        <a:pt x="3861" y="2408"/>
                      </a:lnTo>
                      <a:lnTo>
                        <a:pt x="3854" y="2408"/>
                      </a:lnTo>
                      <a:lnTo>
                        <a:pt x="3849" y="2410"/>
                      </a:lnTo>
                      <a:lnTo>
                        <a:pt x="3843" y="2410"/>
                      </a:lnTo>
                      <a:lnTo>
                        <a:pt x="3837" y="2412"/>
                      </a:lnTo>
                      <a:lnTo>
                        <a:pt x="3832" y="2414"/>
                      </a:lnTo>
                      <a:lnTo>
                        <a:pt x="3827" y="2417"/>
                      </a:lnTo>
                      <a:lnTo>
                        <a:pt x="3823" y="2420"/>
                      </a:lnTo>
                      <a:lnTo>
                        <a:pt x="3817" y="2429"/>
                      </a:lnTo>
                      <a:lnTo>
                        <a:pt x="3783" y="2404"/>
                      </a:lnTo>
                      <a:lnTo>
                        <a:pt x="3778" y="2406"/>
                      </a:lnTo>
                      <a:lnTo>
                        <a:pt x="3773" y="2409"/>
                      </a:lnTo>
                      <a:lnTo>
                        <a:pt x="3769" y="2414"/>
                      </a:lnTo>
                      <a:lnTo>
                        <a:pt x="3766" y="2419"/>
                      </a:lnTo>
                      <a:lnTo>
                        <a:pt x="3757" y="2427"/>
                      </a:lnTo>
                      <a:lnTo>
                        <a:pt x="3712" y="2372"/>
                      </a:lnTo>
                      <a:lnTo>
                        <a:pt x="3710" y="2368"/>
                      </a:lnTo>
                      <a:lnTo>
                        <a:pt x="3708" y="2361"/>
                      </a:lnTo>
                      <a:lnTo>
                        <a:pt x="3705" y="2357"/>
                      </a:lnTo>
                      <a:lnTo>
                        <a:pt x="3700" y="2353"/>
                      </a:lnTo>
                      <a:lnTo>
                        <a:pt x="3696" y="2351"/>
                      </a:lnTo>
                      <a:lnTo>
                        <a:pt x="3691" y="2347"/>
                      </a:lnTo>
                      <a:lnTo>
                        <a:pt x="3686" y="2343"/>
                      </a:lnTo>
                      <a:lnTo>
                        <a:pt x="3681" y="2341"/>
                      </a:lnTo>
                      <a:lnTo>
                        <a:pt x="3675" y="2337"/>
                      </a:lnTo>
                      <a:lnTo>
                        <a:pt x="3670" y="2335"/>
                      </a:lnTo>
                      <a:lnTo>
                        <a:pt x="3664" y="2333"/>
                      </a:lnTo>
                      <a:lnTo>
                        <a:pt x="3658" y="2330"/>
                      </a:lnTo>
                      <a:lnTo>
                        <a:pt x="3653" y="2328"/>
                      </a:lnTo>
                      <a:lnTo>
                        <a:pt x="3647" y="2326"/>
                      </a:lnTo>
                      <a:lnTo>
                        <a:pt x="3641" y="2325"/>
                      </a:lnTo>
                      <a:lnTo>
                        <a:pt x="3636" y="2321"/>
                      </a:lnTo>
                      <a:lnTo>
                        <a:pt x="3629" y="2321"/>
                      </a:lnTo>
                      <a:lnTo>
                        <a:pt x="3624" y="2323"/>
                      </a:lnTo>
                      <a:lnTo>
                        <a:pt x="3619" y="2323"/>
                      </a:lnTo>
                      <a:lnTo>
                        <a:pt x="3613" y="2321"/>
                      </a:lnTo>
                      <a:lnTo>
                        <a:pt x="3606" y="2319"/>
                      </a:lnTo>
                      <a:lnTo>
                        <a:pt x="3600" y="2318"/>
                      </a:lnTo>
                      <a:lnTo>
                        <a:pt x="3594" y="2314"/>
                      </a:lnTo>
                      <a:lnTo>
                        <a:pt x="3589" y="2312"/>
                      </a:lnTo>
                      <a:lnTo>
                        <a:pt x="3583" y="2311"/>
                      </a:lnTo>
                      <a:lnTo>
                        <a:pt x="3577" y="2309"/>
                      </a:lnTo>
                      <a:lnTo>
                        <a:pt x="3571" y="2307"/>
                      </a:lnTo>
                      <a:lnTo>
                        <a:pt x="3566" y="2307"/>
                      </a:lnTo>
                      <a:lnTo>
                        <a:pt x="3560" y="2307"/>
                      </a:lnTo>
                      <a:lnTo>
                        <a:pt x="3554" y="2309"/>
                      </a:lnTo>
                      <a:lnTo>
                        <a:pt x="3549" y="2311"/>
                      </a:lnTo>
                      <a:lnTo>
                        <a:pt x="3545" y="2316"/>
                      </a:lnTo>
                      <a:lnTo>
                        <a:pt x="3541" y="2321"/>
                      </a:lnTo>
                      <a:lnTo>
                        <a:pt x="3539" y="2327"/>
                      </a:lnTo>
                      <a:lnTo>
                        <a:pt x="3541" y="2331"/>
                      </a:lnTo>
                      <a:lnTo>
                        <a:pt x="3547" y="2340"/>
                      </a:lnTo>
                      <a:lnTo>
                        <a:pt x="3552" y="2344"/>
                      </a:lnTo>
                      <a:lnTo>
                        <a:pt x="3556" y="2348"/>
                      </a:lnTo>
                      <a:lnTo>
                        <a:pt x="3560" y="2352"/>
                      </a:lnTo>
                      <a:lnTo>
                        <a:pt x="3565" y="2356"/>
                      </a:lnTo>
                      <a:lnTo>
                        <a:pt x="3569" y="2361"/>
                      </a:lnTo>
                      <a:lnTo>
                        <a:pt x="3574" y="2364"/>
                      </a:lnTo>
                      <a:lnTo>
                        <a:pt x="3577" y="2369"/>
                      </a:lnTo>
                      <a:lnTo>
                        <a:pt x="3580" y="2373"/>
                      </a:lnTo>
                      <a:lnTo>
                        <a:pt x="3584" y="2379"/>
                      </a:lnTo>
                      <a:lnTo>
                        <a:pt x="3587" y="2384"/>
                      </a:lnTo>
                      <a:lnTo>
                        <a:pt x="3590" y="2388"/>
                      </a:lnTo>
                      <a:lnTo>
                        <a:pt x="3593" y="2394"/>
                      </a:lnTo>
                      <a:lnTo>
                        <a:pt x="3596" y="2399"/>
                      </a:lnTo>
                      <a:lnTo>
                        <a:pt x="3598" y="2404"/>
                      </a:lnTo>
                      <a:lnTo>
                        <a:pt x="3601" y="2410"/>
                      </a:lnTo>
                      <a:lnTo>
                        <a:pt x="3603" y="2415"/>
                      </a:lnTo>
                      <a:lnTo>
                        <a:pt x="3607" y="2421"/>
                      </a:lnTo>
                      <a:lnTo>
                        <a:pt x="3608" y="2426"/>
                      </a:lnTo>
                      <a:lnTo>
                        <a:pt x="3611" y="2432"/>
                      </a:lnTo>
                      <a:lnTo>
                        <a:pt x="3612" y="2437"/>
                      </a:lnTo>
                      <a:lnTo>
                        <a:pt x="3615" y="2441"/>
                      </a:lnTo>
                      <a:lnTo>
                        <a:pt x="3618" y="2448"/>
                      </a:lnTo>
                      <a:lnTo>
                        <a:pt x="3619" y="2453"/>
                      </a:lnTo>
                      <a:lnTo>
                        <a:pt x="3623" y="2459"/>
                      </a:lnTo>
                      <a:lnTo>
                        <a:pt x="3625" y="2464"/>
                      </a:lnTo>
                      <a:lnTo>
                        <a:pt x="3620" y="2467"/>
                      </a:lnTo>
                      <a:lnTo>
                        <a:pt x="3614" y="2469"/>
                      </a:lnTo>
                      <a:lnTo>
                        <a:pt x="3605" y="2470"/>
                      </a:lnTo>
                      <a:lnTo>
                        <a:pt x="3599" y="2470"/>
                      </a:lnTo>
                      <a:lnTo>
                        <a:pt x="3593" y="2468"/>
                      </a:lnTo>
                      <a:lnTo>
                        <a:pt x="3588" y="2465"/>
                      </a:lnTo>
                      <a:lnTo>
                        <a:pt x="3584" y="2462"/>
                      </a:lnTo>
                      <a:lnTo>
                        <a:pt x="3577" y="2459"/>
                      </a:lnTo>
                      <a:lnTo>
                        <a:pt x="3572" y="2455"/>
                      </a:lnTo>
                      <a:lnTo>
                        <a:pt x="3567" y="2451"/>
                      </a:lnTo>
                      <a:lnTo>
                        <a:pt x="3562" y="2448"/>
                      </a:lnTo>
                      <a:lnTo>
                        <a:pt x="3559" y="2443"/>
                      </a:lnTo>
                      <a:lnTo>
                        <a:pt x="3554" y="2439"/>
                      </a:lnTo>
                      <a:lnTo>
                        <a:pt x="3533" y="2419"/>
                      </a:lnTo>
                      <a:lnTo>
                        <a:pt x="3528" y="2415"/>
                      </a:lnTo>
                      <a:lnTo>
                        <a:pt x="3524" y="2413"/>
                      </a:lnTo>
                      <a:lnTo>
                        <a:pt x="3517" y="2410"/>
                      </a:lnTo>
                      <a:lnTo>
                        <a:pt x="3513" y="2407"/>
                      </a:lnTo>
                      <a:lnTo>
                        <a:pt x="3507" y="2406"/>
                      </a:lnTo>
                      <a:lnTo>
                        <a:pt x="3502" y="2402"/>
                      </a:lnTo>
                      <a:lnTo>
                        <a:pt x="3496" y="2400"/>
                      </a:lnTo>
                      <a:lnTo>
                        <a:pt x="3491" y="2398"/>
                      </a:lnTo>
                      <a:lnTo>
                        <a:pt x="3485" y="2395"/>
                      </a:lnTo>
                      <a:lnTo>
                        <a:pt x="3480" y="2393"/>
                      </a:lnTo>
                      <a:lnTo>
                        <a:pt x="3474" y="2391"/>
                      </a:lnTo>
                      <a:lnTo>
                        <a:pt x="3466" y="2388"/>
                      </a:lnTo>
                      <a:lnTo>
                        <a:pt x="3460" y="2386"/>
                      </a:lnTo>
                      <a:lnTo>
                        <a:pt x="3454" y="2386"/>
                      </a:lnTo>
                      <a:lnTo>
                        <a:pt x="3450" y="2390"/>
                      </a:lnTo>
                      <a:lnTo>
                        <a:pt x="3448" y="2394"/>
                      </a:lnTo>
                      <a:lnTo>
                        <a:pt x="3444" y="2399"/>
                      </a:lnTo>
                      <a:lnTo>
                        <a:pt x="3442" y="2403"/>
                      </a:lnTo>
                      <a:lnTo>
                        <a:pt x="3439" y="2407"/>
                      </a:lnTo>
                      <a:lnTo>
                        <a:pt x="3436" y="2414"/>
                      </a:lnTo>
                      <a:lnTo>
                        <a:pt x="3434" y="2418"/>
                      </a:lnTo>
                      <a:lnTo>
                        <a:pt x="3432" y="2424"/>
                      </a:lnTo>
                      <a:lnTo>
                        <a:pt x="3429" y="2431"/>
                      </a:lnTo>
                      <a:lnTo>
                        <a:pt x="3427" y="2437"/>
                      </a:lnTo>
                      <a:lnTo>
                        <a:pt x="3425" y="2443"/>
                      </a:lnTo>
                      <a:lnTo>
                        <a:pt x="3424" y="2450"/>
                      </a:lnTo>
                      <a:lnTo>
                        <a:pt x="3424" y="2456"/>
                      </a:lnTo>
                      <a:lnTo>
                        <a:pt x="3422" y="2462"/>
                      </a:lnTo>
                      <a:lnTo>
                        <a:pt x="3421" y="2468"/>
                      </a:lnTo>
                      <a:lnTo>
                        <a:pt x="3422" y="2473"/>
                      </a:lnTo>
                      <a:lnTo>
                        <a:pt x="3422" y="2478"/>
                      </a:lnTo>
                      <a:lnTo>
                        <a:pt x="3424" y="2485"/>
                      </a:lnTo>
                      <a:lnTo>
                        <a:pt x="3429" y="2498"/>
                      </a:lnTo>
                      <a:lnTo>
                        <a:pt x="3430" y="2503"/>
                      </a:lnTo>
                      <a:lnTo>
                        <a:pt x="3432" y="2508"/>
                      </a:lnTo>
                      <a:lnTo>
                        <a:pt x="3434" y="2512"/>
                      </a:lnTo>
                      <a:lnTo>
                        <a:pt x="3431" y="2517"/>
                      </a:lnTo>
                      <a:lnTo>
                        <a:pt x="3424" y="2516"/>
                      </a:lnTo>
                      <a:lnTo>
                        <a:pt x="3419" y="2512"/>
                      </a:lnTo>
                      <a:lnTo>
                        <a:pt x="3415" y="2507"/>
                      </a:lnTo>
                      <a:lnTo>
                        <a:pt x="3412" y="2503"/>
                      </a:lnTo>
                      <a:lnTo>
                        <a:pt x="3407" y="2498"/>
                      </a:lnTo>
                      <a:lnTo>
                        <a:pt x="3403" y="2493"/>
                      </a:lnTo>
                      <a:lnTo>
                        <a:pt x="3399" y="2491"/>
                      </a:lnTo>
                      <a:lnTo>
                        <a:pt x="3392" y="2488"/>
                      </a:lnTo>
                      <a:lnTo>
                        <a:pt x="3388" y="2485"/>
                      </a:lnTo>
                      <a:lnTo>
                        <a:pt x="3381" y="2482"/>
                      </a:lnTo>
                      <a:lnTo>
                        <a:pt x="3375" y="2480"/>
                      </a:lnTo>
                      <a:lnTo>
                        <a:pt x="3369" y="2479"/>
                      </a:lnTo>
                      <a:lnTo>
                        <a:pt x="3347" y="2504"/>
                      </a:lnTo>
                      <a:lnTo>
                        <a:pt x="3348" y="2509"/>
                      </a:lnTo>
                      <a:lnTo>
                        <a:pt x="3350" y="2516"/>
                      </a:lnTo>
                      <a:lnTo>
                        <a:pt x="3350" y="2521"/>
                      </a:lnTo>
                      <a:lnTo>
                        <a:pt x="3352" y="2526"/>
                      </a:lnTo>
                      <a:lnTo>
                        <a:pt x="3354" y="2533"/>
                      </a:lnTo>
                      <a:lnTo>
                        <a:pt x="3356" y="2537"/>
                      </a:lnTo>
                      <a:lnTo>
                        <a:pt x="3359" y="2544"/>
                      </a:lnTo>
                      <a:lnTo>
                        <a:pt x="3362" y="2550"/>
                      </a:lnTo>
                      <a:lnTo>
                        <a:pt x="3363" y="2555"/>
                      </a:lnTo>
                      <a:lnTo>
                        <a:pt x="3365" y="2562"/>
                      </a:lnTo>
                      <a:lnTo>
                        <a:pt x="3367" y="2566"/>
                      </a:lnTo>
                      <a:lnTo>
                        <a:pt x="3371" y="2572"/>
                      </a:lnTo>
                      <a:lnTo>
                        <a:pt x="3372" y="2577"/>
                      </a:lnTo>
                      <a:lnTo>
                        <a:pt x="3375" y="2584"/>
                      </a:lnTo>
                      <a:lnTo>
                        <a:pt x="3375" y="2589"/>
                      </a:lnTo>
                      <a:lnTo>
                        <a:pt x="3371" y="2594"/>
                      </a:lnTo>
                      <a:lnTo>
                        <a:pt x="3371" y="2600"/>
                      </a:lnTo>
                      <a:lnTo>
                        <a:pt x="3373" y="2606"/>
                      </a:lnTo>
                      <a:lnTo>
                        <a:pt x="3374" y="2611"/>
                      </a:lnTo>
                      <a:lnTo>
                        <a:pt x="3378" y="2616"/>
                      </a:lnTo>
                      <a:lnTo>
                        <a:pt x="3383" y="2619"/>
                      </a:lnTo>
                      <a:lnTo>
                        <a:pt x="3389" y="2621"/>
                      </a:lnTo>
                      <a:lnTo>
                        <a:pt x="3394" y="2621"/>
                      </a:lnTo>
                      <a:lnTo>
                        <a:pt x="3400" y="2617"/>
                      </a:lnTo>
                      <a:lnTo>
                        <a:pt x="3405" y="2616"/>
                      </a:lnTo>
                      <a:lnTo>
                        <a:pt x="3411" y="2617"/>
                      </a:lnTo>
                      <a:lnTo>
                        <a:pt x="3416" y="2621"/>
                      </a:lnTo>
                      <a:lnTo>
                        <a:pt x="3421" y="2625"/>
                      </a:lnTo>
                      <a:lnTo>
                        <a:pt x="3424" y="2629"/>
                      </a:lnTo>
                      <a:lnTo>
                        <a:pt x="3427" y="2636"/>
                      </a:lnTo>
                      <a:lnTo>
                        <a:pt x="3428" y="2641"/>
                      </a:lnTo>
                      <a:lnTo>
                        <a:pt x="3451" y="2659"/>
                      </a:lnTo>
                      <a:lnTo>
                        <a:pt x="3455" y="2661"/>
                      </a:lnTo>
                      <a:lnTo>
                        <a:pt x="3462" y="2665"/>
                      </a:lnTo>
                      <a:lnTo>
                        <a:pt x="3468" y="2666"/>
                      </a:lnTo>
                      <a:lnTo>
                        <a:pt x="3472" y="2668"/>
                      </a:lnTo>
                      <a:lnTo>
                        <a:pt x="3478" y="2670"/>
                      </a:lnTo>
                      <a:lnTo>
                        <a:pt x="3484" y="2672"/>
                      </a:lnTo>
                      <a:lnTo>
                        <a:pt x="3489" y="2674"/>
                      </a:lnTo>
                      <a:lnTo>
                        <a:pt x="3495" y="2677"/>
                      </a:lnTo>
                      <a:lnTo>
                        <a:pt x="3501" y="2679"/>
                      </a:lnTo>
                      <a:lnTo>
                        <a:pt x="3507" y="2681"/>
                      </a:lnTo>
                      <a:lnTo>
                        <a:pt x="3512" y="2683"/>
                      </a:lnTo>
                      <a:lnTo>
                        <a:pt x="3518" y="2685"/>
                      </a:lnTo>
                      <a:lnTo>
                        <a:pt x="3524" y="2686"/>
                      </a:lnTo>
                      <a:lnTo>
                        <a:pt x="3529" y="2690"/>
                      </a:lnTo>
                      <a:lnTo>
                        <a:pt x="3535" y="2692"/>
                      </a:lnTo>
                      <a:lnTo>
                        <a:pt x="3539" y="2694"/>
                      </a:lnTo>
                      <a:lnTo>
                        <a:pt x="3545" y="2696"/>
                      </a:lnTo>
                      <a:lnTo>
                        <a:pt x="3552" y="2699"/>
                      </a:lnTo>
                      <a:lnTo>
                        <a:pt x="3556" y="2701"/>
                      </a:lnTo>
                      <a:lnTo>
                        <a:pt x="3562" y="2703"/>
                      </a:lnTo>
                      <a:lnTo>
                        <a:pt x="3567" y="2707"/>
                      </a:lnTo>
                      <a:lnTo>
                        <a:pt x="3572" y="2711"/>
                      </a:lnTo>
                      <a:lnTo>
                        <a:pt x="3575" y="2715"/>
                      </a:lnTo>
                      <a:lnTo>
                        <a:pt x="3579" y="2721"/>
                      </a:lnTo>
                      <a:lnTo>
                        <a:pt x="3581" y="2726"/>
                      </a:lnTo>
                      <a:lnTo>
                        <a:pt x="3578" y="2730"/>
                      </a:lnTo>
                      <a:lnTo>
                        <a:pt x="3575" y="2735"/>
                      </a:lnTo>
                      <a:lnTo>
                        <a:pt x="3576" y="2740"/>
                      </a:lnTo>
                      <a:lnTo>
                        <a:pt x="3581" y="2744"/>
                      </a:lnTo>
                      <a:lnTo>
                        <a:pt x="3587" y="2749"/>
                      </a:lnTo>
                      <a:lnTo>
                        <a:pt x="3588" y="2754"/>
                      </a:lnTo>
                      <a:lnTo>
                        <a:pt x="3588" y="2760"/>
                      </a:lnTo>
                      <a:lnTo>
                        <a:pt x="3590" y="2766"/>
                      </a:lnTo>
                      <a:lnTo>
                        <a:pt x="3591" y="2779"/>
                      </a:lnTo>
                      <a:lnTo>
                        <a:pt x="3586" y="2777"/>
                      </a:lnTo>
                      <a:lnTo>
                        <a:pt x="3580" y="2775"/>
                      </a:lnTo>
                      <a:lnTo>
                        <a:pt x="3574" y="2773"/>
                      </a:lnTo>
                      <a:lnTo>
                        <a:pt x="3568" y="2772"/>
                      </a:lnTo>
                      <a:lnTo>
                        <a:pt x="3562" y="2770"/>
                      </a:lnTo>
                      <a:lnTo>
                        <a:pt x="3556" y="2768"/>
                      </a:lnTo>
                      <a:lnTo>
                        <a:pt x="3551" y="2768"/>
                      </a:lnTo>
                      <a:lnTo>
                        <a:pt x="3544" y="2770"/>
                      </a:lnTo>
                      <a:lnTo>
                        <a:pt x="3538" y="2770"/>
                      </a:lnTo>
                      <a:lnTo>
                        <a:pt x="3534" y="2772"/>
                      </a:lnTo>
                      <a:lnTo>
                        <a:pt x="3527" y="2774"/>
                      </a:lnTo>
                      <a:lnTo>
                        <a:pt x="3522" y="2776"/>
                      </a:lnTo>
                      <a:lnTo>
                        <a:pt x="3515" y="2778"/>
                      </a:lnTo>
                      <a:lnTo>
                        <a:pt x="3510" y="2779"/>
                      </a:lnTo>
                      <a:lnTo>
                        <a:pt x="3504" y="2781"/>
                      </a:lnTo>
                      <a:lnTo>
                        <a:pt x="3499" y="2783"/>
                      </a:lnTo>
                      <a:lnTo>
                        <a:pt x="3492" y="2785"/>
                      </a:lnTo>
                      <a:lnTo>
                        <a:pt x="3487" y="2785"/>
                      </a:lnTo>
                      <a:lnTo>
                        <a:pt x="3480" y="2789"/>
                      </a:lnTo>
                      <a:lnTo>
                        <a:pt x="3476" y="2790"/>
                      </a:lnTo>
                      <a:lnTo>
                        <a:pt x="3469" y="2793"/>
                      </a:lnTo>
                      <a:lnTo>
                        <a:pt x="3464" y="2794"/>
                      </a:lnTo>
                      <a:lnTo>
                        <a:pt x="3458" y="2798"/>
                      </a:lnTo>
                      <a:lnTo>
                        <a:pt x="3453" y="2801"/>
                      </a:lnTo>
                      <a:lnTo>
                        <a:pt x="3451" y="2806"/>
                      </a:lnTo>
                      <a:lnTo>
                        <a:pt x="3449" y="2812"/>
                      </a:lnTo>
                      <a:lnTo>
                        <a:pt x="3450" y="2819"/>
                      </a:lnTo>
                      <a:lnTo>
                        <a:pt x="3479" y="2853"/>
                      </a:lnTo>
                      <a:lnTo>
                        <a:pt x="3486" y="2856"/>
                      </a:lnTo>
                      <a:lnTo>
                        <a:pt x="3490" y="2858"/>
                      </a:lnTo>
                      <a:lnTo>
                        <a:pt x="3497" y="2861"/>
                      </a:lnTo>
                      <a:lnTo>
                        <a:pt x="3501" y="2864"/>
                      </a:lnTo>
                      <a:lnTo>
                        <a:pt x="3506" y="2867"/>
                      </a:lnTo>
                      <a:lnTo>
                        <a:pt x="3511" y="2871"/>
                      </a:lnTo>
                      <a:lnTo>
                        <a:pt x="3516" y="2874"/>
                      </a:lnTo>
                      <a:lnTo>
                        <a:pt x="3521" y="2877"/>
                      </a:lnTo>
                      <a:lnTo>
                        <a:pt x="3526" y="2881"/>
                      </a:lnTo>
                      <a:lnTo>
                        <a:pt x="3530" y="2885"/>
                      </a:lnTo>
                      <a:lnTo>
                        <a:pt x="3535" y="2889"/>
                      </a:lnTo>
                      <a:lnTo>
                        <a:pt x="3539" y="2893"/>
                      </a:lnTo>
                      <a:lnTo>
                        <a:pt x="3544" y="2899"/>
                      </a:lnTo>
                      <a:lnTo>
                        <a:pt x="3547" y="2903"/>
                      </a:lnTo>
                      <a:lnTo>
                        <a:pt x="3551" y="2908"/>
                      </a:lnTo>
                      <a:lnTo>
                        <a:pt x="3556" y="2911"/>
                      </a:lnTo>
                      <a:lnTo>
                        <a:pt x="3559" y="2916"/>
                      </a:lnTo>
                      <a:lnTo>
                        <a:pt x="3561" y="2922"/>
                      </a:lnTo>
                      <a:lnTo>
                        <a:pt x="3564" y="2927"/>
                      </a:lnTo>
                      <a:lnTo>
                        <a:pt x="3568" y="2931"/>
                      </a:lnTo>
                      <a:lnTo>
                        <a:pt x="3570" y="2938"/>
                      </a:lnTo>
                      <a:lnTo>
                        <a:pt x="3571" y="2943"/>
                      </a:lnTo>
                      <a:lnTo>
                        <a:pt x="3574" y="2949"/>
                      </a:lnTo>
                      <a:lnTo>
                        <a:pt x="3575" y="2954"/>
                      </a:lnTo>
                      <a:lnTo>
                        <a:pt x="3577" y="2961"/>
                      </a:lnTo>
                      <a:lnTo>
                        <a:pt x="3579" y="2965"/>
                      </a:lnTo>
                      <a:lnTo>
                        <a:pt x="3579" y="2973"/>
                      </a:lnTo>
                      <a:lnTo>
                        <a:pt x="3581" y="2977"/>
                      </a:lnTo>
                      <a:lnTo>
                        <a:pt x="3583" y="2984"/>
                      </a:lnTo>
                      <a:lnTo>
                        <a:pt x="3585" y="2989"/>
                      </a:lnTo>
                      <a:lnTo>
                        <a:pt x="3586" y="2994"/>
                      </a:lnTo>
                      <a:lnTo>
                        <a:pt x="3589" y="3000"/>
                      </a:lnTo>
                      <a:lnTo>
                        <a:pt x="3590" y="3005"/>
                      </a:lnTo>
                      <a:lnTo>
                        <a:pt x="3592" y="3012"/>
                      </a:lnTo>
                      <a:lnTo>
                        <a:pt x="3594" y="3017"/>
                      </a:lnTo>
                      <a:lnTo>
                        <a:pt x="3596" y="3022"/>
                      </a:lnTo>
                      <a:lnTo>
                        <a:pt x="3599" y="3026"/>
                      </a:lnTo>
                      <a:lnTo>
                        <a:pt x="3601" y="3033"/>
                      </a:lnTo>
                      <a:lnTo>
                        <a:pt x="3603" y="3038"/>
                      </a:lnTo>
                      <a:lnTo>
                        <a:pt x="3606" y="3042"/>
                      </a:lnTo>
                      <a:lnTo>
                        <a:pt x="3608" y="3048"/>
                      </a:lnTo>
                      <a:lnTo>
                        <a:pt x="3610" y="3053"/>
                      </a:lnTo>
                      <a:lnTo>
                        <a:pt x="3613" y="3059"/>
                      </a:lnTo>
                      <a:lnTo>
                        <a:pt x="3615" y="3064"/>
                      </a:lnTo>
                      <a:lnTo>
                        <a:pt x="3618" y="3069"/>
                      </a:lnTo>
                      <a:lnTo>
                        <a:pt x="3620" y="3074"/>
                      </a:lnTo>
                      <a:lnTo>
                        <a:pt x="3623" y="3078"/>
                      </a:lnTo>
                      <a:lnTo>
                        <a:pt x="3625" y="3083"/>
                      </a:lnTo>
                      <a:lnTo>
                        <a:pt x="3629" y="3089"/>
                      </a:lnTo>
                      <a:lnTo>
                        <a:pt x="3632" y="3093"/>
                      </a:lnTo>
                      <a:lnTo>
                        <a:pt x="3634" y="3098"/>
                      </a:lnTo>
                      <a:lnTo>
                        <a:pt x="3637" y="3104"/>
                      </a:lnTo>
                      <a:lnTo>
                        <a:pt x="3639" y="3109"/>
                      </a:lnTo>
                      <a:lnTo>
                        <a:pt x="3642" y="3113"/>
                      </a:lnTo>
                      <a:lnTo>
                        <a:pt x="3646" y="3120"/>
                      </a:lnTo>
                      <a:lnTo>
                        <a:pt x="3648" y="3124"/>
                      </a:lnTo>
                      <a:lnTo>
                        <a:pt x="3651" y="3129"/>
                      </a:lnTo>
                      <a:lnTo>
                        <a:pt x="3653" y="3134"/>
                      </a:lnTo>
                      <a:lnTo>
                        <a:pt x="3654" y="3139"/>
                      </a:lnTo>
                      <a:lnTo>
                        <a:pt x="3656" y="3145"/>
                      </a:lnTo>
                      <a:lnTo>
                        <a:pt x="3660" y="3150"/>
                      </a:lnTo>
                      <a:lnTo>
                        <a:pt x="3661" y="3154"/>
                      </a:lnTo>
                      <a:lnTo>
                        <a:pt x="3663" y="3161"/>
                      </a:lnTo>
                      <a:lnTo>
                        <a:pt x="3667" y="3165"/>
                      </a:lnTo>
                      <a:lnTo>
                        <a:pt x="3669" y="3172"/>
                      </a:lnTo>
                      <a:lnTo>
                        <a:pt x="3670" y="3177"/>
                      </a:lnTo>
                      <a:lnTo>
                        <a:pt x="3673" y="3183"/>
                      </a:lnTo>
                      <a:lnTo>
                        <a:pt x="3676" y="3188"/>
                      </a:lnTo>
                      <a:lnTo>
                        <a:pt x="3677" y="3193"/>
                      </a:lnTo>
                      <a:lnTo>
                        <a:pt x="3680" y="3199"/>
                      </a:lnTo>
                      <a:lnTo>
                        <a:pt x="3683" y="3204"/>
                      </a:lnTo>
                      <a:lnTo>
                        <a:pt x="3685" y="3210"/>
                      </a:lnTo>
                      <a:lnTo>
                        <a:pt x="3687" y="3215"/>
                      </a:lnTo>
                      <a:lnTo>
                        <a:pt x="3689" y="3222"/>
                      </a:lnTo>
                      <a:lnTo>
                        <a:pt x="3692" y="3226"/>
                      </a:lnTo>
                      <a:lnTo>
                        <a:pt x="3694" y="3231"/>
                      </a:lnTo>
                      <a:lnTo>
                        <a:pt x="3696" y="3237"/>
                      </a:lnTo>
                      <a:lnTo>
                        <a:pt x="3697" y="3242"/>
                      </a:lnTo>
                      <a:lnTo>
                        <a:pt x="3701" y="3247"/>
                      </a:lnTo>
                      <a:lnTo>
                        <a:pt x="3703" y="3253"/>
                      </a:lnTo>
                      <a:lnTo>
                        <a:pt x="3705" y="3258"/>
                      </a:lnTo>
                      <a:lnTo>
                        <a:pt x="3708" y="3263"/>
                      </a:lnTo>
                      <a:lnTo>
                        <a:pt x="3753" y="3351"/>
                      </a:lnTo>
                      <a:lnTo>
                        <a:pt x="3740" y="3350"/>
                      </a:lnTo>
                      <a:lnTo>
                        <a:pt x="3694" y="3350"/>
                      </a:lnTo>
                      <a:lnTo>
                        <a:pt x="3689" y="3352"/>
                      </a:lnTo>
                      <a:lnTo>
                        <a:pt x="3637" y="3352"/>
                      </a:lnTo>
                      <a:lnTo>
                        <a:pt x="3631" y="3352"/>
                      </a:lnTo>
                      <a:lnTo>
                        <a:pt x="3633" y="3346"/>
                      </a:lnTo>
                      <a:lnTo>
                        <a:pt x="3634" y="3340"/>
                      </a:lnTo>
                      <a:lnTo>
                        <a:pt x="3636" y="3334"/>
                      </a:lnTo>
                      <a:lnTo>
                        <a:pt x="3638" y="3329"/>
                      </a:lnTo>
                      <a:lnTo>
                        <a:pt x="3636" y="3324"/>
                      </a:lnTo>
                      <a:lnTo>
                        <a:pt x="3635" y="3319"/>
                      </a:lnTo>
                      <a:lnTo>
                        <a:pt x="3632" y="3312"/>
                      </a:lnTo>
                      <a:lnTo>
                        <a:pt x="3629" y="3308"/>
                      </a:lnTo>
                      <a:lnTo>
                        <a:pt x="3625" y="3302"/>
                      </a:lnTo>
                      <a:lnTo>
                        <a:pt x="3624" y="3297"/>
                      </a:lnTo>
                      <a:lnTo>
                        <a:pt x="3618" y="3291"/>
                      </a:lnTo>
                      <a:lnTo>
                        <a:pt x="3615" y="3287"/>
                      </a:lnTo>
                      <a:lnTo>
                        <a:pt x="3610" y="3283"/>
                      </a:lnTo>
                      <a:lnTo>
                        <a:pt x="3606" y="3281"/>
                      </a:lnTo>
                      <a:lnTo>
                        <a:pt x="3601" y="3277"/>
                      </a:lnTo>
                      <a:lnTo>
                        <a:pt x="3595" y="3275"/>
                      </a:lnTo>
                      <a:lnTo>
                        <a:pt x="3590" y="3273"/>
                      </a:lnTo>
                      <a:lnTo>
                        <a:pt x="3584" y="3271"/>
                      </a:lnTo>
                      <a:lnTo>
                        <a:pt x="3578" y="3270"/>
                      </a:lnTo>
                      <a:lnTo>
                        <a:pt x="3572" y="3268"/>
                      </a:lnTo>
                      <a:lnTo>
                        <a:pt x="3566" y="3266"/>
                      </a:lnTo>
                      <a:lnTo>
                        <a:pt x="3560" y="3265"/>
                      </a:lnTo>
                      <a:lnTo>
                        <a:pt x="3554" y="3263"/>
                      </a:lnTo>
                      <a:lnTo>
                        <a:pt x="3548" y="3261"/>
                      </a:lnTo>
                      <a:lnTo>
                        <a:pt x="3542" y="3261"/>
                      </a:lnTo>
                      <a:lnTo>
                        <a:pt x="3536" y="3260"/>
                      </a:lnTo>
                      <a:lnTo>
                        <a:pt x="3530" y="3258"/>
                      </a:lnTo>
                      <a:lnTo>
                        <a:pt x="3525" y="3258"/>
                      </a:lnTo>
                      <a:lnTo>
                        <a:pt x="3519" y="3258"/>
                      </a:lnTo>
                      <a:lnTo>
                        <a:pt x="3513" y="3256"/>
                      </a:lnTo>
                      <a:lnTo>
                        <a:pt x="3508" y="3256"/>
                      </a:lnTo>
                      <a:lnTo>
                        <a:pt x="3501" y="3257"/>
                      </a:lnTo>
                      <a:lnTo>
                        <a:pt x="3495" y="3257"/>
                      </a:lnTo>
                      <a:lnTo>
                        <a:pt x="3490" y="3257"/>
                      </a:lnTo>
                      <a:lnTo>
                        <a:pt x="3483" y="3259"/>
                      </a:lnTo>
                      <a:lnTo>
                        <a:pt x="3477" y="3259"/>
                      </a:lnTo>
                      <a:lnTo>
                        <a:pt x="3472" y="3259"/>
                      </a:lnTo>
                      <a:lnTo>
                        <a:pt x="3465" y="3261"/>
                      </a:lnTo>
                      <a:lnTo>
                        <a:pt x="3460" y="3261"/>
                      </a:lnTo>
                      <a:lnTo>
                        <a:pt x="3455" y="3262"/>
                      </a:lnTo>
                      <a:lnTo>
                        <a:pt x="3449" y="3262"/>
                      </a:lnTo>
                      <a:lnTo>
                        <a:pt x="3443" y="3264"/>
                      </a:lnTo>
                      <a:lnTo>
                        <a:pt x="3438" y="3266"/>
                      </a:lnTo>
                      <a:lnTo>
                        <a:pt x="3431" y="3268"/>
                      </a:lnTo>
                      <a:lnTo>
                        <a:pt x="3426" y="3270"/>
                      </a:lnTo>
                      <a:lnTo>
                        <a:pt x="3419" y="3272"/>
                      </a:lnTo>
                      <a:lnTo>
                        <a:pt x="3414" y="3273"/>
                      </a:lnTo>
                      <a:lnTo>
                        <a:pt x="3408" y="3277"/>
                      </a:lnTo>
                      <a:lnTo>
                        <a:pt x="3403" y="3279"/>
                      </a:lnTo>
                      <a:lnTo>
                        <a:pt x="3400" y="3285"/>
                      </a:lnTo>
                      <a:lnTo>
                        <a:pt x="3400" y="3291"/>
                      </a:lnTo>
                      <a:lnTo>
                        <a:pt x="3402" y="3296"/>
                      </a:lnTo>
                      <a:lnTo>
                        <a:pt x="3404" y="3302"/>
                      </a:lnTo>
                      <a:lnTo>
                        <a:pt x="3406" y="3309"/>
                      </a:lnTo>
                      <a:lnTo>
                        <a:pt x="3409" y="3313"/>
                      </a:lnTo>
                      <a:lnTo>
                        <a:pt x="3414" y="3315"/>
                      </a:lnTo>
                      <a:lnTo>
                        <a:pt x="3419" y="3319"/>
                      </a:lnTo>
                      <a:lnTo>
                        <a:pt x="3423" y="3323"/>
                      </a:lnTo>
                      <a:lnTo>
                        <a:pt x="3430" y="3325"/>
                      </a:lnTo>
                      <a:lnTo>
                        <a:pt x="3434" y="3327"/>
                      </a:lnTo>
                      <a:lnTo>
                        <a:pt x="3457" y="3347"/>
                      </a:lnTo>
                      <a:lnTo>
                        <a:pt x="3465" y="3353"/>
                      </a:lnTo>
                      <a:lnTo>
                        <a:pt x="3427" y="3355"/>
                      </a:lnTo>
                      <a:lnTo>
                        <a:pt x="3401" y="3356"/>
                      </a:lnTo>
                      <a:lnTo>
                        <a:pt x="3371" y="3318"/>
                      </a:lnTo>
                      <a:lnTo>
                        <a:pt x="3366" y="3316"/>
                      </a:lnTo>
                      <a:lnTo>
                        <a:pt x="3361" y="3318"/>
                      </a:lnTo>
                      <a:lnTo>
                        <a:pt x="3355" y="3320"/>
                      </a:lnTo>
                      <a:lnTo>
                        <a:pt x="3350" y="3323"/>
                      </a:lnTo>
                      <a:lnTo>
                        <a:pt x="3344" y="3327"/>
                      </a:lnTo>
                      <a:lnTo>
                        <a:pt x="3338" y="3331"/>
                      </a:lnTo>
                      <a:lnTo>
                        <a:pt x="3334" y="3335"/>
                      </a:lnTo>
                      <a:lnTo>
                        <a:pt x="3330" y="3339"/>
                      </a:lnTo>
                      <a:lnTo>
                        <a:pt x="3326" y="3344"/>
                      </a:lnTo>
                      <a:lnTo>
                        <a:pt x="3324" y="3355"/>
                      </a:lnTo>
                      <a:lnTo>
                        <a:pt x="3322" y="3356"/>
                      </a:lnTo>
                      <a:lnTo>
                        <a:pt x="3269" y="3356"/>
                      </a:lnTo>
                      <a:lnTo>
                        <a:pt x="3225" y="3356"/>
                      </a:lnTo>
                      <a:lnTo>
                        <a:pt x="3223" y="3349"/>
                      </a:lnTo>
                      <a:lnTo>
                        <a:pt x="3223" y="3342"/>
                      </a:lnTo>
                      <a:lnTo>
                        <a:pt x="3219" y="3338"/>
                      </a:lnTo>
                      <a:lnTo>
                        <a:pt x="3216" y="3337"/>
                      </a:lnTo>
                      <a:lnTo>
                        <a:pt x="3211" y="3341"/>
                      </a:lnTo>
                      <a:lnTo>
                        <a:pt x="3207" y="3344"/>
                      </a:lnTo>
                      <a:lnTo>
                        <a:pt x="3201" y="3349"/>
                      </a:lnTo>
                      <a:lnTo>
                        <a:pt x="3195" y="3353"/>
                      </a:lnTo>
                      <a:lnTo>
                        <a:pt x="3190" y="3355"/>
                      </a:lnTo>
                      <a:lnTo>
                        <a:pt x="3184" y="3353"/>
                      </a:lnTo>
                      <a:lnTo>
                        <a:pt x="3180" y="3351"/>
                      </a:lnTo>
                      <a:lnTo>
                        <a:pt x="3175" y="3347"/>
                      </a:lnTo>
                      <a:lnTo>
                        <a:pt x="3170" y="3343"/>
                      </a:lnTo>
                      <a:lnTo>
                        <a:pt x="3164" y="3337"/>
                      </a:lnTo>
                      <a:lnTo>
                        <a:pt x="3159" y="3334"/>
                      </a:lnTo>
                      <a:lnTo>
                        <a:pt x="3155" y="3331"/>
                      </a:lnTo>
                      <a:lnTo>
                        <a:pt x="3149" y="3330"/>
                      </a:lnTo>
                      <a:lnTo>
                        <a:pt x="3143" y="3330"/>
                      </a:lnTo>
                      <a:lnTo>
                        <a:pt x="3137" y="3332"/>
                      </a:lnTo>
                      <a:lnTo>
                        <a:pt x="3132" y="3335"/>
                      </a:lnTo>
                      <a:lnTo>
                        <a:pt x="3126" y="3339"/>
                      </a:lnTo>
                      <a:lnTo>
                        <a:pt x="3122" y="3342"/>
                      </a:lnTo>
                      <a:lnTo>
                        <a:pt x="3117" y="3345"/>
                      </a:lnTo>
                      <a:lnTo>
                        <a:pt x="3113" y="3349"/>
                      </a:lnTo>
                      <a:lnTo>
                        <a:pt x="3107" y="3352"/>
                      </a:lnTo>
                      <a:lnTo>
                        <a:pt x="3101" y="3358"/>
                      </a:lnTo>
                      <a:lnTo>
                        <a:pt x="3061" y="3358"/>
                      </a:lnTo>
                      <a:lnTo>
                        <a:pt x="3024" y="3357"/>
                      </a:lnTo>
                      <a:lnTo>
                        <a:pt x="3008" y="3359"/>
                      </a:lnTo>
                      <a:lnTo>
                        <a:pt x="2956" y="3357"/>
                      </a:lnTo>
                      <a:lnTo>
                        <a:pt x="2903" y="3358"/>
                      </a:lnTo>
                      <a:lnTo>
                        <a:pt x="2852" y="3358"/>
                      </a:lnTo>
                      <a:lnTo>
                        <a:pt x="2799" y="3359"/>
                      </a:lnTo>
                      <a:lnTo>
                        <a:pt x="2746" y="3359"/>
                      </a:lnTo>
                      <a:lnTo>
                        <a:pt x="2694" y="3358"/>
                      </a:lnTo>
                      <a:lnTo>
                        <a:pt x="2642" y="3359"/>
                      </a:lnTo>
                      <a:lnTo>
                        <a:pt x="2590" y="3359"/>
                      </a:lnTo>
                      <a:lnTo>
                        <a:pt x="2537" y="3358"/>
                      </a:lnTo>
                      <a:lnTo>
                        <a:pt x="2486" y="3358"/>
                      </a:lnTo>
                      <a:lnTo>
                        <a:pt x="2433" y="3359"/>
                      </a:lnTo>
                      <a:lnTo>
                        <a:pt x="2381" y="3357"/>
                      </a:lnTo>
                      <a:lnTo>
                        <a:pt x="2328" y="3358"/>
                      </a:lnTo>
                      <a:lnTo>
                        <a:pt x="2276" y="3356"/>
                      </a:lnTo>
                      <a:lnTo>
                        <a:pt x="2223" y="3357"/>
                      </a:lnTo>
                      <a:lnTo>
                        <a:pt x="2171" y="3356"/>
                      </a:lnTo>
                      <a:lnTo>
                        <a:pt x="2118" y="3356"/>
                      </a:lnTo>
                      <a:lnTo>
                        <a:pt x="2067" y="3355"/>
                      </a:lnTo>
                      <a:lnTo>
                        <a:pt x="2014" y="3356"/>
                      </a:lnTo>
                      <a:lnTo>
                        <a:pt x="1962" y="3354"/>
                      </a:lnTo>
                      <a:lnTo>
                        <a:pt x="1911" y="3354"/>
                      </a:lnTo>
                      <a:lnTo>
                        <a:pt x="1857" y="3353"/>
                      </a:lnTo>
                      <a:lnTo>
                        <a:pt x="1805" y="3352"/>
                      </a:lnTo>
                      <a:lnTo>
                        <a:pt x="1753" y="3352"/>
                      </a:lnTo>
                      <a:lnTo>
                        <a:pt x="1701" y="3351"/>
                      </a:lnTo>
                      <a:lnTo>
                        <a:pt x="1647" y="3350"/>
                      </a:lnTo>
                      <a:lnTo>
                        <a:pt x="1596" y="3350"/>
                      </a:lnTo>
                      <a:lnTo>
                        <a:pt x="1544" y="3349"/>
                      </a:lnTo>
                      <a:lnTo>
                        <a:pt x="1491" y="3348"/>
                      </a:lnTo>
                      <a:lnTo>
                        <a:pt x="1439" y="3346"/>
                      </a:lnTo>
                      <a:lnTo>
                        <a:pt x="1387" y="3345"/>
                      </a:lnTo>
                      <a:lnTo>
                        <a:pt x="1334" y="3344"/>
                      </a:lnTo>
                      <a:lnTo>
                        <a:pt x="1282" y="3344"/>
                      </a:lnTo>
                      <a:lnTo>
                        <a:pt x="1231" y="3343"/>
                      </a:lnTo>
                      <a:lnTo>
                        <a:pt x="1177" y="3342"/>
                      </a:lnTo>
                      <a:lnTo>
                        <a:pt x="1150" y="3341"/>
                      </a:lnTo>
                      <a:lnTo>
                        <a:pt x="1149" y="3334"/>
                      </a:lnTo>
                      <a:lnTo>
                        <a:pt x="1147" y="3329"/>
                      </a:lnTo>
                      <a:lnTo>
                        <a:pt x="1147" y="3322"/>
                      </a:lnTo>
                      <a:lnTo>
                        <a:pt x="1145" y="3317"/>
                      </a:lnTo>
                      <a:lnTo>
                        <a:pt x="1145" y="3310"/>
                      </a:lnTo>
                      <a:lnTo>
                        <a:pt x="1145" y="3305"/>
                      </a:lnTo>
                      <a:lnTo>
                        <a:pt x="1143" y="3300"/>
                      </a:lnTo>
                      <a:lnTo>
                        <a:pt x="1143" y="3293"/>
                      </a:lnTo>
                      <a:lnTo>
                        <a:pt x="1143" y="3287"/>
                      </a:lnTo>
                      <a:lnTo>
                        <a:pt x="1141" y="3281"/>
                      </a:lnTo>
                      <a:lnTo>
                        <a:pt x="1139" y="3276"/>
                      </a:lnTo>
                      <a:lnTo>
                        <a:pt x="1137" y="3271"/>
                      </a:lnTo>
                      <a:lnTo>
                        <a:pt x="1137" y="3264"/>
                      </a:lnTo>
                      <a:lnTo>
                        <a:pt x="1135" y="3259"/>
                      </a:lnTo>
                      <a:lnTo>
                        <a:pt x="1134" y="3254"/>
                      </a:lnTo>
                      <a:lnTo>
                        <a:pt x="1130" y="3250"/>
                      </a:lnTo>
                      <a:lnTo>
                        <a:pt x="1129" y="3245"/>
                      </a:lnTo>
                      <a:lnTo>
                        <a:pt x="1127" y="3240"/>
                      </a:lnTo>
                      <a:lnTo>
                        <a:pt x="1123" y="3234"/>
                      </a:lnTo>
                      <a:lnTo>
                        <a:pt x="1118" y="3229"/>
                      </a:lnTo>
                      <a:lnTo>
                        <a:pt x="1115" y="3224"/>
                      </a:lnTo>
                      <a:lnTo>
                        <a:pt x="1088" y="3215"/>
                      </a:lnTo>
                      <a:lnTo>
                        <a:pt x="1081" y="3217"/>
                      </a:lnTo>
                      <a:lnTo>
                        <a:pt x="1077" y="3220"/>
                      </a:lnTo>
                      <a:lnTo>
                        <a:pt x="1073" y="3225"/>
                      </a:lnTo>
                      <a:lnTo>
                        <a:pt x="1071" y="3231"/>
                      </a:lnTo>
                      <a:lnTo>
                        <a:pt x="1071" y="3236"/>
                      </a:lnTo>
                      <a:lnTo>
                        <a:pt x="1073" y="3241"/>
                      </a:lnTo>
                      <a:lnTo>
                        <a:pt x="1075" y="3248"/>
                      </a:lnTo>
                      <a:lnTo>
                        <a:pt x="1076" y="3253"/>
                      </a:lnTo>
                      <a:lnTo>
                        <a:pt x="1079" y="3259"/>
                      </a:lnTo>
                      <a:lnTo>
                        <a:pt x="1082" y="3264"/>
                      </a:lnTo>
                      <a:lnTo>
                        <a:pt x="1085" y="3268"/>
                      </a:lnTo>
                      <a:lnTo>
                        <a:pt x="1088" y="3272"/>
                      </a:lnTo>
                      <a:lnTo>
                        <a:pt x="1092" y="3277"/>
                      </a:lnTo>
                      <a:lnTo>
                        <a:pt x="1095" y="3281"/>
                      </a:lnTo>
                      <a:lnTo>
                        <a:pt x="1097" y="3288"/>
                      </a:lnTo>
                      <a:lnTo>
                        <a:pt x="1099" y="3293"/>
                      </a:lnTo>
                      <a:lnTo>
                        <a:pt x="1100" y="3298"/>
                      </a:lnTo>
                      <a:lnTo>
                        <a:pt x="1102" y="3304"/>
                      </a:lnTo>
                      <a:lnTo>
                        <a:pt x="1104" y="3309"/>
                      </a:lnTo>
                      <a:lnTo>
                        <a:pt x="1106" y="3316"/>
                      </a:lnTo>
                      <a:lnTo>
                        <a:pt x="1108" y="3320"/>
                      </a:lnTo>
                      <a:lnTo>
                        <a:pt x="1110" y="3327"/>
                      </a:lnTo>
                      <a:lnTo>
                        <a:pt x="1110" y="3332"/>
                      </a:lnTo>
                      <a:lnTo>
                        <a:pt x="1113" y="3341"/>
                      </a:lnTo>
                      <a:lnTo>
                        <a:pt x="1074" y="3339"/>
                      </a:lnTo>
                      <a:lnTo>
                        <a:pt x="1020" y="3338"/>
                      </a:lnTo>
                      <a:lnTo>
                        <a:pt x="968" y="3336"/>
                      </a:lnTo>
                      <a:lnTo>
                        <a:pt x="957" y="3336"/>
                      </a:lnTo>
                      <a:lnTo>
                        <a:pt x="957" y="3335"/>
                      </a:lnTo>
                      <a:lnTo>
                        <a:pt x="956" y="3326"/>
                      </a:lnTo>
                      <a:lnTo>
                        <a:pt x="956" y="3320"/>
                      </a:lnTo>
                      <a:lnTo>
                        <a:pt x="954" y="3314"/>
                      </a:lnTo>
                      <a:lnTo>
                        <a:pt x="952" y="3309"/>
                      </a:lnTo>
                      <a:lnTo>
                        <a:pt x="951" y="3302"/>
                      </a:lnTo>
                      <a:lnTo>
                        <a:pt x="950" y="3297"/>
                      </a:lnTo>
                      <a:lnTo>
                        <a:pt x="948" y="3290"/>
                      </a:lnTo>
                      <a:lnTo>
                        <a:pt x="946" y="3285"/>
                      </a:lnTo>
                      <a:lnTo>
                        <a:pt x="944" y="3279"/>
                      </a:lnTo>
                      <a:lnTo>
                        <a:pt x="942" y="3274"/>
                      </a:lnTo>
                      <a:lnTo>
                        <a:pt x="938" y="3268"/>
                      </a:lnTo>
                      <a:lnTo>
                        <a:pt x="937" y="3263"/>
                      </a:lnTo>
                      <a:lnTo>
                        <a:pt x="935" y="3258"/>
                      </a:lnTo>
                      <a:lnTo>
                        <a:pt x="932" y="3254"/>
                      </a:lnTo>
                      <a:lnTo>
                        <a:pt x="930" y="3249"/>
                      </a:lnTo>
                      <a:lnTo>
                        <a:pt x="927" y="3244"/>
                      </a:lnTo>
                      <a:lnTo>
                        <a:pt x="924" y="3240"/>
                      </a:lnTo>
                      <a:lnTo>
                        <a:pt x="920" y="3234"/>
                      </a:lnTo>
                      <a:lnTo>
                        <a:pt x="915" y="3230"/>
                      </a:lnTo>
                      <a:lnTo>
                        <a:pt x="910" y="3226"/>
                      </a:lnTo>
                      <a:lnTo>
                        <a:pt x="905" y="3223"/>
                      </a:lnTo>
                      <a:lnTo>
                        <a:pt x="902" y="3218"/>
                      </a:lnTo>
                      <a:lnTo>
                        <a:pt x="899" y="3214"/>
                      </a:lnTo>
                      <a:lnTo>
                        <a:pt x="895" y="3209"/>
                      </a:lnTo>
                      <a:lnTo>
                        <a:pt x="895" y="3202"/>
                      </a:lnTo>
                      <a:lnTo>
                        <a:pt x="893" y="3197"/>
                      </a:lnTo>
                      <a:lnTo>
                        <a:pt x="926" y="3174"/>
                      </a:lnTo>
                      <a:lnTo>
                        <a:pt x="931" y="3174"/>
                      </a:lnTo>
                      <a:lnTo>
                        <a:pt x="938" y="3176"/>
                      </a:lnTo>
                      <a:lnTo>
                        <a:pt x="944" y="3178"/>
                      </a:lnTo>
                      <a:lnTo>
                        <a:pt x="950" y="3179"/>
                      </a:lnTo>
                      <a:lnTo>
                        <a:pt x="954" y="3182"/>
                      </a:lnTo>
                      <a:lnTo>
                        <a:pt x="960" y="3183"/>
                      </a:lnTo>
                      <a:lnTo>
                        <a:pt x="966" y="3185"/>
                      </a:lnTo>
                      <a:lnTo>
                        <a:pt x="972" y="3187"/>
                      </a:lnTo>
                      <a:lnTo>
                        <a:pt x="978" y="3187"/>
                      </a:lnTo>
                      <a:lnTo>
                        <a:pt x="984" y="3188"/>
                      </a:lnTo>
                      <a:lnTo>
                        <a:pt x="990" y="3190"/>
                      </a:lnTo>
                      <a:lnTo>
                        <a:pt x="996" y="3192"/>
                      </a:lnTo>
                      <a:lnTo>
                        <a:pt x="1001" y="3192"/>
                      </a:lnTo>
                      <a:lnTo>
                        <a:pt x="1007" y="3193"/>
                      </a:lnTo>
                      <a:lnTo>
                        <a:pt x="1032" y="3180"/>
                      </a:lnTo>
                      <a:lnTo>
                        <a:pt x="1036" y="3175"/>
                      </a:lnTo>
                      <a:lnTo>
                        <a:pt x="1038" y="3171"/>
                      </a:lnTo>
                      <a:lnTo>
                        <a:pt x="1040" y="3165"/>
                      </a:lnTo>
                      <a:lnTo>
                        <a:pt x="1042" y="3159"/>
                      </a:lnTo>
                      <a:lnTo>
                        <a:pt x="1044" y="3153"/>
                      </a:lnTo>
                      <a:lnTo>
                        <a:pt x="1047" y="3146"/>
                      </a:lnTo>
                      <a:lnTo>
                        <a:pt x="1049" y="3140"/>
                      </a:lnTo>
                      <a:lnTo>
                        <a:pt x="1051" y="3136"/>
                      </a:lnTo>
                      <a:lnTo>
                        <a:pt x="1056" y="3141"/>
                      </a:lnTo>
                      <a:lnTo>
                        <a:pt x="1061" y="3145"/>
                      </a:lnTo>
                      <a:lnTo>
                        <a:pt x="1066" y="3149"/>
                      </a:lnTo>
                      <a:lnTo>
                        <a:pt x="1071" y="3151"/>
                      </a:lnTo>
                      <a:lnTo>
                        <a:pt x="1077" y="3149"/>
                      </a:lnTo>
                      <a:lnTo>
                        <a:pt x="1083" y="3145"/>
                      </a:lnTo>
                      <a:lnTo>
                        <a:pt x="1086" y="3143"/>
                      </a:lnTo>
                      <a:lnTo>
                        <a:pt x="1089" y="3136"/>
                      </a:lnTo>
                      <a:lnTo>
                        <a:pt x="1093" y="3131"/>
                      </a:lnTo>
                      <a:lnTo>
                        <a:pt x="1093" y="3126"/>
                      </a:lnTo>
                      <a:lnTo>
                        <a:pt x="1093" y="3121"/>
                      </a:lnTo>
                      <a:lnTo>
                        <a:pt x="1093" y="3113"/>
                      </a:lnTo>
                      <a:lnTo>
                        <a:pt x="1089" y="3107"/>
                      </a:lnTo>
                      <a:lnTo>
                        <a:pt x="1087" y="3103"/>
                      </a:lnTo>
                      <a:lnTo>
                        <a:pt x="1084" y="3098"/>
                      </a:lnTo>
                      <a:lnTo>
                        <a:pt x="1080" y="3092"/>
                      </a:lnTo>
                      <a:lnTo>
                        <a:pt x="1075" y="3088"/>
                      </a:lnTo>
                      <a:lnTo>
                        <a:pt x="1072" y="3084"/>
                      </a:lnTo>
                      <a:lnTo>
                        <a:pt x="1067" y="3080"/>
                      </a:lnTo>
                      <a:lnTo>
                        <a:pt x="1062" y="3076"/>
                      </a:lnTo>
                      <a:lnTo>
                        <a:pt x="1059" y="3072"/>
                      </a:lnTo>
                      <a:lnTo>
                        <a:pt x="1058" y="3063"/>
                      </a:lnTo>
                      <a:lnTo>
                        <a:pt x="1056" y="3058"/>
                      </a:lnTo>
                      <a:lnTo>
                        <a:pt x="1056" y="3053"/>
                      </a:lnTo>
                      <a:lnTo>
                        <a:pt x="1056" y="3047"/>
                      </a:lnTo>
                      <a:lnTo>
                        <a:pt x="1055" y="3042"/>
                      </a:lnTo>
                      <a:lnTo>
                        <a:pt x="1055" y="3037"/>
                      </a:lnTo>
                      <a:lnTo>
                        <a:pt x="1053" y="3030"/>
                      </a:lnTo>
                      <a:lnTo>
                        <a:pt x="1053" y="3025"/>
                      </a:lnTo>
                      <a:lnTo>
                        <a:pt x="1051" y="3018"/>
                      </a:lnTo>
                      <a:lnTo>
                        <a:pt x="1051" y="3013"/>
                      </a:lnTo>
                      <a:lnTo>
                        <a:pt x="1049" y="3006"/>
                      </a:lnTo>
                      <a:lnTo>
                        <a:pt x="1049" y="3001"/>
                      </a:lnTo>
                      <a:lnTo>
                        <a:pt x="1047" y="2996"/>
                      </a:lnTo>
                      <a:lnTo>
                        <a:pt x="1046" y="2989"/>
                      </a:lnTo>
                      <a:lnTo>
                        <a:pt x="1045" y="2984"/>
                      </a:lnTo>
                      <a:lnTo>
                        <a:pt x="1044" y="2977"/>
                      </a:lnTo>
                      <a:lnTo>
                        <a:pt x="1043" y="2972"/>
                      </a:lnTo>
                      <a:lnTo>
                        <a:pt x="1041" y="2967"/>
                      </a:lnTo>
                      <a:lnTo>
                        <a:pt x="1041" y="2962"/>
                      </a:lnTo>
                      <a:lnTo>
                        <a:pt x="1040" y="2957"/>
                      </a:lnTo>
                      <a:lnTo>
                        <a:pt x="1038" y="2952"/>
                      </a:lnTo>
                      <a:lnTo>
                        <a:pt x="1037" y="2945"/>
                      </a:lnTo>
                      <a:lnTo>
                        <a:pt x="1035" y="2938"/>
                      </a:lnTo>
                      <a:lnTo>
                        <a:pt x="1034" y="2933"/>
                      </a:lnTo>
                      <a:lnTo>
                        <a:pt x="1031" y="2927"/>
                      </a:lnTo>
                      <a:lnTo>
                        <a:pt x="1030" y="2922"/>
                      </a:lnTo>
                      <a:lnTo>
                        <a:pt x="1027" y="2917"/>
                      </a:lnTo>
                      <a:lnTo>
                        <a:pt x="1024" y="2911"/>
                      </a:lnTo>
                      <a:lnTo>
                        <a:pt x="1020" y="2907"/>
                      </a:lnTo>
                      <a:lnTo>
                        <a:pt x="1012" y="2906"/>
                      </a:lnTo>
                      <a:lnTo>
                        <a:pt x="1007" y="2908"/>
                      </a:lnTo>
                      <a:lnTo>
                        <a:pt x="1005" y="2912"/>
                      </a:lnTo>
                      <a:lnTo>
                        <a:pt x="1001" y="2917"/>
                      </a:lnTo>
                      <a:lnTo>
                        <a:pt x="997" y="2922"/>
                      </a:lnTo>
                      <a:lnTo>
                        <a:pt x="993" y="2928"/>
                      </a:lnTo>
                      <a:lnTo>
                        <a:pt x="991" y="2932"/>
                      </a:lnTo>
                      <a:lnTo>
                        <a:pt x="988" y="2939"/>
                      </a:lnTo>
                      <a:lnTo>
                        <a:pt x="984" y="2944"/>
                      </a:lnTo>
                      <a:lnTo>
                        <a:pt x="982" y="2950"/>
                      </a:lnTo>
                      <a:lnTo>
                        <a:pt x="978" y="2955"/>
                      </a:lnTo>
                      <a:lnTo>
                        <a:pt x="974" y="2960"/>
                      </a:lnTo>
                      <a:lnTo>
                        <a:pt x="972" y="2964"/>
                      </a:lnTo>
                      <a:lnTo>
                        <a:pt x="968" y="2969"/>
                      </a:lnTo>
                      <a:lnTo>
                        <a:pt x="965" y="2970"/>
                      </a:lnTo>
                      <a:lnTo>
                        <a:pt x="958" y="2967"/>
                      </a:lnTo>
                      <a:lnTo>
                        <a:pt x="955" y="2960"/>
                      </a:lnTo>
                      <a:lnTo>
                        <a:pt x="955" y="2957"/>
                      </a:lnTo>
                      <a:lnTo>
                        <a:pt x="959" y="2950"/>
                      </a:lnTo>
                      <a:lnTo>
                        <a:pt x="956" y="2944"/>
                      </a:lnTo>
                      <a:lnTo>
                        <a:pt x="953" y="2939"/>
                      </a:lnTo>
                      <a:lnTo>
                        <a:pt x="951" y="2933"/>
                      </a:lnTo>
                      <a:lnTo>
                        <a:pt x="951" y="2927"/>
                      </a:lnTo>
                      <a:lnTo>
                        <a:pt x="953" y="2921"/>
                      </a:lnTo>
                      <a:lnTo>
                        <a:pt x="955" y="2917"/>
                      </a:lnTo>
                      <a:lnTo>
                        <a:pt x="958" y="2910"/>
                      </a:lnTo>
                      <a:lnTo>
                        <a:pt x="963" y="2907"/>
                      </a:lnTo>
                      <a:lnTo>
                        <a:pt x="967" y="2904"/>
                      </a:lnTo>
                      <a:lnTo>
                        <a:pt x="973" y="2900"/>
                      </a:lnTo>
                      <a:lnTo>
                        <a:pt x="978" y="2897"/>
                      </a:lnTo>
                      <a:lnTo>
                        <a:pt x="984" y="2893"/>
                      </a:lnTo>
                      <a:lnTo>
                        <a:pt x="989" y="2892"/>
                      </a:lnTo>
                      <a:lnTo>
                        <a:pt x="995" y="2888"/>
                      </a:lnTo>
                      <a:lnTo>
                        <a:pt x="999" y="2885"/>
                      </a:lnTo>
                      <a:lnTo>
                        <a:pt x="1003" y="2880"/>
                      </a:lnTo>
                      <a:lnTo>
                        <a:pt x="1005" y="2875"/>
                      </a:lnTo>
                      <a:lnTo>
                        <a:pt x="1005" y="2868"/>
                      </a:lnTo>
                      <a:lnTo>
                        <a:pt x="1003" y="2862"/>
                      </a:lnTo>
                      <a:lnTo>
                        <a:pt x="998" y="2858"/>
                      </a:lnTo>
                      <a:lnTo>
                        <a:pt x="993" y="2856"/>
                      </a:lnTo>
                      <a:lnTo>
                        <a:pt x="989" y="2852"/>
                      </a:lnTo>
                      <a:lnTo>
                        <a:pt x="984" y="2850"/>
                      </a:lnTo>
                      <a:lnTo>
                        <a:pt x="979" y="2846"/>
                      </a:lnTo>
                      <a:lnTo>
                        <a:pt x="973" y="2844"/>
                      </a:lnTo>
                      <a:lnTo>
                        <a:pt x="967" y="2842"/>
                      </a:lnTo>
                      <a:lnTo>
                        <a:pt x="962" y="2839"/>
                      </a:lnTo>
                      <a:lnTo>
                        <a:pt x="956" y="2837"/>
                      </a:lnTo>
                      <a:lnTo>
                        <a:pt x="951" y="2833"/>
                      </a:lnTo>
                      <a:lnTo>
                        <a:pt x="945" y="2831"/>
                      </a:lnTo>
                      <a:lnTo>
                        <a:pt x="940" y="2828"/>
                      </a:lnTo>
                      <a:lnTo>
                        <a:pt x="935" y="2824"/>
                      </a:lnTo>
                      <a:lnTo>
                        <a:pt x="932" y="2819"/>
                      </a:lnTo>
                      <a:lnTo>
                        <a:pt x="929" y="2815"/>
                      </a:lnTo>
                      <a:lnTo>
                        <a:pt x="924" y="2811"/>
                      </a:lnTo>
                      <a:lnTo>
                        <a:pt x="920" y="2805"/>
                      </a:lnTo>
                      <a:lnTo>
                        <a:pt x="917" y="2801"/>
                      </a:lnTo>
                      <a:lnTo>
                        <a:pt x="913" y="2796"/>
                      </a:lnTo>
                      <a:lnTo>
                        <a:pt x="910" y="2790"/>
                      </a:lnTo>
                      <a:lnTo>
                        <a:pt x="905" y="2786"/>
                      </a:lnTo>
                      <a:lnTo>
                        <a:pt x="901" y="2782"/>
                      </a:lnTo>
                      <a:lnTo>
                        <a:pt x="896" y="2778"/>
                      </a:lnTo>
                      <a:lnTo>
                        <a:pt x="889" y="2773"/>
                      </a:lnTo>
                      <a:lnTo>
                        <a:pt x="883" y="2770"/>
                      </a:lnTo>
                      <a:lnTo>
                        <a:pt x="880" y="2767"/>
                      </a:lnTo>
                      <a:lnTo>
                        <a:pt x="878" y="2762"/>
                      </a:lnTo>
                      <a:lnTo>
                        <a:pt x="875" y="2758"/>
                      </a:lnTo>
                      <a:lnTo>
                        <a:pt x="870" y="2752"/>
                      </a:lnTo>
                      <a:lnTo>
                        <a:pt x="866" y="2748"/>
                      </a:lnTo>
                      <a:lnTo>
                        <a:pt x="861" y="2744"/>
                      </a:lnTo>
                      <a:lnTo>
                        <a:pt x="858" y="2740"/>
                      </a:lnTo>
                      <a:lnTo>
                        <a:pt x="852" y="2736"/>
                      </a:lnTo>
                      <a:lnTo>
                        <a:pt x="847" y="2734"/>
                      </a:lnTo>
                      <a:lnTo>
                        <a:pt x="842" y="2730"/>
                      </a:lnTo>
                      <a:lnTo>
                        <a:pt x="837" y="2727"/>
                      </a:lnTo>
                      <a:lnTo>
                        <a:pt x="831" y="2725"/>
                      </a:lnTo>
                      <a:lnTo>
                        <a:pt x="826" y="2721"/>
                      </a:lnTo>
                      <a:lnTo>
                        <a:pt x="821" y="2717"/>
                      </a:lnTo>
                      <a:lnTo>
                        <a:pt x="817" y="2715"/>
                      </a:lnTo>
                      <a:lnTo>
                        <a:pt x="812" y="2711"/>
                      </a:lnTo>
                      <a:lnTo>
                        <a:pt x="809" y="2707"/>
                      </a:lnTo>
                      <a:lnTo>
                        <a:pt x="808" y="2700"/>
                      </a:lnTo>
                      <a:lnTo>
                        <a:pt x="810" y="2694"/>
                      </a:lnTo>
                      <a:lnTo>
                        <a:pt x="814" y="2689"/>
                      </a:lnTo>
                      <a:lnTo>
                        <a:pt x="818" y="2684"/>
                      </a:lnTo>
                      <a:lnTo>
                        <a:pt x="822" y="2681"/>
                      </a:lnTo>
                      <a:lnTo>
                        <a:pt x="829" y="2679"/>
                      </a:lnTo>
                      <a:lnTo>
                        <a:pt x="833" y="2675"/>
                      </a:lnTo>
                      <a:lnTo>
                        <a:pt x="872" y="2630"/>
                      </a:lnTo>
                      <a:lnTo>
                        <a:pt x="871" y="2623"/>
                      </a:lnTo>
                      <a:lnTo>
                        <a:pt x="871" y="2618"/>
                      </a:lnTo>
                      <a:lnTo>
                        <a:pt x="856" y="2594"/>
                      </a:lnTo>
                      <a:lnTo>
                        <a:pt x="854" y="2589"/>
                      </a:lnTo>
                      <a:lnTo>
                        <a:pt x="852" y="2582"/>
                      </a:lnTo>
                      <a:lnTo>
                        <a:pt x="851" y="2578"/>
                      </a:lnTo>
                      <a:lnTo>
                        <a:pt x="848" y="2571"/>
                      </a:lnTo>
                      <a:lnTo>
                        <a:pt x="847" y="2566"/>
                      </a:lnTo>
                      <a:lnTo>
                        <a:pt x="845" y="2561"/>
                      </a:lnTo>
                      <a:lnTo>
                        <a:pt x="843" y="2555"/>
                      </a:lnTo>
                      <a:lnTo>
                        <a:pt x="841" y="2550"/>
                      </a:lnTo>
                      <a:lnTo>
                        <a:pt x="838" y="2544"/>
                      </a:lnTo>
                      <a:lnTo>
                        <a:pt x="836" y="2539"/>
                      </a:lnTo>
                      <a:lnTo>
                        <a:pt x="834" y="2532"/>
                      </a:lnTo>
                      <a:lnTo>
                        <a:pt x="831" y="2528"/>
                      </a:lnTo>
                      <a:lnTo>
                        <a:pt x="828" y="2521"/>
                      </a:lnTo>
                      <a:lnTo>
                        <a:pt x="827" y="2516"/>
                      </a:lnTo>
                      <a:lnTo>
                        <a:pt x="824" y="2512"/>
                      </a:lnTo>
                      <a:lnTo>
                        <a:pt x="821" y="2505"/>
                      </a:lnTo>
                      <a:lnTo>
                        <a:pt x="820" y="2501"/>
                      </a:lnTo>
                      <a:lnTo>
                        <a:pt x="817" y="2496"/>
                      </a:lnTo>
                      <a:lnTo>
                        <a:pt x="815" y="2493"/>
                      </a:lnTo>
                      <a:lnTo>
                        <a:pt x="814" y="2488"/>
                      </a:lnTo>
                      <a:lnTo>
                        <a:pt x="812" y="2483"/>
                      </a:lnTo>
                      <a:lnTo>
                        <a:pt x="809" y="2479"/>
                      </a:lnTo>
                      <a:lnTo>
                        <a:pt x="805" y="2473"/>
                      </a:lnTo>
                      <a:lnTo>
                        <a:pt x="802" y="2468"/>
                      </a:lnTo>
                      <a:lnTo>
                        <a:pt x="799" y="2464"/>
                      </a:lnTo>
                      <a:lnTo>
                        <a:pt x="795" y="2458"/>
                      </a:lnTo>
                      <a:lnTo>
                        <a:pt x="791" y="2453"/>
                      </a:lnTo>
                      <a:lnTo>
                        <a:pt x="788" y="2449"/>
                      </a:lnTo>
                      <a:lnTo>
                        <a:pt x="783" y="2445"/>
                      </a:lnTo>
                      <a:lnTo>
                        <a:pt x="779" y="2439"/>
                      </a:lnTo>
                      <a:lnTo>
                        <a:pt x="776" y="2435"/>
                      </a:lnTo>
                      <a:lnTo>
                        <a:pt x="771" y="2431"/>
                      </a:lnTo>
                      <a:lnTo>
                        <a:pt x="766" y="2427"/>
                      </a:lnTo>
                      <a:lnTo>
                        <a:pt x="763" y="2423"/>
                      </a:lnTo>
                      <a:lnTo>
                        <a:pt x="758" y="2419"/>
                      </a:lnTo>
                      <a:lnTo>
                        <a:pt x="753" y="2415"/>
                      </a:lnTo>
                      <a:lnTo>
                        <a:pt x="748" y="2411"/>
                      </a:lnTo>
                      <a:lnTo>
                        <a:pt x="744" y="2409"/>
                      </a:lnTo>
                      <a:lnTo>
                        <a:pt x="739" y="2405"/>
                      </a:lnTo>
                      <a:lnTo>
                        <a:pt x="733" y="2403"/>
                      </a:lnTo>
                      <a:lnTo>
                        <a:pt x="728" y="2400"/>
                      </a:lnTo>
                      <a:lnTo>
                        <a:pt x="722" y="2398"/>
                      </a:lnTo>
                      <a:lnTo>
                        <a:pt x="718" y="2396"/>
                      </a:lnTo>
                      <a:lnTo>
                        <a:pt x="711" y="2392"/>
                      </a:lnTo>
                      <a:lnTo>
                        <a:pt x="705" y="2391"/>
                      </a:lnTo>
                      <a:lnTo>
                        <a:pt x="699" y="2389"/>
                      </a:lnTo>
                      <a:lnTo>
                        <a:pt x="694" y="2387"/>
                      </a:lnTo>
                      <a:lnTo>
                        <a:pt x="688" y="2385"/>
                      </a:lnTo>
                      <a:lnTo>
                        <a:pt x="683" y="2385"/>
                      </a:lnTo>
                      <a:lnTo>
                        <a:pt x="677" y="2383"/>
                      </a:lnTo>
                      <a:lnTo>
                        <a:pt x="671" y="2382"/>
                      </a:lnTo>
                      <a:lnTo>
                        <a:pt x="665" y="2380"/>
                      </a:lnTo>
                      <a:lnTo>
                        <a:pt x="659" y="2378"/>
                      </a:lnTo>
                      <a:lnTo>
                        <a:pt x="653" y="2378"/>
                      </a:lnTo>
                      <a:lnTo>
                        <a:pt x="647" y="2377"/>
                      </a:lnTo>
                      <a:lnTo>
                        <a:pt x="635" y="2373"/>
                      </a:lnTo>
                      <a:lnTo>
                        <a:pt x="629" y="2373"/>
                      </a:lnTo>
                      <a:lnTo>
                        <a:pt x="623" y="2372"/>
                      </a:lnTo>
                      <a:lnTo>
                        <a:pt x="618" y="2372"/>
                      </a:lnTo>
                      <a:lnTo>
                        <a:pt x="595" y="2392"/>
                      </a:lnTo>
                      <a:lnTo>
                        <a:pt x="597" y="2396"/>
                      </a:lnTo>
                      <a:lnTo>
                        <a:pt x="597" y="2404"/>
                      </a:lnTo>
                      <a:lnTo>
                        <a:pt x="601" y="2408"/>
                      </a:lnTo>
                      <a:lnTo>
                        <a:pt x="603" y="2414"/>
                      </a:lnTo>
                      <a:lnTo>
                        <a:pt x="606" y="2419"/>
                      </a:lnTo>
                      <a:lnTo>
                        <a:pt x="611" y="2423"/>
                      </a:lnTo>
                      <a:lnTo>
                        <a:pt x="616" y="2427"/>
                      </a:lnTo>
                      <a:lnTo>
                        <a:pt x="621" y="2430"/>
                      </a:lnTo>
                      <a:lnTo>
                        <a:pt x="624" y="2435"/>
                      </a:lnTo>
                      <a:lnTo>
                        <a:pt x="627" y="2439"/>
                      </a:lnTo>
                      <a:lnTo>
                        <a:pt x="629" y="2446"/>
                      </a:lnTo>
                      <a:lnTo>
                        <a:pt x="631" y="2451"/>
                      </a:lnTo>
                      <a:lnTo>
                        <a:pt x="633" y="2456"/>
                      </a:lnTo>
                      <a:lnTo>
                        <a:pt x="637" y="2462"/>
                      </a:lnTo>
                      <a:lnTo>
                        <a:pt x="638" y="2466"/>
                      </a:lnTo>
                      <a:lnTo>
                        <a:pt x="640" y="2473"/>
                      </a:lnTo>
                      <a:lnTo>
                        <a:pt x="642" y="2478"/>
                      </a:lnTo>
                      <a:lnTo>
                        <a:pt x="642" y="2485"/>
                      </a:lnTo>
                      <a:lnTo>
                        <a:pt x="644" y="2490"/>
                      </a:lnTo>
                      <a:lnTo>
                        <a:pt x="646" y="2496"/>
                      </a:lnTo>
                      <a:lnTo>
                        <a:pt x="648" y="2501"/>
                      </a:lnTo>
                      <a:lnTo>
                        <a:pt x="650" y="2508"/>
                      </a:lnTo>
                      <a:lnTo>
                        <a:pt x="650" y="2513"/>
                      </a:lnTo>
                      <a:lnTo>
                        <a:pt x="650" y="2519"/>
                      </a:lnTo>
                      <a:lnTo>
                        <a:pt x="650" y="2524"/>
                      </a:lnTo>
                      <a:lnTo>
                        <a:pt x="648" y="2530"/>
                      </a:lnTo>
                      <a:lnTo>
                        <a:pt x="646" y="2536"/>
                      </a:lnTo>
                      <a:lnTo>
                        <a:pt x="645" y="2542"/>
                      </a:lnTo>
                      <a:lnTo>
                        <a:pt x="645" y="2548"/>
                      </a:lnTo>
                      <a:lnTo>
                        <a:pt x="649" y="2554"/>
                      </a:lnTo>
                      <a:lnTo>
                        <a:pt x="652" y="2558"/>
                      </a:lnTo>
                      <a:lnTo>
                        <a:pt x="658" y="2561"/>
                      </a:lnTo>
                      <a:lnTo>
                        <a:pt x="663" y="2565"/>
                      </a:lnTo>
                      <a:lnTo>
                        <a:pt x="668" y="2567"/>
                      </a:lnTo>
                      <a:lnTo>
                        <a:pt x="670" y="2574"/>
                      </a:lnTo>
                      <a:lnTo>
                        <a:pt x="671" y="2579"/>
                      </a:lnTo>
                      <a:lnTo>
                        <a:pt x="672" y="2586"/>
                      </a:lnTo>
                      <a:lnTo>
                        <a:pt x="674" y="2591"/>
                      </a:lnTo>
                      <a:lnTo>
                        <a:pt x="674" y="2596"/>
                      </a:lnTo>
                      <a:lnTo>
                        <a:pt x="672" y="2604"/>
                      </a:lnTo>
                      <a:lnTo>
                        <a:pt x="672" y="2609"/>
                      </a:lnTo>
                      <a:lnTo>
                        <a:pt x="668" y="2614"/>
                      </a:lnTo>
                      <a:lnTo>
                        <a:pt x="667" y="2620"/>
                      </a:lnTo>
                      <a:lnTo>
                        <a:pt x="663" y="2625"/>
                      </a:lnTo>
                      <a:lnTo>
                        <a:pt x="658" y="2628"/>
                      </a:lnTo>
                      <a:lnTo>
                        <a:pt x="652" y="2630"/>
                      </a:lnTo>
                      <a:lnTo>
                        <a:pt x="645" y="2633"/>
                      </a:lnTo>
                      <a:lnTo>
                        <a:pt x="639" y="2631"/>
                      </a:lnTo>
                      <a:lnTo>
                        <a:pt x="636" y="2628"/>
                      </a:lnTo>
                      <a:lnTo>
                        <a:pt x="631" y="2623"/>
                      </a:lnTo>
                      <a:lnTo>
                        <a:pt x="626" y="2619"/>
                      </a:lnTo>
                      <a:lnTo>
                        <a:pt x="622" y="2617"/>
                      </a:lnTo>
                      <a:lnTo>
                        <a:pt x="615" y="2619"/>
                      </a:lnTo>
                      <a:lnTo>
                        <a:pt x="610" y="2622"/>
                      </a:lnTo>
                      <a:lnTo>
                        <a:pt x="604" y="2624"/>
                      </a:lnTo>
                      <a:lnTo>
                        <a:pt x="598" y="2624"/>
                      </a:lnTo>
                      <a:lnTo>
                        <a:pt x="593" y="2620"/>
                      </a:lnTo>
                      <a:lnTo>
                        <a:pt x="589" y="2618"/>
                      </a:lnTo>
                      <a:lnTo>
                        <a:pt x="584" y="2614"/>
                      </a:lnTo>
                      <a:lnTo>
                        <a:pt x="580" y="2608"/>
                      </a:lnTo>
                      <a:lnTo>
                        <a:pt x="575" y="2604"/>
                      </a:lnTo>
                      <a:lnTo>
                        <a:pt x="569" y="2597"/>
                      </a:lnTo>
                      <a:lnTo>
                        <a:pt x="585" y="2572"/>
                      </a:lnTo>
                      <a:lnTo>
                        <a:pt x="585" y="2567"/>
                      </a:lnTo>
                      <a:lnTo>
                        <a:pt x="587" y="2561"/>
                      </a:lnTo>
                      <a:lnTo>
                        <a:pt x="587" y="2555"/>
                      </a:lnTo>
                      <a:lnTo>
                        <a:pt x="586" y="2548"/>
                      </a:lnTo>
                      <a:lnTo>
                        <a:pt x="586" y="2543"/>
                      </a:lnTo>
                      <a:lnTo>
                        <a:pt x="584" y="2536"/>
                      </a:lnTo>
                      <a:lnTo>
                        <a:pt x="584" y="2531"/>
                      </a:lnTo>
                      <a:lnTo>
                        <a:pt x="583" y="2526"/>
                      </a:lnTo>
                      <a:lnTo>
                        <a:pt x="580" y="2519"/>
                      </a:lnTo>
                      <a:lnTo>
                        <a:pt x="579" y="2514"/>
                      </a:lnTo>
                      <a:lnTo>
                        <a:pt x="577" y="2508"/>
                      </a:lnTo>
                      <a:lnTo>
                        <a:pt x="577" y="2502"/>
                      </a:lnTo>
                      <a:lnTo>
                        <a:pt x="575" y="2496"/>
                      </a:lnTo>
                      <a:lnTo>
                        <a:pt x="573" y="2491"/>
                      </a:lnTo>
                      <a:lnTo>
                        <a:pt x="571" y="2484"/>
                      </a:lnTo>
                      <a:lnTo>
                        <a:pt x="569" y="2480"/>
                      </a:lnTo>
                      <a:lnTo>
                        <a:pt x="568" y="2475"/>
                      </a:lnTo>
                      <a:lnTo>
                        <a:pt x="565" y="2468"/>
                      </a:lnTo>
                      <a:lnTo>
                        <a:pt x="565" y="2463"/>
                      </a:lnTo>
                      <a:lnTo>
                        <a:pt x="563" y="2456"/>
                      </a:lnTo>
                      <a:lnTo>
                        <a:pt x="562" y="2451"/>
                      </a:lnTo>
                      <a:lnTo>
                        <a:pt x="559" y="2445"/>
                      </a:lnTo>
                      <a:lnTo>
                        <a:pt x="558" y="2440"/>
                      </a:lnTo>
                      <a:lnTo>
                        <a:pt x="556" y="2433"/>
                      </a:lnTo>
                      <a:lnTo>
                        <a:pt x="554" y="2428"/>
                      </a:lnTo>
                      <a:lnTo>
                        <a:pt x="552" y="2422"/>
                      </a:lnTo>
                      <a:lnTo>
                        <a:pt x="550" y="2417"/>
                      </a:lnTo>
                      <a:lnTo>
                        <a:pt x="548" y="2410"/>
                      </a:lnTo>
                      <a:lnTo>
                        <a:pt x="547" y="2405"/>
                      </a:lnTo>
                      <a:lnTo>
                        <a:pt x="544" y="2399"/>
                      </a:lnTo>
                      <a:lnTo>
                        <a:pt x="543" y="2394"/>
                      </a:lnTo>
                      <a:lnTo>
                        <a:pt x="540" y="2390"/>
                      </a:lnTo>
                      <a:lnTo>
                        <a:pt x="537" y="2383"/>
                      </a:lnTo>
                      <a:lnTo>
                        <a:pt x="536" y="2378"/>
                      </a:lnTo>
                      <a:lnTo>
                        <a:pt x="534" y="2372"/>
                      </a:lnTo>
                      <a:lnTo>
                        <a:pt x="532" y="2367"/>
                      </a:lnTo>
                      <a:lnTo>
                        <a:pt x="530" y="2362"/>
                      </a:lnTo>
                      <a:lnTo>
                        <a:pt x="528" y="2355"/>
                      </a:lnTo>
                      <a:lnTo>
                        <a:pt x="525" y="2351"/>
                      </a:lnTo>
                      <a:lnTo>
                        <a:pt x="523" y="2344"/>
                      </a:lnTo>
                      <a:lnTo>
                        <a:pt x="520" y="2340"/>
                      </a:lnTo>
                      <a:lnTo>
                        <a:pt x="515" y="2336"/>
                      </a:lnTo>
                      <a:lnTo>
                        <a:pt x="510" y="2332"/>
                      </a:lnTo>
                      <a:lnTo>
                        <a:pt x="504" y="2330"/>
                      </a:lnTo>
                      <a:lnTo>
                        <a:pt x="499" y="2328"/>
                      </a:lnTo>
                      <a:lnTo>
                        <a:pt x="494" y="2328"/>
                      </a:lnTo>
                      <a:lnTo>
                        <a:pt x="487" y="2329"/>
                      </a:lnTo>
                      <a:lnTo>
                        <a:pt x="480" y="2331"/>
                      </a:lnTo>
                      <a:lnTo>
                        <a:pt x="474" y="2331"/>
                      </a:lnTo>
                      <a:lnTo>
                        <a:pt x="450" y="2317"/>
                      </a:lnTo>
                      <a:lnTo>
                        <a:pt x="450" y="2312"/>
                      </a:lnTo>
                      <a:lnTo>
                        <a:pt x="453" y="2305"/>
                      </a:lnTo>
                      <a:lnTo>
                        <a:pt x="455" y="2299"/>
                      </a:lnTo>
                      <a:lnTo>
                        <a:pt x="459" y="2294"/>
                      </a:lnTo>
                      <a:lnTo>
                        <a:pt x="463" y="2289"/>
                      </a:lnTo>
                      <a:lnTo>
                        <a:pt x="467" y="2286"/>
                      </a:lnTo>
                      <a:lnTo>
                        <a:pt x="474" y="2284"/>
                      </a:lnTo>
                      <a:lnTo>
                        <a:pt x="479" y="2282"/>
                      </a:lnTo>
                      <a:lnTo>
                        <a:pt x="485" y="2279"/>
                      </a:lnTo>
                      <a:lnTo>
                        <a:pt x="490" y="2277"/>
                      </a:lnTo>
                      <a:lnTo>
                        <a:pt x="496" y="2275"/>
                      </a:lnTo>
                      <a:lnTo>
                        <a:pt x="501" y="2272"/>
                      </a:lnTo>
                      <a:lnTo>
                        <a:pt x="505" y="2268"/>
                      </a:lnTo>
                      <a:lnTo>
                        <a:pt x="511" y="2265"/>
                      </a:lnTo>
                      <a:lnTo>
                        <a:pt x="515" y="2260"/>
                      </a:lnTo>
                      <a:lnTo>
                        <a:pt x="519" y="2255"/>
                      </a:lnTo>
                      <a:lnTo>
                        <a:pt x="523" y="2250"/>
                      </a:lnTo>
                      <a:lnTo>
                        <a:pt x="525" y="2246"/>
                      </a:lnTo>
                      <a:lnTo>
                        <a:pt x="529" y="2241"/>
                      </a:lnTo>
                      <a:lnTo>
                        <a:pt x="533" y="2236"/>
                      </a:lnTo>
                      <a:lnTo>
                        <a:pt x="535" y="2230"/>
                      </a:lnTo>
                      <a:lnTo>
                        <a:pt x="539" y="2225"/>
                      </a:lnTo>
                      <a:lnTo>
                        <a:pt x="540" y="2219"/>
                      </a:lnTo>
                      <a:lnTo>
                        <a:pt x="542" y="2213"/>
                      </a:lnTo>
                      <a:lnTo>
                        <a:pt x="544" y="2209"/>
                      </a:lnTo>
                      <a:lnTo>
                        <a:pt x="546" y="2203"/>
                      </a:lnTo>
                      <a:lnTo>
                        <a:pt x="548" y="2197"/>
                      </a:lnTo>
                      <a:lnTo>
                        <a:pt x="548" y="2191"/>
                      </a:lnTo>
                      <a:lnTo>
                        <a:pt x="546" y="2185"/>
                      </a:lnTo>
                      <a:lnTo>
                        <a:pt x="543" y="2178"/>
                      </a:lnTo>
                      <a:lnTo>
                        <a:pt x="542" y="2173"/>
                      </a:lnTo>
                      <a:lnTo>
                        <a:pt x="518" y="2157"/>
                      </a:lnTo>
                      <a:lnTo>
                        <a:pt x="512" y="2156"/>
                      </a:lnTo>
                      <a:lnTo>
                        <a:pt x="505" y="2156"/>
                      </a:lnTo>
                      <a:lnTo>
                        <a:pt x="500" y="2158"/>
                      </a:lnTo>
                      <a:lnTo>
                        <a:pt x="494" y="2158"/>
                      </a:lnTo>
                      <a:lnTo>
                        <a:pt x="490" y="2156"/>
                      </a:lnTo>
                      <a:lnTo>
                        <a:pt x="485" y="2152"/>
                      </a:lnTo>
                      <a:lnTo>
                        <a:pt x="480" y="2148"/>
                      </a:lnTo>
                      <a:lnTo>
                        <a:pt x="476" y="2146"/>
                      </a:lnTo>
                      <a:lnTo>
                        <a:pt x="471" y="2142"/>
                      </a:lnTo>
                      <a:lnTo>
                        <a:pt x="461" y="2134"/>
                      </a:lnTo>
                      <a:lnTo>
                        <a:pt x="458" y="2130"/>
                      </a:lnTo>
                      <a:lnTo>
                        <a:pt x="453" y="2126"/>
                      </a:lnTo>
                      <a:lnTo>
                        <a:pt x="448" y="2122"/>
                      </a:lnTo>
                      <a:lnTo>
                        <a:pt x="443" y="2118"/>
                      </a:lnTo>
                      <a:lnTo>
                        <a:pt x="438" y="2114"/>
                      </a:lnTo>
                      <a:lnTo>
                        <a:pt x="433" y="2111"/>
                      </a:lnTo>
                      <a:lnTo>
                        <a:pt x="427" y="2109"/>
                      </a:lnTo>
                      <a:lnTo>
                        <a:pt x="422" y="2105"/>
                      </a:lnTo>
                      <a:lnTo>
                        <a:pt x="418" y="2103"/>
                      </a:lnTo>
                      <a:lnTo>
                        <a:pt x="411" y="2099"/>
                      </a:lnTo>
                      <a:lnTo>
                        <a:pt x="405" y="2098"/>
                      </a:lnTo>
                      <a:lnTo>
                        <a:pt x="401" y="2096"/>
                      </a:lnTo>
                      <a:lnTo>
                        <a:pt x="394" y="2092"/>
                      </a:lnTo>
                      <a:lnTo>
                        <a:pt x="388" y="2091"/>
                      </a:lnTo>
                      <a:lnTo>
                        <a:pt x="384" y="2088"/>
                      </a:lnTo>
                      <a:lnTo>
                        <a:pt x="378" y="2087"/>
                      </a:lnTo>
                      <a:lnTo>
                        <a:pt x="372" y="2085"/>
                      </a:lnTo>
                      <a:lnTo>
                        <a:pt x="366" y="2085"/>
                      </a:lnTo>
                      <a:lnTo>
                        <a:pt x="361" y="2087"/>
                      </a:lnTo>
                      <a:lnTo>
                        <a:pt x="355" y="2090"/>
                      </a:lnTo>
                      <a:lnTo>
                        <a:pt x="351" y="2094"/>
                      </a:lnTo>
                      <a:lnTo>
                        <a:pt x="349" y="2100"/>
                      </a:lnTo>
                      <a:lnTo>
                        <a:pt x="349" y="2105"/>
                      </a:lnTo>
                      <a:lnTo>
                        <a:pt x="347" y="2111"/>
                      </a:lnTo>
                      <a:lnTo>
                        <a:pt x="345" y="2117"/>
                      </a:lnTo>
                      <a:lnTo>
                        <a:pt x="345" y="2122"/>
                      </a:lnTo>
                      <a:lnTo>
                        <a:pt x="344" y="2130"/>
                      </a:lnTo>
                      <a:lnTo>
                        <a:pt x="344" y="2135"/>
                      </a:lnTo>
                      <a:lnTo>
                        <a:pt x="341" y="2142"/>
                      </a:lnTo>
                      <a:lnTo>
                        <a:pt x="337" y="2147"/>
                      </a:lnTo>
                      <a:lnTo>
                        <a:pt x="335" y="2151"/>
                      </a:lnTo>
                      <a:lnTo>
                        <a:pt x="331" y="2158"/>
                      </a:lnTo>
                      <a:lnTo>
                        <a:pt x="327" y="2161"/>
                      </a:lnTo>
                      <a:lnTo>
                        <a:pt x="322" y="2164"/>
                      </a:lnTo>
                      <a:lnTo>
                        <a:pt x="318" y="2167"/>
                      </a:lnTo>
                      <a:lnTo>
                        <a:pt x="311" y="2169"/>
                      </a:lnTo>
                      <a:lnTo>
                        <a:pt x="306" y="2171"/>
                      </a:lnTo>
                      <a:lnTo>
                        <a:pt x="300" y="2175"/>
                      </a:lnTo>
                      <a:lnTo>
                        <a:pt x="295" y="2176"/>
                      </a:lnTo>
                      <a:lnTo>
                        <a:pt x="288" y="2177"/>
                      </a:lnTo>
                      <a:lnTo>
                        <a:pt x="283" y="2179"/>
                      </a:lnTo>
                      <a:lnTo>
                        <a:pt x="277" y="2181"/>
                      </a:lnTo>
                      <a:lnTo>
                        <a:pt x="272" y="2182"/>
                      </a:lnTo>
                      <a:lnTo>
                        <a:pt x="264" y="2183"/>
                      </a:lnTo>
                      <a:lnTo>
                        <a:pt x="259" y="2183"/>
                      </a:lnTo>
                      <a:lnTo>
                        <a:pt x="254" y="2179"/>
                      </a:lnTo>
                      <a:lnTo>
                        <a:pt x="252" y="2174"/>
                      </a:lnTo>
                      <a:lnTo>
                        <a:pt x="254" y="2168"/>
                      </a:lnTo>
                      <a:lnTo>
                        <a:pt x="256" y="2162"/>
                      </a:lnTo>
                      <a:lnTo>
                        <a:pt x="260" y="2157"/>
                      </a:lnTo>
                      <a:lnTo>
                        <a:pt x="264" y="2152"/>
                      </a:lnTo>
                      <a:lnTo>
                        <a:pt x="268" y="2149"/>
                      </a:lnTo>
                      <a:lnTo>
                        <a:pt x="272" y="2144"/>
                      </a:lnTo>
                      <a:lnTo>
                        <a:pt x="276" y="2141"/>
                      </a:lnTo>
                      <a:lnTo>
                        <a:pt x="276" y="2134"/>
                      </a:lnTo>
                      <a:lnTo>
                        <a:pt x="274" y="2127"/>
                      </a:lnTo>
                      <a:lnTo>
                        <a:pt x="270" y="2127"/>
                      </a:lnTo>
                      <a:lnTo>
                        <a:pt x="264" y="2127"/>
                      </a:lnTo>
                      <a:lnTo>
                        <a:pt x="257" y="2127"/>
                      </a:lnTo>
                      <a:lnTo>
                        <a:pt x="250" y="2129"/>
                      </a:lnTo>
                      <a:lnTo>
                        <a:pt x="246" y="2131"/>
                      </a:lnTo>
                      <a:lnTo>
                        <a:pt x="239" y="2135"/>
                      </a:lnTo>
                      <a:lnTo>
                        <a:pt x="235" y="2138"/>
                      </a:lnTo>
                      <a:lnTo>
                        <a:pt x="233" y="2142"/>
                      </a:lnTo>
                      <a:lnTo>
                        <a:pt x="229" y="2147"/>
                      </a:lnTo>
                      <a:lnTo>
                        <a:pt x="225" y="2152"/>
                      </a:lnTo>
                      <a:lnTo>
                        <a:pt x="219" y="2161"/>
                      </a:lnTo>
                      <a:lnTo>
                        <a:pt x="213" y="2165"/>
                      </a:lnTo>
                      <a:lnTo>
                        <a:pt x="208" y="2168"/>
                      </a:lnTo>
                      <a:lnTo>
                        <a:pt x="202" y="2172"/>
                      </a:lnTo>
                      <a:lnTo>
                        <a:pt x="198" y="2175"/>
                      </a:lnTo>
                      <a:lnTo>
                        <a:pt x="193" y="2178"/>
                      </a:lnTo>
                      <a:lnTo>
                        <a:pt x="187" y="2182"/>
                      </a:lnTo>
                      <a:lnTo>
                        <a:pt x="182" y="2182"/>
                      </a:lnTo>
                      <a:lnTo>
                        <a:pt x="174" y="2181"/>
                      </a:lnTo>
                      <a:lnTo>
                        <a:pt x="175" y="2177"/>
                      </a:lnTo>
                      <a:lnTo>
                        <a:pt x="176" y="2171"/>
                      </a:lnTo>
                      <a:lnTo>
                        <a:pt x="178" y="2165"/>
                      </a:lnTo>
                      <a:lnTo>
                        <a:pt x="180" y="2161"/>
                      </a:lnTo>
                      <a:lnTo>
                        <a:pt x="182" y="2155"/>
                      </a:lnTo>
                      <a:lnTo>
                        <a:pt x="185" y="2148"/>
                      </a:lnTo>
                      <a:lnTo>
                        <a:pt x="188" y="2144"/>
                      </a:lnTo>
                      <a:lnTo>
                        <a:pt x="189" y="2138"/>
                      </a:lnTo>
                      <a:lnTo>
                        <a:pt x="193" y="2132"/>
                      </a:lnTo>
                      <a:lnTo>
                        <a:pt x="194" y="2126"/>
                      </a:lnTo>
                      <a:lnTo>
                        <a:pt x="197" y="2121"/>
                      </a:lnTo>
                      <a:lnTo>
                        <a:pt x="198" y="2115"/>
                      </a:lnTo>
                      <a:lnTo>
                        <a:pt x="200" y="2109"/>
                      </a:lnTo>
                      <a:lnTo>
                        <a:pt x="202" y="2103"/>
                      </a:lnTo>
                      <a:lnTo>
                        <a:pt x="198" y="2097"/>
                      </a:lnTo>
                      <a:lnTo>
                        <a:pt x="195" y="2093"/>
                      </a:lnTo>
                      <a:lnTo>
                        <a:pt x="188" y="2091"/>
                      </a:lnTo>
                      <a:lnTo>
                        <a:pt x="182" y="2090"/>
                      </a:lnTo>
                      <a:lnTo>
                        <a:pt x="177" y="2090"/>
                      </a:lnTo>
                      <a:lnTo>
                        <a:pt x="170" y="2090"/>
                      </a:lnTo>
                      <a:lnTo>
                        <a:pt x="165" y="2093"/>
                      </a:lnTo>
                      <a:lnTo>
                        <a:pt x="161" y="2096"/>
                      </a:lnTo>
                      <a:lnTo>
                        <a:pt x="157" y="2101"/>
                      </a:lnTo>
                      <a:lnTo>
                        <a:pt x="153" y="2106"/>
                      </a:lnTo>
                      <a:lnTo>
                        <a:pt x="149" y="2111"/>
                      </a:lnTo>
                      <a:lnTo>
                        <a:pt x="147" y="2115"/>
                      </a:lnTo>
                      <a:lnTo>
                        <a:pt x="143" y="2120"/>
                      </a:lnTo>
                      <a:lnTo>
                        <a:pt x="140" y="2127"/>
                      </a:lnTo>
                      <a:lnTo>
                        <a:pt x="138" y="2133"/>
                      </a:lnTo>
                      <a:lnTo>
                        <a:pt x="136" y="2137"/>
                      </a:lnTo>
                      <a:lnTo>
                        <a:pt x="132" y="2144"/>
                      </a:lnTo>
                      <a:lnTo>
                        <a:pt x="131" y="2150"/>
                      </a:lnTo>
                      <a:lnTo>
                        <a:pt x="128" y="2154"/>
                      </a:lnTo>
                      <a:lnTo>
                        <a:pt x="127" y="2160"/>
                      </a:lnTo>
                      <a:lnTo>
                        <a:pt x="125" y="2166"/>
                      </a:lnTo>
                      <a:lnTo>
                        <a:pt x="125" y="2171"/>
                      </a:lnTo>
                      <a:lnTo>
                        <a:pt x="123" y="2177"/>
                      </a:lnTo>
                      <a:lnTo>
                        <a:pt x="122" y="2183"/>
                      </a:lnTo>
                      <a:lnTo>
                        <a:pt x="120" y="2189"/>
                      </a:lnTo>
                      <a:lnTo>
                        <a:pt x="120" y="2195"/>
                      </a:lnTo>
                      <a:lnTo>
                        <a:pt x="118" y="2201"/>
                      </a:lnTo>
                      <a:lnTo>
                        <a:pt x="116" y="2207"/>
                      </a:lnTo>
                      <a:lnTo>
                        <a:pt x="115" y="2213"/>
                      </a:lnTo>
                      <a:lnTo>
                        <a:pt x="113" y="2219"/>
                      </a:lnTo>
                      <a:lnTo>
                        <a:pt x="111" y="2223"/>
                      </a:lnTo>
                      <a:lnTo>
                        <a:pt x="111" y="2228"/>
                      </a:lnTo>
                      <a:lnTo>
                        <a:pt x="107" y="2235"/>
                      </a:lnTo>
                      <a:lnTo>
                        <a:pt x="106" y="2241"/>
                      </a:lnTo>
                      <a:lnTo>
                        <a:pt x="102" y="2246"/>
                      </a:lnTo>
                      <a:lnTo>
                        <a:pt x="100" y="2250"/>
                      </a:lnTo>
                      <a:lnTo>
                        <a:pt x="95" y="2253"/>
                      </a:lnTo>
                      <a:lnTo>
                        <a:pt x="89" y="2250"/>
                      </a:lnTo>
                      <a:lnTo>
                        <a:pt x="87" y="2245"/>
                      </a:lnTo>
                      <a:lnTo>
                        <a:pt x="86" y="2238"/>
                      </a:lnTo>
                      <a:lnTo>
                        <a:pt x="85" y="2233"/>
                      </a:lnTo>
                      <a:lnTo>
                        <a:pt x="83" y="2228"/>
                      </a:lnTo>
                      <a:lnTo>
                        <a:pt x="83" y="2221"/>
                      </a:lnTo>
                      <a:lnTo>
                        <a:pt x="83" y="2216"/>
                      </a:lnTo>
                      <a:lnTo>
                        <a:pt x="82" y="2209"/>
                      </a:lnTo>
                      <a:lnTo>
                        <a:pt x="82" y="2203"/>
                      </a:lnTo>
                      <a:lnTo>
                        <a:pt x="84" y="2197"/>
                      </a:lnTo>
                      <a:lnTo>
                        <a:pt x="84" y="2192"/>
                      </a:lnTo>
                      <a:lnTo>
                        <a:pt x="84" y="2186"/>
                      </a:lnTo>
                      <a:lnTo>
                        <a:pt x="86" y="2180"/>
                      </a:lnTo>
                      <a:lnTo>
                        <a:pt x="85" y="2173"/>
                      </a:lnTo>
                      <a:lnTo>
                        <a:pt x="87" y="2167"/>
                      </a:lnTo>
                      <a:lnTo>
                        <a:pt x="87" y="2162"/>
                      </a:lnTo>
                      <a:lnTo>
                        <a:pt x="89" y="2156"/>
                      </a:lnTo>
                      <a:lnTo>
                        <a:pt x="90" y="2150"/>
                      </a:lnTo>
                      <a:lnTo>
                        <a:pt x="91" y="2144"/>
                      </a:lnTo>
                      <a:lnTo>
                        <a:pt x="92" y="2138"/>
                      </a:lnTo>
                      <a:lnTo>
                        <a:pt x="92" y="2133"/>
                      </a:lnTo>
                      <a:lnTo>
                        <a:pt x="94" y="2127"/>
                      </a:lnTo>
                      <a:lnTo>
                        <a:pt x="93" y="2120"/>
                      </a:lnTo>
                      <a:lnTo>
                        <a:pt x="95" y="2114"/>
                      </a:lnTo>
                      <a:lnTo>
                        <a:pt x="95" y="2109"/>
                      </a:lnTo>
                      <a:lnTo>
                        <a:pt x="95" y="2103"/>
                      </a:lnTo>
                      <a:lnTo>
                        <a:pt x="97" y="2097"/>
                      </a:lnTo>
                      <a:lnTo>
                        <a:pt x="97" y="2092"/>
                      </a:lnTo>
                      <a:lnTo>
                        <a:pt x="97" y="2086"/>
                      </a:lnTo>
                      <a:lnTo>
                        <a:pt x="97" y="2079"/>
                      </a:lnTo>
                      <a:lnTo>
                        <a:pt x="97" y="2074"/>
                      </a:lnTo>
                      <a:lnTo>
                        <a:pt x="97" y="2068"/>
                      </a:lnTo>
                      <a:lnTo>
                        <a:pt x="96" y="2061"/>
                      </a:lnTo>
                      <a:lnTo>
                        <a:pt x="94" y="2056"/>
                      </a:lnTo>
                      <a:lnTo>
                        <a:pt x="92" y="2050"/>
                      </a:lnTo>
                      <a:lnTo>
                        <a:pt x="91" y="2045"/>
                      </a:lnTo>
                      <a:lnTo>
                        <a:pt x="89" y="2038"/>
                      </a:lnTo>
                      <a:lnTo>
                        <a:pt x="85" y="2034"/>
                      </a:lnTo>
                      <a:lnTo>
                        <a:pt x="83" y="2027"/>
                      </a:lnTo>
                      <a:lnTo>
                        <a:pt x="80" y="2023"/>
                      </a:lnTo>
                      <a:lnTo>
                        <a:pt x="78" y="2018"/>
                      </a:lnTo>
                      <a:lnTo>
                        <a:pt x="74" y="2012"/>
                      </a:lnTo>
                      <a:lnTo>
                        <a:pt x="71" y="2008"/>
                      </a:lnTo>
                      <a:lnTo>
                        <a:pt x="68" y="2003"/>
                      </a:lnTo>
                      <a:lnTo>
                        <a:pt x="65" y="1999"/>
                      </a:lnTo>
                      <a:lnTo>
                        <a:pt x="59" y="1993"/>
                      </a:lnTo>
                      <a:lnTo>
                        <a:pt x="56" y="1989"/>
                      </a:lnTo>
                      <a:lnTo>
                        <a:pt x="53" y="1985"/>
                      </a:lnTo>
                      <a:lnTo>
                        <a:pt x="48" y="1981"/>
                      </a:lnTo>
                      <a:lnTo>
                        <a:pt x="44" y="1976"/>
                      </a:lnTo>
                      <a:lnTo>
                        <a:pt x="41" y="1970"/>
                      </a:lnTo>
                      <a:lnTo>
                        <a:pt x="36" y="1967"/>
                      </a:lnTo>
                      <a:lnTo>
                        <a:pt x="39" y="1960"/>
                      </a:lnTo>
                      <a:lnTo>
                        <a:pt x="41" y="1954"/>
                      </a:lnTo>
                      <a:lnTo>
                        <a:pt x="42" y="1948"/>
                      </a:lnTo>
                      <a:lnTo>
                        <a:pt x="44" y="1942"/>
                      </a:lnTo>
                      <a:lnTo>
                        <a:pt x="46" y="1938"/>
                      </a:lnTo>
                      <a:lnTo>
                        <a:pt x="48" y="1932"/>
                      </a:lnTo>
                      <a:lnTo>
                        <a:pt x="48" y="1926"/>
                      </a:lnTo>
                      <a:lnTo>
                        <a:pt x="48" y="1919"/>
                      </a:lnTo>
                      <a:lnTo>
                        <a:pt x="48" y="1914"/>
                      </a:lnTo>
                      <a:lnTo>
                        <a:pt x="45" y="1907"/>
                      </a:lnTo>
                      <a:lnTo>
                        <a:pt x="42" y="1903"/>
                      </a:lnTo>
                      <a:lnTo>
                        <a:pt x="40" y="1896"/>
                      </a:lnTo>
                      <a:lnTo>
                        <a:pt x="36" y="1894"/>
                      </a:lnTo>
                      <a:lnTo>
                        <a:pt x="30" y="1892"/>
                      </a:lnTo>
                      <a:lnTo>
                        <a:pt x="24" y="1892"/>
                      </a:lnTo>
                      <a:lnTo>
                        <a:pt x="25" y="1885"/>
                      </a:lnTo>
                      <a:lnTo>
                        <a:pt x="27" y="1879"/>
                      </a:lnTo>
                      <a:lnTo>
                        <a:pt x="29" y="1873"/>
                      </a:lnTo>
                      <a:lnTo>
                        <a:pt x="30" y="1867"/>
                      </a:lnTo>
                      <a:lnTo>
                        <a:pt x="32" y="1861"/>
                      </a:lnTo>
                      <a:lnTo>
                        <a:pt x="34" y="1857"/>
                      </a:lnTo>
                      <a:lnTo>
                        <a:pt x="38" y="1850"/>
                      </a:lnTo>
                      <a:lnTo>
                        <a:pt x="40" y="1846"/>
                      </a:lnTo>
                      <a:lnTo>
                        <a:pt x="44" y="1841"/>
                      </a:lnTo>
                      <a:lnTo>
                        <a:pt x="48" y="1836"/>
                      </a:lnTo>
                      <a:lnTo>
                        <a:pt x="52" y="1831"/>
                      </a:lnTo>
                      <a:lnTo>
                        <a:pt x="56" y="1828"/>
                      </a:lnTo>
                      <a:lnTo>
                        <a:pt x="60" y="1823"/>
                      </a:lnTo>
                      <a:lnTo>
                        <a:pt x="62" y="1817"/>
                      </a:lnTo>
                      <a:lnTo>
                        <a:pt x="62" y="1812"/>
                      </a:lnTo>
                      <a:lnTo>
                        <a:pt x="60" y="1807"/>
                      </a:lnTo>
                      <a:lnTo>
                        <a:pt x="62" y="1801"/>
                      </a:lnTo>
                      <a:lnTo>
                        <a:pt x="66" y="1796"/>
                      </a:lnTo>
                      <a:lnTo>
                        <a:pt x="67" y="1790"/>
                      </a:lnTo>
                      <a:lnTo>
                        <a:pt x="71" y="1785"/>
                      </a:lnTo>
                      <a:lnTo>
                        <a:pt x="75" y="1780"/>
                      </a:lnTo>
                      <a:lnTo>
                        <a:pt x="79" y="1775"/>
                      </a:lnTo>
                      <a:lnTo>
                        <a:pt x="83" y="1772"/>
                      </a:lnTo>
                      <a:lnTo>
                        <a:pt x="86" y="1768"/>
                      </a:lnTo>
                      <a:lnTo>
                        <a:pt x="90" y="1763"/>
                      </a:lnTo>
                      <a:lnTo>
                        <a:pt x="93" y="1758"/>
                      </a:lnTo>
                      <a:lnTo>
                        <a:pt x="101" y="1748"/>
                      </a:lnTo>
                      <a:lnTo>
                        <a:pt x="104" y="1744"/>
                      </a:lnTo>
                      <a:lnTo>
                        <a:pt x="107" y="1737"/>
                      </a:lnTo>
                      <a:lnTo>
                        <a:pt x="109" y="1733"/>
                      </a:lnTo>
                      <a:lnTo>
                        <a:pt x="111" y="1727"/>
                      </a:lnTo>
                      <a:lnTo>
                        <a:pt x="113" y="1721"/>
                      </a:lnTo>
                      <a:lnTo>
                        <a:pt x="113" y="1716"/>
                      </a:lnTo>
                      <a:lnTo>
                        <a:pt x="112" y="1708"/>
                      </a:lnTo>
                      <a:lnTo>
                        <a:pt x="110" y="1704"/>
                      </a:lnTo>
                      <a:lnTo>
                        <a:pt x="110" y="1696"/>
                      </a:lnTo>
                      <a:lnTo>
                        <a:pt x="108" y="1692"/>
                      </a:lnTo>
                      <a:lnTo>
                        <a:pt x="110" y="1686"/>
                      </a:lnTo>
                      <a:lnTo>
                        <a:pt x="112" y="1680"/>
                      </a:lnTo>
                      <a:lnTo>
                        <a:pt x="113" y="1674"/>
                      </a:lnTo>
                      <a:lnTo>
                        <a:pt x="113" y="1668"/>
                      </a:lnTo>
                      <a:lnTo>
                        <a:pt x="113" y="1661"/>
                      </a:lnTo>
                      <a:lnTo>
                        <a:pt x="111" y="1656"/>
                      </a:lnTo>
                      <a:lnTo>
                        <a:pt x="108" y="1652"/>
                      </a:lnTo>
                      <a:lnTo>
                        <a:pt x="104" y="1646"/>
                      </a:lnTo>
                      <a:lnTo>
                        <a:pt x="113" y="1638"/>
                      </a:lnTo>
                      <a:lnTo>
                        <a:pt x="113" y="1632"/>
                      </a:lnTo>
                      <a:lnTo>
                        <a:pt x="110" y="1626"/>
                      </a:lnTo>
                      <a:lnTo>
                        <a:pt x="107" y="1621"/>
                      </a:lnTo>
                      <a:lnTo>
                        <a:pt x="109" y="1610"/>
                      </a:lnTo>
                      <a:lnTo>
                        <a:pt x="111" y="1604"/>
                      </a:lnTo>
                      <a:lnTo>
                        <a:pt x="111" y="1598"/>
                      </a:lnTo>
                      <a:lnTo>
                        <a:pt x="109" y="1594"/>
                      </a:lnTo>
                      <a:lnTo>
                        <a:pt x="107" y="1587"/>
                      </a:lnTo>
                      <a:lnTo>
                        <a:pt x="105" y="1582"/>
                      </a:lnTo>
                      <a:lnTo>
                        <a:pt x="102" y="1576"/>
                      </a:lnTo>
                      <a:lnTo>
                        <a:pt x="97" y="1572"/>
                      </a:lnTo>
                      <a:lnTo>
                        <a:pt x="92" y="1570"/>
                      </a:lnTo>
                      <a:lnTo>
                        <a:pt x="87" y="1566"/>
                      </a:lnTo>
                      <a:lnTo>
                        <a:pt x="82" y="1562"/>
                      </a:lnTo>
                      <a:lnTo>
                        <a:pt x="77" y="1558"/>
                      </a:lnTo>
                      <a:lnTo>
                        <a:pt x="82" y="1551"/>
                      </a:lnTo>
                      <a:lnTo>
                        <a:pt x="86" y="1547"/>
                      </a:lnTo>
                      <a:lnTo>
                        <a:pt x="88" y="1541"/>
                      </a:lnTo>
                      <a:lnTo>
                        <a:pt x="96" y="1536"/>
                      </a:lnTo>
                      <a:lnTo>
                        <a:pt x="100" y="1531"/>
                      </a:lnTo>
                      <a:lnTo>
                        <a:pt x="102" y="1527"/>
                      </a:lnTo>
                      <a:lnTo>
                        <a:pt x="102" y="1522"/>
                      </a:lnTo>
                      <a:lnTo>
                        <a:pt x="104" y="1516"/>
                      </a:lnTo>
                      <a:lnTo>
                        <a:pt x="104" y="1510"/>
                      </a:lnTo>
                      <a:lnTo>
                        <a:pt x="105" y="1503"/>
                      </a:lnTo>
                      <a:lnTo>
                        <a:pt x="103" y="1498"/>
                      </a:lnTo>
                      <a:lnTo>
                        <a:pt x="103" y="1492"/>
                      </a:lnTo>
                      <a:lnTo>
                        <a:pt x="101" y="1486"/>
                      </a:lnTo>
                      <a:lnTo>
                        <a:pt x="99" y="1481"/>
                      </a:lnTo>
                      <a:lnTo>
                        <a:pt x="97" y="1474"/>
                      </a:lnTo>
                      <a:lnTo>
                        <a:pt x="96" y="1469"/>
                      </a:lnTo>
                      <a:lnTo>
                        <a:pt x="94" y="1463"/>
                      </a:lnTo>
                      <a:lnTo>
                        <a:pt x="90" y="1458"/>
                      </a:lnTo>
                      <a:lnTo>
                        <a:pt x="88" y="1452"/>
                      </a:lnTo>
                      <a:lnTo>
                        <a:pt x="94" y="1441"/>
                      </a:lnTo>
                      <a:lnTo>
                        <a:pt x="98" y="1438"/>
                      </a:lnTo>
                      <a:lnTo>
                        <a:pt x="103" y="1435"/>
                      </a:lnTo>
                      <a:lnTo>
                        <a:pt x="109" y="1432"/>
                      </a:lnTo>
                      <a:lnTo>
                        <a:pt x="114" y="1431"/>
                      </a:lnTo>
                      <a:lnTo>
                        <a:pt x="120" y="1432"/>
                      </a:lnTo>
                      <a:lnTo>
                        <a:pt x="126" y="1434"/>
                      </a:lnTo>
                      <a:lnTo>
                        <a:pt x="131" y="1436"/>
                      </a:lnTo>
                      <a:lnTo>
                        <a:pt x="137" y="1438"/>
                      </a:lnTo>
                      <a:lnTo>
                        <a:pt x="143" y="1440"/>
                      </a:lnTo>
                      <a:lnTo>
                        <a:pt x="148" y="1444"/>
                      </a:lnTo>
                      <a:lnTo>
                        <a:pt x="154" y="1445"/>
                      </a:lnTo>
                      <a:lnTo>
                        <a:pt x="159" y="1445"/>
                      </a:lnTo>
                      <a:lnTo>
                        <a:pt x="165" y="1447"/>
                      </a:lnTo>
                      <a:lnTo>
                        <a:pt x="171" y="1447"/>
                      </a:lnTo>
                      <a:lnTo>
                        <a:pt x="178" y="1447"/>
                      </a:lnTo>
                      <a:lnTo>
                        <a:pt x="183" y="1445"/>
                      </a:lnTo>
                      <a:lnTo>
                        <a:pt x="190" y="1444"/>
                      </a:lnTo>
                      <a:lnTo>
                        <a:pt x="201" y="1448"/>
                      </a:lnTo>
                      <a:lnTo>
                        <a:pt x="206" y="1448"/>
                      </a:lnTo>
                      <a:lnTo>
                        <a:pt x="213" y="1448"/>
                      </a:lnTo>
                      <a:lnTo>
                        <a:pt x="219" y="1448"/>
                      </a:lnTo>
                      <a:lnTo>
                        <a:pt x="226" y="1447"/>
                      </a:lnTo>
                      <a:lnTo>
                        <a:pt x="231" y="1446"/>
                      </a:lnTo>
                      <a:lnTo>
                        <a:pt x="238" y="1445"/>
                      </a:lnTo>
                      <a:lnTo>
                        <a:pt x="243" y="1444"/>
                      </a:lnTo>
                      <a:lnTo>
                        <a:pt x="248" y="1442"/>
                      </a:lnTo>
                      <a:lnTo>
                        <a:pt x="251" y="1441"/>
                      </a:lnTo>
                      <a:lnTo>
                        <a:pt x="259" y="1410"/>
                      </a:lnTo>
                      <a:lnTo>
                        <a:pt x="295" y="1277"/>
                      </a:lnTo>
                      <a:lnTo>
                        <a:pt x="336" y="1113"/>
                      </a:lnTo>
                      <a:lnTo>
                        <a:pt x="341" y="1096"/>
                      </a:lnTo>
                      <a:lnTo>
                        <a:pt x="349" y="1064"/>
                      </a:lnTo>
                      <a:lnTo>
                        <a:pt x="354" y="1046"/>
                      </a:lnTo>
                      <a:lnTo>
                        <a:pt x="388" y="916"/>
                      </a:lnTo>
                      <a:lnTo>
                        <a:pt x="388" y="910"/>
                      </a:lnTo>
                      <a:lnTo>
                        <a:pt x="390" y="904"/>
                      </a:lnTo>
                      <a:lnTo>
                        <a:pt x="392" y="898"/>
                      </a:lnTo>
                      <a:lnTo>
                        <a:pt x="392" y="893"/>
                      </a:lnTo>
                      <a:lnTo>
                        <a:pt x="393" y="887"/>
                      </a:lnTo>
                      <a:lnTo>
                        <a:pt x="393" y="881"/>
                      </a:lnTo>
                      <a:lnTo>
                        <a:pt x="393" y="874"/>
                      </a:lnTo>
                      <a:lnTo>
                        <a:pt x="395" y="868"/>
                      </a:lnTo>
                      <a:lnTo>
                        <a:pt x="395" y="863"/>
                      </a:lnTo>
                      <a:lnTo>
                        <a:pt x="395" y="857"/>
                      </a:lnTo>
                      <a:lnTo>
                        <a:pt x="395" y="852"/>
                      </a:lnTo>
                      <a:lnTo>
                        <a:pt x="394" y="845"/>
                      </a:lnTo>
                      <a:lnTo>
                        <a:pt x="394" y="839"/>
                      </a:lnTo>
                      <a:lnTo>
                        <a:pt x="394" y="834"/>
                      </a:lnTo>
                      <a:lnTo>
                        <a:pt x="394" y="827"/>
                      </a:lnTo>
                      <a:lnTo>
                        <a:pt x="394" y="821"/>
                      </a:lnTo>
                      <a:lnTo>
                        <a:pt x="394" y="816"/>
                      </a:lnTo>
                      <a:lnTo>
                        <a:pt x="393" y="809"/>
                      </a:lnTo>
                      <a:lnTo>
                        <a:pt x="394" y="804"/>
                      </a:lnTo>
                      <a:lnTo>
                        <a:pt x="395" y="798"/>
                      </a:lnTo>
                      <a:lnTo>
                        <a:pt x="395" y="792"/>
                      </a:lnTo>
                      <a:lnTo>
                        <a:pt x="397" y="786"/>
                      </a:lnTo>
                      <a:lnTo>
                        <a:pt x="399" y="780"/>
                      </a:lnTo>
                      <a:lnTo>
                        <a:pt x="400" y="774"/>
                      </a:lnTo>
                      <a:lnTo>
                        <a:pt x="402" y="768"/>
                      </a:lnTo>
                      <a:lnTo>
                        <a:pt x="404" y="762"/>
                      </a:lnTo>
                      <a:lnTo>
                        <a:pt x="404" y="758"/>
                      </a:lnTo>
                      <a:lnTo>
                        <a:pt x="406" y="752"/>
                      </a:lnTo>
                      <a:lnTo>
                        <a:pt x="408" y="746"/>
                      </a:lnTo>
                      <a:lnTo>
                        <a:pt x="408" y="741"/>
                      </a:lnTo>
                      <a:lnTo>
                        <a:pt x="408" y="736"/>
                      </a:lnTo>
                      <a:lnTo>
                        <a:pt x="407" y="729"/>
                      </a:lnTo>
                      <a:lnTo>
                        <a:pt x="407" y="723"/>
                      </a:lnTo>
                      <a:lnTo>
                        <a:pt x="406" y="718"/>
                      </a:lnTo>
                      <a:lnTo>
                        <a:pt x="404" y="713"/>
                      </a:lnTo>
                      <a:lnTo>
                        <a:pt x="402" y="707"/>
                      </a:lnTo>
                      <a:lnTo>
                        <a:pt x="400" y="702"/>
                      </a:lnTo>
                      <a:lnTo>
                        <a:pt x="398" y="695"/>
                      </a:lnTo>
                      <a:lnTo>
                        <a:pt x="397" y="690"/>
                      </a:lnTo>
                      <a:lnTo>
                        <a:pt x="394" y="684"/>
                      </a:lnTo>
                      <a:lnTo>
                        <a:pt x="391" y="679"/>
                      </a:lnTo>
                      <a:lnTo>
                        <a:pt x="389" y="673"/>
                      </a:lnTo>
                      <a:lnTo>
                        <a:pt x="387" y="668"/>
                      </a:lnTo>
                      <a:lnTo>
                        <a:pt x="385" y="661"/>
                      </a:lnTo>
                      <a:lnTo>
                        <a:pt x="384" y="656"/>
                      </a:lnTo>
                      <a:lnTo>
                        <a:pt x="382" y="652"/>
                      </a:lnTo>
                      <a:lnTo>
                        <a:pt x="382" y="644"/>
                      </a:lnTo>
                      <a:lnTo>
                        <a:pt x="384" y="640"/>
                      </a:lnTo>
                      <a:lnTo>
                        <a:pt x="385" y="634"/>
                      </a:lnTo>
                      <a:lnTo>
                        <a:pt x="385" y="629"/>
                      </a:lnTo>
                      <a:lnTo>
                        <a:pt x="383" y="622"/>
                      </a:lnTo>
                      <a:lnTo>
                        <a:pt x="382" y="617"/>
                      </a:lnTo>
                      <a:lnTo>
                        <a:pt x="381" y="610"/>
                      </a:lnTo>
                      <a:lnTo>
                        <a:pt x="380" y="605"/>
                      </a:lnTo>
                      <a:lnTo>
                        <a:pt x="376" y="599"/>
                      </a:lnTo>
                      <a:lnTo>
                        <a:pt x="374" y="594"/>
                      </a:lnTo>
                      <a:lnTo>
                        <a:pt x="371" y="590"/>
                      </a:lnTo>
                      <a:lnTo>
                        <a:pt x="368" y="586"/>
                      </a:lnTo>
                      <a:lnTo>
                        <a:pt x="363" y="582"/>
                      </a:lnTo>
                      <a:lnTo>
                        <a:pt x="358" y="578"/>
                      </a:lnTo>
                      <a:lnTo>
                        <a:pt x="354" y="573"/>
                      </a:lnTo>
                      <a:lnTo>
                        <a:pt x="350" y="570"/>
                      </a:lnTo>
                      <a:lnTo>
                        <a:pt x="345" y="566"/>
                      </a:lnTo>
                      <a:lnTo>
                        <a:pt x="340" y="562"/>
                      </a:lnTo>
                      <a:lnTo>
                        <a:pt x="335" y="558"/>
                      </a:lnTo>
                      <a:lnTo>
                        <a:pt x="330" y="554"/>
                      </a:lnTo>
                      <a:lnTo>
                        <a:pt x="325" y="550"/>
                      </a:lnTo>
                      <a:lnTo>
                        <a:pt x="322" y="546"/>
                      </a:lnTo>
                      <a:lnTo>
                        <a:pt x="317" y="542"/>
                      </a:lnTo>
                      <a:lnTo>
                        <a:pt x="312" y="538"/>
                      </a:lnTo>
                      <a:lnTo>
                        <a:pt x="308" y="534"/>
                      </a:lnTo>
                      <a:lnTo>
                        <a:pt x="305" y="530"/>
                      </a:lnTo>
                      <a:lnTo>
                        <a:pt x="301" y="524"/>
                      </a:lnTo>
                      <a:lnTo>
                        <a:pt x="300" y="519"/>
                      </a:lnTo>
                      <a:lnTo>
                        <a:pt x="296" y="513"/>
                      </a:lnTo>
                      <a:lnTo>
                        <a:pt x="293" y="508"/>
                      </a:lnTo>
                      <a:lnTo>
                        <a:pt x="288" y="504"/>
                      </a:lnTo>
                      <a:lnTo>
                        <a:pt x="281" y="501"/>
                      </a:lnTo>
                      <a:lnTo>
                        <a:pt x="207" y="587"/>
                      </a:lnTo>
                      <a:lnTo>
                        <a:pt x="187" y="600"/>
                      </a:lnTo>
                      <a:lnTo>
                        <a:pt x="179" y="597"/>
                      </a:lnTo>
                      <a:lnTo>
                        <a:pt x="177" y="592"/>
                      </a:lnTo>
                      <a:lnTo>
                        <a:pt x="176" y="587"/>
                      </a:lnTo>
                      <a:lnTo>
                        <a:pt x="174" y="581"/>
                      </a:lnTo>
                      <a:lnTo>
                        <a:pt x="174" y="575"/>
                      </a:lnTo>
                      <a:lnTo>
                        <a:pt x="173" y="568"/>
                      </a:lnTo>
                      <a:lnTo>
                        <a:pt x="173" y="561"/>
                      </a:lnTo>
                      <a:lnTo>
                        <a:pt x="171" y="556"/>
                      </a:lnTo>
                      <a:lnTo>
                        <a:pt x="171" y="549"/>
                      </a:lnTo>
                      <a:lnTo>
                        <a:pt x="169" y="544"/>
                      </a:lnTo>
                      <a:lnTo>
                        <a:pt x="167" y="539"/>
                      </a:lnTo>
                      <a:lnTo>
                        <a:pt x="166" y="534"/>
                      </a:lnTo>
                      <a:lnTo>
                        <a:pt x="162" y="530"/>
                      </a:lnTo>
                      <a:lnTo>
                        <a:pt x="157" y="530"/>
                      </a:lnTo>
                      <a:lnTo>
                        <a:pt x="150" y="532"/>
                      </a:lnTo>
                      <a:lnTo>
                        <a:pt x="144" y="534"/>
                      </a:lnTo>
                      <a:lnTo>
                        <a:pt x="138" y="538"/>
                      </a:lnTo>
                      <a:lnTo>
                        <a:pt x="134" y="545"/>
                      </a:lnTo>
                      <a:lnTo>
                        <a:pt x="131" y="546"/>
                      </a:lnTo>
                      <a:lnTo>
                        <a:pt x="125" y="544"/>
                      </a:lnTo>
                      <a:lnTo>
                        <a:pt x="120" y="542"/>
                      </a:lnTo>
                      <a:lnTo>
                        <a:pt x="114" y="540"/>
                      </a:lnTo>
                      <a:lnTo>
                        <a:pt x="108" y="537"/>
                      </a:lnTo>
                      <a:lnTo>
                        <a:pt x="103" y="535"/>
                      </a:lnTo>
                      <a:lnTo>
                        <a:pt x="97" y="533"/>
                      </a:lnTo>
                      <a:lnTo>
                        <a:pt x="92" y="529"/>
                      </a:lnTo>
                      <a:lnTo>
                        <a:pt x="86" y="527"/>
                      </a:lnTo>
                      <a:lnTo>
                        <a:pt x="80" y="526"/>
                      </a:lnTo>
                      <a:lnTo>
                        <a:pt x="75" y="522"/>
                      </a:lnTo>
                      <a:lnTo>
                        <a:pt x="69" y="520"/>
                      </a:lnTo>
                      <a:lnTo>
                        <a:pt x="63" y="518"/>
                      </a:lnTo>
                      <a:lnTo>
                        <a:pt x="58" y="515"/>
                      </a:lnTo>
                      <a:lnTo>
                        <a:pt x="52" y="513"/>
                      </a:lnTo>
                      <a:lnTo>
                        <a:pt x="47" y="513"/>
                      </a:lnTo>
                      <a:lnTo>
                        <a:pt x="41" y="511"/>
                      </a:lnTo>
                      <a:lnTo>
                        <a:pt x="34" y="512"/>
                      </a:lnTo>
                      <a:lnTo>
                        <a:pt x="28" y="510"/>
                      </a:lnTo>
                      <a:lnTo>
                        <a:pt x="24" y="509"/>
                      </a:lnTo>
                      <a:lnTo>
                        <a:pt x="17" y="506"/>
                      </a:lnTo>
                      <a:lnTo>
                        <a:pt x="11" y="503"/>
                      </a:lnTo>
                      <a:lnTo>
                        <a:pt x="6" y="499"/>
                      </a:lnTo>
                      <a:lnTo>
                        <a:pt x="1" y="495"/>
                      </a:lnTo>
                      <a:lnTo>
                        <a:pt x="0" y="492"/>
                      </a:lnTo>
                      <a:lnTo>
                        <a:pt x="2" y="488"/>
                      </a:lnTo>
                      <a:lnTo>
                        <a:pt x="8" y="484"/>
                      </a:lnTo>
                      <a:lnTo>
                        <a:pt x="15" y="482"/>
                      </a:lnTo>
                      <a:lnTo>
                        <a:pt x="21" y="478"/>
                      </a:lnTo>
                      <a:lnTo>
                        <a:pt x="25" y="475"/>
                      </a:lnTo>
                      <a:lnTo>
                        <a:pt x="29" y="470"/>
                      </a:lnTo>
                      <a:lnTo>
                        <a:pt x="32" y="463"/>
                      </a:lnTo>
                      <a:lnTo>
                        <a:pt x="36" y="457"/>
                      </a:lnTo>
                      <a:lnTo>
                        <a:pt x="38" y="452"/>
                      </a:lnTo>
                      <a:lnTo>
                        <a:pt x="41" y="446"/>
                      </a:lnTo>
                      <a:lnTo>
                        <a:pt x="46" y="443"/>
                      </a:lnTo>
                      <a:lnTo>
                        <a:pt x="49" y="442"/>
                      </a:lnTo>
                      <a:lnTo>
                        <a:pt x="55" y="442"/>
                      </a:lnTo>
                      <a:lnTo>
                        <a:pt x="61" y="443"/>
                      </a:lnTo>
                      <a:lnTo>
                        <a:pt x="66" y="447"/>
                      </a:lnTo>
                      <a:lnTo>
                        <a:pt x="72" y="450"/>
                      </a:lnTo>
                      <a:lnTo>
                        <a:pt x="77" y="453"/>
                      </a:lnTo>
                      <a:lnTo>
                        <a:pt x="83" y="454"/>
                      </a:lnTo>
                      <a:lnTo>
                        <a:pt x="89" y="458"/>
                      </a:lnTo>
                      <a:lnTo>
                        <a:pt x="95" y="459"/>
                      </a:lnTo>
                      <a:lnTo>
                        <a:pt x="100" y="462"/>
                      </a:lnTo>
                      <a:lnTo>
                        <a:pt x="105" y="462"/>
                      </a:lnTo>
                      <a:lnTo>
                        <a:pt x="112" y="461"/>
                      </a:lnTo>
                      <a:lnTo>
                        <a:pt x="122" y="456"/>
                      </a:lnTo>
                      <a:lnTo>
                        <a:pt x="130" y="461"/>
                      </a:lnTo>
                      <a:lnTo>
                        <a:pt x="138" y="460"/>
                      </a:lnTo>
                      <a:lnTo>
                        <a:pt x="143" y="459"/>
                      </a:lnTo>
                      <a:lnTo>
                        <a:pt x="150" y="458"/>
                      </a:lnTo>
                      <a:lnTo>
                        <a:pt x="155" y="457"/>
                      </a:lnTo>
                      <a:lnTo>
                        <a:pt x="161" y="454"/>
                      </a:lnTo>
                      <a:lnTo>
                        <a:pt x="166" y="453"/>
                      </a:lnTo>
                      <a:lnTo>
                        <a:pt x="173" y="451"/>
                      </a:lnTo>
                      <a:lnTo>
                        <a:pt x="178" y="449"/>
                      </a:lnTo>
                      <a:lnTo>
                        <a:pt x="184" y="445"/>
                      </a:lnTo>
                      <a:lnTo>
                        <a:pt x="188" y="442"/>
                      </a:lnTo>
                      <a:lnTo>
                        <a:pt x="193" y="439"/>
                      </a:lnTo>
                      <a:lnTo>
                        <a:pt x="197" y="436"/>
                      </a:lnTo>
                      <a:lnTo>
                        <a:pt x="202" y="432"/>
                      </a:lnTo>
                      <a:lnTo>
                        <a:pt x="206" y="429"/>
                      </a:lnTo>
                      <a:lnTo>
                        <a:pt x="212" y="424"/>
                      </a:lnTo>
                      <a:lnTo>
                        <a:pt x="216" y="421"/>
                      </a:lnTo>
                      <a:lnTo>
                        <a:pt x="220" y="416"/>
                      </a:lnTo>
                      <a:lnTo>
                        <a:pt x="225" y="412"/>
                      </a:lnTo>
                      <a:lnTo>
                        <a:pt x="228" y="408"/>
                      </a:lnTo>
                      <a:lnTo>
                        <a:pt x="233" y="404"/>
                      </a:lnTo>
                      <a:lnTo>
                        <a:pt x="237" y="399"/>
                      </a:lnTo>
                      <a:lnTo>
                        <a:pt x="241" y="395"/>
                      </a:lnTo>
                      <a:lnTo>
                        <a:pt x="245" y="391"/>
                      </a:lnTo>
                      <a:lnTo>
                        <a:pt x="249" y="386"/>
                      </a:lnTo>
                      <a:lnTo>
                        <a:pt x="253" y="383"/>
                      </a:lnTo>
                      <a:lnTo>
                        <a:pt x="257" y="378"/>
                      </a:lnTo>
                      <a:lnTo>
                        <a:pt x="261" y="374"/>
                      </a:lnTo>
                      <a:lnTo>
                        <a:pt x="265" y="369"/>
                      </a:lnTo>
                      <a:lnTo>
                        <a:pt x="271" y="365"/>
                      </a:lnTo>
                      <a:lnTo>
                        <a:pt x="275" y="360"/>
                      </a:lnTo>
                      <a:lnTo>
                        <a:pt x="279" y="355"/>
                      </a:lnTo>
                      <a:lnTo>
                        <a:pt x="283" y="352"/>
                      </a:lnTo>
                      <a:lnTo>
                        <a:pt x="287" y="347"/>
                      </a:lnTo>
                      <a:lnTo>
                        <a:pt x="292" y="344"/>
                      </a:lnTo>
                      <a:lnTo>
                        <a:pt x="296" y="339"/>
                      </a:lnTo>
                      <a:lnTo>
                        <a:pt x="300" y="334"/>
                      </a:lnTo>
                      <a:lnTo>
                        <a:pt x="304" y="331"/>
                      </a:lnTo>
                      <a:lnTo>
                        <a:pt x="308" y="326"/>
                      </a:lnTo>
                      <a:lnTo>
                        <a:pt x="312" y="323"/>
                      </a:lnTo>
                      <a:lnTo>
                        <a:pt x="317" y="319"/>
                      </a:lnTo>
                      <a:lnTo>
                        <a:pt x="321" y="315"/>
                      </a:lnTo>
                      <a:lnTo>
                        <a:pt x="327" y="311"/>
                      </a:lnTo>
                      <a:lnTo>
                        <a:pt x="332" y="309"/>
                      </a:lnTo>
                      <a:lnTo>
                        <a:pt x="339" y="309"/>
                      </a:lnTo>
                      <a:lnTo>
                        <a:pt x="344" y="309"/>
                      </a:lnTo>
                      <a:lnTo>
                        <a:pt x="350" y="309"/>
                      </a:lnTo>
                      <a:lnTo>
                        <a:pt x="357" y="308"/>
                      </a:lnTo>
                      <a:lnTo>
                        <a:pt x="363" y="310"/>
                      </a:lnTo>
                      <a:lnTo>
                        <a:pt x="369" y="310"/>
                      </a:lnTo>
                      <a:lnTo>
                        <a:pt x="375" y="312"/>
                      </a:lnTo>
                      <a:lnTo>
                        <a:pt x="380" y="312"/>
                      </a:lnTo>
                      <a:lnTo>
                        <a:pt x="386" y="313"/>
                      </a:lnTo>
                      <a:lnTo>
                        <a:pt x="392" y="314"/>
                      </a:lnTo>
                      <a:lnTo>
                        <a:pt x="398" y="317"/>
                      </a:lnTo>
                      <a:lnTo>
                        <a:pt x="403" y="321"/>
                      </a:lnTo>
                      <a:lnTo>
                        <a:pt x="408" y="323"/>
                      </a:lnTo>
                      <a:lnTo>
                        <a:pt x="414" y="325"/>
                      </a:lnTo>
                      <a:lnTo>
                        <a:pt x="419" y="325"/>
                      </a:lnTo>
                      <a:lnTo>
                        <a:pt x="427" y="326"/>
                      </a:lnTo>
                      <a:lnTo>
                        <a:pt x="432" y="326"/>
                      </a:lnTo>
                      <a:lnTo>
                        <a:pt x="438" y="326"/>
                      </a:lnTo>
                      <a:lnTo>
                        <a:pt x="444" y="328"/>
                      </a:lnTo>
                      <a:lnTo>
                        <a:pt x="450" y="328"/>
                      </a:lnTo>
                      <a:lnTo>
                        <a:pt x="456" y="329"/>
                      </a:lnTo>
                      <a:lnTo>
                        <a:pt x="461" y="333"/>
                      </a:lnTo>
                      <a:lnTo>
                        <a:pt x="467" y="335"/>
                      </a:lnTo>
                      <a:lnTo>
                        <a:pt x="473" y="336"/>
                      </a:lnTo>
                      <a:lnTo>
                        <a:pt x="478" y="340"/>
                      </a:lnTo>
                      <a:lnTo>
                        <a:pt x="482" y="342"/>
                      </a:lnTo>
                      <a:lnTo>
                        <a:pt x="488" y="344"/>
                      </a:lnTo>
                      <a:lnTo>
                        <a:pt x="493" y="348"/>
                      </a:lnTo>
                      <a:lnTo>
                        <a:pt x="499" y="350"/>
                      </a:lnTo>
                      <a:lnTo>
                        <a:pt x="504" y="354"/>
                      </a:lnTo>
                      <a:lnTo>
                        <a:pt x="509" y="357"/>
                      </a:lnTo>
                      <a:lnTo>
                        <a:pt x="515" y="359"/>
                      </a:lnTo>
                      <a:lnTo>
                        <a:pt x="520" y="363"/>
                      </a:lnTo>
                      <a:lnTo>
                        <a:pt x="524" y="365"/>
                      </a:lnTo>
                      <a:lnTo>
                        <a:pt x="533" y="370"/>
                      </a:lnTo>
                      <a:lnTo>
                        <a:pt x="538" y="379"/>
                      </a:lnTo>
                      <a:lnTo>
                        <a:pt x="542" y="385"/>
                      </a:lnTo>
                      <a:lnTo>
                        <a:pt x="545" y="389"/>
                      </a:lnTo>
                      <a:lnTo>
                        <a:pt x="548" y="394"/>
                      </a:lnTo>
                      <a:lnTo>
                        <a:pt x="552" y="398"/>
                      </a:lnTo>
                      <a:lnTo>
                        <a:pt x="555" y="404"/>
                      </a:lnTo>
                      <a:lnTo>
                        <a:pt x="560" y="408"/>
                      </a:lnTo>
                      <a:lnTo>
                        <a:pt x="564" y="414"/>
                      </a:lnTo>
                      <a:lnTo>
                        <a:pt x="571" y="417"/>
                      </a:lnTo>
                      <a:lnTo>
                        <a:pt x="575" y="419"/>
                      </a:lnTo>
                      <a:lnTo>
                        <a:pt x="580" y="418"/>
                      </a:lnTo>
                      <a:lnTo>
                        <a:pt x="585" y="416"/>
                      </a:lnTo>
                      <a:lnTo>
                        <a:pt x="590" y="415"/>
                      </a:lnTo>
                      <a:lnTo>
                        <a:pt x="594" y="411"/>
                      </a:lnTo>
                      <a:lnTo>
                        <a:pt x="601" y="408"/>
                      </a:lnTo>
                      <a:lnTo>
                        <a:pt x="605" y="404"/>
                      </a:lnTo>
                      <a:lnTo>
                        <a:pt x="610" y="399"/>
                      </a:lnTo>
                      <a:lnTo>
                        <a:pt x="615" y="396"/>
                      </a:lnTo>
                      <a:lnTo>
                        <a:pt x="621" y="392"/>
                      </a:lnTo>
                      <a:lnTo>
                        <a:pt x="626" y="390"/>
                      </a:lnTo>
                      <a:lnTo>
                        <a:pt x="632" y="387"/>
                      </a:lnTo>
                      <a:lnTo>
                        <a:pt x="637" y="385"/>
                      </a:lnTo>
                      <a:lnTo>
                        <a:pt x="643" y="385"/>
                      </a:lnTo>
                      <a:lnTo>
                        <a:pt x="649" y="383"/>
                      </a:lnTo>
                      <a:lnTo>
                        <a:pt x="655" y="383"/>
                      </a:lnTo>
                      <a:lnTo>
                        <a:pt x="662" y="382"/>
                      </a:lnTo>
                      <a:lnTo>
                        <a:pt x="667" y="383"/>
                      </a:lnTo>
                      <a:lnTo>
                        <a:pt x="672" y="381"/>
                      </a:lnTo>
                      <a:lnTo>
                        <a:pt x="679" y="384"/>
                      </a:lnTo>
                      <a:lnTo>
                        <a:pt x="684" y="384"/>
                      </a:lnTo>
                      <a:lnTo>
                        <a:pt x="690" y="384"/>
                      </a:lnTo>
                      <a:lnTo>
                        <a:pt x="695" y="383"/>
                      </a:lnTo>
                      <a:lnTo>
                        <a:pt x="702" y="381"/>
                      </a:lnTo>
                      <a:lnTo>
                        <a:pt x="707" y="379"/>
                      </a:lnTo>
                      <a:lnTo>
                        <a:pt x="713" y="377"/>
                      </a:lnTo>
                      <a:lnTo>
                        <a:pt x="718" y="375"/>
                      </a:lnTo>
                      <a:lnTo>
                        <a:pt x="723" y="374"/>
                      </a:lnTo>
                      <a:lnTo>
                        <a:pt x="730" y="372"/>
                      </a:lnTo>
                      <a:lnTo>
                        <a:pt x="735" y="370"/>
                      </a:lnTo>
                      <a:lnTo>
                        <a:pt x="741" y="368"/>
                      </a:lnTo>
                      <a:lnTo>
                        <a:pt x="746" y="366"/>
                      </a:lnTo>
                      <a:lnTo>
                        <a:pt x="753" y="364"/>
                      </a:lnTo>
                      <a:lnTo>
                        <a:pt x="758" y="363"/>
                      </a:lnTo>
                      <a:lnTo>
                        <a:pt x="765" y="360"/>
                      </a:lnTo>
                      <a:lnTo>
                        <a:pt x="770" y="359"/>
                      </a:lnTo>
                      <a:lnTo>
                        <a:pt x="776" y="357"/>
                      </a:lnTo>
                      <a:lnTo>
                        <a:pt x="781" y="355"/>
                      </a:lnTo>
                      <a:lnTo>
                        <a:pt x="788" y="353"/>
                      </a:lnTo>
                      <a:lnTo>
                        <a:pt x="793" y="351"/>
                      </a:lnTo>
                      <a:lnTo>
                        <a:pt x="798" y="350"/>
                      </a:lnTo>
                      <a:lnTo>
                        <a:pt x="804" y="348"/>
                      </a:lnTo>
                      <a:lnTo>
                        <a:pt x="809" y="346"/>
                      </a:lnTo>
                      <a:lnTo>
                        <a:pt x="815" y="342"/>
                      </a:lnTo>
                      <a:lnTo>
                        <a:pt x="820" y="341"/>
                      </a:lnTo>
                      <a:lnTo>
                        <a:pt x="827" y="339"/>
                      </a:lnTo>
                      <a:lnTo>
                        <a:pt x="831" y="335"/>
                      </a:lnTo>
                      <a:lnTo>
                        <a:pt x="836" y="332"/>
                      </a:lnTo>
                      <a:lnTo>
                        <a:pt x="842" y="328"/>
                      </a:lnTo>
                      <a:lnTo>
                        <a:pt x="846" y="325"/>
                      </a:lnTo>
                      <a:lnTo>
                        <a:pt x="851" y="322"/>
                      </a:lnTo>
                      <a:lnTo>
                        <a:pt x="855" y="319"/>
                      </a:lnTo>
                      <a:lnTo>
                        <a:pt x="861" y="315"/>
                      </a:lnTo>
                      <a:lnTo>
                        <a:pt x="866" y="312"/>
                      </a:lnTo>
                      <a:lnTo>
                        <a:pt x="870" y="308"/>
                      </a:lnTo>
                      <a:lnTo>
                        <a:pt x="874" y="304"/>
                      </a:lnTo>
                      <a:lnTo>
                        <a:pt x="880" y="300"/>
                      </a:lnTo>
                      <a:lnTo>
                        <a:pt x="884" y="295"/>
                      </a:lnTo>
                      <a:lnTo>
                        <a:pt x="888" y="290"/>
                      </a:lnTo>
                      <a:lnTo>
                        <a:pt x="891" y="287"/>
                      </a:lnTo>
                      <a:lnTo>
                        <a:pt x="895" y="282"/>
                      </a:lnTo>
                      <a:lnTo>
                        <a:pt x="899" y="278"/>
                      </a:lnTo>
                      <a:lnTo>
                        <a:pt x="903" y="273"/>
                      </a:lnTo>
                      <a:lnTo>
                        <a:pt x="906" y="268"/>
                      </a:lnTo>
                      <a:lnTo>
                        <a:pt x="910" y="263"/>
                      </a:lnTo>
                      <a:lnTo>
                        <a:pt x="914" y="258"/>
                      </a:lnTo>
                      <a:lnTo>
                        <a:pt x="916" y="254"/>
                      </a:lnTo>
                      <a:lnTo>
                        <a:pt x="920" y="249"/>
                      </a:lnTo>
                      <a:lnTo>
                        <a:pt x="924" y="244"/>
                      </a:lnTo>
                      <a:lnTo>
                        <a:pt x="928" y="239"/>
                      </a:lnTo>
                      <a:lnTo>
                        <a:pt x="930" y="235"/>
                      </a:lnTo>
                      <a:lnTo>
                        <a:pt x="934" y="230"/>
                      </a:lnTo>
                      <a:lnTo>
                        <a:pt x="938" y="225"/>
                      </a:lnTo>
                      <a:lnTo>
                        <a:pt x="942" y="220"/>
                      </a:lnTo>
                      <a:lnTo>
                        <a:pt x="946" y="215"/>
                      </a:lnTo>
                      <a:lnTo>
                        <a:pt x="950" y="210"/>
                      </a:lnTo>
                      <a:lnTo>
                        <a:pt x="952" y="206"/>
                      </a:lnTo>
                      <a:lnTo>
                        <a:pt x="956" y="201"/>
                      </a:lnTo>
                      <a:lnTo>
                        <a:pt x="960" y="198"/>
                      </a:lnTo>
                      <a:lnTo>
                        <a:pt x="964" y="193"/>
                      </a:lnTo>
                      <a:lnTo>
                        <a:pt x="968" y="188"/>
                      </a:lnTo>
                      <a:lnTo>
                        <a:pt x="972" y="183"/>
                      </a:lnTo>
                      <a:lnTo>
                        <a:pt x="977" y="180"/>
                      </a:lnTo>
                      <a:lnTo>
                        <a:pt x="980" y="175"/>
                      </a:lnTo>
                      <a:lnTo>
                        <a:pt x="985" y="172"/>
                      </a:lnTo>
                      <a:lnTo>
                        <a:pt x="990" y="167"/>
                      </a:lnTo>
                      <a:lnTo>
                        <a:pt x="994" y="162"/>
                      </a:lnTo>
                      <a:lnTo>
                        <a:pt x="999" y="159"/>
                      </a:lnTo>
                      <a:lnTo>
                        <a:pt x="1003" y="155"/>
                      </a:lnTo>
                      <a:lnTo>
                        <a:pt x="1007" y="150"/>
                      </a:lnTo>
                      <a:lnTo>
                        <a:pt x="1012" y="147"/>
                      </a:lnTo>
                      <a:lnTo>
                        <a:pt x="1015" y="142"/>
                      </a:lnTo>
                      <a:lnTo>
                        <a:pt x="1020" y="139"/>
                      </a:lnTo>
                      <a:lnTo>
                        <a:pt x="1026" y="135"/>
                      </a:lnTo>
                      <a:lnTo>
                        <a:pt x="1030" y="130"/>
                      </a:lnTo>
                      <a:lnTo>
                        <a:pt x="1034" y="127"/>
                      </a:lnTo>
                      <a:lnTo>
                        <a:pt x="1039" y="124"/>
                      </a:lnTo>
                      <a:lnTo>
                        <a:pt x="1043" y="121"/>
                      </a:lnTo>
                      <a:lnTo>
                        <a:pt x="1049" y="117"/>
                      </a:lnTo>
                      <a:lnTo>
                        <a:pt x="1054" y="114"/>
                      </a:lnTo>
                      <a:lnTo>
                        <a:pt x="1058" y="111"/>
                      </a:lnTo>
                      <a:lnTo>
                        <a:pt x="1063" y="107"/>
                      </a:lnTo>
                      <a:lnTo>
                        <a:pt x="1069" y="104"/>
                      </a:lnTo>
                      <a:lnTo>
                        <a:pt x="1073" y="99"/>
                      </a:lnTo>
                      <a:lnTo>
                        <a:pt x="1077" y="97"/>
                      </a:lnTo>
                      <a:lnTo>
                        <a:pt x="1082" y="94"/>
                      </a:lnTo>
                      <a:lnTo>
                        <a:pt x="1088" y="90"/>
                      </a:lnTo>
                      <a:lnTo>
                        <a:pt x="1093" y="88"/>
                      </a:lnTo>
                      <a:lnTo>
                        <a:pt x="1098" y="87"/>
                      </a:lnTo>
                      <a:lnTo>
                        <a:pt x="1103" y="85"/>
                      </a:lnTo>
                      <a:lnTo>
                        <a:pt x="1108" y="84"/>
                      </a:lnTo>
                      <a:lnTo>
                        <a:pt x="1115" y="82"/>
                      </a:lnTo>
                      <a:lnTo>
                        <a:pt x="1120" y="80"/>
                      </a:lnTo>
                      <a:lnTo>
                        <a:pt x="1137" y="0"/>
                      </a:lnTo>
                      <a:lnTo>
                        <a:pt x="1142" y="2"/>
                      </a:lnTo>
                      <a:lnTo>
                        <a:pt x="1148" y="4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2066" name="Picture 116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9" y="8190"/>
                  <a:ext cx="661" cy="5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47" name="Group 117"/>
              <p:cNvGrpSpPr>
                <a:grpSpLocks/>
              </p:cNvGrpSpPr>
              <p:nvPr/>
            </p:nvGrpSpPr>
            <p:grpSpPr bwMode="auto">
              <a:xfrm>
                <a:off x="3479" y="8768"/>
                <a:ext cx="63" cy="40"/>
                <a:chOff x="3479" y="8768"/>
                <a:chExt cx="63" cy="40"/>
              </a:xfrm>
            </p:grpSpPr>
            <p:sp>
              <p:nvSpPr>
                <p:cNvPr id="2064" name="Freeform 118"/>
                <p:cNvSpPr>
                  <a:spLocks/>
                </p:cNvSpPr>
                <p:nvPr/>
              </p:nvSpPr>
              <p:spPr bwMode="auto">
                <a:xfrm>
                  <a:off x="3479" y="8768"/>
                  <a:ext cx="63" cy="40"/>
                </a:xfrm>
                <a:custGeom>
                  <a:avLst/>
                  <a:gdLst>
                    <a:gd name="T0" fmla="+- 0 3542 3479"/>
                    <a:gd name="T1" fmla="*/ T0 w 63"/>
                    <a:gd name="T2" fmla="+- 0 8791 8768"/>
                    <a:gd name="T3" fmla="*/ 8791 h 40"/>
                    <a:gd name="T4" fmla="+- 0 3537 3479"/>
                    <a:gd name="T5" fmla="*/ T4 w 63"/>
                    <a:gd name="T6" fmla="+- 0 8787 8768"/>
                    <a:gd name="T7" fmla="*/ 8787 h 40"/>
                    <a:gd name="T8" fmla="+- 0 3533 3479"/>
                    <a:gd name="T9" fmla="*/ T8 w 63"/>
                    <a:gd name="T10" fmla="+- 0 8784 8768"/>
                    <a:gd name="T11" fmla="*/ 8784 h 40"/>
                    <a:gd name="T12" fmla="+- 0 3526 3479"/>
                    <a:gd name="T13" fmla="*/ T12 w 63"/>
                    <a:gd name="T14" fmla="+- 0 8781 8768"/>
                    <a:gd name="T15" fmla="*/ 8781 h 40"/>
                    <a:gd name="T16" fmla="+- 0 3522 3479"/>
                    <a:gd name="T17" fmla="*/ T16 w 63"/>
                    <a:gd name="T18" fmla="+- 0 8779 8768"/>
                    <a:gd name="T19" fmla="*/ 8779 h 40"/>
                    <a:gd name="T20" fmla="+- 0 3515 3479"/>
                    <a:gd name="T21" fmla="*/ T20 w 63"/>
                    <a:gd name="T22" fmla="+- 0 8776 8768"/>
                    <a:gd name="T23" fmla="*/ 8776 h 40"/>
                    <a:gd name="T24" fmla="+- 0 3509 3479"/>
                    <a:gd name="T25" fmla="*/ T24 w 63"/>
                    <a:gd name="T26" fmla="+- 0 8774 8768"/>
                    <a:gd name="T27" fmla="*/ 8774 h 40"/>
                    <a:gd name="T28" fmla="+- 0 3505 3479"/>
                    <a:gd name="T29" fmla="*/ T28 w 63"/>
                    <a:gd name="T30" fmla="+- 0 8772 8768"/>
                    <a:gd name="T31" fmla="*/ 8772 h 40"/>
                    <a:gd name="T32" fmla="+- 0 3499 3479"/>
                    <a:gd name="T33" fmla="*/ T32 w 63"/>
                    <a:gd name="T34" fmla="+- 0 8770 8768"/>
                    <a:gd name="T35" fmla="*/ 8770 h 40"/>
                    <a:gd name="T36" fmla="+- 0 3493 3479"/>
                    <a:gd name="T37" fmla="*/ T36 w 63"/>
                    <a:gd name="T38" fmla="+- 0 8768 8768"/>
                    <a:gd name="T39" fmla="*/ 8768 h 40"/>
                    <a:gd name="T40" fmla="+- 0 3486 3479"/>
                    <a:gd name="T41" fmla="*/ T40 w 63"/>
                    <a:gd name="T42" fmla="+- 0 8771 8768"/>
                    <a:gd name="T43" fmla="*/ 8771 h 40"/>
                    <a:gd name="T44" fmla="+- 0 3482 3479"/>
                    <a:gd name="T45" fmla="*/ T44 w 63"/>
                    <a:gd name="T46" fmla="+- 0 8774 8768"/>
                    <a:gd name="T47" fmla="*/ 8774 h 40"/>
                    <a:gd name="T48" fmla="+- 0 3479 3479"/>
                    <a:gd name="T49" fmla="*/ T48 w 63"/>
                    <a:gd name="T50" fmla="+- 0 8778 8768"/>
                    <a:gd name="T51" fmla="*/ 8778 h 40"/>
                    <a:gd name="T52" fmla="+- 0 3481 3479"/>
                    <a:gd name="T53" fmla="*/ T52 w 63"/>
                    <a:gd name="T54" fmla="+- 0 8785 8768"/>
                    <a:gd name="T55" fmla="*/ 8785 h 40"/>
                    <a:gd name="T56" fmla="+- 0 3485 3479"/>
                    <a:gd name="T57" fmla="*/ T56 w 63"/>
                    <a:gd name="T58" fmla="+- 0 8791 8768"/>
                    <a:gd name="T59" fmla="*/ 8791 h 40"/>
                    <a:gd name="T60" fmla="+- 0 3489 3479"/>
                    <a:gd name="T61" fmla="*/ T60 w 63"/>
                    <a:gd name="T62" fmla="+- 0 8795 8768"/>
                    <a:gd name="T63" fmla="*/ 8795 h 40"/>
                    <a:gd name="T64" fmla="+- 0 3493 3479"/>
                    <a:gd name="T65" fmla="*/ T64 w 63"/>
                    <a:gd name="T66" fmla="+- 0 8799 8768"/>
                    <a:gd name="T67" fmla="*/ 8799 h 40"/>
                    <a:gd name="T68" fmla="+- 0 3498 3479"/>
                    <a:gd name="T69" fmla="*/ T68 w 63"/>
                    <a:gd name="T70" fmla="+- 0 8801 8768"/>
                    <a:gd name="T71" fmla="*/ 8801 h 40"/>
                    <a:gd name="T72" fmla="+- 0 3503 3479"/>
                    <a:gd name="T73" fmla="*/ T72 w 63"/>
                    <a:gd name="T74" fmla="+- 0 8805 8768"/>
                    <a:gd name="T75" fmla="*/ 8805 h 40"/>
                    <a:gd name="T76" fmla="+- 0 3509 3479"/>
                    <a:gd name="T77" fmla="*/ T76 w 63"/>
                    <a:gd name="T78" fmla="+- 0 8807 8768"/>
                    <a:gd name="T79" fmla="*/ 8807 h 40"/>
                    <a:gd name="T80" fmla="+- 0 3515 3479"/>
                    <a:gd name="T81" fmla="*/ T80 w 63"/>
                    <a:gd name="T82" fmla="+- 0 8808 8768"/>
                    <a:gd name="T83" fmla="*/ 8808 h 40"/>
                    <a:gd name="T84" fmla="+- 0 3520 3479"/>
                    <a:gd name="T85" fmla="*/ T84 w 63"/>
                    <a:gd name="T86" fmla="+- 0 8808 8768"/>
                    <a:gd name="T87" fmla="*/ 8808 h 40"/>
                    <a:gd name="T88" fmla="+- 0 3526 3479"/>
                    <a:gd name="T89" fmla="*/ T88 w 63"/>
                    <a:gd name="T90" fmla="+- 0 8808 8768"/>
                    <a:gd name="T91" fmla="*/ 8808 h 40"/>
                    <a:gd name="T92" fmla="+- 0 3533 3479"/>
                    <a:gd name="T93" fmla="*/ T92 w 63"/>
                    <a:gd name="T94" fmla="+- 0 8806 8768"/>
                    <a:gd name="T95" fmla="*/ 8806 h 40"/>
                    <a:gd name="T96" fmla="+- 0 3543 3479"/>
                    <a:gd name="T97" fmla="*/ T96 w 63"/>
                    <a:gd name="T98" fmla="+- 0 8803 8768"/>
                    <a:gd name="T99" fmla="*/ 8803 h 40"/>
                    <a:gd name="T100" fmla="+- 0 3542 3479"/>
                    <a:gd name="T101" fmla="*/ T100 w 63"/>
                    <a:gd name="T102" fmla="+- 0 8796 8768"/>
                    <a:gd name="T103" fmla="*/ 8796 h 40"/>
                    <a:gd name="T104" fmla="+- 0 3542 3479"/>
                    <a:gd name="T105" fmla="*/ T104 w 63"/>
                    <a:gd name="T106" fmla="+- 0 8791 8768"/>
                    <a:gd name="T107" fmla="*/ 8791 h 4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</a:cxnLst>
                  <a:rect l="0" t="0" r="r" b="b"/>
                  <a:pathLst>
                    <a:path w="63" h="40">
                      <a:moveTo>
                        <a:pt x="63" y="23"/>
                      </a:moveTo>
                      <a:lnTo>
                        <a:pt x="58" y="19"/>
                      </a:lnTo>
                      <a:lnTo>
                        <a:pt x="54" y="16"/>
                      </a:lnTo>
                      <a:lnTo>
                        <a:pt x="47" y="13"/>
                      </a:lnTo>
                      <a:lnTo>
                        <a:pt x="43" y="11"/>
                      </a:lnTo>
                      <a:lnTo>
                        <a:pt x="36" y="8"/>
                      </a:lnTo>
                      <a:lnTo>
                        <a:pt x="30" y="6"/>
                      </a:lnTo>
                      <a:lnTo>
                        <a:pt x="26" y="4"/>
                      </a:ln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7" y="3"/>
                      </a:lnTo>
                      <a:lnTo>
                        <a:pt x="3" y="6"/>
                      </a:lnTo>
                      <a:lnTo>
                        <a:pt x="0" y="10"/>
                      </a:lnTo>
                      <a:lnTo>
                        <a:pt x="2" y="17"/>
                      </a:lnTo>
                      <a:lnTo>
                        <a:pt x="6" y="23"/>
                      </a:lnTo>
                      <a:lnTo>
                        <a:pt x="10" y="27"/>
                      </a:lnTo>
                      <a:lnTo>
                        <a:pt x="14" y="31"/>
                      </a:lnTo>
                      <a:lnTo>
                        <a:pt x="19" y="33"/>
                      </a:lnTo>
                      <a:lnTo>
                        <a:pt x="24" y="37"/>
                      </a:lnTo>
                      <a:lnTo>
                        <a:pt x="30" y="39"/>
                      </a:lnTo>
                      <a:lnTo>
                        <a:pt x="36" y="40"/>
                      </a:lnTo>
                      <a:lnTo>
                        <a:pt x="41" y="40"/>
                      </a:lnTo>
                      <a:lnTo>
                        <a:pt x="47" y="40"/>
                      </a:lnTo>
                      <a:lnTo>
                        <a:pt x="54" y="38"/>
                      </a:lnTo>
                      <a:lnTo>
                        <a:pt x="64" y="35"/>
                      </a:lnTo>
                      <a:lnTo>
                        <a:pt x="63" y="28"/>
                      </a:lnTo>
                      <a:lnTo>
                        <a:pt x="63" y="23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8" name="Group 119"/>
              <p:cNvGrpSpPr>
                <a:grpSpLocks/>
              </p:cNvGrpSpPr>
              <p:nvPr/>
            </p:nvGrpSpPr>
            <p:grpSpPr bwMode="auto">
              <a:xfrm>
                <a:off x="3219" y="10135"/>
                <a:ext cx="43" cy="70"/>
                <a:chOff x="3219" y="10135"/>
                <a:chExt cx="43" cy="70"/>
              </a:xfrm>
            </p:grpSpPr>
            <p:sp>
              <p:nvSpPr>
                <p:cNvPr id="2063" name="Freeform 120"/>
                <p:cNvSpPr>
                  <a:spLocks/>
                </p:cNvSpPr>
                <p:nvPr/>
              </p:nvSpPr>
              <p:spPr bwMode="auto">
                <a:xfrm>
                  <a:off x="3219" y="10135"/>
                  <a:ext cx="43" cy="70"/>
                </a:xfrm>
                <a:custGeom>
                  <a:avLst/>
                  <a:gdLst>
                    <a:gd name="T0" fmla="+- 0 3257 3219"/>
                    <a:gd name="T1" fmla="*/ T0 w 43"/>
                    <a:gd name="T2" fmla="+- 0 10191 10135"/>
                    <a:gd name="T3" fmla="*/ 10191 h 70"/>
                    <a:gd name="T4" fmla="+- 0 3258 3219"/>
                    <a:gd name="T5" fmla="*/ T4 w 43"/>
                    <a:gd name="T6" fmla="+- 0 10185 10135"/>
                    <a:gd name="T7" fmla="*/ 10185 h 70"/>
                    <a:gd name="T8" fmla="+- 0 3260 3219"/>
                    <a:gd name="T9" fmla="*/ T8 w 43"/>
                    <a:gd name="T10" fmla="+- 0 10179 10135"/>
                    <a:gd name="T11" fmla="*/ 10179 h 70"/>
                    <a:gd name="T12" fmla="+- 0 3260 3219"/>
                    <a:gd name="T13" fmla="*/ T12 w 43"/>
                    <a:gd name="T14" fmla="+- 0 10174 10135"/>
                    <a:gd name="T15" fmla="*/ 10174 h 70"/>
                    <a:gd name="T16" fmla="+- 0 3262 3219"/>
                    <a:gd name="T17" fmla="*/ T16 w 43"/>
                    <a:gd name="T18" fmla="+- 0 10168 10135"/>
                    <a:gd name="T19" fmla="*/ 10168 h 70"/>
                    <a:gd name="T20" fmla="+- 0 3244 3219"/>
                    <a:gd name="T21" fmla="*/ T20 w 43"/>
                    <a:gd name="T22" fmla="+- 0 10135 10135"/>
                    <a:gd name="T23" fmla="*/ 10135 h 70"/>
                    <a:gd name="T24" fmla="+- 0 3241 3219"/>
                    <a:gd name="T25" fmla="*/ T24 w 43"/>
                    <a:gd name="T26" fmla="+- 0 10136 10135"/>
                    <a:gd name="T27" fmla="*/ 10136 h 70"/>
                    <a:gd name="T28" fmla="+- 0 3237 3219"/>
                    <a:gd name="T29" fmla="*/ T28 w 43"/>
                    <a:gd name="T30" fmla="+- 0 10141 10135"/>
                    <a:gd name="T31" fmla="*/ 10141 h 70"/>
                    <a:gd name="T32" fmla="+- 0 3235 3219"/>
                    <a:gd name="T33" fmla="*/ T32 w 43"/>
                    <a:gd name="T34" fmla="+- 0 10146 10135"/>
                    <a:gd name="T35" fmla="*/ 10146 h 70"/>
                    <a:gd name="T36" fmla="+- 0 3233 3219"/>
                    <a:gd name="T37" fmla="*/ T36 w 43"/>
                    <a:gd name="T38" fmla="+- 0 10152 10135"/>
                    <a:gd name="T39" fmla="*/ 10152 h 70"/>
                    <a:gd name="T40" fmla="+- 0 3229 3219"/>
                    <a:gd name="T41" fmla="*/ T40 w 43"/>
                    <a:gd name="T42" fmla="+- 0 10156 10135"/>
                    <a:gd name="T43" fmla="*/ 10156 h 70"/>
                    <a:gd name="T44" fmla="+- 0 3227 3219"/>
                    <a:gd name="T45" fmla="*/ T44 w 43"/>
                    <a:gd name="T46" fmla="+- 0 10162 10135"/>
                    <a:gd name="T47" fmla="*/ 10162 h 70"/>
                    <a:gd name="T48" fmla="+- 0 3224 3219"/>
                    <a:gd name="T49" fmla="*/ T48 w 43"/>
                    <a:gd name="T50" fmla="+- 0 10169 10135"/>
                    <a:gd name="T51" fmla="*/ 10169 h 70"/>
                    <a:gd name="T52" fmla="+- 0 3222 3219"/>
                    <a:gd name="T53" fmla="*/ T52 w 43"/>
                    <a:gd name="T54" fmla="+- 0 10175 10135"/>
                    <a:gd name="T55" fmla="*/ 10175 h 70"/>
                    <a:gd name="T56" fmla="+- 0 3220 3219"/>
                    <a:gd name="T57" fmla="*/ T56 w 43"/>
                    <a:gd name="T58" fmla="+- 0 10181 10135"/>
                    <a:gd name="T59" fmla="*/ 10181 h 70"/>
                    <a:gd name="T60" fmla="+- 0 3219 3219"/>
                    <a:gd name="T61" fmla="*/ T60 w 43"/>
                    <a:gd name="T62" fmla="+- 0 10187 10135"/>
                    <a:gd name="T63" fmla="*/ 10187 h 70"/>
                    <a:gd name="T64" fmla="+- 0 3219 3219"/>
                    <a:gd name="T65" fmla="*/ T64 w 43"/>
                    <a:gd name="T66" fmla="+- 0 10192 10135"/>
                    <a:gd name="T67" fmla="*/ 10192 h 70"/>
                    <a:gd name="T68" fmla="+- 0 3220 3219"/>
                    <a:gd name="T69" fmla="*/ T68 w 43"/>
                    <a:gd name="T70" fmla="+- 0 10197 10135"/>
                    <a:gd name="T71" fmla="*/ 10197 h 70"/>
                    <a:gd name="T72" fmla="+- 0 3224 3219"/>
                    <a:gd name="T73" fmla="*/ T72 w 43"/>
                    <a:gd name="T74" fmla="+- 0 10203 10135"/>
                    <a:gd name="T75" fmla="*/ 10203 h 70"/>
                    <a:gd name="T76" fmla="+- 0 3230 3219"/>
                    <a:gd name="T77" fmla="*/ T76 w 43"/>
                    <a:gd name="T78" fmla="+- 0 10205 10135"/>
                    <a:gd name="T79" fmla="*/ 10205 h 70"/>
                    <a:gd name="T80" fmla="+- 0 3236 3219"/>
                    <a:gd name="T81" fmla="*/ T80 w 43"/>
                    <a:gd name="T82" fmla="+- 0 10205 10135"/>
                    <a:gd name="T83" fmla="*/ 10205 h 70"/>
                    <a:gd name="T84" fmla="+- 0 3241 3219"/>
                    <a:gd name="T85" fmla="*/ T84 w 43"/>
                    <a:gd name="T86" fmla="+- 0 10205 10135"/>
                    <a:gd name="T87" fmla="*/ 10205 h 70"/>
                    <a:gd name="T88" fmla="+- 0 3248 3219"/>
                    <a:gd name="T89" fmla="*/ T88 w 43"/>
                    <a:gd name="T90" fmla="+- 0 10203 10135"/>
                    <a:gd name="T91" fmla="*/ 10203 h 70"/>
                    <a:gd name="T92" fmla="+- 0 3255 3219"/>
                    <a:gd name="T93" fmla="*/ T92 w 43"/>
                    <a:gd name="T94" fmla="+- 0 10202 10135"/>
                    <a:gd name="T95" fmla="*/ 10202 h 70"/>
                    <a:gd name="T96" fmla="+- 0 3257 3219"/>
                    <a:gd name="T97" fmla="*/ T96 w 43"/>
                    <a:gd name="T98" fmla="+- 0 10196 10135"/>
                    <a:gd name="T99" fmla="*/ 10196 h 70"/>
                    <a:gd name="T100" fmla="+- 0 3257 3219"/>
                    <a:gd name="T101" fmla="*/ T100 w 43"/>
                    <a:gd name="T102" fmla="+- 0 10191 10135"/>
                    <a:gd name="T103" fmla="*/ 10191 h 7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</a:cxnLst>
                  <a:rect l="0" t="0" r="r" b="b"/>
                  <a:pathLst>
                    <a:path w="43" h="70">
                      <a:moveTo>
                        <a:pt x="38" y="56"/>
                      </a:moveTo>
                      <a:lnTo>
                        <a:pt x="39" y="50"/>
                      </a:lnTo>
                      <a:lnTo>
                        <a:pt x="41" y="44"/>
                      </a:lnTo>
                      <a:lnTo>
                        <a:pt x="41" y="39"/>
                      </a:lnTo>
                      <a:lnTo>
                        <a:pt x="43" y="33"/>
                      </a:lnTo>
                      <a:lnTo>
                        <a:pt x="25" y="0"/>
                      </a:lnTo>
                      <a:lnTo>
                        <a:pt x="22" y="1"/>
                      </a:lnTo>
                      <a:lnTo>
                        <a:pt x="18" y="6"/>
                      </a:lnTo>
                      <a:lnTo>
                        <a:pt x="16" y="11"/>
                      </a:lnTo>
                      <a:lnTo>
                        <a:pt x="14" y="17"/>
                      </a:lnTo>
                      <a:lnTo>
                        <a:pt x="10" y="21"/>
                      </a:lnTo>
                      <a:lnTo>
                        <a:pt x="8" y="27"/>
                      </a:lnTo>
                      <a:lnTo>
                        <a:pt x="5" y="34"/>
                      </a:lnTo>
                      <a:lnTo>
                        <a:pt x="3" y="40"/>
                      </a:lnTo>
                      <a:lnTo>
                        <a:pt x="1" y="46"/>
                      </a:lnTo>
                      <a:lnTo>
                        <a:pt x="0" y="52"/>
                      </a:lnTo>
                      <a:lnTo>
                        <a:pt x="0" y="57"/>
                      </a:lnTo>
                      <a:lnTo>
                        <a:pt x="1" y="62"/>
                      </a:lnTo>
                      <a:lnTo>
                        <a:pt x="5" y="68"/>
                      </a:lnTo>
                      <a:lnTo>
                        <a:pt x="11" y="70"/>
                      </a:lnTo>
                      <a:lnTo>
                        <a:pt x="17" y="70"/>
                      </a:lnTo>
                      <a:lnTo>
                        <a:pt x="22" y="70"/>
                      </a:lnTo>
                      <a:lnTo>
                        <a:pt x="29" y="68"/>
                      </a:lnTo>
                      <a:lnTo>
                        <a:pt x="36" y="67"/>
                      </a:lnTo>
                      <a:lnTo>
                        <a:pt x="38" y="61"/>
                      </a:lnTo>
                      <a:lnTo>
                        <a:pt x="38" y="56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9" name="Group 121"/>
              <p:cNvGrpSpPr>
                <a:grpSpLocks/>
              </p:cNvGrpSpPr>
              <p:nvPr/>
            </p:nvGrpSpPr>
            <p:grpSpPr bwMode="auto">
              <a:xfrm>
                <a:off x="5165" y="8697"/>
                <a:ext cx="36" cy="25"/>
                <a:chOff x="5165" y="8697"/>
                <a:chExt cx="36" cy="25"/>
              </a:xfrm>
            </p:grpSpPr>
            <p:sp>
              <p:nvSpPr>
                <p:cNvPr id="2062" name="Freeform 122"/>
                <p:cNvSpPr>
                  <a:spLocks/>
                </p:cNvSpPr>
                <p:nvPr/>
              </p:nvSpPr>
              <p:spPr bwMode="auto">
                <a:xfrm>
                  <a:off x="5165" y="8697"/>
                  <a:ext cx="36" cy="25"/>
                </a:xfrm>
                <a:custGeom>
                  <a:avLst/>
                  <a:gdLst>
                    <a:gd name="T0" fmla="+- 0 5201 5165"/>
                    <a:gd name="T1" fmla="*/ T0 w 36"/>
                    <a:gd name="T2" fmla="+- 0 8709 8697"/>
                    <a:gd name="T3" fmla="*/ 8709 h 25"/>
                    <a:gd name="T4" fmla="+- 0 5196 5165"/>
                    <a:gd name="T5" fmla="*/ T4 w 36"/>
                    <a:gd name="T6" fmla="+- 0 8705 8697"/>
                    <a:gd name="T7" fmla="*/ 8705 h 25"/>
                    <a:gd name="T8" fmla="+- 0 5192 5165"/>
                    <a:gd name="T9" fmla="*/ T8 w 36"/>
                    <a:gd name="T10" fmla="+- 0 8703 8697"/>
                    <a:gd name="T11" fmla="*/ 8703 h 25"/>
                    <a:gd name="T12" fmla="+- 0 5187 5165"/>
                    <a:gd name="T13" fmla="*/ T12 w 36"/>
                    <a:gd name="T14" fmla="+- 0 8699 8697"/>
                    <a:gd name="T15" fmla="*/ 8699 h 25"/>
                    <a:gd name="T16" fmla="+- 0 5181 5165"/>
                    <a:gd name="T17" fmla="*/ T16 w 36"/>
                    <a:gd name="T18" fmla="+- 0 8697 8697"/>
                    <a:gd name="T19" fmla="*/ 8697 h 25"/>
                    <a:gd name="T20" fmla="+- 0 5175 5165"/>
                    <a:gd name="T21" fmla="*/ T20 w 36"/>
                    <a:gd name="T22" fmla="+- 0 8697 8697"/>
                    <a:gd name="T23" fmla="*/ 8697 h 25"/>
                    <a:gd name="T24" fmla="+- 0 5169 5165"/>
                    <a:gd name="T25" fmla="*/ T24 w 36"/>
                    <a:gd name="T26" fmla="+- 0 8699 8697"/>
                    <a:gd name="T27" fmla="*/ 8699 h 25"/>
                    <a:gd name="T28" fmla="+- 0 5165 5165"/>
                    <a:gd name="T29" fmla="*/ T28 w 36"/>
                    <a:gd name="T30" fmla="+- 0 8706 8697"/>
                    <a:gd name="T31" fmla="*/ 8706 h 25"/>
                    <a:gd name="T32" fmla="+- 0 5165 5165"/>
                    <a:gd name="T33" fmla="*/ T32 w 36"/>
                    <a:gd name="T34" fmla="+- 0 8711 8697"/>
                    <a:gd name="T35" fmla="*/ 8711 h 25"/>
                    <a:gd name="T36" fmla="+- 0 5168 5165"/>
                    <a:gd name="T37" fmla="*/ T36 w 36"/>
                    <a:gd name="T38" fmla="+- 0 8714 8697"/>
                    <a:gd name="T39" fmla="*/ 8714 h 25"/>
                    <a:gd name="T40" fmla="+- 0 5174 5165"/>
                    <a:gd name="T41" fmla="*/ T40 w 36"/>
                    <a:gd name="T42" fmla="+- 0 8716 8697"/>
                    <a:gd name="T43" fmla="*/ 8716 h 25"/>
                    <a:gd name="T44" fmla="+- 0 5180 5165"/>
                    <a:gd name="T45" fmla="*/ T44 w 36"/>
                    <a:gd name="T46" fmla="+- 0 8717 8697"/>
                    <a:gd name="T47" fmla="*/ 8717 h 25"/>
                    <a:gd name="T48" fmla="+- 0 5186 5165"/>
                    <a:gd name="T49" fmla="*/ T48 w 36"/>
                    <a:gd name="T50" fmla="+- 0 8719 8697"/>
                    <a:gd name="T51" fmla="*/ 8719 h 25"/>
                    <a:gd name="T52" fmla="+- 0 5192 5165"/>
                    <a:gd name="T53" fmla="*/ T52 w 36"/>
                    <a:gd name="T54" fmla="+- 0 8719 8697"/>
                    <a:gd name="T55" fmla="*/ 8719 h 25"/>
                    <a:gd name="T56" fmla="+- 0 5200 5165"/>
                    <a:gd name="T57" fmla="*/ T56 w 36"/>
                    <a:gd name="T58" fmla="+- 0 8722 8697"/>
                    <a:gd name="T59" fmla="*/ 8722 h 25"/>
                    <a:gd name="T60" fmla="+- 0 5201 5165"/>
                    <a:gd name="T61" fmla="*/ T60 w 36"/>
                    <a:gd name="T62" fmla="+- 0 8714 8697"/>
                    <a:gd name="T63" fmla="*/ 8714 h 25"/>
                    <a:gd name="T64" fmla="+- 0 5201 5165"/>
                    <a:gd name="T65" fmla="*/ T64 w 36"/>
                    <a:gd name="T66" fmla="+- 0 8709 8697"/>
                    <a:gd name="T67" fmla="*/ 8709 h 2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36" h="25">
                      <a:moveTo>
                        <a:pt x="36" y="12"/>
                      </a:moveTo>
                      <a:lnTo>
                        <a:pt x="31" y="8"/>
                      </a:lnTo>
                      <a:lnTo>
                        <a:pt x="27" y="6"/>
                      </a:lnTo>
                      <a:lnTo>
                        <a:pt x="22" y="2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4" y="2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3" y="17"/>
                      </a:lnTo>
                      <a:lnTo>
                        <a:pt x="9" y="19"/>
                      </a:lnTo>
                      <a:lnTo>
                        <a:pt x="15" y="20"/>
                      </a:lnTo>
                      <a:lnTo>
                        <a:pt x="21" y="22"/>
                      </a:lnTo>
                      <a:lnTo>
                        <a:pt x="27" y="22"/>
                      </a:lnTo>
                      <a:lnTo>
                        <a:pt x="35" y="25"/>
                      </a:lnTo>
                      <a:lnTo>
                        <a:pt x="36" y="17"/>
                      </a:lnTo>
                      <a:lnTo>
                        <a:pt x="36" y="12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0" name="Group 123"/>
              <p:cNvGrpSpPr>
                <a:grpSpLocks/>
              </p:cNvGrpSpPr>
              <p:nvPr/>
            </p:nvGrpSpPr>
            <p:grpSpPr bwMode="auto">
              <a:xfrm>
                <a:off x="3470" y="9859"/>
                <a:ext cx="358" cy="353"/>
                <a:chOff x="3470" y="9859"/>
                <a:chExt cx="358" cy="353"/>
              </a:xfrm>
            </p:grpSpPr>
            <p:sp>
              <p:nvSpPr>
                <p:cNvPr id="2061" name="Freeform 124"/>
                <p:cNvSpPr>
                  <a:spLocks/>
                </p:cNvSpPr>
                <p:nvPr/>
              </p:nvSpPr>
              <p:spPr bwMode="auto">
                <a:xfrm>
                  <a:off x="3470" y="9859"/>
                  <a:ext cx="358" cy="353"/>
                </a:xfrm>
                <a:custGeom>
                  <a:avLst/>
                  <a:gdLst>
                    <a:gd name="T0" fmla="+- 0 3696 3470"/>
                    <a:gd name="T1" fmla="*/ T0 w 358"/>
                    <a:gd name="T2" fmla="+- 0 9921 9859"/>
                    <a:gd name="T3" fmla="*/ 9921 h 353"/>
                    <a:gd name="T4" fmla="+- 0 3679 3470"/>
                    <a:gd name="T5" fmla="*/ T4 w 358"/>
                    <a:gd name="T6" fmla="+- 0 9916 9859"/>
                    <a:gd name="T7" fmla="*/ 9916 h 353"/>
                    <a:gd name="T8" fmla="+- 0 3664 3470"/>
                    <a:gd name="T9" fmla="*/ T8 w 358"/>
                    <a:gd name="T10" fmla="+- 0 9924 9859"/>
                    <a:gd name="T11" fmla="*/ 9924 h 353"/>
                    <a:gd name="T12" fmla="+- 0 3646 3470"/>
                    <a:gd name="T13" fmla="*/ T12 w 358"/>
                    <a:gd name="T14" fmla="+- 0 9947 9859"/>
                    <a:gd name="T15" fmla="*/ 9947 h 353"/>
                    <a:gd name="T16" fmla="+- 0 3634 3470"/>
                    <a:gd name="T17" fmla="*/ T16 w 358"/>
                    <a:gd name="T18" fmla="+- 0 9932 9859"/>
                    <a:gd name="T19" fmla="*/ 9932 h 353"/>
                    <a:gd name="T20" fmla="+- 0 3627 3470"/>
                    <a:gd name="T21" fmla="*/ T20 w 358"/>
                    <a:gd name="T22" fmla="+- 0 9917 9859"/>
                    <a:gd name="T23" fmla="*/ 9917 h 353"/>
                    <a:gd name="T24" fmla="+- 0 3620 3470"/>
                    <a:gd name="T25" fmla="*/ T24 w 358"/>
                    <a:gd name="T26" fmla="+- 0 9901 9859"/>
                    <a:gd name="T27" fmla="*/ 9901 h 353"/>
                    <a:gd name="T28" fmla="+- 0 3608 3470"/>
                    <a:gd name="T29" fmla="*/ T28 w 358"/>
                    <a:gd name="T30" fmla="+- 0 9888 9859"/>
                    <a:gd name="T31" fmla="*/ 9888 h 353"/>
                    <a:gd name="T32" fmla="+- 0 3593 3470"/>
                    <a:gd name="T33" fmla="*/ T32 w 358"/>
                    <a:gd name="T34" fmla="+- 0 9877 9859"/>
                    <a:gd name="T35" fmla="*/ 9877 h 353"/>
                    <a:gd name="T36" fmla="+- 0 3579 3470"/>
                    <a:gd name="T37" fmla="*/ T36 w 358"/>
                    <a:gd name="T38" fmla="+- 0 9867 9859"/>
                    <a:gd name="T39" fmla="*/ 9867 h 353"/>
                    <a:gd name="T40" fmla="+- 0 3562 3470"/>
                    <a:gd name="T41" fmla="*/ T40 w 358"/>
                    <a:gd name="T42" fmla="+- 0 9859 9859"/>
                    <a:gd name="T43" fmla="*/ 9859 h 353"/>
                    <a:gd name="T44" fmla="+- 0 3544 3470"/>
                    <a:gd name="T45" fmla="*/ T44 w 358"/>
                    <a:gd name="T46" fmla="+- 0 9860 9859"/>
                    <a:gd name="T47" fmla="*/ 9860 h 353"/>
                    <a:gd name="T48" fmla="+- 0 3527 3470"/>
                    <a:gd name="T49" fmla="*/ T48 w 358"/>
                    <a:gd name="T50" fmla="+- 0 9864 9859"/>
                    <a:gd name="T51" fmla="*/ 9864 h 353"/>
                    <a:gd name="T52" fmla="+- 0 3509 3470"/>
                    <a:gd name="T53" fmla="*/ T52 w 358"/>
                    <a:gd name="T54" fmla="+- 0 9871 9859"/>
                    <a:gd name="T55" fmla="*/ 9871 h 353"/>
                    <a:gd name="T56" fmla="+- 0 3472 3470"/>
                    <a:gd name="T57" fmla="*/ T56 w 358"/>
                    <a:gd name="T58" fmla="+- 0 9921 9859"/>
                    <a:gd name="T59" fmla="*/ 9921 h 353"/>
                    <a:gd name="T60" fmla="+- 0 3474 3470"/>
                    <a:gd name="T61" fmla="*/ T60 w 358"/>
                    <a:gd name="T62" fmla="+- 0 9938 9859"/>
                    <a:gd name="T63" fmla="*/ 9938 h 353"/>
                    <a:gd name="T64" fmla="+- 0 3482 3470"/>
                    <a:gd name="T65" fmla="*/ T64 w 358"/>
                    <a:gd name="T66" fmla="+- 0 9952 9859"/>
                    <a:gd name="T67" fmla="*/ 9952 h 353"/>
                    <a:gd name="T68" fmla="+- 0 3489 3470"/>
                    <a:gd name="T69" fmla="*/ T68 w 358"/>
                    <a:gd name="T70" fmla="+- 0 9968 9859"/>
                    <a:gd name="T71" fmla="*/ 9968 h 353"/>
                    <a:gd name="T72" fmla="+- 0 3500 3470"/>
                    <a:gd name="T73" fmla="*/ T72 w 358"/>
                    <a:gd name="T74" fmla="+- 0 9983 9859"/>
                    <a:gd name="T75" fmla="*/ 9983 h 353"/>
                    <a:gd name="T76" fmla="+- 0 3511 3470"/>
                    <a:gd name="T77" fmla="*/ T76 w 358"/>
                    <a:gd name="T78" fmla="+- 0 9995 9859"/>
                    <a:gd name="T79" fmla="*/ 9995 h 353"/>
                    <a:gd name="T80" fmla="+- 0 3523 3470"/>
                    <a:gd name="T81" fmla="*/ T80 w 358"/>
                    <a:gd name="T82" fmla="+- 0 10009 9859"/>
                    <a:gd name="T83" fmla="*/ 10009 h 353"/>
                    <a:gd name="T84" fmla="+- 0 3536 3470"/>
                    <a:gd name="T85" fmla="*/ T84 w 358"/>
                    <a:gd name="T86" fmla="+- 0 10022 9859"/>
                    <a:gd name="T87" fmla="*/ 10022 h 353"/>
                    <a:gd name="T88" fmla="+- 0 3550 3470"/>
                    <a:gd name="T89" fmla="*/ T88 w 358"/>
                    <a:gd name="T90" fmla="+- 0 10034 9859"/>
                    <a:gd name="T91" fmla="*/ 10034 h 353"/>
                    <a:gd name="T92" fmla="+- 0 3566 3470"/>
                    <a:gd name="T93" fmla="*/ T92 w 358"/>
                    <a:gd name="T94" fmla="+- 0 10050 9859"/>
                    <a:gd name="T95" fmla="*/ 10050 h 353"/>
                    <a:gd name="T96" fmla="+- 0 3579 3470"/>
                    <a:gd name="T97" fmla="*/ T96 w 358"/>
                    <a:gd name="T98" fmla="+- 0 10062 9859"/>
                    <a:gd name="T99" fmla="*/ 10062 h 353"/>
                    <a:gd name="T100" fmla="+- 0 3592 3470"/>
                    <a:gd name="T101" fmla="*/ T100 w 358"/>
                    <a:gd name="T102" fmla="+- 0 10074 9859"/>
                    <a:gd name="T103" fmla="*/ 10074 h 353"/>
                    <a:gd name="T104" fmla="+- 0 3603 3470"/>
                    <a:gd name="T105" fmla="*/ T104 w 358"/>
                    <a:gd name="T106" fmla="+- 0 10085 9859"/>
                    <a:gd name="T107" fmla="*/ 10085 h 353"/>
                    <a:gd name="T108" fmla="+- 0 3615 3470"/>
                    <a:gd name="T109" fmla="*/ T108 w 358"/>
                    <a:gd name="T110" fmla="+- 0 10098 9859"/>
                    <a:gd name="T111" fmla="*/ 10098 h 353"/>
                    <a:gd name="T112" fmla="+- 0 3628 3470"/>
                    <a:gd name="T113" fmla="*/ T112 w 358"/>
                    <a:gd name="T114" fmla="+- 0 10111 9859"/>
                    <a:gd name="T115" fmla="*/ 10111 h 353"/>
                    <a:gd name="T116" fmla="+- 0 3641 3470"/>
                    <a:gd name="T117" fmla="*/ T116 w 358"/>
                    <a:gd name="T118" fmla="+- 0 10122 9859"/>
                    <a:gd name="T119" fmla="*/ 10122 h 353"/>
                    <a:gd name="T120" fmla="+- 0 3654 3470"/>
                    <a:gd name="T121" fmla="*/ T120 w 358"/>
                    <a:gd name="T122" fmla="+- 0 10134 9859"/>
                    <a:gd name="T123" fmla="*/ 10134 h 353"/>
                    <a:gd name="T124" fmla="+- 0 3666 3470"/>
                    <a:gd name="T125" fmla="*/ T124 w 358"/>
                    <a:gd name="T126" fmla="+- 0 10148 9859"/>
                    <a:gd name="T127" fmla="*/ 10148 h 353"/>
                    <a:gd name="T128" fmla="+- 0 3679 3470"/>
                    <a:gd name="T129" fmla="*/ T128 w 358"/>
                    <a:gd name="T130" fmla="+- 0 10160 9859"/>
                    <a:gd name="T131" fmla="*/ 10160 h 353"/>
                    <a:gd name="T132" fmla="+- 0 3691 3470"/>
                    <a:gd name="T133" fmla="*/ T132 w 358"/>
                    <a:gd name="T134" fmla="+- 0 10173 9859"/>
                    <a:gd name="T135" fmla="*/ 10173 h 353"/>
                    <a:gd name="T136" fmla="+- 0 3704 3470"/>
                    <a:gd name="T137" fmla="*/ T136 w 358"/>
                    <a:gd name="T138" fmla="+- 0 10187 9859"/>
                    <a:gd name="T139" fmla="*/ 10187 h 353"/>
                    <a:gd name="T140" fmla="+- 0 3718 3470"/>
                    <a:gd name="T141" fmla="*/ T140 w 358"/>
                    <a:gd name="T142" fmla="+- 0 10199 9859"/>
                    <a:gd name="T143" fmla="*/ 10199 h 353"/>
                    <a:gd name="T144" fmla="+- 0 3732 3470"/>
                    <a:gd name="T145" fmla="*/ T144 w 358"/>
                    <a:gd name="T146" fmla="+- 0 10209 9859"/>
                    <a:gd name="T147" fmla="*/ 10209 h 353"/>
                    <a:gd name="T148" fmla="+- 0 3749 3470"/>
                    <a:gd name="T149" fmla="*/ T148 w 358"/>
                    <a:gd name="T150" fmla="+- 0 10210 9859"/>
                    <a:gd name="T151" fmla="*/ 10210 h 353"/>
                    <a:gd name="T152" fmla="+- 0 3762 3470"/>
                    <a:gd name="T153" fmla="*/ T152 w 358"/>
                    <a:gd name="T154" fmla="+- 0 10199 9859"/>
                    <a:gd name="T155" fmla="*/ 10199 h 353"/>
                    <a:gd name="T156" fmla="+- 0 3774 3470"/>
                    <a:gd name="T157" fmla="*/ T156 w 358"/>
                    <a:gd name="T158" fmla="+- 0 10186 9859"/>
                    <a:gd name="T159" fmla="*/ 10186 h 353"/>
                    <a:gd name="T160" fmla="+- 0 3789 3470"/>
                    <a:gd name="T161" fmla="*/ T160 w 358"/>
                    <a:gd name="T162" fmla="+- 0 10167 9859"/>
                    <a:gd name="T163" fmla="*/ 10167 h 353"/>
                    <a:gd name="T164" fmla="+- 0 3799 3470"/>
                    <a:gd name="T165" fmla="*/ T164 w 358"/>
                    <a:gd name="T166" fmla="+- 0 10153 9859"/>
                    <a:gd name="T167" fmla="*/ 10153 h 353"/>
                    <a:gd name="T168" fmla="+- 0 3813 3470"/>
                    <a:gd name="T169" fmla="*/ T168 w 358"/>
                    <a:gd name="T170" fmla="+- 0 10134 9859"/>
                    <a:gd name="T171" fmla="*/ 10134 h 353"/>
                    <a:gd name="T172" fmla="+- 0 3826 3470"/>
                    <a:gd name="T173" fmla="*/ T172 w 358"/>
                    <a:gd name="T174" fmla="+- 0 10111 9859"/>
                    <a:gd name="T175" fmla="*/ 10111 h 353"/>
                    <a:gd name="T176" fmla="+- 0 3828 3470"/>
                    <a:gd name="T177" fmla="*/ T176 w 358"/>
                    <a:gd name="T178" fmla="+- 0 10094 9859"/>
                    <a:gd name="T179" fmla="*/ 10094 h 353"/>
                    <a:gd name="T180" fmla="+- 0 3826 3470"/>
                    <a:gd name="T181" fmla="*/ T180 w 358"/>
                    <a:gd name="T182" fmla="+- 0 10077 9859"/>
                    <a:gd name="T183" fmla="*/ 10077 h 353"/>
                    <a:gd name="T184" fmla="+- 0 3821 3470"/>
                    <a:gd name="T185" fmla="*/ T184 w 358"/>
                    <a:gd name="T186" fmla="+- 0 10061 9859"/>
                    <a:gd name="T187" fmla="*/ 10061 h 353"/>
                    <a:gd name="T188" fmla="+- 0 3813 3470"/>
                    <a:gd name="T189" fmla="*/ T188 w 358"/>
                    <a:gd name="T190" fmla="+- 0 10043 9859"/>
                    <a:gd name="T191" fmla="*/ 10043 h 353"/>
                    <a:gd name="T192" fmla="+- 0 3803 3470"/>
                    <a:gd name="T193" fmla="*/ T192 w 358"/>
                    <a:gd name="T194" fmla="+- 0 10030 9859"/>
                    <a:gd name="T195" fmla="*/ 10030 h 353"/>
                    <a:gd name="T196" fmla="+- 0 3791 3470"/>
                    <a:gd name="T197" fmla="*/ T196 w 358"/>
                    <a:gd name="T198" fmla="+- 0 10016 9859"/>
                    <a:gd name="T199" fmla="*/ 10016 h 353"/>
                    <a:gd name="T200" fmla="+- 0 3777 3470"/>
                    <a:gd name="T201" fmla="*/ T200 w 358"/>
                    <a:gd name="T202" fmla="+- 0 10002 9859"/>
                    <a:gd name="T203" fmla="*/ 10002 h 353"/>
                    <a:gd name="T204" fmla="+- 0 3766 3470"/>
                    <a:gd name="T205" fmla="*/ T204 w 358"/>
                    <a:gd name="T206" fmla="+- 0 9989 9859"/>
                    <a:gd name="T207" fmla="*/ 9989 h 353"/>
                    <a:gd name="T208" fmla="+- 0 3756 3470"/>
                    <a:gd name="T209" fmla="*/ T208 w 358"/>
                    <a:gd name="T210" fmla="+- 0 9975 9859"/>
                    <a:gd name="T211" fmla="*/ 9975 h 353"/>
                    <a:gd name="T212" fmla="+- 0 3745 3470"/>
                    <a:gd name="T213" fmla="*/ T212 w 358"/>
                    <a:gd name="T214" fmla="+- 0 9964 9859"/>
                    <a:gd name="T215" fmla="*/ 9964 h 353"/>
                    <a:gd name="T216" fmla="+- 0 3733 3470"/>
                    <a:gd name="T217" fmla="*/ T216 w 358"/>
                    <a:gd name="T218" fmla="+- 0 9951 9859"/>
                    <a:gd name="T219" fmla="*/ 9951 h 353"/>
                    <a:gd name="T220" fmla="+- 0 3720 3470"/>
                    <a:gd name="T221" fmla="*/ T220 w 358"/>
                    <a:gd name="T222" fmla="+- 0 9939 9859"/>
                    <a:gd name="T223" fmla="*/ 9939 h 353"/>
                    <a:gd name="T224" fmla="+- 0 3706 3470"/>
                    <a:gd name="T225" fmla="*/ T224 w 358"/>
                    <a:gd name="T226" fmla="+- 0 9929 9859"/>
                    <a:gd name="T227" fmla="*/ 9929 h 3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</a:cxnLst>
                  <a:rect l="0" t="0" r="r" b="b"/>
                  <a:pathLst>
                    <a:path w="358" h="353">
                      <a:moveTo>
                        <a:pt x="236" y="70"/>
                      </a:moveTo>
                      <a:lnTo>
                        <a:pt x="231" y="66"/>
                      </a:lnTo>
                      <a:lnTo>
                        <a:pt x="226" y="62"/>
                      </a:lnTo>
                      <a:lnTo>
                        <a:pt x="221" y="59"/>
                      </a:lnTo>
                      <a:lnTo>
                        <a:pt x="217" y="56"/>
                      </a:lnTo>
                      <a:lnTo>
                        <a:pt x="209" y="57"/>
                      </a:lnTo>
                      <a:lnTo>
                        <a:pt x="205" y="58"/>
                      </a:lnTo>
                      <a:lnTo>
                        <a:pt x="200" y="62"/>
                      </a:lnTo>
                      <a:lnTo>
                        <a:pt x="194" y="65"/>
                      </a:lnTo>
                      <a:lnTo>
                        <a:pt x="184" y="96"/>
                      </a:lnTo>
                      <a:lnTo>
                        <a:pt x="179" y="92"/>
                      </a:lnTo>
                      <a:lnTo>
                        <a:pt x="176" y="88"/>
                      </a:lnTo>
                      <a:lnTo>
                        <a:pt x="171" y="84"/>
                      </a:lnTo>
                      <a:lnTo>
                        <a:pt x="167" y="79"/>
                      </a:lnTo>
                      <a:lnTo>
                        <a:pt x="164" y="73"/>
                      </a:lnTo>
                      <a:lnTo>
                        <a:pt x="160" y="69"/>
                      </a:lnTo>
                      <a:lnTo>
                        <a:pt x="159" y="64"/>
                      </a:lnTo>
                      <a:lnTo>
                        <a:pt x="157" y="58"/>
                      </a:lnTo>
                      <a:lnTo>
                        <a:pt x="157" y="52"/>
                      </a:lnTo>
                      <a:lnTo>
                        <a:pt x="153" y="46"/>
                      </a:lnTo>
                      <a:lnTo>
                        <a:pt x="150" y="42"/>
                      </a:lnTo>
                      <a:lnTo>
                        <a:pt x="146" y="37"/>
                      </a:lnTo>
                      <a:lnTo>
                        <a:pt x="141" y="33"/>
                      </a:lnTo>
                      <a:lnTo>
                        <a:pt x="138" y="29"/>
                      </a:lnTo>
                      <a:lnTo>
                        <a:pt x="133" y="25"/>
                      </a:lnTo>
                      <a:lnTo>
                        <a:pt x="128" y="21"/>
                      </a:lnTo>
                      <a:lnTo>
                        <a:pt x="123" y="18"/>
                      </a:lnTo>
                      <a:lnTo>
                        <a:pt x="118" y="14"/>
                      </a:lnTo>
                      <a:lnTo>
                        <a:pt x="113" y="10"/>
                      </a:lnTo>
                      <a:lnTo>
                        <a:pt x="109" y="8"/>
                      </a:lnTo>
                      <a:lnTo>
                        <a:pt x="104" y="4"/>
                      </a:lnTo>
                      <a:lnTo>
                        <a:pt x="98" y="2"/>
                      </a:lnTo>
                      <a:lnTo>
                        <a:pt x="92" y="0"/>
                      </a:lnTo>
                      <a:lnTo>
                        <a:pt x="86" y="0"/>
                      </a:lnTo>
                      <a:lnTo>
                        <a:pt x="79" y="1"/>
                      </a:lnTo>
                      <a:lnTo>
                        <a:pt x="74" y="1"/>
                      </a:lnTo>
                      <a:lnTo>
                        <a:pt x="69" y="2"/>
                      </a:lnTo>
                      <a:lnTo>
                        <a:pt x="62" y="3"/>
                      </a:lnTo>
                      <a:lnTo>
                        <a:pt x="57" y="5"/>
                      </a:lnTo>
                      <a:lnTo>
                        <a:pt x="50" y="7"/>
                      </a:lnTo>
                      <a:lnTo>
                        <a:pt x="45" y="8"/>
                      </a:lnTo>
                      <a:lnTo>
                        <a:pt x="39" y="12"/>
                      </a:lnTo>
                      <a:lnTo>
                        <a:pt x="4" y="50"/>
                      </a:lnTo>
                      <a:lnTo>
                        <a:pt x="2" y="56"/>
                      </a:lnTo>
                      <a:lnTo>
                        <a:pt x="2" y="62"/>
                      </a:lnTo>
                      <a:lnTo>
                        <a:pt x="0" y="68"/>
                      </a:lnTo>
                      <a:lnTo>
                        <a:pt x="2" y="73"/>
                      </a:lnTo>
                      <a:lnTo>
                        <a:pt x="4" y="79"/>
                      </a:lnTo>
                      <a:lnTo>
                        <a:pt x="8" y="84"/>
                      </a:lnTo>
                      <a:lnTo>
                        <a:pt x="11" y="90"/>
                      </a:lnTo>
                      <a:lnTo>
                        <a:pt x="12" y="93"/>
                      </a:lnTo>
                      <a:lnTo>
                        <a:pt x="16" y="97"/>
                      </a:lnTo>
                      <a:lnTo>
                        <a:pt x="18" y="104"/>
                      </a:lnTo>
                      <a:lnTo>
                        <a:pt x="19" y="109"/>
                      </a:lnTo>
                      <a:lnTo>
                        <a:pt x="23" y="113"/>
                      </a:lnTo>
                      <a:lnTo>
                        <a:pt x="27" y="119"/>
                      </a:lnTo>
                      <a:lnTo>
                        <a:pt x="30" y="124"/>
                      </a:lnTo>
                      <a:lnTo>
                        <a:pt x="33" y="128"/>
                      </a:lnTo>
                      <a:lnTo>
                        <a:pt x="36" y="132"/>
                      </a:lnTo>
                      <a:lnTo>
                        <a:pt x="41" y="136"/>
                      </a:lnTo>
                      <a:lnTo>
                        <a:pt x="45" y="141"/>
                      </a:lnTo>
                      <a:lnTo>
                        <a:pt x="50" y="146"/>
                      </a:lnTo>
                      <a:lnTo>
                        <a:pt x="53" y="150"/>
                      </a:lnTo>
                      <a:lnTo>
                        <a:pt x="58" y="154"/>
                      </a:lnTo>
                      <a:lnTo>
                        <a:pt x="62" y="159"/>
                      </a:lnTo>
                      <a:lnTo>
                        <a:pt x="66" y="163"/>
                      </a:lnTo>
                      <a:lnTo>
                        <a:pt x="71" y="166"/>
                      </a:lnTo>
                      <a:lnTo>
                        <a:pt x="75" y="171"/>
                      </a:lnTo>
                      <a:lnTo>
                        <a:pt x="80" y="175"/>
                      </a:lnTo>
                      <a:lnTo>
                        <a:pt x="83" y="179"/>
                      </a:lnTo>
                      <a:lnTo>
                        <a:pt x="88" y="183"/>
                      </a:lnTo>
                      <a:lnTo>
                        <a:pt x="96" y="191"/>
                      </a:lnTo>
                      <a:lnTo>
                        <a:pt x="101" y="195"/>
                      </a:lnTo>
                      <a:lnTo>
                        <a:pt x="104" y="199"/>
                      </a:lnTo>
                      <a:lnTo>
                        <a:pt x="109" y="203"/>
                      </a:lnTo>
                      <a:lnTo>
                        <a:pt x="112" y="208"/>
                      </a:lnTo>
                      <a:lnTo>
                        <a:pt x="117" y="211"/>
                      </a:lnTo>
                      <a:lnTo>
                        <a:pt x="122" y="215"/>
                      </a:lnTo>
                      <a:lnTo>
                        <a:pt x="128" y="221"/>
                      </a:lnTo>
                      <a:lnTo>
                        <a:pt x="128" y="222"/>
                      </a:lnTo>
                      <a:lnTo>
                        <a:pt x="133" y="226"/>
                      </a:lnTo>
                      <a:lnTo>
                        <a:pt x="136" y="231"/>
                      </a:lnTo>
                      <a:lnTo>
                        <a:pt x="141" y="234"/>
                      </a:lnTo>
                      <a:lnTo>
                        <a:pt x="145" y="239"/>
                      </a:lnTo>
                      <a:lnTo>
                        <a:pt x="150" y="244"/>
                      </a:lnTo>
                      <a:lnTo>
                        <a:pt x="155" y="248"/>
                      </a:lnTo>
                      <a:lnTo>
                        <a:pt x="158" y="252"/>
                      </a:lnTo>
                      <a:lnTo>
                        <a:pt x="163" y="256"/>
                      </a:lnTo>
                      <a:lnTo>
                        <a:pt x="167" y="261"/>
                      </a:lnTo>
                      <a:lnTo>
                        <a:pt x="171" y="263"/>
                      </a:lnTo>
                      <a:lnTo>
                        <a:pt x="176" y="267"/>
                      </a:lnTo>
                      <a:lnTo>
                        <a:pt x="179" y="271"/>
                      </a:lnTo>
                      <a:lnTo>
                        <a:pt x="184" y="275"/>
                      </a:lnTo>
                      <a:lnTo>
                        <a:pt x="187" y="279"/>
                      </a:lnTo>
                      <a:lnTo>
                        <a:pt x="193" y="285"/>
                      </a:lnTo>
                      <a:lnTo>
                        <a:pt x="196" y="289"/>
                      </a:lnTo>
                      <a:lnTo>
                        <a:pt x="201" y="293"/>
                      </a:lnTo>
                      <a:lnTo>
                        <a:pt x="204" y="297"/>
                      </a:lnTo>
                      <a:lnTo>
                        <a:pt x="209" y="301"/>
                      </a:lnTo>
                      <a:lnTo>
                        <a:pt x="213" y="306"/>
                      </a:lnTo>
                      <a:lnTo>
                        <a:pt x="217" y="310"/>
                      </a:lnTo>
                      <a:lnTo>
                        <a:pt x="221" y="314"/>
                      </a:lnTo>
                      <a:lnTo>
                        <a:pt x="226" y="319"/>
                      </a:lnTo>
                      <a:lnTo>
                        <a:pt x="229" y="324"/>
                      </a:lnTo>
                      <a:lnTo>
                        <a:pt x="234" y="328"/>
                      </a:lnTo>
                      <a:lnTo>
                        <a:pt x="238" y="332"/>
                      </a:lnTo>
                      <a:lnTo>
                        <a:pt x="243" y="336"/>
                      </a:lnTo>
                      <a:lnTo>
                        <a:pt x="248" y="340"/>
                      </a:lnTo>
                      <a:lnTo>
                        <a:pt x="251" y="344"/>
                      </a:lnTo>
                      <a:lnTo>
                        <a:pt x="256" y="348"/>
                      </a:lnTo>
                      <a:lnTo>
                        <a:pt x="262" y="350"/>
                      </a:lnTo>
                      <a:lnTo>
                        <a:pt x="268" y="351"/>
                      </a:lnTo>
                      <a:lnTo>
                        <a:pt x="272" y="354"/>
                      </a:lnTo>
                      <a:lnTo>
                        <a:pt x="279" y="351"/>
                      </a:lnTo>
                      <a:lnTo>
                        <a:pt x="283" y="348"/>
                      </a:lnTo>
                      <a:lnTo>
                        <a:pt x="288" y="345"/>
                      </a:lnTo>
                      <a:lnTo>
                        <a:pt x="292" y="340"/>
                      </a:lnTo>
                      <a:lnTo>
                        <a:pt x="296" y="335"/>
                      </a:lnTo>
                      <a:lnTo>
                        <a:pt x="300" y="332"/>
                      </a:lnTo>
                      <a:lnTo>
                        <a:pt x="304" y="327"/>
                      </a:lnTo>
                      <a:lnTo>
                        <a:pt x="308" y="322"/>
                      </a:lnTo>
                      <a:lnTo>
                        <a:pt x="316" y="312"/>
                      </a:lnTo>
                      <a:lnTo>
                        <a:pt x="319" y="308"/>
                      </a:lnTo>
                      <a:lnTo>
                        <a:pt x="323" y="303"/>
                      </a:lnTo>
                      <a:lnTo>
                        <a:pt x="327" y="298"/>
                      </a:lnTo>
                      <a:lnTo>
                        <a:pt x="329" y="294"/>
                      </a:lnTo>
                      <a:lnTo>
                        <a:pt x="333" y="289"/>
                      </a:lnTo>
                      <a:lnTo>
                        <a:pt x="341" y="279"/>
                      </a:lnTo>
                      <a:lnTo>
                        <a:pt x="343" y="275"/>
                      </a:lnTo>
                      <a:lnTo>
                        <a:pt x="351" y="265"/>
                      </a:lnTo>
                      <a:lnTo>
                        <a:pt x="353" y="259"/>
                      </a:lnTo>
                      <a:lnTo>
                        <a:pt x="356" y="252"/>
                      </a:lnTo>
                      <a:lnTo>
                        <a:pt x="358" y="248"/>
                      </a:lnTo>
                      <a:lnTo>
                        <a:pt x="359" y="243"/>
                      </a:lnTo>
                      <a:lnTo>
                        <a:pt x="358" y="235"/>
                      </a:lnTo>
                      <a:lnTo>
                        <a:pt x="358" y="230"/>
                      </a:lnTo>
                      <a:lnTo>
                        <a:pt x="358" y="225"/>
                      </a:lnTo>
                      <a:lnTo>
                        <a:pt x="356" y="218"/>
                      </a:lnTo>
                      <a:lnTo>
                        <a:pt x="354" y="213"/>
                      </a:lnTo>
                      <a:lnTo>
                        <a:pt x="352" y="207"/>
                      </a:lnTo>
                      <a:lnTo>
                        <a:pt x="351" y="202"/>
                      </a:lnTo>
                      <a:lnTo>
                        <a:pt x="348" y="195"/>
                      </a:lnTo>
                      <a:lnTo>
                        <a:pt x="345" y="191"/>
                      </a:lnTo>
                      <a:lnTo>
                        <a:pt x="343" y="184"/>
                      </a:lnTo>
                      <a:lnTo>
                        <a:pt x="340" y="180"/>
                      </a:lnTo>
                      <a:lnTo>
                        <a:pt x="336" y="175"/>
                      </a:lnTo>
                      <a:lnTo>
                        <a:pt x="333" y="171"/>
                      </a:lnTo>
                      <a:lnTo>
                        <a:pt x="328" y="166"/>
                      </a:lnTo>
                      <a:lnTo>
                        <a:pt x="324" y="161"/>
                      </a:lnTo>
                      <a:lnTo>
                        <a:pt x="321" y="157"/>
                      </a:lnTo>
                      <a:lnTo>
                        <a:pt x="316" y="153"/>
                      </a:lnTo>
                      <a:lnTo>
                        <a:pt x="313" y="149"/>
                      </a:lnTo>
                      <a:lnTo>
                        <a:pt x="307" y="143"/>
                      </a:lnTo>
                      <a:lnTo>
                        <a:pt x="304" y="139"/>
                      </a:lnTo>
                      <a:lnTo>
                        <a:pt x="301" y="134"/>
                      </a:lnTo>
                      <a:lnTo>
                        <a:pt x="296" y="130"/>
                      </a:lnTo>
                      <a:lnTo>
                        <a:pt x="293" y="126"/>
                      </a:lnTo>
                      <a:lnTo>
                        <a:pt x="289" y="120"/>
                      </a:lnTo>
                      <a:lnTo>
                        <a:pt x="286" y="116"/>
                      </a:lnTo>
                      <a:lnTo>
                        <a:pt x="281" y="113"/>
                      </a:lnTo>
                      <a:lnTo>
                        <a:pt x="278" y="109"/>
                      </a:lnTo>
                      <a:lnTo>
                        <a:pt x="275" y="105"/>
                      </a:lnTo>
                      <a:lnTo>
                        <a:pt x="272" y="102"/>
                      </a:lnTo>
                      <a:lnTo>
                        <a:pt x="266" y="97"/>
                      </a:lnTo>
                      <a:lnTo>
                        <a:pt x="263" y="92"/>
                      </a:lnTo>
                      <a:lnTo>
                        <a:pt x="258" y="88"/>
                      </a:lnTo>
                      <a:lnTo>
                        <a:pt x="256" y="86"/>
                      </a:lnTo>
                      <a:lnTo>
                        <a:pt x="250" y="80"/>
                      </a:lnTo>
                      <a:lnTo>
                        <a:pt x="245" y="76"/>
                      </a:lnTo>
                      <a:lnTo>
                        <a:pt x="240" y="72"/>
                      </a:lnTo>
                      <a:lnTo>
                        <a:pt x="236" y="70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1" name="Group 125"/>
              <p:cNvGrpSpPr>
                <a:grpSpLocks/>
              </p:cNvGrpSpPr>
              <p:nvPr/>
            </p:nvGrpSpPr>
            <p:grpSpPr bwMode="auto">
              <a:xfrm>
                <a:off x="3250" y="10439"/>
                <a:ext cx="31" cy="32"/>
                <a:chOff x="3250" y="10439"/>
                <a:chExt cx="31" cy="32"/>
              </a:xfrm>
            </p:grpSpPr>
            <p:sp>
              <p:nvSpPr>
                <p:cNvPr id="2060" name="Freeform 126"/>
                <p:cNvSpPr>
                  <a:spLocks/>
                </p:cNvSpPr>
                <p:nvPr/>
              </p:nvSpPr>
              <p:spPr bwMode="auto">
                <a:xfrm>
                  <a:off x="3250" y="10439"/>
                  <a:ext cx="31" cy="32"/>
                </a:xfrm>
                <a:custGeom>
                  <a:avLst/>
                  <a:gdLst>
                    <a:gd name="T0" fmla="+- 0 3281 3250"/>
                    <a:gd name="T1" fmla="*/ T0 w 31"/>
                    <a:gd name="T2" fmla="+- 0 10453 10439"/>
                    <a:gd name="T3" fmla="*/ 10453 h 32"/>
                    <a:gd name="T4" fmla="+- 0 3281 3250"/>
                    <a:gd name="T5" fmla="*/ T4 w 31"/>
                    <a:gd name="T6" fmla="+- 0 10449 10439"/>
                    <a:gd name="T7" fmla="*/ 10449 h 32"/>
                    <a:gd name="T8" fmla="+- 0 3278 3250"/>
                    <a:gd name="T9" fmla="*/ T8 w 31"/>
                    <a:gd name="T10" fmla="+- 0 10445 10439"/>
                    <a:gd name="T11" fmla="*/ 10445 h 32"/>
                    <a:gd name="T12" fmla="+- 0 3273 3250"/>
                    <a:gd name="T13" fmla="*/ T12 w 31"/>
                    <a:gd name="T14" fmla="+- 0 10441 10439"/>
                    <a:gd name="T15" fmla="*/ 10441 h 32"/>
                    <a:gd name="T16" fmla="+- 0 3267 3250"/>
                    <a:gd name="T17" fmla="*/ T16 w 31"/>
                    <a:gd name="T18" fmla="+- 0 10439 10439"/>
                    <a:gd name="T19" fmla="*/ 10439 h 32"/>
                    <a:gd name="T20" fmla="+- 0 3260 3250"/>
                    <a:gd name="T21" fmla="*/ T20 w 31"/>
                    <a:gd name="T22" fmla="+- 0 10441 10439"/>
                    <a:gd name="T23" fmla="*/ 10441 h 32"/>
                    <a:gd name="T24" fmla="+- 0 3256 3250"/>
                    <a:gd name="T25" fmla="*/ T24 w 31"/>
                    <a:gd name="T26" fmla="+- 0 10445 10439"/>
                    <a:gd name="T27" fmla="*/ 10445 h 32"/>
                    <a:gd name="T28" fmla="+- 0 3252 3250"/>
                    <a:gd name="T29" fmla="*/ T28 w 31"/>
                    <a:gd name="T30" fmla="+- 0 10449 10439"/>
                    <a:gd name="T31" fmla="*/ 10449 h 32"/>
                    <a:gd name="T32" fmla="+- 0 3250 3250"/>
                    <a:gd name="T33" fmla="*/ T32 w 31"/>
                    <a:gd name="T34" fmla="+- 0 10455 10439"/>
                    <a:gd name="T35" fmla="*/ 10455 h 32"/>
                    <a:gd name="T36" fmla="+- 0 3250 3250"/>
                    <a:gd name="T37" fmla="*/ T36 w 31"/>
                    <a:gd name="T38" fmla="+- 0 10461 10439"/>
                    <a:gd name="T39" fmla="*/ 10461 h 32"/>
                    <a:gd name="T40" fmla="+- 0 3252 3250"/>
                    <a:gd name="T41" fmla="*/ T40 w 31"/>
                    <a:gd name="T42" fmla="+- 0 10466 10439"/>
                    <a:gd name="T43" fmla="*/ 10466 h 32"/>
                    <a:gd name="T44" fmla="+- 0 3258 3250"/>
                    <a:gd name="T45" fmla="*/ T44 w 31"/>
                    <a:gd name="T46" fmla="+- 0 10469 10439"/>
                    <a:gd name="T47" fmla="*/ 10469 h 32"/>
                    <a:gd name="T48" fmla="+- 0 3265 3250"/>
                    <a:gd name="T49" fmla="*/ T48 w 31"/>
                    <a:gd name="T50" fmla="+- 0 10471 10439"/>
                    <a:gd name="T51" fmla="*/ 10471 h 32"/>
                    <a:gd name="T52" fmla="+- 0 3270 3250"/>
                    <a:gd name="T53" fmla="*/ T52 w 31"/>
                    <a:gd name="T54" fmla="+- 0 10469 10439"/>
                    <a:gd name="T55" fmla="*/ 10469 h 32"/>
                    <a:gd name="T56" fmla="+- 0 3276 3250"/>
                    <a:gd name="T57" fmla="*/ T56 w 31"/>
                    <a:gd name="T58" fmla="+- 0 10465 10439"/>
                    <a:gd name="T59" fmla="*/ 10465 h 32"/>
                    <a:gd name="T60" fmla="+- 0 3277 3250"/>
                    <a:gd name="T61" fmla="*/ T60 w 31"/>
                    <a:gd name="T62" fmla="+- 0 10459 10439"/>
                    <a:gd name="T63" fmla="*/ 10459 h 32"/>
                    <a:gd name="T64" fmla="+- 0 3281 3250"/>
                    <a:gd name="T65" fmla="*/ T64 w 31"/>
                    <a:gd name="T66" fmla="+- 0 10453 10439"/>
                    <a:gd name="T67" fmla="*/ 10453 h 3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31" h="32">
                      <a:moveTo>
                        <a:pt x="31" y="14"/>
                      </a:moveTo>
                      <a:lnTo>
                        <a:pt x="31" y="10"/>
                      </a:lnTo>
                      <a:lnTo>
                        <a:pt x="28" y="6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2" y="10"/>
                      </a:lnTo>
                      <a:lnTo>
                        <a:pt x="0" y="16"/>
                      </a:lnTo>
                      <a:lnTo>
                        <a:pt x="0" y="22"/>
                      </a:lnTo>
                      <a:lnTo>
                        <a:pt x="2" y="27"/>
                      </a:lnTo>
                      <a:lnTo>
                        <a:pt x="8" y="30"/>
                      </a:lnTo>
                      <a:lnTo>
                        <a:pt x="15" y="32"/>
                      </a:lnTo>
                      <a:lnTo>
                        <a:pt x="20" y="30"/>
                      </a:lnTo>
                      <a:lnTo>
                        <a:pt x="26" y="26"/>
                      </a:lnTo>
                      <a:lnTo>
                        <a:pt x="27" y="20"/>
                      </a:lnTo>
                      <a:lnTo>
                        <a:pt x="31" y="14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2" name="Group 127"/>
              <p:cNvGrpSpPr>
                <a:grpSpLocks/>
              </p:cNvGrpSpPr>
              <p:nvPr/>
            </p:nvGrpSpPr>
            <p:grpSpPr bwMode="auto">
              <a:xfrm>
                <a:off x="6099" y="10824"/>
                <a:ext cx="90" cy="124"/>
                <a:chOff x="6099" y="10824"/>
                <a:chExt cx="90" cy="124"/>
              </a:xfrm>
            </p:grpSpPr>
            <p:sp>
              <p:nvSpPr>
                <p:cNvPr id="2057" name="Freeform 128"/>
                <p:cNvSpPr>
                  <a:spLocks/>
                </p:cNvSpPr>
                <p:nvPr/>
              </p:nvSpPr>
              <p:spPr bwMode="auto">
                <a:xfrm>
                  <a:off x="6099" y="10824"/>
                  <a:ext cx="90" cy="124"/>
                </a:xfrm>
                <a:custGeom>
                  <a:avLst/>
                  <a:gdLst>
                    <a:gd name="T0" fmla="+- 0 6174 6099"/>
                    <a:gd name="T1" fmla="*/ T0 w 90"/>
                    <a:gd name="T2" fmla="+- 0 10925 10824"/>
                    <a:gd name="T3" fmla="*/ 10925 h 124"/>
                    <a:gd name="T4" fmla="+- 0 6178 6099"/>
                    <a:gd name="T5" fmla="*/ T4 w 90"/>
                    <a:gd name="T6" fmla="+- 0 10919 10824"/>
                    <a:gd name="T7" fmla="*/ 10919 h 124"/>
                    <a:gd name="T8" fmla="+- 0 6180 6099"/>
                    <a:gd name="T9" fmla="*/ T8 w 90"/>
                    <a:gd name="T10" fmla="+- 0 10915 10824"/>
                    <a:gd name="T11" fmla="*/ 10915 h 124"/>
                    <a:gd name="T12" fmla="+- 0 6182 6099"/>
                    <a:gd name="T13" fmla="*/ T12 w 90"/>
                    <a:gd name="T14" fmla="+- 0 10909 10824"/>
                    <a:gd name="T15" fmla="*/ 10909 h 124"/>
                    <a:gd name="T16" fmla="+- 0 6184 6099"/>
                    <a:gd name="T17" fmla="*/ T16 w 90"/>
                    <a:gd name="T18" fmla="+- 0 10904 10824"/>
                    <a:gd name="T19" fmla="*/ 10904 h 124"/>
                    <a:gd name="T20" fmla="+- 0 6185 6099"/>
                    <a:gd name="T21" fmla="*/ T20 w 90"/>
                    <a:gd name="T22" fmla="+- 0 10898 10824"/>
                    <a:gd name="T23" fmla="*/ 10898 h 124"/>
                    <a:gd name="T24" fmla="+- 0 6187 6099"/>
                    <a:gd name="T25" fmla="*/ T24 w 90"/>
                    <a:gd name="T26" fmla="+- 0 10892 10824"/>
                    <a:gd name="T27" fmla="*/ 10892 h 124"/>
                    <a:gd name="T28" fmla="+- 0 6187 6099"/>
                    <a:gd name="T29" fmla="*/ T28 w 90"/>
                    <a:gd name="T30" fmla="+- 0 10887 10824"/>
                    <a:gd name="T31" fmla="*/ 10887 h 124"/>
                    <a:gd name="T32" fmla="+- 0 6189 6099"/>
                    <a:gd name="T33" fmla="*/ T32 w 90"/>
                    <a:gd name="T34" fmla="+- 0 10881 10824"/>
                    <a:gd name="T35" fmla="*/ 10881 h 124"/>
                    <a:gd name="T36" fmla="+- 0 6189 6099"/>
                    <a:gd name="T37" fmla="*/ T36 w 90"/>
                    <a:gd name="T38" fmla="+- 0 10876 10824"/>
                    <a:gd name="T39" fmla="*/ 10876 h 124"/>
                    <a:gd name="T40" fmla="+- 0 6189 6099"/>
                    <a:gd name="T41" fmla="*/ T40 w 90"/>
                    <a:gd name="T42" fmla="+- 0 10870 10824"/>
                    <a:gd name="T43" fmla="*/ 10870 h 124"/>
                    <a:gd name="T44" fmla="+- 0 6188 6099"/>
                    <a:gd name="T45" fmla="*/ T44 w 90"/>
                    <a:gd name="T46" fmla="+- 0 10863 10824"/>
                    <a:gd name="T47" fmla="*/ 10863 h 124"/>
                    <a:gd name="T48" fmla="+- 0 6189 6099"/>
                    <a:gd name="T49" fmla="*/ T48 w 90"/>
                    <a:gd name="T50" fmla="+- 0 10858 10824"/>
                    <a:gd name="T51" fmla="*/ 10858 h 124"/>
                    <a:gd name="T52" fmla="+- 0 6187 6099"/>
                    <a:gd name="T53" fmla="*/ T52 w 90"/>
                    <a:gd name="T54" fmla="+- 0 10853 10824"/>
                    <a:gd name="T55" fmla="*/ 10853 h 124"/>
                    <a:gd name="T56" fmla="+- 0 6185 6099"/>
                    <a:gd name="T57" fmla="*/ T56 w 90"/>
                    <a:gd name="T58" fmla="+- 0 10846 10824"/>
                    <a:gd name="T59" fmla="*/ 10846 h 124"/>
                    <a:gd name="T60" fmla="+- 0 6183 6099"/>
                    <a:gd name="T61" fmla="*/ T60 w 90"/>
                    <a:gd name="T62" fmla="+- 0 10841 10824"/>
                    <a:gd name="T63" fmla="*/ 10841 h 124"/>
                    <a:gd name="T64" fmla="+- 0 6181 6099"/>
                    <a:gd name="T65" fmla="*/ T64 w 90"/>
                    <a:gd name="T66" fmla="+- 0 10835 10824"/>
                    <a:gd name="T67" fmla="*/ 10835 h 124"/>
                    <a:gd name="T68" fmla="+- 0 6178 6099"/>
                    <a:gd name="T69" fmla="*/ T68 w 90"/>
                    <a:gd name="T70" fmla="+- 0 10830 10824"/>
                    <a:gd name="T71" fmla="*/ 10830 h 124"/>
                    <a:gd name="T72" fmla="+- 0 6174 6099"/>
                    <a:gd name="T73" fmla="*/ T72 w 90"/>
                    <a:gd name="T74" fmla="+- 0 10826 10824"/>
                    <a:gd name="T75" fmla="*/ 10826 h 124"/>
                    <a:gd name="T76" fmla="+- 0 6168 6099"/>
                    <a:gd name="T77" fmla="*/ T76 w 90"/>
                    <a:gd name="T78" fmla="+- 0 10824 10824"/>
                    <a:gd name="T79" fmla="*/ 10824 h 124"/>
                    <a:gd name="T80" fmla="+- 0 6161 6099"/>
                    <a:gd name="T81" fmla="*/ T80 w 90"/>
                    <a:gd name="T82" fmla="+- 0 10825 10824"/>
                    <a:gd name="T83" fmla="*/ 10825 h 124"/>
                    <a:gd name="T84" fmla="+- 0 6156 6099"/>
                    <a:gd name="T85" fmla="*/ T84 w 90"/>
                    <a:gd name="T86" fmla="+- 0 10825 10824"/>
                    <a:gd name="T87" fmla="*/ 10825 h 124"/>
                    <a:gd name="T88" fmla="+- 0 6151 6099"/>
                    <a:gd name="T89" fmla="*/ T88 w 90"/>
                    <a:gd name="T90" fmla="+- 0 10826 10824"/>
                    <a:gd name="T91" fmla="*/ 10826 h 124"/>
                    <a:gd name="T92" fmla="+- 0 6144 6099"/>
                    <a:gd name="T93" fmla="*/ T92 w 90"/>
                    <a:gd name="T94" fmla="+- 0 10828 10824"/>
                    <a:gd name="T95" fmla="*/ 10828 h 124"/>
                    <a:gd name="T96" fmla="+- 0 6140 6099"/>
                    <a:gd name="T97" fmla="*/ T96 w 90"/>
                    <a:gd name="T98" fmla="+- 0 10832 10824"/>
                    <a:gd name="T99" fmla="*/ 10832 h 124"/>
                    <a:gd name="T100" fmla="+- 0 6134 6099"/>
                    <a:gd name="T101" fmla="*/ T100 w 90"/>
                    <a:gd name="T102" fmla="+- 0 10835 10824"/>
                    <a:gd name="T103" fmla="*/ 10835 h 124"/>
                    <a:gd name="T104" fmla="+- 0 6130 6099"/>
                    <a:gd name="T105" fmla="*/ T104 w 90"/>
                    <a:gd name="T106" fmla="+- 0 10840 10824"/>
                    <a:gd name="T107" fmla="*/ 10840 h 124"/>
                    <a:gd name="T108" fmla="+- 0 6127 6099"/>
                    <a:gd name="T109" fmla="*/ T108 w 90"/>
                    <a:gd name="T110" fmla="+- 0 10845 10824"/>
                    <a:gd name="T111" fmla="*/ 10845 h 124"/>
                    <a:gd name="T112" fmla="+- 0 6124 6099"/>
                    <a:gd name="T113" fmla="*/ T112 w 90"/>
                    <a:gd name="T114" fmla="+- 0 10849 10824"/>
                    <a:gd name="T115" fmla="*/ 10849 h 124"/>
                    <a:gd name="T116" fmla="+- 0 6120 6099"/>
                    <a:gd name="T117" fmla="*/ T116 w 90"/>
                    <a:gd name="T118" fmla="+- 0 10854 10824"/>
                    <a:gd name="T119" fmla="*/ 10854 h 124"/>
                    <a:gd name="T120" fmla="+- 0 6118 6099"/>
                    <a:gd name="T121" fmla="*/ T120 w 90"/>
                    <a:gd name="T122" fmla="+- 0 10860 10824"/>
                    <a:gd name="T123" fmla="*/ 10860 h 124"/>
                    <a:gd name="T124" fmla="+- 0 6114 6099"/>
                    <a:gd name="T125" fmla="*/ T124 w 90"/>
                    <a:gd name="T126" fmla="+- 0 10865 10824"/>
                    <a:gd name="T127" fmla="*/ 10865 h 124"/>
                    <a:gd name="T128" fmla="+- 0 6110 6099"/>
                    <a:gd name="T129" fmla="*/ T128 w 90"/>
                    <a:gd name="T130" fmla="+- 0 10870 10824"/>
                    <a:gd name="T131" fmla="*/ 10870 h 124"/>
                    <a:gd name="T132" fmla="+- 0 6108 6099"/>
                    <a:gd name="T133" fmla="*/ T132 w 90"/>
                    <a:gd name="T134" fmla="+- 0 10876 10824"/>
                    <a:gd name="T135" fmla="*/ 10876 h 124"/>
                    <a:gd name="T136" fmla="+- 0 6105 6099"/>
                    <a:gd name="T137" fmla="*/ T136 w 90"/>
                    <a:gd name="T138" fmla="+- 0 10881 10824"/>
                    <a:gd name="T139" fmla="*/ 10881 h 124"/>
                    <a:gd name="T140" fmla="+- 0 6103 6099"/>
                    <a:gd name="T141" fmla="*/ T140 w 90"/>
                    <a:gd name="T142" fmla="+- 0 10887 10824"/>
                    <a:gd name="T143" fmla="*/ 10887 h 124"/>
                    <a:gd name="T144" fmla="+- 0 6101 6099"/>
                    <a:gd name="T145" fmla="*/ T144 w 90"/>
                    <a:gd name="T146" fmla="+- 0 10891 10824"/>
                    <a:gd name="T147" fmla="*/ 10891 h 124"/>
                    <a:gd name="T148" fmla="+- 0 6099 6099"/>
                    <a:gd name="T149" fmla="*/ T148 w 90"/>
                    <a:gd name="T150" fmla="+- 0 10897 10824"/>
                    <a:gd name="T151" fmla="*/ 10897 h 124"/>
                    <a:gd name="T152" fmla="+- 0 6099 6099"/>
                    <a:gd name="T153" fmla="*/ T152 w 90"/>
                    <a:gd name="T154" fmla="+- 0 10903 10824"/>
                    <a:gd name="T155" fmla="*/ 10903 h 124"/>
                    <a:gd name="T156" fmla="+- 0 6099 6099"/>
                    <a:gd name="T157" fmla="*/ T156 w 90"/>
                    <a:gd name="T158" fmla="+- 0 10908 10824"/>
                    <a:gd name="T159" fmla="*/ 10908 h 124"/>
                    <a:gd name="T160" fmla="+- 0 6099 6099"/>
                    <a:gd name="T161" fmla="*/ T160 w 90"/>
                    <a:gd name="T162" fmla="+- 0 10915 10824"/>
                    <a:gd name="T163" fmla="*/ 10915 h 124"/>
                    <a:gd name="T164" fmla="+- 0 6101 6099"/>
                    <a:gd name="T165" fmla="*/ T164 w 90"/>
                    <a:gd name="T166" fmla="+- 0 10922 10824"/>
                    <a:gd name="T167" fmla="*/ 10922 h 124"/>
                    <a:gd name="T168" fmla="+- 0 6103 6099"/>
                    <a:gd name="T169" fmla="*/ T168 w 90"/>
                    <a:gd name="T170" fmla="+- 0 10927 10824"/>
                    <a:gd name="T171" fmla="*/ 10927 h 124"/>
                    <a:gd name="T172" fmla="+- 0 6132 6099"/>
                    <a:gd name="T173" fmla="*/ T172 w 90"/>
                    <a:gd name="T174" fmla="+- 0 10948 10824"/>
                    <a:gd name="T175" fmla="*/ 10948 h 124"/>
                    <a:gd name="T176" fmla="+- 0 6137 6099"/>
                    <a:gd name="T177" fmla="*/ T176 w 90"/>
                    <a:gd name="T178" fmla="+- 0 10946 10824"/>
                    <a:gd name="T179" fmla="*/ 10946 h 124"/>
                    <a:gd name="T180" fmla="+- 0 6142 6099"/>
                    <a:gd name="T181" fmla="*/ T180 w 90"/>
                    <a:gd name="T182" fmla="+- 0 10945 10824"/>
                    <a:gd name="T183" fmla="*/ 10945 h 124"/>
                    <a:gd name="T184" fmla="+- 0 6149 6099"/>
                    <a:gd name="T185" fmla="*/ T184 w 90"/>
                    <a:gd name="T186" fmla="+- 0 10943 10824"/>
                    <a:gd name="T187" fmla="*/ 10943 h 124"/>
                    <a:gd name="T188" fmla="+- 0 6154 6099"/>
                    <a:gd name="T189" fmla="*/ T188 w 90"/>
                    <a:gd name="T190" fmla="+- 0 10941 10824"/>
                    <a:gd name="T191" fmla="*/ 10941 h 124"/>
                    <a:gd name="T192" fmla="+- 0 6160 6099"/>
                    <a:gd name="T193" fmla="*/ T192 w 90"/>
                    <a:gd name="T194" fmla="+- 0 10939 10824"/>
                    <a:gd name="T195" fmla="*/ 10939 h 124"/>
                    <a:gd name="T196" fmla="+- 0 6166 6099"/>
                    <a:gd name="T197" fmla="*/ T196 w 90"/>
                    <a:gd name="T198" fmla="+- 0 10935 10824"/>
                    <a:gd name="T199" fmla="*/ 10935 h 124"/>
                    <a:gd name="T200" fmla="+- 0 6172 6099"/>
                    <a:gd name="T201" fmla="*/ T200 w 90"/>
                    <a:gd name="T202" fmla="+- 0 10930 10824"/>
                    <a:gd name="T203" fmla="*/ 10930 h 124"/>
                    <a:gd name="T204" fmla="+- 0 6174 6099"/>
                    <a:gd name="T205" fmla="*/ T204 w 90"/>
                    <a:gd name="T206" fmla="+- 0 10925 10824"/>
                    <a:gd name="T207" fmla="*/ 10925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</a:cxnLst>
                  <a:rect l="0" t="0" r="r" b="b"/>
                  <a:pathLst>
                    <a:path w="90" h="124">
                      <a:moveTo>
                        <a:pt x="75" y="101"/>
                      </a:moveTo>
                      <a:lnTo>
                        <a:pt x="79" y="95"/>
                      </a:lnTo>
                      <a:lnTo>
                        <a:pt x="81" y="91"/>
                      </a:lnTo>
                      <a:lnTo>
                        <a:pt x="83" y="85"/>
                      </a:lnTo>
                      <a:lnTo>
                        <a:pt x="85" y="80"/>
                      </a:lnTo>
                      <a:lnTo>
                        <a:pt x="86" y="74"/>
                      </a:lnTo>
                      <a:lnTo>
                        <a:pt x="88" y="68"/>
                      </a:lnTo>
                      <a:lnTo>
                        <a:pt x="88" y="63"/>
                      </a:lnTo>
                      <a:lnTo>
                        <a:pt x="90" y="57"/>
                      </a:lnTo>
                      <a:lnTo>
                        <a:pt x="90" y="52"/>
                      </a:lnTo>
                      <a:lnTo>
                        <a:pt x="90" y="46"/>
                      </a:lnTo>
                      <a:lnTo>
                        <a:pt x="89" y="39"/>
                      </a:lnTo>
                      <a:lnTo>
                        <a:pt x="90" y="34"/>
                      </a:lnTo>
                      <a:lnTo>
                        <a:pt x="88" y="29"/>
                      </a:lnTo>
                      <a:lnTo>
                        <a:pt x="86" y="22"/>
                      </a:lnTo>
                      <a:lnTo>
                        <a:pt x="84" y="17"/>
                      </a:lnTo>
                      <a:lnTo>
                        <a:pt x="82" y="11"/>
                      </a:lnTo>
                      <a:lnTo>
                        <a:pt x="79" y="6"/>
                      </a:lnTo>
                      <a:lnTo>
                        <a:pt x="75" y="2"/>
                      </a:lnTo>
                      <a:lnTo>
                        <a:pt x="69" y="0"/>
                      </a:lnTo>
                      <a:lnTo>
                        <a:pt x="62" y="1"/>
                      </a:lnTo>
                      <a:lnTo>
                        <a:pt x="57" y="1"/>
                      </a:lnTo>
                      <a:lnTo>
                        <a:pt x="52" y="2"/>
                      </a:lnTo>
                      <a:lnTo>
                        <a:pt x="45" y="4"/>
                      </a:lnTo>
                      <a:lnTo>
                        <a:pt x="41" y="8"/>
                      </a:lnTo>
                      <a:lnTo>
                        <a:pt x="35" y="11"/>
                      </a:lnTo>
                      <a:lnTo>
                        <a:pt x="31" y="16"/>
                      </a:lnTo>
                      <a:lnTo>
                        <a:pt x="28" y="21"/>
                      </a:lnTo>
                      <a:lnTo>
                        <a:pt x="25" y="25"/>
                      </a:lnTo>
                      <a:lnTo>
                        <a:pt x="21" y="30"/>
                      </a:lnTo>
                      <a:lnTo>
                        <a:pt x="19" y="36"/>
                      </a:lnTo>
                      <a:lnTo>
                        <a:pt x="15" y="41"/>
                      </a:lnTo>
                      <a:lnTo>
                        <a:pt x="11" y="46"/>
                      </a:lnTo>
                      <a:lnTo>
                        <a:pt x="9" y="52"/>
                      </a:lnTo>
                      <a:lnTo>
                        <a:pt x="6" y="57"/>
                      </a:lnTo>
                      <a:lnTo>
                        <a:pt x="4" y="63"/>
                      </a:lnTo>
                      <a:lnTo>
                        <a:pt x="2" y="67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0" y="84"/>
                      </a:lnTo>
                      <a:lnTo>
                        <a:pt x="0" y="91"/>
                      </a:lnTo>
                      <a:lnTo>
                        <a:pt x="2" y="98"/>
                      </a:lnTo>
                      <a:lnTo>
                        <a:pt x="4" y="103"/>
                      </a:lnTo>
                      <a:lnTo>
                        <a:pt x="33" y="124"/>
                      </a:lnTo>
                      <a:lnTo>
                        <a:pt x="38" y="122"/>
                      </a:lnTo>
                      <a:lnTo>
                        <a:pt x="43" y="121"/>
                      </a:lnTo>
                      <a:lnTo>
                        <a:pt x="50" y="119"/>
                      </a:lnTo>
                      <a:lnTo>
                        <a:pt x="55" y="117"/>
                      </a:lnTo>
                      <a:lnTo>
                        <a:pt x="61" y="115"/>
                      </a:lnTo>
                      <a:lnTo>
                        <a:pt x="67" y="111"/>
                      </a:lnTo>
                      <a:lnTo>
                        <a:pt x="73" y="106"/>
                      </a:lnTo>
                      <a:lnTo>
                        <a:pt x="75" y="101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2058" name="Picture 129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80" y="8176"/>
                  <a:ext cx="1066" cy="16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9" name="Picture 13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8" y="6596"/>
                  <a:ext cx="6246" cy="44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53" name="Group 131"/>
              <p:cNvGrpSpPr>
                <a:grpSpLocks/>
              </p:cNvGrpSpPr>
              <p:nvPr/>
            </p:nvGrpSpPr>
            <p:grpSpPr bwMode="auto">
              <a:xfrm>
                <a:off x="3923" y="7859"/>
                <a:ext cx="122" cy="79"/>
                <a:chOff x="3923" y="7859"/>
                <a:chExt cx="122" cy="79"/>
              </a:xfrm>
            </p:grpSpPr>
            <p:sp>
              <p:nvSpPr>
                <p:cNvPr id="2056" name="Freeform 132"/>
                <p:cNvSpPr>
                  <a:spLocks/>
                </p:cNvSpPr>
                <p:nvPr/>
              </p:nvSpPr>
              <p:spPr bwMode="auto">
                <a:xfrm>
                  <a:off x="3923" y="7859"/>
                  <a:ext cx="122" cy="79"/>
                </a:xfrm>
                <a:custGeom>
                  <a:avLst/>
                  <a:gdLst>
                    <a:gd name="T0" fmla="+- 0 3923 3923"/>
                    <a:gd name="T1" fmla="*/ T0 w 122"/>
                    <a:gd name="T2" fmla="+- 0 7859 7859"/>
                    <a:gd name="T3" fmla="*/ 7859 h 79"/>
                    <a:gd name="T4" fmla="+- 0 4039 3923"/>
                    <a:gd name="T5" fmla="*/ T4 w 122"/>
                    <a:gd name="T6" fmla="+- 0 7938 7859"/>
                    <a:gd name="T7" fmla="*/ 7938 h 79"/>
                    <a:gd name="T8" fmla="+- 0 4042 3923"/>
                    <a:gd name="T9" fmla="*/ T8 w 122"/>
                    <a:gd name="T10" fmla="+- 0 7937 7859"/>
                    <a:gd name="T11" fmla="*/ 7937 h 79"/>
                    <a:gd name="T12" fmla="+- 0 4045 3923"/>
                    <a:gd name="T13" fmla="*/ T12 w 122"/>
                    <a:gd name="T14" fmla="+- 0 7929 7859"/>
                    <a:gd name="T15" fmla="*/ 7929 h 79"/>
                    <a:gd name="T16" fmla="+- 0 4044 3923"/>
                    <a:gd name="T17" fmla="*/ T16 w 122"/>
                    <a:gd name="T18" fmla="+- 0 7922 7859"/>
                    <a:gd name="T19" fmla="*/ 7922 h 79"/>
                    <a:gd name="T20" fmla="+- 0 4042 3923"/>
                    <a:gd name="T21" fmla="*/ T20 w 122"/>
                    <a:gd name="T22" fmla="+- 0 7919 7859"/>
                    <a:gd name="T23" fmla="*/ 7919 h 79"/>
                    <a:gd name="T24" fmla="+- 0 4032 3923"/>
                    <a:gd name="T25" fmla="*/ T24 w 122"/>
                    <a:gd name="T26" fmla="+- 0 7911 7859"/>
                    <a:gd name="T27" fmla="*/ 7911 h 79"/>
                    <a:gd name="T28" fmla="+- 0 4021 3923"/>
                    <a:gd name="T29" fmla="*/ T28 w 122"/>
                    <a:gd name="T30" fmla="+- 0 7906 7859"/>
                    <a:gd name="T31" fmla="*/ 7906 h 79"/>
                    <a:gd name="T32" fmla="+- 0 4011 3923"/>
                    <a:gd name="T33" fmla="*/ T32 w 122"/>
                    <a:gd name="T34" fmla="+- 0 7898 7859"/>
                    <a:gd name="T35" fmla="*/ 7898 h 79"/>
                    <a:gd name="T36" fmla="+- 0 4007 3923"/>
                    <a:gd name="T37" fmla="*/ T36 w 122"/>
                    <a:gd name="T38" fmla="+- 0 7892 7859"/>
                    <a:gd name="T39" fmla="*/ 7892 h 79"/>
                    <a:gd name="T40" fmla="+- 0 4002 3923"/>
                    <a:gd name="T41" fmla="*/ T40 w 122"/>
                    <a:gd name="T42" fmla="+- 0 7888 7859"/>
                    <a:gd name="T43" fmla="*/ 7888 h 79"/>
                    <a:gd name="T44" fmla="+- 0 3996 3923"/>
                    <a:gd name="T45" fmla="*/ T44 w 122"/>
                    <a:gd name="T46" fmla="+- 0 7879 7859"/>
                    <a:gd name="T47" fmla="*/ 7879 h 79"/>
                    <a:gd name="T48" fmla="+- 0 3992 3923"/>
                    <a:gd name="T49" fmla="*/ T48 w 122"/>
                    <a:gd name="T50" fmla="+- 0 7873 7859"/>
                    <a:gd name="T51" fmla="*/ 7873 h 79"/>
                    <a:gd name="T52" fmla="+- 0 3994 3923"/>
                    <a:gd name="T53" fmla="*/ T52 w 122"/>
                    <a:gd name="T54" fmla="+- 0 7869 7859"/>
                    <a:gd name="T55" fmla="*/ 7869 h 79"/>
                    <a:gd name="T56" fmla="+- 0 3996 3923"/>
                    <a:gd name="T57" fmla="*/ T56 w 122"/>
                    <a:gd name="T58" fmla="+- 0 7863 7859"/>
                    <a:gd name="T59" fmla="*/ 7863 h 79"/>
                    <a:gd name="T60" fmla="+- 0 3923 3923"/>
                    <a:gd name="T61" fmla="*/ T60 w 122"/>
                    <a:gd name="T62" fmla="+- 0 7859 7859"/>
                    <a:gd name="T63" fmla="*/ 7859 h 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22" h="79">
                      <a:moveTo>
                        <a:pt x="0" y="0"/>
                      </a:moveTo>
                      <a:lnTo>
                        <a:pt x="116" y="79"/>
                      </a:lnTo>
                      <a:lnTo>
                        <a:pt x="119" y="78"/>
                      </a:lnTo>
                      <a:lnTo>
                        <a:pt x="122" y="70"/>
                      </a:lnTo>
                      <a:lnTo>
                        <a:pt x="121" y="63"/>
                      </a:lnTo>
                      <a:lnTo>
                        <a:pt x="119" y="60"/>
                      </a:lnTo>
                      <a:lnTo>
                        <a:pt x="109" y="52"/>
                      </a:lnTo>
                      <a:lnTo>
                        <a:pt x="98" y="47"/>
                      </a:lnTo>
                      <a:lnTo>
                        <a:pt x="88" y="39"/>
                      </a:lnTo>
                      <a:lnTo>
                        <a:pt x="84" y="33"/>
                      </a:lnTo>
                      <a:lnTo>
                        <a:pt x="79" y="29"/>
                      </a:lnTo>
                      <a:lnTo>
                        <a:pt x="73" y="20"/>
                      </a:lnTo>
                      <a:lnTo>
                        <a:pt x="69" y="14"/>
                      </a:lnTo>
                      <a:lnTo>
                        <a:pt x="71" y="10"/>
                      </a:lnTo>
                      <a:lnTo>
                        <a:pt x="73" y="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94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4" name="Group 133"/>
              <p:cNvGrpSpPr>
                <a:grpSpLocks/>
              </p:cNvGrpSpPr>
              <p:nvPr/>
            </p:nvGrpSpPr>
            <p:grpSpPr bwMode="auto">
              <a:xfrm>
                <a:off x="3923" y="7859"/>
                <a:ext cx="122" cy="79"/>
                <a:chOff x="3923" y="7859"/>
                <a:chExt cx="122" cy="79"/>
              </a:xfrm>
            </p:grpSpPr>
            <p:sp>
              <p:nvSpPr>
                <p:cNvPr id="2055" name="Freeform 134"/>
                <p:cNvSpPr>
                  <a:spLocks/>
                </p:cNvSpPr>
                <p:nvPr/>
              </p:nvSpPr>
              <p:spPr bwMode="auto">
                <a:xfrm>
                  <a:off x="3923" y="7859"/>
                  <a:ext cx="122" cy="79"/>
                </a:xfrm>
                <a:custGeom>
                  <a:avLst/>
                  <a:gdLst>
                    <a:gd name="T0" fmla="+- 0 3992 3923"/>
                    <a:gd name="T1" fmla="*/ T0 w 122"/>
                    <a:gd name="T2" fmla="+- 0 7873 7859"/>
                    <a:gd name="T3" fmla="*/ 7873 h 79"/>
                    <a:gd name="T4" fmla="+- 0 3996 3923"/>
                    <a:gd name="T5" fmla="*/ T4 w 122"/>
                    <a:gd name="T6" fmla="+- 0 7879 7859"/>
                    <a:gd name="T7" fmla="*/ 7879 h 79"/>
                    <a:gd name="T8" fmla="+- 0 3999 3923"/>
                    <a:gd name="T9" fmla="*/ T8 w 122"/>
                    <a:gd name="T10" fmla="+- 0 7884 7859"/>
                    <a:gd name="T11" fmla="*/ 7884 h 79"/>
                    <a:gd name="T12" fmla="+- 0 4002 3923"/>
                    <a:gd name="T13" fmla="*/ T12 w 122"/>
                    <a:gd name="T14" fmla="+- 0 7888 7859"/>
                    <a:gd name="T15" fmla="*/ 7888 h 79"/>
                    <a:gd name="T16" fmla="+- 0 4007 3923"/>
                    <a:gd name="T17" fmla="*/ T16 w 122"/>
                    <a:gd name="T18" fmla="+- 0 7892 7859"/>
                    <a:gd name="T19" fmla="*/ 7892 h 79"/>
                    <a:gd name="T20" fmla="+- 0 4011 3923"/>
                    <a:gd name="T21" fmla="*/ T20 w 122"/>
                    <a:gd name="T22" fmla="+- 0 7898 7859"/>
                    <a:gd name="T23" fmla="*/ 7898 h 79"/>
                    <a:gd name="T24" fmla="+- 0 4016 3923"/>
                    <a:gd name="T25" fmla="*/ T24 w 122"/>
                    <a:gd name="T26" fmla="+- 0 7902 7859"/>
                    <a:gd name="T27" fmla="*/ 7902 h 79"/>
                    <a:gd name="T28" fmla="+- 0 4021 3923"/>
                    <a:gd name="T29" fmla="*/ T28 w 122"/>
                    <a:gd name="T30" fmla="+- 0 7906 7859"/>
                    <a:gd name="T31" fmla="*/ 7906 h 79"/>
                    <a:gd name="T32" fmla="+- 0 4025 3923"/>
                    <a:gd name="T33" fmla="*/ T32 w 122"/>
                    <a:gd name="T34" fmla="+- 0 7908 7859"/>
                    <a:gd name="T35" fmla="*/ 7908 h 79"/>
                    <a:gd name="T36" fmla="+- 0 4045 3923"/>
                    <a:gd name="T37" fmla="*/ T36 w 122"/>
                    <a:gd name="T38" fmla="+- 0 7929 7859"/>
                    <a:gd name="T39" fmla="*/ 7929 h 79"/>
                    <a:gd name="T40" fmla="+- 0 4042 3923"/>
                    <a:gd name="T41" fmla="*/ T40 w 122"/>
                    <a:gd name="T42" fmla="+- 0 7937 7859"/>
                    <a:gd name="T43" fmla="*/ 7937 h 79"/>
                    <a:gd name="T44" fmla="+- 0 4039 3923"/>
                    <a:gd name="T45" fmla="*/ T44 w 122"/>
                    <a:gd name="T46" fmla="+- 0 7938 7859"/>
                    <a:gd name="T47" fmla="*/ 7938 h 79"/>
                    <a:gd name="T48" fmla="+- 0 3923 3923"/>
                    <a:gd name="T49" fmla="*/ T48 w 122"/>
                    <a:gd name="T50" fmla="+- 0 7859 7859"/>
                    <a:gd name="T51" fmla="*/ 7859 h 79"/>
                    <a:gd name="T52" fmla="+- 0 3996 3923"/>
                    <a:gd name="T53" fmla="*/ T52 w 122"/>
                    <a:gd name="T54" fmla="+- 0 7863 7859"/>
                    <a:gd name="T55" fmla="*/ 7863 h 79"/>
                    <a:gd name="T56" fmla="+- 0 3994 3923"/>
                    <a:gd name="T57" fmla="*/ T56 w 122"/>
                    <a:gd name="T58" fmla="+- 0 7869 7859"/>
                    <a:gd name="T59" fmla="*/ 7869 h 79"/>
                    <a:gd name="T60" fmla="+- 0 3992 3923"/>
                    <a:gd name="T61" fmla="*/ T60 w 122"/>
                    <a:gd name="T62" fmla="+- 0 7873 7859"/>
                    <a:gd name="T63" fmla="*/ 7873 h 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22" h="79">
                      <a:moveTo>
                        <a:pt x="69" y="14"/>
                      </a:moveTo>
                      <a:lnTo>
                        <a:pt x="73" y="20"/>
                      </a:lnTo>
                      <a:lnTo>
                        <a:pt x="76" y="25"/>
                      </a:lnTo>
                      <a:lnTo>
                        <a:pt x="79" y="29"/>
                      </a:lnTo>
                      <a:lnTo>
                        <a:pt x="84" y="33"/>
                      </a:lnTo>
                      <a:lnTo>
                        <a:pt x="88" y="39"/>
                      </a:lnTo>
                      <a:lnTo>
                        <a:pt x="93" y="43"/>
                      </a:lnTo>
                      <a:lnTo>
                        <a:pt x="98" y="47"/>
                      </a:lnTo>
                      <a:lnTo>
                        <a:pt x="102" y="49"/>
                      </a:lnTo>
                      <a:lnTo>
                        <a:pt x="122" y="70"/>
                      </a:lnTo>
                      <a:lnTo>
                        <a:pt x="119" y="78"/>
                      </a:lnTo>
                      <a:lnTo>
                        <a:pt x="116" y="79"/>
                      </a:lnTo>
                      <a:lnTo>
                        <a:pt x="0" y="0"/>
                      </a:lnTo>
                      <a:lnTo>
                        <a:pt x="73" y="4"/>
                      </a:lnTo>
                      <a:lnTo>
                        <a:pt x="71" y="10"/>
                      </a:lnTo>
                      <a:lnTo>
                        <a:pt x="69" y="14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5" name="Group 135"/>
              <p:cNvGrpSpPr>
                <a:grpSpLocks/>
              </p:cNvGrpSpPr>
              <p:nvPr/>
            </p:nvGrpSpPr>
            <p:grpSpPr bwMode="auto">
              <a:xfrm>
                <a:off x="3895" y="7900"/>
                <a:ext cx="52" cy="44"/>
                <a:chOff x="3895" y="7900"/>
                <a:chExt cx="52" cy="44"/>
              </a:xfrm>
            </p:grpSpPr>
            <p:sp>
              <p:nvSpPr>
                <p:cNvPr id="2054" name="Freeform 136"/>
                <p:cNvSpPr>
                  <a:spLocks/>
                </p:cNvSpPr>
                <p:nvPr/>
              </p:nvSpPr>
              <p:spPr bwMode="auto">
                <a:xfrm>
                  <a:off x="3895" y="7900"/>
                  <a:ext cx="52" cy="44"/>
                </a:xfrm>
                <a:custGeom>
                  <a:avLst/>
                  <a:gdLst>
                    <a:gd name="T0" fmla="+- 0 3898 3895"/>
                    <a:gd name="T1" fmla="*/ T0 w 52"/>
                    <a:gd name="T2" fmla="+- 0 7900 7900"/>
                    <a:gd name="T3" fmla="*/ 7900 h 44"/>
                    <a:gd name="T4" fmla="+- 0 3895 3895"/>
                    <a:gd name="T5" fmla="*/ T4 w 52"/>
                    <a:gd name="T6" fmla="+- 0 7902 7900"/>
                    <a:gd name="T7" fmla="*/ 7902 h 44"/>
                    <a:gd name="T8" fmla="+- 0 3895 3895"/>
                    <a:gd name="T9" fmla="*/ T8 w 52"/>
                    <a:gd name="T10" fmla="+- 0 7908 7900"/>
                    <a:gd name="T11" fmla="*/ 7908 h 44"/>
                    <a:gd name="T12" fmla="+- 0 3896 3895"/>
                    <a:gd name="T13" fmla="*/ T12 w 52"/>
                    <a:gd name="T14" fmla="+- 0 7917 7900"/>
                    <a:gd name="T15" fmla="*/ 7917 h 44"/>
                    <a:gd name="T16" fmla="+- 0 3940 3895"/>
                    <a:gd name="T17" fmla="*/ T16 w 52"/>
                    <a:gd name="T18" fmla="+- 0 7944 7900"/>
                    <a:gd name="T19" fmla="*/ 7944 h 44"/>
                    <a:gd name="T20" fmla="+- 0 3947 3895"/>
                    <a:gd name="T21" fmla="*/ T20 w 52"/>
                    <a:gd name="T22" fmla="+- 0 7942 7900"/>
                    <a:gd name="T23" fmla="*/ 7942 h 44"/>
                    <a:gd name="T24" fmla="+- 0 3946 3895"/>
                    <a:gd name="T25" fmla="*/ T24 w 52"/>
                    <a:gd name="T26" fmla="+- 0 7937 7900"/>
                    <a:gd name="T27" fmla="*/ 7937 h 44"/>
                    <a:gd name="T28" fmla="+- 0 3946 3895"/>
                    <a:gd name="T29" fmla="*/ T28 w 52"/>
                    <a:gd name="T30" fmla="+- 0 7929 7900"/>
                    <a:gd name="T31" fmla="*/ 7929 h 44"/>
                    <a:gd name="T32" fmla="+- 0 3946 3895"/>
                    <a:gd name="T33" fmla="*/ T32 w 52"/>
                    <a:gd name="T34" fmla="+- 0 7922 7900"/>
                    <a:gd name="T35" fmla="*/ 7922 h 44"/>
                    <a:gd name="T36" fmla="+- 0 3942 3895"/>
                    <a:gd name="T37" fmla="*/ T36 w 52"/>
                    <a:gd name="T38" fmla="+- 0 7918 7900"/>
                    <a:gd name="T39" fmla="*/ 7918 h 44"/>
                    <a:gd name="T40" fmla="+- 0 3938 3895"/>
                    <a:gd name="T41" fmla="*/ T40 w 52"/>
                    <a:gd name="T42" fmla="+- 0 7916 7900"/>
                    <a:gd name="T43" fmla="*/ 7916 h 44"/>
                    <a:gd name="T44" fmla="+- 0 3933 3895"/>
                    <a:gd name="T45" fmla="*/ T44 w 52"/>
                    <a:gd name="T46" fmla="+- 0 7912 7900"/>
                    <a:gd name="T47" fmla="*/ 7912 h 44"/>
                    <a:gd name="T48" fmla="+- 0 3920 3895"/>
                    <a:gd name="T49" fmla="*/ T48 w 52"/>
                    <a:gd name="T50" fmla="+- 0 7905 7900"/>
                    <a:gd name="T51" fmla="*/ 7905 h 44"/>
                    <a:gd name="T52" fmla="+- 0 3912 3895"/>
                    <a:gd name="T53" fmla="*/ T52 w 52"/>
                    <a:gd name="T54" fmla="+- 0 7904 7900"/>
                    <a:gd name="T55" fmla="*/ 7904 h 44"/>
                    <a:gd name="T56" fmla="+- 0 3906 3895"/>
                    <a:gd name="T57" fmla="*/ T56 w 52"/>
                    <a:gd name="T58" fmla="+- 0 7901 7900"/>
                    <a:gd name="T59" fmla="*/ 7901 h 44"/>
                    <a:gd name="T60" fmla="+- 0 3898 3895"/>
                    <a:gd name="T61" fmla="*/ T60 w 52"/>
                    <a:gd name="T62" fmla="+- 0 7900 7900"/>
                    <a:gd name="T63" fmla="*/ 7900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52" h="44">
                      <a:moveTo>
                        <a:pt x="3" y="0"/>
                      </a:moveTo>
                      <a:lnTo>
                        <a:pt x="0" y="2"/>
                      </a:lnTo>
                      <a:lnTo>
                        <a:pt x="0" y="8"/>
                      </a:lnTo>
                      <a:lnTo>
                        <a:pt x="1" y="17"/>
                      </a:lnTo>
                      <a:lnTo>
                        <a:pt x="45" y="44"/>
                      </a:lnTo>
                      <a:lnTo>
                        <a:pt x="52" y="42"/>
                      </a:lnTo>
                      <a:lnTo>
                        <a:pt x="51" y="37"/>
                      </a:lnTo>
                      <a:lnTo>
                        <a:pt x="51" y="29"/>
                      </a:lnTo>
                      <a:lnTo>
                        <a:pt x="51" y="22"/>
                      </a:lnTo>
                      <a:lnTo>
                        <a:pt x="47" y="18"/>
                      </a:lnTo>
                      <a:lnTo>
                        <a:pt x="43" y="16"/>
                      </a:lnTo>
                      <a:lnTo>
                        <a:pt x="38" y="12"/>
                      </a:lnTo>
                      <a:lnTo>
                        <a:pt x="25" y="5"/>
                      </a:lnTo>
                      <a:lnTo>
                        <a:pt x="17" y="4"/>
                      </a:lnTo>
                      <a:lnTo>
                        <a:pt x="11" y="1"/>
                      </a:lnTo>
                      <a:lnTo>
                        <a:pt x="3" y="0"/>
                      </a:lnTo>
                    </a:path>
                  </a:pathLst>
                </a:custGeom>
                <a:solidFill>
                  <a:srgbClr val="BA24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6" name="Group 137"/>
              <p:cNvGrpSpPr>
                <a:grpSpLocks/>
              </p:cNvGrpSpPr>
              <p:nvPr/>
            </p:nvGrpSpPr>
            <p:grpSpPr bwMode="auto">
              <a:xfrm>
                <a:off x="3895" y="7900"/>
                <a:ext cx="52" cy="44"/>
                <a:chOff x="3895" y="7900"/>
                <a:chExt cx="52" cy="44"/>
              </a:xfrm>
            </p:grpSpPr>
            <p:sp>
              <p:nvSpPr>
                <p:cNvPr id="2051" name="Freeform 138"/>
                <p:cNvSpPr>
                  <a:spLocks/>
                </p:cNvSpPr>
                <p:nvPr/>
              </p:nvSpPr>
              <p:spPr bwMode="auto">
                <a:xfrm>
                  <a:off x="3895" y="7900"/>
                  <a:ext cx="52" cy="44"/>
                </a:xfrm>
                <a:custGeom>
                  <a:avLst/>
                  <a:gdLst>
                    <a:gd name="T0" fmla="+- 0 3934 3895"/>
                    <a:gd name="T1" fmla="*/ T0 w 52"/>
                    <a:gd name="T2" fmla="+- 0 7944 7900"/>
                    <a:gd name="T3" fmla="*/ 7944 h 44"/>
                    <a:gd name="T4" fmla="+- 0 3928 3895"/>
                    <a:gd name="T5" fmla="*/ T4 w 52"/>
                    <a:gd name="T6" fmla="+- 0 7942 7900"/>
                    <a:gd name="T7" fmla="*/ 7942 h 44"/>
                    <a:gd name="T8" fmla="+- 0 3922 3895"/>
                    <a:gd name="T9" fmla="*/ T8 w 52"/>
                    <a:gd name="T10" fmla="+- 0 7941 7900"/>
                    <a:gd name="T11" fmla="*/ 7941 h 44"/>
                    <a:gd name="T12" fmla="+- 0 3916 3895"/>
                    <a:gd name="T13" fmla="*/ T12 w 52"/>
                    <a:gd name="T14" fmla="+- 0 7939 7900"/>
                    <a:gd name="T15" fmla="*/ 7939 h 44"/>
                    <a:gd name="T16" fmla="+- 0 3895 3895"/>
                    <a:gd name="T17" fmla="*/ T16 w 52"/>
                    <a:gd name="T18" fmla="+- 0 7908 7900"/>
                    <a:gd name="T19" fmla="*/ 7908 h 44"/>
                    <a:gd name="T20" fmla="+- 0 3895 3895"/>
                    <a:gd name="T21" fmla="*/ T20 w 52"/>
                    <a:gd name="T22" fmla="+- 0 7902 7900"/>
                    <a:gd name="T23" fmla="*/ 7902 h 44"/>
                    <a:gd name="T24" fmla="+- 0 3898 3895"/>
                    <a:gd name="T25" fmla="*/ T24 w 52"/>
                    <a:gd name="T26" fmla="+- 0 7900 7900"/>
                    <a:gd name="T27" fmla="*/ 7900 h 44"/>
                    <a:gd name="T28" fmla="+- 0 3902 3895"/>
                    <a:gd name="T29" fmla="*/ T28 w 52"/>
                    <a:gd name="T30" fmla="+- 0 7900 7900"/>
                    <a:gd name="T31" fmla="*/ 7900 h 44"/>
                    <a:gd name="T32" fmla="+- 0 3906 3895"/>
                    <a:gd name="T33" fmla="*/ T32 w 52"/>
                    <a:gd name="T34" fmla="+- 0 7901 7900"/>
                    <a:gd name="T35" fmla="*/ 7901 h 44"/>
                    <a:gd name="T36" fmla="+- 0 3912 3895"/>
                    <a:gd name="T37" fmla="*/ T36 w 52"/>
                    <a:gd name="T38" fmla="+- 0 7904 7900"/>
                    <a:gd name="T39" fmla="*/ 7904 h 44"/>
                    <a:gd name="T40" fmla="+- 0 3920 3895"/>
                    <a:gd name="T41" fmla="*/ T40 w 52"/>
                    <a:gd name="T42" fmla="+- 0 7905 7900"/>
                    <a:gd name="T43" fmla="*/ 7905 h 44"/>
                    <a:gd name="T44" fmla="+- 0 3926 3895"/>
                    <a:gd name="T45" fmla="*/ T44 w 52"/>
                    <a:gd name="T46" fmla="+- 0 7909 7900"/>
                    <a:gd name="T47" fmla="*/ 7909 h 44"/>
                    <a:gd name="T48" fmla="+- 0 3933 3895"/>
                    <a:gd name="T49" fmla="*/ T48 w 52"/>
                    <a:gd name="T50" fmla="+- 0 7912 7900"/>
                    <a:gd name="T51" fmla="*/ 7912 h 44"/>
                    <a:gd name="T52" fmla="+- 0 3938 3895"/>
                    <a:gd name="T53" fmla="*/ T52 w 52"/>
                    <a:gd name="T54" fmla="+- 0 7916 7900"/>
                    <a:gd name="T55" fmla="*/ 7916 h 44"/>
                    <a:gd name="T56" fmla="+- 0 3942 3895"/>
                    <a:gd name="T57" fmla="*/ T56 w 52"/>
                    <a:gd name="T58" fmla="+- 0 7918 7900"/>
                    <a:gd name="T59" fmla="*/ 7918 h 44"/>
                    <a:gd name="T60" fmla="+- 0 3946 3895"/>
                    <a:gd name="T61" fmla="*/ T60 w 52"/>
                    <a:gd name="T62" fmla="+- 0 7922 7900"/>
                    <a:gd name="T63" fmla="*/ 7922 h 44"/>
                    <a:gd name="T64" fmla="+- 0 3946 3895"/>
                    <a:gd name="T65" fmla="*/ T64 w 52"/>
                    <a:gd name="T66" fmla="+- 0 7930 7900"/>
                    <a:gd name="T67" fmla="*/ 7930 h 44"/>
                    <a:gd name="T68" fmla="+- 0 3946 3895"/>
                    <a:gd name="T69" fmla="*/ T68 w 52"/>
                    <a:gd name="T70" fmla="+- 0 7935 7900"/>
                    <a:gd name="T71" fmla="*/ 7935 h 44"/>
                    <a:gd name="T72" fmla="+- 0 3947 3895"/>
                    <a:gd name="T73" fmla="*/ T72 w 52"/>
                    <a:gd name="T74" fmla="+- 0 7942 7900"/>
                    <a:gd name="T75" fmla="*/ 7942 h 44"/>
                    <a:gd name="T76" fmla="+- 0 3940 3895"/>
                    <a:gd name="T77" fmla="*/ T76 w 52"/>
                    <a:gd name="T78" fmla="+- 0 7944 7900"/>
                    <a:gd name="T79" fmla="*/ 7944 h 44"/>
                    <a:gd name="T80" fmla="+- 0 3934 3895"/>
                    <a:gd name="T81" fmla="*/ T80 w 52"/>
                    <a:gd name="T82" fmla="+- 0 7944 7900"/>
                    <a:gd name="T83" fmla="*/ 7944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52" h="44">
                      <a:moveTo>
                        <a:pt x="39" y="44"/>
                      </a:moveTo>
                      <a:lnTo>
                        <a:pt x="33" y="42"/>
                      </a:lnTo>
                      <a:lnTo>
                        <a:pt x="27" y="41"/>
                      </a:lnTo>
                      <a:lnTo>
                        <a:pt x="21" y="39"/>
                      </a:lnTo>
                      <a:lnTo>
                        <a:pt x="0" y="8"/>
                      </a:ln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1" y="1"/>
                      </a:lnTo>
                      <a:lnTo>
                        <a:pt x="17" y="4"/>
                      </a:lnTo>
                      <a:lnTo>
                        <a:pt x="25" y="5"/>
                      </a:lnTo>
                      <a:lnTo>
                        <a:pt x="31" y="9"/>
                      </a:lnTo>
                      <a:lnTo>
                        <a:pt x="38" y="12"/>
                      </a:lnTo>
                      <a:lnTo>
                        <a:pt x="43" y="16"/>
                      </a:lnTo>
                      <a:lnTo>
                        <a:pt x="47" y="18"/>
                      </a:lnTo>
                      <a:lnTo>
                        <a:pt x="51" y="22"/>
                      </a:lnTo>
                      <a:lnTo>
                        <a:pt x="51" y="30"/>
                      </a:lnTo>
                      <a:lnTo>
                        <a:pt x="51" y="35"/>
                      </a:lnTo>
                      <a:lnTo>
                        <a:pt x="52" y="42"/>
                      </a:lnTo>
                      <a:lnTo>
                        <a:pt x="45" y="44"/>
                      </a:lnTo>
                      <a:lnTo>
                        <a:pt x="39" y="44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2052" name="Picture 139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82" y="6402"/>
                  <a:ext cx="645" cy="5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3" name="Picture 14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92" y="6333"/>
                  <a:ext cx="483" cy="5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57" name="Group 141"/>
              <p:cNvGrpSpPr>
                <a:grpSpLocks/>
              </p:cNvGrpSpPr>
              <p:nvPr/>
            </p:nvGrpSpPr>
            <p:grpSpPr bwMode="auto">
              <a:xfrm>
                <a:off x="4880" y="8185"/>
                <a:ext cx="126" cy="85"/>
                <a:chOff x="4880" y="8185"/>
                <a:chExt cx="126" cy="85"/>
              </a:xfrm>
            </p:grpSpPr>
            <p:sp>
              <p:nvSpPr>
                <p:cNvPr id="2049" name="Freeform 142"/>
                <p:cNvSpPr>
                  <a:spLocks/>
                </p:cNvSpPr>
                <p:nvPr/>
              </p:nvSpPr>
              <p:spPr bwMode="auto">
                <a:xfrm>
                  <a:off x="4880" y="8185"/>
                  <a:ext cx="126" cy="85"/>
                </a:xfrm>
                <a:custGeom>
                  <a:avLst/>
                  <a:gdLst>
                    <a:gd name="T0" fmla="+- 0 4932 4880"/>
                    <a:gd name="T1" fmla="*/ T0 w 126"/>
                    <a:gd name="T2" fmla="+- 0 8185 8185"/>
                    <a:gd name="T3" fmla="*/ 8185 h 85"/>
                    <a:gd name="T4" fmla="+- 0 4927 4880"/>
                    <a:gd name="T5" fmla="*/ T4 w 126"/>
                    <a:gd name="T6" fmla="+- 0 8187 8185"/>
                    <a:gd name="T7" fmla="*/ 8187 h 85"/>
                    <a:gd name="T8" fmla="+- 0 4920 4880"/>
                    <a:gd name="T9" fmla="*/ T8 w 126"/>
                    <a:gd name="T10" fmla="+- 0 8187 8185"/>
                    <a:gd name="T11" fmla="*/ 8187 h 85"/>
                    <a:gd name="T12" fmla="+- 0 4897 4880"/>
                    <a:gd name="T13" fmla="*/ T12 w 126"/>
                    <a:gd name="T14" fmla="+- 0 8195 8185"/>
                    <a:gd name="T15" fmla="*/ 8195 h 85"/>
                    <a:gd name="T16" fmla="+- 0 4892 4880"/>
                    <a:gd name="T17" fmla="*/ T16 w 126"/>
                    <a:gd name="T18" fmla="+- 0 8198 8185"/>
                    <a:gd name="T19" fmla="*/ 8198 h 85"/>
                    <a:gd name="T20" fmla="+- 0 4886 4880"/>
                    <a:gd name="T21" fmla="*/ T20 w 126"/>
                    <a:gd name="T22" fmla="+- 0 8202 8185"/>
                    <a:gd name="T23" fmla="*/ 8202 h 85"/>
                    <a:gd name="T24" fmla="+- 0 4882 4880"/>
                    <a:gd name="T25" fmla="*/ T24 w 126"/>
                    <a:gd name="T26" fmla="+- 0 8207 8185"/>
                    <a:gd name="T27" fmla="*/ 8207 h 85"/>
                    <a:gd name="T28" fmla="+- 0 4880 4880"/>
                    <a:gd name="T29" fmla="*/ T28 w 126"/>
                    <a:gd name="T30" fmla="+- 0 8211 8185"/>
                    <a:gd name="T31" fmla="*/ 8211 h 85"/>
                    <a:gd name="T32" fmla="+- 0 4885 4880"/>
                    <a:gd name="T33" fmla="*/ T32 w 126"/>
                    <a:gd name="T34" fmla="+- 0 8227 8185"/>
                    <a:gd name="T35" fmla="*/ 8227 h 85"/>
                    <a:gd name="T36" fmla="+- 0 4889 4880"/>
                    <a:gd name="T37" fmla="*/ T36 w 126"/>
                    <a:gd name="T38" fmla="+- 0 8232 8185"/>
                    <a:gd name="T39" fmla="*/ 8232 h 85"/>
                    <a:gd name="T40" fmla="+- 0 4891 4880"/>
                    <a:gd name="T41" fmla="*/ T40 w 126"/>
                    <a:gd name="T42" fmla="+- 0 8238 8185"/>
                    <a:gd name="T43" fmla="*/ 8238 h 85"/>
                    <a:gd name="T44" fmla="+- 0 4894 4880"/>
                    <a:gd name="T45" fmla="*/ T44 w 126"/>
                    <a:gd name="T46" fmla="+- 0 8243 8185"/>
                    <a:gd name="T47" fmla="*/ 8243 h 85"/>
                    <a:gd name="T48" fmla="+- 0 4898 4880"/>
                    <a:gd name="T49" fmla="*/ T48 w 126"/>
                    <a:gd name="T50" fmla="+- 0 8249 8185"/>
                    <a:gd name="T51" fmla="*/ 8249 h 85"/>
                    <a:gd name="T52" fmla="+- 0 4901 4880"/>
                    <a:gd name="T53" fmla="*/ T52 w 126"/>
                    <a:gd name="T54" fmla="+- 0 8253 8185"/>
                    <a:gd name="T55" fmla="*/ 8253 h 85"/>
                    <a:gd name="T56" fmla="+- 0 4931 4880"/>
                    <a:gd name="T57" fmla="*/ T56 w 126"/>
                    <a:gd name="T58" fmla="+- 0 8271 8185"/>
                    <a:gd name="T59" fmla="*/ 8271 h 85"/>
                    <a:gd name="T60" fmla="+- 0 4954 4880"/>
                    <a:gd name="T61" fmla="*/ T60 w 126"/>
                    <a:gd name="T62" fmla="+- 0 8263 8185"/>
                    <a:gd name="T63" fmla="*/ 8263 h 85"/>
                    <a:gd name="T64" fmla="+- 0 4960 4880"/>
                    <a:gd name="T65" fmla="*/ T64 w 126"/>
                    <a:gd name="T66" fmla="+- 0 8259 8185"/>
                    <a:gd name="T67" fmla="*/ 8259 h 85"/>
                    <a:gd name="T68" fmla="+- 0 4965 4880"/>
                    <a:gd name="T69" fmla="*/ T68 w 126"/>
                    <a:gd name="T70" fmla="+- 0 8258 8185"/>
                    <a:gd name="T71" fmla="*/ 8258 h 85"/>
                    <a:gd name="T72" fmla="+- 0 4971 4880"/>
                    <a:gd name="T73" fmla="*/ T72 w 126"/>
                    <a:gd name="T74" fmla="+- 0 8254 8185"/>
                    <a:gd name="T75" fmla="*/ 8254 h 85"/>
                    <a:gd name="T76" fmla="+- 0 4976 4880"/>
                    <a:gd name="T77" fmla="*/ T76 w 126"/>
                    <a:gd name="T78" fmla="+- 0 8253 8185"/>
                    <a:gd name="T79" fmla="*/ 8253 h 85"/>
                    <a:gd name="T80" fmla="+- 0 4980 4880"/>
                    <a:gd name="T81" fmla="*/ T80 w 126"/>
                    <a:gd name="T82" fmla="+- 0 8249 8185"/>
                    <a:gd name="T83" fmla="*/ 8249 h 85"/>
                    <a:gd name="T84" fmla="+- 0 4987 4880"/>
                    <a:gd name="T85" fmla="*/ T84 w 126"/>
                    <a:gd name="T86" fmla="+- 0 8246 8185"/>
                    <a:gd name="T87" fmla="*/ 8246 h 85"/>
                    <a:gd name="T88" fmla="+- 0 4995 4880"/>
                    <a:gd name="T89" fmla="*/ T88 w 126"/>
                    <a:gd name="T90" fmla="+- 0 8239 8185"/>
                    <a:gd name="T91" fmla="*/ 8239 h 85"/>
                    <a:gd name="T92" fmla="+- 0 4997 4880"/>
                    <a:gd name="T93" fmla="*/ T92 w 126"/>
                    <a:gd name="T94" fmla="+- 0 8233 8185"/>
                    <a:gd name="T95" fmla="*/ 8233 h 85"/>
                    <a:gd name="T96" fmla="+- 0 5001 4880"/>
                    <a:gd name="T97" fmla="*/ T96 w 126"/>
                    <a:gd name="T98" fmla="+- 0 8228 8185"/>
                    <a:gd name="T99" fmla="*/ 8228 h 85"/>
                    <a:gd name="T100" fmla="+- 0 5006 4880"/>
                    <a:gd name="T101" fmla="*/ T100 w 126"/>
                    <a:gd name="T102" fmla="+- 0 8221 8185"/>
                    <a:gd name="T103" fmla="*/ 8221 h 85"/>
                    <a:gd name="T104" fmla="+- 0 5004 4880"/>
                    <a:gd name="T105" fmla="*/ T104 w 126"/>
                    <a:gd name="T106" fmla="+- 0 8215 8185"/>
                    <a:gd name="T107" fmla="*/ 8215 h 85"/>
                    <a:gd name="T108" fmla="+- 0 5004 4880"/>
                    <a:gd name="T109" fmla="*/ T108 w 126"/>
                    <a:gd name="T110" fmla="+- 0 8209 8185"/>
                    <a:gd name="T111" fmla="*/ 8209 h 85"/>
                    <a:gd name="T112" fmla="+- 0 5002 4880"/>
                    <a:gd name="T113" fmla="*/ T112 w 126"/>
                    <a:gd name="T114" fmla="+- 0 8203 8185"/>
                    <a:gd name="T115" fmla="*/ 8203 h 85"/>
                    <a:gd name="T116" fmla="+- 0 4997 4880"/>
                    <a:gd name="T117" fmla="*/ T116 w 126"/>
                    <a:gd name="T118" fmla="+- 0 8200 8185"/>
                    <a:gd name="T119" fmla="*/ 8200 h 85"/>
                    <a:gd name="T120" fmla="+- 0 4985 4880"/>
                    <a:gd name="T121" fmla="*/ T120 w 126"/>
                    <a:gd name="T122" fmla="+- 0 8197 8185"/>
                    <a:gd name="T123" fmla="*/ 8197 h 85"/>
                    <a:gd name="T124" fmla="+- 0 4981 4880"/>
                    <a:gd name="T125" fmla="*/ T124 w 126"/>
                    <a:gd name="T126" fmla="+- 0 8195 8185"/>
                    <a:gd name="T127" fmla="*/ 8195 h 85"/>
                    <a:gd name="T128" fmla="+- 0 4971 4880"/>
                    <a:gd name="T129" fmla="*/ T128 w 126"/>
                    <a:gd name="T130" fmla="+- 0 8192 8185"/>
                    <a:gd name="T131" fmla="*/ 8192 h 85"/>
                    <a:gd name="T132" fmla="+- 0 4962 4880"/>
                    <a:gd name="T133" fmla="*/ T132 w 126"/>
                    <a:gd name="T134" fmla="+- 0 8192 8185"/>
                    <a:gd name="T135" fmla="*/ 8192 h 85"/>
                    <a:gd name="T136" fmla="+- 0 4943 4880"/>
                    <a:gd name="T137" fmla="*/ T136 w 126"/>
                    <a:gd name="T138" fmla="+- 0 8187 8185"/>
                    <a:gd name="T139" fmla="*/ 8187 h 85"/>
                    <a:gd name="T140" fmla="+- 0 4938 4880"/>
                    <a:gd name="T141" fmla="*/ T140 w 126"/>
                    <a:gd name="T142" fmla="+- 0 8187 8185"/>
                    <a:gd name="T143" fmla="*/ 8187 h 85"/>
                    <a:gd name="T144" fmla="+- 0 4932 4880"/>
                    <a:gd name="T145" fmla="*/ T144 w 126"/>
                    <a:gd name="T146" fmla="+- 0 8185 8185"/>
                    <a:gd name="T147" fmla="*/ 8185 h 8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</a:cxnLst>
                  <a:rect l="0" t="0" r="r" b="b"/>
                  <a:pathLst>
                    <a:path w="126" h="85">
                      <a:moveTo>
                        <a:pt x="52" y="0"/>
                      </a:moveTo>
                      <a:lnTo>
                        <a:pt x="47" y="2"/>
                      </a:lnTo>
                      <a:lnTo>
                        <a:pt x="40" y="2"/>
                      </a:lnTo>
                      <a:lnTo>
                        <a:pt x="17" y="10"/>
                      </a:lnTo>
                      <a:lnTo>
                        <a:pt x="12" y="13"/>
                      </a:lnTo>
                      <a:lnTo>
                        <a:pt x="6" y="17"/>
                      </a:lnTo>
                      <a:lnTo>
                        <a:pt x="2" y="22"/>
                      </a:lnTo>
                      <a:lnTo>
                        <a:pt x="0" y="26"/>
                      </a:lnTo>
                      <a:lnTo>
                        <a:pt x="5" y="42"/>
                      </a:lnTo>
                      <a:lnTo>
                        <a:pt x="9" y="47"/>
                      </a:lnTo>
                      <a:lnTo>
                        <a:pt x="11" y="53"/>
                      </a:lnTo>
                      <a:lnTo>
                        <a:pt x="14" y="58"/>
                      </a:lnTo>
                      <a:lnTo>
                        <a:pt x="18" y="64"/>
                      </a:lnTo>
                      <a:lnTo>
                        <a:pt x="21" y="68"/>
                      </a:lnTo>
                      <a:lnTo>
                        <a:pt x="51" y="86"/>
                      </a:lnTo>
                      <a:lnTo>
                        <a:pt x="74" y="78"/>
                      </a:lnTo>
                      <a:lnTo>
                        <a:pt x="80" y="74"/>
                      </a:lnTo>
                      <a:lnTo>
                        <a:pt x="85" y="73"/>
                      </a:lnTo>
                      <a:lnTo>
                        <a:pt x="91" y="69"/>
                      </a:lnTo>
                      <a:lnTo>
                        <a:pt x="96" y="68"/>
                      </a:lnTo>
                      <a:lnTo>
                        <a:pt x="100" y="64"/>
                      </a:lnTo>
                      <a:lnTo>
                        <a:pt x="107" y="61"/>
                      </a:lnTo>
                      <a:lnTo>
                        <a:pt x="115" y="54"/>
                      </a:lnTo>
                      <a:lnTo>
                        <a:pt x="117" y="48"/>
                      </a:lnTo>
                      <a:lnTo>
                        <a:pt x="121" y="43"/>
                      </a:lnTo>
                      <a:lnTo>
                        <a:pt x="126" y="36"/>
                      </a:lnTo>
                      <a:lnTo>
                        <a:pt x="124" y="30"/>
                      </a:lnTo>
                      <a:lnTo>
                        <a:pt x="124" y="24"/>
                      </a:lnTo>
                      <a:lnTo>
                        <a:pt x="122" y="18"/>
                      </a:lnTo>
                      <a:lnTo>
                        <a:pt x="117" y="15"/>
                      </a:lnTo>
                      <a:lnTo>
                        <a:pt x="105" y="12"/>
                      </a:lnTo>
                      <a:lnTo>
                        <a:pt x="101" y="10"/>
                      </a:lnTo>
                      <a:lnTo>
                        <a:pt x="91" y="7"/>
                      </a:lnTo>
                      <a:lnTo>
                        <a:pt x="82" y="7"/>
                      </a:lnTo>
                      <a:lnTo>
                        <a:pt x="63" y="2"/>
                      </a:lnTo>
                      <a:lnTo>
                        <a:pt x="58" y="2"/>
                      </a:lnTo>
                      <a:lnTo>
                        <a:pt x="52" y="0"/>
                      </a:lnTo>
                    </a:path>
                  </a:pathLst>
                </a:custGeom>
                <a:solidFill>
                  <a:srgbClr val="9C93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0" name="Freeform 143"/>
                <p:cNvSpPr>
                  <a:spLocks/>
                </p:cNvSpPr>
                <p:nvPr/>
              </p:nvSpPr>
              <p:spPr bwMode="auto">
                <a:xfrm>
                  <a:off x="4880" y="8185"/>
                  <a:ext cx="126" cy="85"/>
                </a:xfrm>
                <a:custGeom>
                  <a:avLst/>
                  <a:gdLst>
                    <a:gd name="T0" fmla="+- 0 4969 4880"/>
                    <a:gd name="T1" fmla="*/ T0 w 126"/>
                    <a:gd name="T2" fmla="+- 0 8191 8185"/>
                    <a:gd name="T3" fmla="*/ 8191 h 85"/>
                    <a:gd name="T4" fmla="+- 0 4962 4880"/>
                    <a:gd name="T5" fmla="*/ T4 w 126"/>
                    <a:gd name="T6" fmla="+- 0 8192 8185"/>
                    <a:gd name="T7" fmla="*/ 8192 h 85"/>
                    <a:gd name="T8" fmla="+- 0 4971 4880"/>
                    <a:gd name="T9" fmla="*/ T8 w 126"/>
                    <a:gd name="T10" fmla="+- 0 8192 8185"/>
                    <a:gd name="T11" fmla="*/ 8192 h 85"/>
                    <a:gd name="T12" fmla="+- 0 4969 4880"/>
                    <a:gd name="T13" fmla="*/ T12 w 126"/>
                    <a:gd name="T14" fmla="+- 0 8191 8185"/>
                    <a:gd name="T15" fmla="*/ 8191 h 8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26" h="85">
                      <a:moveTo>
                        <a:pt x="89" y="6"/>
                      </a:moveTo>
                      <a:lnTo>
                        <a:pt x="82" y="7"/>
                      </a:lnTo>
                      <a:lnTo>
                        <a:pt x="91" y="7"/>
                      </a:lnTo>
                      <a:lnTo>
                        <a:pt x="89" y="6"/>
                      </a:lnTo>
                    </a:path>
                  </a:pathLst>
                </a:custGeom>
                <a:solidFill>
                  <a:srgbClr val="9C93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8" name="Group 144"/>
              <p:cNvGrpSpPr>
                <a:grpSpLocks/>
              </p:cNvGrpSpPr>
              <p:nvPr/>
            </p:nvGrpSpPr>
            <p:grpSpPr bwMode="auto">
              <a:xfrm>
                <a:off x="4880" y="8185"/>
                <a:ext cx="126" cy="85"/>
                <a:chOff x="4880" y="8185"/>
                <a:chExt cx="126" cy="85"/>
              </a:xfrm>
            </p:grpSpPr>
            <p:sp>
              <p:nvSpPr>
                <p:cNvPr id="2048" name="Freeform 145"/>
                <p:cNvSpPr>
                  <a:spLocks/>
                </p:cNvSpPr>
                <p:nvPr/>
              </p:nvSpPr>
              <p:spPr bwMode="auto">
                <a:xfrm>
                  <a:off x="4880" y="8185"/>
                  <a:ext cx="126" cy="85"/>
                </a:xfrm>
                <a:custGeom>
                  <a:avLst/>
                  <a:gdLst>
                    <a:gd name="T0" fmla="+- 0 4997 4880"/>
                    <a:gd name="T1" fmla="*/ T0 w 126"/>
                    <a:gd name="T2" fmla="+- 0 8233 8185"/>
                    <a:gd name="T3" fmla="*/ 8233 h 85"/>
                    <a:gd name="T4" fmla="+- 0 4995 4880"/>
                    <a:gd name="T5" fmla="*/ T4 w 126"/>
                    <a:gd name="T6" fmla="+- 0 8239 8185"/>
                    <a:gd name="T7" fmla="*/ 8239 h 85"/>
                    <a:gd name="T8" fmla="+- 0 4991 4880"/>
                    <a:gd name="T9" fmla="*/ T8 w 126"/>
                    <a:gd name="T10" fmla="+- 0 8242 8185"/>
                    <a:gd name="T11" fmla="*/ 8242 h 85"/>
                    <a:gd name="T12" fmla="+- 0 4987 4880"/>
                    <a:gd name="T13" fmla="*/ T12 w 126"/>
                    <a:gd name="T14" fmla="+- 0 8246 8185"/>
                    <a:gd name="T15" fmla="*/ 8246 h 85"/>
                    <a:gd name="T16" fmla="+- 0 4980 4880"/>
                    <a:gd name="T17" fmla="*/ T16 w 126"/>
                    <a:gd name="T18" fmla="+- 0 8249 8185"/>
                    <a:gd name="T19" fmla="*/ 8249 h 85"/>
                    <a:gd name="T20" fmla="+- 0 4976 4880"/>
                    <a:gd name="T21" fmla="*/ T20 w 126"/>
                    <a:gd name="T22" fmla="+- 0 8253 8185"/>
                    <a:gd name="T23" fmla="*/ 8253 h 85"/>
                    <a:gd name="T24" fmla="+- 0 4971 4880"/>
                    <a:gd name="T25" fmla="*/ T24 w 126"/>
                    <a:gd name="T26" fmla="+- 0 8254 8185"/>
                    <a:gd name="T27" fmla="*/ 8254 h 85"/>
                    <a:gd name="T28" fmla="+- 0 4965 4880"/>
                    <a:gd name="T29" fmla="*/ T28 w 126"/>
                    <a:gd name="T30" fmla="+- 0 8258 8185"/>
                    <a:gd name="T31" fmla="*/ 8258 h 85"/>
                    <a:gd name="T32" fmla="+- 0 4960 4880"/>
                    <a:gd name="T33" fmla="*/ T32 w 126"/>
                    <a:gd name="T34" fmla="+- 0 8259 8185"/>
                    <a:gd name="T35" fmla="*/ 8259 h 85"/>
                    <a:gd name="T36" fmla="+- 0 4954 4880"/>
                    <a:gd name="T37" fmla="*/ T36 w 126"/>
                    <a:gd name="T38" fmla="+- 0 8263 8185"/>
                    <a:gd name="T39" fmla="*/ 8263 h 85"/>
                    <a:gd name="T40" fmla="+- 0 4949 4880"/>
                    <a:gd name="T41" fmla="*/ T40 w 126"/>
                    <a:gd name="T42" fmla="+- 0 8265 8185"/>
                    <a:gd name="T43" fmla="*/ 8265 h 85"/>
                    <a:gd name="T44" fmla="+- 0 4942 4880"/>
                    <a:gd name="T45" fmla="*/ T44 w 126"/>
                    <a:gd name="T46" fmla="+- 0 8267 8185"/>
                    <a:gd name="T47" fmla="*/ 8267 h 85"/>
                    <a:gd name="T48" fmla="+- 0 4937 4880"/>
                    <a:gd name="T49" fmla="*/ T48 w 126"/>
                    <a:gd name="T50" fmla="+- 0 8269 8185"/>
                    <a:gd name="T51" fmla="*/ 8269 h 85"/>
                    <a:gd name="T52" fmla="+- 0 4931 4880"/>
                    <a:gd name="T53" fmla="*/ T52 w 126"/>
                    <a:gd name="T54" fmla="+- 0 8271 8185"/>
                    <a:gd name="T55" fmla="*/ 8271 h 85"/>
                    <a:gd name="T56" fmla="+- 0 4925 4880"/>
                    <a:gd name="T57" fmla="*/ T56 w 126"/>
                    <a:gd name="T58" fmla="+- 0 8271 8185"/>
                    <a:gd name="T59" fmla="*/ 8271 h 85"/>
                    <a:gd name="T60" fmla="+- 0 4919 4880"/>
                    <a:gd name="T61" fmla="*/ T60 w 126"/>
                    <a:gd name="T62" fmla="+- 0 8269 8185"/>
                    <a:gd name="T63" fmla="*/ 8269 h 85"/>
                    <a:gd name="T64" fmla="+- 0 4913 4880"/>
                    <a:gd name="T65" fmla="*/ T64 w 126"/>
                    <a:gd name="T66" fmla="+- 0 8266 8185"/>
                    <a:gd name="T67" fmla="*/ 8266 h 85"/>
                    <a:gd name="T68" fmla="+- 0 4908 4880"/>
                    <a:gd name="T69" fmla="*/ T68 w 126"/>
                    <a:gd name="T70" fmla="+- 0 8263 8185"/>
                    <a:gd name="T71" fmla="*/ 8263 h 85"/>
                    <a:gd name="T72" fmla="+- 0 4905 4880"/>
                    <a:gd name="T73" fmla="*/ T72 w 126"/>
                    <a:gd name="T74" fmla="+- 0 8259 8185"/>
                    <a:gd name="T75" fmla="*/ 8259 h 85"/>
                    <a:gd name="T76" fmla="+- 0 4901 4880"/>
                    <a:gd name="T77" fmla="*/ T76 w 126"/>
                    <a:gd name="T78" fmla="+- 0 8253 8185"/>
                    <a:gd name="T79" fmla="*/ 8253 h 85"/>
                    <a:gd name="T80" fmla="+- 0 4898 4880"/>
                    <a:gd name="T81" fmla="*/ T80 w 126"/>
                    <a:gd name="T82" fmla="+- 0 8249 8185"/>
                    <a:gd name="T83" fmla="*/ 8249 h 85"/>
                    <a:gd name="T84" fmla="+- 0 4894 4880"/>
                    <a:gd name="T85" fmla="*/ T84 w 126"/>
                    <a:gd name="T86" fmla="+- 0 8243 8185"/>
                    <a:gd name="T87" fmla="*/ 8243 h 85"/>
                    <a:gd name="T88" fmla="+- 0 4891 4880"/>
                    <a:gd name="T89" fmla="*/ T88 w 126"/>
                    <a:gd name="T90" fmla="+- 0 8238 8185"/>
                    <a:gd name="T91" fmla="*/ 8238 h 85"/>
                    <a:gd name="T92" fmla="+- 0 4889 4880"/>
                    <a:gd name="T93" fmla="*/ T92 w 126"/>
                    <a:gd name="T94" fmla="+- 0 8232 8185"/>
                    <a:gd name="T95" fmla="*/ 8232 h 85"/>
                    <a:gd name="T96" fmla="+- 0 4885 4880"/>
                    <a:gd name="T97" fmla="*/ T96 w 126"/>
                    <a:gd name="T98" fmla="+- 0 8227 8185"/>
                    <a:gd name="T99" fmla="*/ 8227 h 85"/>
                    <a:gd name="T100" fmla="+- 0 4883 4880"/>
                    <a:gd name="T101" fmla="*/ T100 w 126"/>
                    <a:gd name="T102" fmla="+- 0 8221 8185"/>
                    <a:gd name="T103" fmla="*/ 8221 h 85"/>
                    <a:gd name="T104" fmla="+- 0 4882 4880"/>
                    <a:gd name="T105" fmla="*/ T104 w 126"/>
                    <a:gd name="T106" fmla="+- 0 8216 8185"/>
                    <a:gd name="T107" fmla="*/ 8216 h 85"/>
                    <a:gd name="T108" fmla="+- 0 4880 4880"/>
                    <a:gd name="T109" fmla="*/ T108 w 126"/>
                    <a:gd name="T110" fmla="+- 0 8211 8185"/>
                    <a:gd name="T111" fmla="*/ 8211 h 85"/>
                    <a:gd name="T112" fmla="+- 0 4882 4880"/>
                    <a:gd name="T113" fmla="*/ T112 w 126"/>
                    <a:gd name="T114" fmla="+- 0 8207 8185"/>
                    <a:gd name="T115" fmla="*/ 8207 h 85"/>
                    <a:gd name="T116" fmla="+- 0 4886 4880"/>
                    <a:gd name="T117" fmla="*/ T116 w 126"/>
                    <a:gd name="T118" fmla="+- 0 8202 8185"/>
                    <a:gd name="T119" fmla="*/ 8202 h 85"/>
                    <a:gd name="T120" fmla="+- 0 4892 4880"/>
                    <a:gd name="T121" fmla="*/ T120 w 126"/>
                    <a:gd name="T122" fmla="+- 0 8198 8185"/>
                    <a:gd name="T123" fmla="*/ 8198 h 85"/>
                    <a:gd name="T124" fmla="+- 0 4897 4880"/>
                    <a:gd name="T125" fmla="*/ T124 w 126"/>
                    <a:gd name="T126" fmla="+- 0 8195 8185"/>
                    <a:gd name="T127" fmla="*/ 8195 h 85"/>
                    <a:gd name="T128" fmla="+- 0 4903 4880"/>
                    <a:gd name="T129" fmla="*/ T128 w 126"/>
                    <a:gd name="T130" fmla="+- 0 8193 8185"/>
                    <a:gd name="T131" fmla="*/ 8193 h 85"/>
                    <a:gd name="T132" fmla="+- 0 4908 4880"/>
                    <a:gd name="T133" fmla="*/ T132 w 126"/>
                    <a:gd name="T134" fmla="+- 0 8191 8185"/>
                    <a:gd name="T135" fmla="*/ 8191 h 85"/>
                    <a:gd name="T136" fmla="+- 0 4915 4880"/>
                    <a:gd name="T137" fmla="*/ T136 w 126"/>
                    <a:gd name="T138" fmla="+- 0 8189 8185"/>
                    <a:gd name="T139" fmla="*/ 8189 h 85"/>
                    <a:gd name="T140" fmla="+- 0 4920 4880"/>
                    <a:gd name="T141" fmla="*/ T140 w 126"/>
                    <a:gd name="T142" fmla="+- 0 8187 8185"/>
                    <a:gd name="T143" fmla="*/ 8187 h 85"/>
                    <a:gd name="T144" fmla="+- 0 4927 4880"/>
                    <a:gd name="T145" fmla="*/ T144 w 126"/>
                    <a:gd name="T146" fmla="+- 0 8187 8185"/>
                    <a:gd name="T147" fmla="*/ 8187 h 85"/>
                    <a:gd name="T148" fmla="+- 0 4932 4880"/>
                    <a:gd name="T149" fmla="*/ T148 w 126"/>
                    <a:gd name="T150" fmla="+- 0 8185 8185"/>
                    <a:gd name="T151" fmla="*/ 8185 h 85"/>
                    <a:gd name="T152" fmla="+- 0 4938 4880"/>
                    <a:gd name="T153" fmla="*/ T152 w 126"/>
                    <a:gd name="T154" fmla="+- 0 8187 8185"/>
                    <a:gd name="T155" fmla="*/ 8187 h 85"/>
                    <a:gd name="T156" fmla="+- 0 4943 4880"/>
                    <a:gd name="T157" fmla="*/ T156 w 126"/>
                    <a:gd name="T158" fmla="+- 0 8187 8185"/>
                    <a:gd name="T159" fmla="*/ 8187 h 85"/>
                    <a:gd name="T160" fmla="+- 0 4950 4880"/>
                    <a:gd name="T161" fmla="*/ T160 w 126"/>
                    <a:gd name="T162" fmla="+- 0 8189 8185"/>
                    <a:gd name="T163" fmla="*/ 8189 h 85"/>
                    <a:gd name="T164" fmla="+- 0 4956 4880"/>
                    <a:gd name="T165" fmla="*/ T164 w 126"/>
                    <a:gd name="T166" fmla="+- 0 8190 8185"/>
                    <a:gd name="T167" fmla="*/ 8190 h 85"/>
                    <a:gd name="T168" fmla="+- 0 4962 4880"/>
                    <a:gd name="T169" fmla="*/ T168 w 126"/>
                    <a:gd name="T170" fmla="+- 0 8192 8185"/>
                    <a:gd name="T171" fmla="*/ 8192 h 85"/>
                    <a:gd name="T172" fmla="+- 0 4969 4880"/>
                    <a:gd name="T173" fmla="*/ T172 w 126"/>
                    <a:gd name="T174" fmla="+- 0 8191 8185"/>
                    <a:gd name="T175" fmla="*/ 8191 h 85"/>
                    <a:gd name="T176" fmla="+- 0 4975 4880"/>
                    <a:gd name="T177" fmla="*/ T176 w 126"/>
                    <a:gd name="T178" fmla="+- 0 8193 8185"/>
                    <a:gd name="T179" fmla="*/ 8193 h 85"/>
                    <a:gd name="T180" fmla="+- 0 4981 4880"/>
                    <a:gd name="T181" fmla="*/ T180 w 126"/>
                    <a:gd name="T182" fmla="+- 0 8195 8185"/>
                    <a:gd name="T183" fmla="*/ 8195 h 85"/>
                    <a:gd name="T184" fmla="+- 0 4985 4880"/>
                    <a:gd name="T185" fmla="*/ T184 w 126"/>
                    <a:gd name="T186" fmla="+- 0 8197 8185"/>
                    <a:gd name="T187" fmla="*/ 8197 h 85"/>
                    <a:gd name="T188" fmla="+- 0 4991 4880"/>
                    <a:gd name="T189" fmla="*/ T188 w 126"/>
                    <a:gd name="T190" fmla="+- 0 8199 8185"/>
                    <a:gd name="T191" fmla="*/ 8199 h 85"/>
                    <a:gd name="T192" fmla="+- 0 4997 4880"/>
                    <a:gd name="T193" fmla="*/ T192 w 126"/>
                    <a:gd name="T194" fmla="+- 0 8200 8185"/>
                    <a:gd name="T195" fmla="*/ 8200 h 85"/>
                    <a:gd name="T196" fmla="+- 0 5002 4880"/>
                    <a:gd name="T197" fmla="*/ T196 w 126"/>
                    <a:gd name="T198" fmla="+- 0 8203 8185"/>
                    <a:gd name="T199" fmla="*/ 8203 h 85"/>
                    <a:gd name="T200" fmla="+- 0 5004 4880"/>
                    <a:gd name="T201" fmla="*/ T200 w 126"/>
                    <a:gd name="T202" fmla="+- 0 8209 8185"/>
                    <a:gd name="T203" fmla="*/ 8209 h 85"/>
                    <a:gd name="T204" fmla="+- 0 5004 4880"/>
                    <a:gd name="T205" fmla="*/ T204 w 126"/>
                    <a:gd name="T206" fmla="+- 0 8215 8185"/>
                    <a:gd name="T207" fmla="*/ 8215 h 85"/>
                    <a:gd name="T208" fmla="+- 0 5006 4880"/>
                    <a:gd name="T209" fmla="*/ T208 w 126"/>
                    <a:gd name="T210" fmla="+- 0 8221 8185"/>
                    <a:gd name="T211" fmla="*/ 8221 h 85"/>
                    <a:gd name="T212" fmla="+- 0 5001 4880"/>
                    <a:gd name="T213" fmla="*/ T212 w 126"/>
                    <a:gd name="T214" fmla="+- 0 8228 8185"/>
                    <a:gd name="T215" fmla="*/ 8228 h 85"/>
                    <a:gd name="T216" fmla="+- 0 4997 4880"/>
                    <a:gd name="T217" fmla="*/ T216 w 126"/>
                    <a:gd name="T218" fmla="+- 0 8233 8185"/>
                    <a:gd name="T219" fmla="*/ 8233 h 8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</a:cxnLst>
                  <a:rect l="0" t="0" r="r" b="b"/>
                  <a:pathLst>
                    <a:path w="126" h="85">
                      <a:moveTo>
                        <a:pt x="117" y="48"/>
                      </a:moveTo>
                      <a:lnTo>
                        <a:pt x="115" y="54"/>
                      </a:lnTo>
                      <a:lnTo>
                        <a:pt x="111" y="57"/>
                      </a:lnTo>
                      <a:lnTo>
                        <a:pt x="107" y="61"/>
                      </a:lnTo>
                      <a:lnTo>
                        <a:pt x="100" y="64"/>
                      </a:lnTo>
                      <a:lnTo>
                        <a:pt x="96" y="68"/>
                      </a:lnTo>
                      <a:lnTo>
                        <a:pt x="91" y="69"/>
                      </a:lnTo>
                      <a:lnTo>
                        <a:pt x="85" y="73"/>
                      </a:lnTo>
                      <a:lnTo>
                        <a:pt x="80" y="74"/>
                      </a:lnTo>
                      <a:lnTo>
                        <a:pt x="74" y="78"/>
                      </a:lnTo>
                      <a:lnTo>
                        <a:pt x="69" y="80"/>
                      </a:lnTo>
                      <a:lnTo>
                        <a:pt x="62" y="82"/>
                      </a:lnTo>
                      <a:lnTo>
                        <a:pt x="57" y="84"/>
                      </a:lnTo>
                      <a:lnTo>
                        <a:pt x="51" y="86"/>
                      </a:lnTo>
                      <a:lnTo>
                        <a:pt x="45" y="86"/>
                      </a:lnTo>
                      <a:lnTo>
                        <a:pt x="39" y="84"/>
                      </a:lnTo>
                      <a:lnTo>
                        <a:pt x="33" y="81"/>
                      </a:lnTo>
                      <a:lnTo>
                        <a:pt x="28" y="78"/>
                      </a:lnTo>
                      <a:lnTo>
                        <a:pt x="25" y="74"/>
                      </a:lnTo>
                      <a:lnTo>
                        <a:pt x="21" y="68"/>
                      </a:lnTo>
                      <a:lnTo>
                        <a:pt x="18" y="64"/>
                      </a:lnTo>
                      <a:lnTo>
                        <a:pt x="14" y="58"/>
                      </a:lnTo>
                      <a:lnTo>
                        <a:pt x="11" y="53"/>
                      </a:lnTo>
                      <a:lnTo>
                        <a:pt x="9" y="47"/>
                      </a:lnTo>
                      <a:lnTo>
                        <a:pt x="5" y="42"/>
                      </a:lnTo>
                      <a:lnTo>
                        <a:pt x="3" y="36"/>
                      </a:lnTo>
                      <a:lnTo>
                        <a:pt x="2" y="31"/>
                      </a:lnTo>
                      <a:lnTo>
                        <a:pt x="0" y="26"/>
                      </a:lnTo>
                      <a:lnTo>
                        <a:pt x="2" y="22"/>
                      </a:lnTo>
                      <a:lnTo>
                        <a:pt x="6" y="17"/>
                      </a:lnTo>
                      <a:lnTo>
                        <a:pt x="12" y="13"/>
                      </a:lnTo>
                      <a:lnTo>
                        <a:pt x="17" y="10"/>
                      </a:lnTo>
                      <a:lnTo>
                        <a:pt x="23" y="8"/>
                      </a:lnTo>
                      <a:lnTo>
                        <a:pt x="28" y="6"/>
                      </a:lnTo>
                      <a:lnTo>
                        <a:pt x="35" y="4"/>
                      </a:lnTo>
                      <a:lnTo>
                        <a:pt x="40" y="2"/>
                      </a:lnTo>
                      <a:lnTo>
                        <a:pt x="47" y="2"/>
                      </a:lnTo>
                      <a:lnTo>
                        <a:pt x="52" y="0"/>
                      </a:lnTo>
                      <a:lnTo>
                        <a:pt x="58" y="2"/>
                      </a:lnTo>
                      <a:lnTo>
                        <a:pt x="63" y="2"/>
                      </a:lnTo>
                      <a:lnTo>
                        <a:pt x="70" y="4"/>
                      </a:lnTo>
                      <a:lnTo>
                        <a:pt x="76" y="5"/>
                      </a:lnTo>
                      <a:lnTo>
                        <a:pt x="82" y="7"/>
                      </a:lnTo>
                      <a:lnTo>
                        <a:pt x="89" y="6"/>
                      </a:lnTo>
                      <a:lnTo>
                        <a:pt x="95" y="8"/>
                      </a:lnTo>
                      <a:lnTo>
                        <a:pt x="101" y="10"/>
                      </a:lnTo>
                      <a:lnTo>
                        <a:pt x="105" y="12"/>
                      </a:lnTo>
                      <a:lnTo>
                        <a:pt x="111" y="14"/>
                      </a:lnTo>
                      <a:lnTo>
                        <a:pt x="117" y="15"/>
                      </a:lnTo>
                      <a:lnTo>
                        <a:pt x="122" y="18"/>
                      </a:lnTo>
                      <a:lnTo>
                        <a:pt x="124" y="24"/>
                      </a:lnTo>
                      <a:lnTo>
                        <a:pt x="124" y="30"/>
                      </a:lnTo>
                      <a:lnTo>
                        <a:pt x="126" y="36"/>
                      </a:lnTo>
                      <a:lnTo>
                        <a:pt x="121" y="43"/>
                      </a:lnTo>
                      <a:lnTo>
                        <a:pt x="117" y="48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9" name="Group 146"/>
              <p:cNvGrpSpPr>
                <a:grpSpLocks/>
              </p:cNvGrpSpPr>
              <p:nvPr/>
            </p:nvGrpSpPr>
            <p:grpSpPr bwMode="auto">
              <a:xfrm>
                <a:off x="7302" y="7262"/>
                <a:ext cx="2960" cy="3819"/>
                <a:chOff x="7302" y="7262"/>
                <a:chExt cx="2960" cy="3819"/>
              </a:xfrm>
            </p:grpSpPr>
            <p:sp>
              <p:nvSpPr>
                <p:cNvPr id="2046" name="Freeform 147"/>
                <p:cNvSpPr>
                  <a:spLocks/>
                </p:cNvSpPr>
                <p:nvPr/>
              </p:nvSpPr>
              <p:spPr bwMode="auto">
                <a:xfrm>
                  <a:off x="7302" y="7262"/>
                  <a:ext cx="2960" cy="3819"/>
                </a:xfrm>
                <a:custGeom>
                  <a:avLst/>
                  <a:gdLst>
                    <a:gd name="T0" fmla="+- 0 7528 7302"/>
                    <a:gd name="T1" fmla="*/ T0 w 2960"/>
                    <a:gd name="T2" fmla="+- 0 7649 7262"/>
                    <a:gd name="T3" fmla="*/ 7649 h 3819"/>
                    <a:gd name="T4" fmla="+- 0 7747 7302"/>
                    <a:gd name="T5" fmla="*/ T4 w 2960"/>
                    <a:gd name="T6" fmla="+- 0 7834 7262"/>
                    <a:gd name="T7" fmla="*/ 7834 h 3819"/>
                    <a:gd name="T8" fmla="+- 0 7929 7302"/>
                    <a:gd name="T9" fmla="*/ T8 w 2960"/>
                    <a:gd name="T10" fmla="+- 0 8060 7262"/>
                    <a:gd name="T11" fmla="*/ 8060 h 3819"/>
                    <a:gd name="T12" fmla="+- 0 8113 7302"/>
                    <a:gd name="T13" fmla="*/ T12 w 2960"/>
                    <a:gd name="T14" fmla="+- 0 8290 7262"/>
                    <a:gd name="T15" fmla="*/ 8290 h 3819"/>
                    <a:gd name="T16" fmla="+- 0 8360 7302"/>
                    <a:gd name="T17" fmla="*/ T16 w 2960"/>
                    <a:gd name="T18" fmla="+- 0 8501 7262"/>
                    <a:gd name="T19" fmla="*/ 8501 h 3819"/>
                    <a:gd name="T20" fmla="+- 0 8572 7302"/>
                    <a:gd name="T21" fmla="*/ T20 w 2960"/>
                    <a:gd name="T22" fmla="+- 0 8722 7262"/>
                    <a:gd name="T23" fmla="*/ 8722 h 3819"/>
                    <a:gd name="T24" fmla="+- 0 8815 7302"/>
                    <a:gd name="T25" fmla="*/ T24 w 2960"/>
                    <a:gd name="T26" fmla="+- 0 8914 7262"/>
                    <a:gd name="T27" fmla="*/ 8914 h 3819"/>
                    <a:gd name="T28" fmla="+- 0 9028 7302"/>
                    <a:gd name="T29" fmla="*/ T28 w 2960"/>
                    <a:gd name="T30" fmla="+- 0 9143 7262"/>
                    <a:gd name="T31" fmla="*/ 9143 h 3819"/>
                    <a:gd name="T32" fmla="+- 0 8987 7302"/>
                    <a:gd name="T33" fmla="*/ T32 w 2960"/>
                    <a:gd name="T34" fmla="+- 0 9034 7262"/>
                    <a:gd name="T35" fmla="*/ 9034 h 3819"/>
                    <a:gd name="T36" fmla="+- 0 8772 7302"/>
                    <a:gd name="T37" fmla="*/ T36 w 2960"/>
                    <a:gd name="T38" fmla="+- 0 8776 7262"/>
                    <a:gd name="T39" fmla="*/ 8776 h 3819"/>
                    <a:gd name="T40" fmla="+- 0 8524 7302"/>
                    <a:gd name="T41" fmla="*/ T40 w 2960"/>
                    <a:gd name="T42" fmla="+- 0 8582 7262"/>
                    <a:gd name="T43" fmla="*/ 8582 h 3819"/>
                    <a:gd name="T44" fmla="+- 0 8314 7302"/>
                    <a:gd name="T45" fmla="*/ T44 w 2960"/>
                    <a:gd name="T46" fmla="+- 0 8389 7262"/>
                    <a:gd name="T47" fmla="*/ 8389 h 3819"/>
                    <a:gd name="T48" fmla="+- 0 8097 7302"/>
                    <a:gd name="T49" fmla="*/ T48 w 2960"/>
                    <a:gd name="T50" fmla="+- 0 8185 7262"/>
                    <a:gd name="T51" fmla="*/ 8185 h 3819"/>
                    <a:gd name="T52" fmla="+- 0 8093 7302"/>
                    <a:gd name="T53" fmla="*/ T52 w 2960"/>
                    <a:gd name="T54" fmla="+- 0 8094 7262"/>
                    <a:gd name="T55" fmla="*/ 8094 h 3819"/>
                    <a:gd name="T56" fmla="+- 0 8335 7302"/>
                    <a:gd name="T57" fmla="*/ T56 w 2960"/>
                    <a:gd name="T58" fmla="+- 0 8280 7262"/>
                    <a:gd name="T59" fmla="*/ 8280 h 3819"/>
                    <a:gd name="T60" fmla="+- 0 8585 7302"/>
                    <a:gd name="T61" fmla="*/ T60 w 2960"/>
                    <a:gd name="T62" fmla="+- 0 8432 7262"/>
                    <a:gd name="T63" fmla="*/ 8432 h 3819"/>
                    <a:gd name="T64" fmla="+- 0 8726 7302"/>
                    <a:gd name="T65" fmla="*/ T64 w 2960"/>
                    <a:gd name="T66" fmla="+- 0 8481 7262"/>
                    <a:gd name="T67" fmla="*/ 8481 h 3819"/>
                    <a:gd name="T68" fmla="+- 0 8531 7302"/>
                    <a:gd name="T69" fmla="*/ T68 w 2960"/>
                    <a:gd name="T70" fmla="+- 0 8267 7262"/>
                    <a:gd name="T71" fmla="*/ 8267 h 3819"/>
                    <a:gd name="T72" fmla="+- 0 8495 7302"/>
                    <a:gd name="T73" fmla="*/ T72 w 2960"/>
                    <a:gd name="T74" fmla="+- 0 8075 7262"/>
                    <a:gd name="T75" fmla="*/ 8075 h 3819"/>
                    <a:gd name="T76" fmla="+- 0 8247 7302"/>
                    <a:gd name="T77" fmla="*/ T76 w 2960"/>
                    <a:gd name="T78" fmla="+- 0 7760 7262"/>
                    <a:gd name="T79" fmla="*/ 7760 h 3819"/>
                    <a:gd name="T80" fmla="+- 0 8196 7302"/>
                    <a:gd name="T81" fmla="*/ T80 w 2960"/>
                    <a:gd name="T82" fmla="+- 0 7529 7262"/>
                    <a:gd name="T83" fmla="*/ 7529 h 3819"/>
                    <a:gd name="T84" fmla="+- 0 8036 7302"/>
                    <a:gd name="T85" fmla="*/ T84 w 2960"/>
                    <a:gd name="T86" fmla="+- 0 7285 7262"/>
                    <a:gd name="T87" fmla="*/ 7285 h 3819"/>
                    <a:gd name="T88" fmla="+- 0 8215 7302"/>
                    <a:gd name="T89" fmla="*/ T88 w 2960"/>
                    <a:gd name="T90" fmla="+- 0 7441 7262"/>
                    <a:gd name="T91" fmla="*/ 7441 h 3819"/>
                    <a:gd name="T92" fmla="+- 0 8317 7302"/>
                    <a:gd name="T93" fmla="*/ T92 w 2960"/>
                    <a:gd name="T94" fmla="+- 0 7506 7262"/>
                    <a:gd name="T95" fmla="*/ 7506 h 3819"/>
                    <a:gd name="T96" fmla="+- 0 8377 7302"/>
                    <a:gd name="T97" fmla="*/ T96 w 2960"/>
                    <a:gd name="T98" fmla="+- 0 7538 7262"/>
                    <a:gd name="T99" fmla="*/ 7538 h 3819"/>
                    <a:gd name="T100" fmla="+- 0 8566 7302"/>
                    <a:gd name="T101" fmla="*/ T100 w 2960"/>
                    <a:gd name="T102" fmla="+- 0 7678 7262"/>
                    <a:gd name="T103" fmla="*/ 7678 h 3819"/>
                    <a:gd name="T104" fmla="+- 0 8703 7302"/>
                    <a:gd name="T105" fmla="*/ T104 w 2960"/>
                    <a:gd name="T106" fmla="+- 0 7873 7262"/>
                    <a:gd name="T107" fmla="*/ 7873 h 3819"/>
                    <a:gd name="T108" fmla="+- 0 8917 7302"/>
                    <a:gd name="T109" fmla="*/ T108 w 2960"/>
                    <a:gd name="T110" fmla="+- 0 8072 7262"/>
                    <a:gd name="T111" fmla="*/ 8072 h 3819"/>
                    <a:gd name="T112" fmla="+- 0 9124 7302"/>
                    <a:gd name="T113" fmla="*/ T112 w 2960"/>
                    <a:gd name="T114" fmla="+- 0 8216 7262"/>
                    <a:gd name="T115" fmla="*/ 8216 h 3819"/>
                    <a:gd name="T116" fmla="+- 0 9395 7302"/>
                    <a:gd name="T117" fmla="*/ T116 w 2960"/>
                    <a:gd name="T118" fmla="+- 0 8132 7262"/>
                    <a:gd name="T119" fmla="*/ 8132 h 3819"/>
                    <a:gd name="T120" fmla="+- 0 9466 7302"/>
                    <a:gd name="T121" fmla="*/ T120 w 2960"/>
                    <a:gd name="T122" fmla="+- 0 8301 7262"/>
                    <a:gd name="T123" fmla="*/ 8301 h 3819"/>
                    <a:gd name="T124" fmla="+- 0 9461 7302"/>
                    <a:gd name="T125" fmla="*/ T124 w 2960"/>
                    <a:gd name="T126" fmla="+- 0 8439 7262"/>
                    <a:gd name="T127" fmla="*/ 8439 h 3819"/>
                    <a:gd name="T128" fmla="+- 0 9514 7302"/>
                    <a:gd name="T129" fmla="*/ T128 w 2960"/>
                    <a:gd name="T130" fmla="+- 0 8688 7262"/>
                    <a:gd name="T131" fmla="*/ 8688 h 3819"/>
                    <a:gd name="T132" fmla="+- 0 9428 7302"/>
                    <a:gd name="T133" fmla="*/ T132 w 2960"/>
                    <a:gd name="T134" fmla="+- 0 8933 7262"/>
                    <a:gd name="T135" fmla="*/ 8933 h 3819"/>
                    <a:gd name="T136" fmla="+- 0 9543 7302"/>
                    <a:gd name="T137" fmla="*/ T136 w 2960"/>
                    <a:gd name="T138" fmla="+- 0 9204 7262"/>
                    <a:gd name="T139" fmla="*/ 9204 h 3819"/>
                    <a:gd name="T140" fmla="+- 0 9711 7302"/>
                    <a:gd name="T141" fmla="*/ T140 w 2960"/>
                    <a:gd name="T142" fmla="+- 0 9475 7262"/>
                    <a:gd name="T143" fmla="*/ 9475 h 3819"/>
                    <a:gd name="T144" fmla="+- 0 9813 7302"/>
                    <a:gd name="T145" fmla="*/ T144 w 2960"/>
                    <a:gd name="T146" fmla="+- 0 9718 7262"/>
                    <a:gd name="T147" fmla="*/ 9718 h 3819"/>
                    <a:gd name="T148" fmla="+- 0 9912 7302"/>
                    <a:gd name="T149" fmla="*/ T148 w 2960"/>
                    <a:gd name="T150" fmla="+- 0 9902 7262"/>
                    <a:gd name="T151" fmla="*/ 9902 h 3819"/>
                    <a:gd name="T152" fmla="+- 0 10021 7302"/>
                    <a:gd name="T153" fmla="*/ T152 w 2960"/>
                    <a:gd name="T154" fmla="+- 0 10205 7262"/>
                    <a:gd name="T155" fmla="*/ 10205 h 3819"/>
                    <a:gd name="T156" fmla="+- 0 10070 7302"/>
                    <a:gd name="T157" fmla="*/ T156 w 2960"/>
                    <a:gd name="T158" fmla="+- 0 10437 7262"/>
                    <a:gd name="T159" fmla="*/ 10437 h 3819"/>
                    <a:gd name="T160" fmla="+- 0 9867 7302"/>
                    <a:gd name="T161" fmla="*/ T160 w 2960"/>
                    <a:gd name="T162" fmla="+- 0 10580 7262"/>
                    <a:gd name="T163" fmla="*/ 10580 h 3819"/>
                    <a:gd name="T164" fmla="+- 0 10057 7302"/>
                    <a:gd name="T165" fmla="*/ T164 w 2960"/>
                    <a:gd name="T166" fmla="+- 0 10729 7262"/>
                    <a:gd name="T167" fmla="*/ 10729 h 3819"/>
                    <a:gd name="T168" fmla="+- 0 10221 7302"/>
                    <a:gd name="T169" fmla="*/ T168 w 2960"/>
                    <a:gd name="T170" fmla="+- 0 10930 7262"/>
                    <a:gd name="T171" fmla="*/ 10930 h 3819"/>
                    <a:gd name="T172" fmla="+- 0 9855 7302"/>
                    <a:gd name="T173" fmla="*/ T172 w 2960"/>
                    <a:gd name="T174" fmla="+- 0 10982 7262"/>
                    <a:gd name="T175" fmla="*/ 10982 h 3819"/>
                    <a:gd name="T176" fmla="+- 0 9671 7302"/>
                    <a:gd name="T177" fmla="*/ T176 w 2960"/>
                    <a:gd name="T178" fmla="+- 0 10663 7262"/>
                    <a:gd name="T179" fmla="*/ 10663 h 3819"/>
                    <a:gd name="T180" fmla="+- 0 9570 7302"/>
                    <a:gd name="T181" fmla="*/ T180 w 2960"/>
                    <a:gd name="T182" fmla="+- 0 10379 7262"/>
                    <a:gd name="T183" fmla="*/ 10379 h 3819"/>
                    <a:gd name="T184" fmla="+- 0 9523 7302"/>
                    <a:gd name="T185" fmla="*/ T184 w 2960"/>
                    <a:gd name="T186" fmla="+- 0 10075 7262"/>
                    <a:gd name="T187" fmla="*/ 10075 h 3819"/>
                    <a:gd name="T188" fmla="+- 0 9361 7302"/>
                    <a:gd name="T189" fmla="*/ T188 w 2960"/>
                    <a:gd name="T190" fmla="+- 0 9816 7262"/>
                    <a:gd name="T191" fmla="*/ 9816 h 3819"/>
                    <a:gd name="T192" fmla="+- 0 9131 7302"/>
                    <a:gd name="T193" fmla="*/ T192 w 2960"/>
                    <a:gd name="T194" fmla="+- 0 9602 7262"/>
                    <a:gd name="T195" fmla="*/ 9602 h 3819"/>
                    <a:gd name="T196" fmla="+- 0 8911 7302"/>
                    <a:gd name="T197" fmla="*/ T196 w 2960"/>
                    <a:gd name="T198" fmla="+- 0 9383 7262"/>
                    <a:gd name="T199" fmla="*/ 9383 h 3819"/>
                    <a:gd name="T200" fmla="+- 0 8713 7302"/>
                    <a:gd name="T201" fmla="*/ T200 w 2960"/>
                    <a:gd name="T202" fmla="+- 0 9115 7262"/>
                    <a:gd name="T203" fmla="*/ 9115 h 3819"/>
                    <a:gd name="T204" fmla="+- 0 8520 7302"/>
                    <a:gd name="T205" fmla="*/ T204 w 2960"/>
                    <a:gd name="T206" fmla="+- 0 8880 7262"/>
                    <a:gd name="T207" fmla="*/ 8880 h 3819"/>
                    <a:gd name="T208" fmla="+- 0 8460 7302"/>
                    <a:gd name="T209" fmla="*/ T208 w 2960"/>
                    <a:gd name="T210" fmla="+- 0 9039 7262"/>
                    <a:gd name="T211" fmla="*/ 9039 h 3819"/>
                    <a:gd name="T212" fmla="+- 0 8700 7302"/>
                    <a:gd name="T213" fmla="*/ T212 w 2960"/>
                    <a:gd name="T214" fmla="+- 0 9228 7262"/>
                    <a:gd name="T215" fmla="*/ 9228 h 3819"/>
                    <a:gd name="T216" fmla="+- 0 8661 7302"/>
                    <a:gd name="T217" fmla="*/ T216 w 2960"/>
                    <a:gd name="T218" fmla="+- 0 9276 7262"/>
                    <a:gd name="T219" fmla="*/ 9276 h 3819"/>
                    <a:gd name="T220" fmla="+- 0 8427 7302"/>
                    <a:gd name="T221" fmla="*/ T220 w 2960"/>
                    <a:gd name="T222" fmla="+- 0 9071 7262"/>
                    <a:gd name="T223" fmla="*/ 9071 h 3819"/>
                    <a:gd name="T224" fmla="+- 0 8201 7302"/>
                    <a:gd name="T225" fmla="*/ T224 w 2960"/>
                    <a:gd name="T226" fmla="+- 0 8859 7262"/>
                    <a:gd name="T227" fmla="*/ 8859 h 3819"/>
                    <a:gd name="T228" fmla="+- 0 7998 7302"/>
                    <a:gd name="T229" fmla="*/ T228 w 2960"/>
                    <a:gd name="T230" fmla="+- 0 8626 7262"/>
                    <a:gd name="T231" fmla="*/ 8626 h 3819"/>
                    <a:gd name="T232" fmla="+- 0 7765 7302"/>
                    <a:gd name="T233" fmla="*/ T232 w 2960"/>
                    <a:gd name="T234" fmla="+- 0 8407 7262"/>
                    <a:gd name="T235" fmla="*/ 8407 h 3819"/>
                    <a:gd name="T236" fmla="+- 0 7558 7302"/>
                    <a:gd name="T237" fmla="*/ T236 w 2960"/>
                    <a:gd name="T238" fmla="+- 0 8146 7262"/>
                    <a:gd name="T239" fmla="*/ 8146 h 3819"/>
                    <a:gd name="T240" fmla="+- 0 7337 7302"/>
                    <a:gd name="T241" fmla="*/ T240 w 2960"/>
                    <a:gd name="T242" fmla="+- 0 7819 7262"/>
                    <a:gd name="T243" fmla="*/ 7819 h 3819"/>
                    <a:gd name="T244" fmla="+- 0 7456 7302"/>
                    <a:gd name="T245" fmla="*/ T244 w 2960"/>
                    <a:gd name="T246" fmla="+- 0 7781 7262"/>
                    <a:gd name="T247" fmla="*/ 7781 h 3819"/>
                    <a:gd name="T248" fmla="+- 0 7422 7302"/>
                    <a:gd name="T249" fmla="*/ T248 w 2960"/>
                    <a:gd name="T250" fmla="+- 0 7699 7262"/>
                    <a:gd name="T251" fmla="*/ 7699 h 381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  <a:cxn ang="0">
                      <a:pos x="T241" y="T243"/>
                    </a:cxn>
                    <a:cxn ang="0">
                      <a:pos x="T245" y="T247"/>
                    </a:cxn>
                    <a:cxn ang="0">
                      <a:pos x="T249" y="T251"/>
                    </a:cxn>
                  </a:cxnLst>
                  <a:rect l="0" t="0" r="r" b="b"/>
                  <a:pathLst>
                    <a:path w="2960" h="3819">
                      <a:moveTo>
                        <a:pt x="8" y="173"/>
                      </a:moveTo>
                      <a:lnTo>
                        <a:pt x="11" y="177"/>
                      </a:lnTo>
                      <a:lnTo>
                        <a:pt x="16" y="181"/>
                      </a:lnTo>
                      <a:lnTo>
                        <a:pt x="20" y="187"/>
                      </a:lnTo>
                      <a:lnTo>
                        <a:pt x="23" y="191"/>
                      </a:lnTo>
                      <a:lnTo>
                        <a:pt x="28" y="195"/>
                      </a:lnTo>
                      <a:lnTo>
                        <a:pt x="31" y="200"/>
                      </a:lnTo>
                      <a:lnTo>
                        <a:pt x="36" y="204"/>
                      </a:lnTo>
                      <a:lnTo>
                        <a:pt x="39" y="208"/>
                      </a:lnTo>
                      <a:lnTo>
                        <a:pt x="44" y="212"/>
                      </a:lnTo>
                      <a:lnTo>
                        <a:pt x="47" y="216"/>
                      </a:lnTo>
                      <a:lnTo>
                        <a:pt x="53" y="222"/>
                      </a:lnTo>
                      <a:lnTo>
                        <a:pt x="56" y="226"/>
                      </a:lnTo>
                      <a:lnTo>
                        <a:pt x="61" y="230"/>
                      </a:lnTo>
                      <a:lnTo>
                        <a:pt x="64" y="234"/>
                      </a:lnTo>
                      <a:lnTo>
                        <a:pt x="69" y="238"/>
                      </a:lnTo>
                      <a:lnTo>
                        <a:pt x="73" y="242"/>
                      </a:lnTo>
                      <a:lnTo>
                        <a:pt x="78" y="246"/>
                      </a:lnTo>
                      <a:lnTo>
                        <a:pt x="81" y="251"/>
                      </a:lnTo>
                      <a:lnTo>
                        <a:pt x="86" y="255"/>
                      </a:lnTo>
                      <a:lnTo>
                        <a:pt x="89" y="259"/>
                      </a:lnTo>
                      <a:lnTo>
                        <a:pt x="94" y="263"/>
                      </a:lnTo>
                      <a:lnTo>
                        <a:pt x="99" y="267"/>
                      </a:lnTo>
                      <a:lnTo>
                        <a:pt x="102" y="271"/>
                      </a:lnTo>
                      <a:lnTo>
                        <a:pt x="107" y="275"/>
                      </a:lnTo>
                      <a:lnTo>
                        <a:pt x="112" y="279"/>
                      </a:lnTo>
                      <a:lnTo>
                        <a:pt x="115" y="283"/>
                      </a:lnTo>
                      <a:lnTo>
                        <a:pt x="120" y="287"/>
                      </a:lnTo>
                      <a:lnTo>
                        <a:pt x="125" y="291"/>
                      </a:lnTo>
                      <a:lnTo>
                        <a:pt x="130" y="295"/>
                      </a:lnTo>
                      <a:lnTo>
                        <a:pt x="133" y="299"/>
                      </a:lnTo>
                      <a:lnTo>
                        <a:pt x="138" y="303"/>
                      </a:lnTo>
                      <a:lnTo>
                        <a:pt x="143" y="307"/>
                      </a:lnTo>
                      <a:lnTo>
                        <a:pt x="146" y="311"/>
                      </a:lnTo>
                      <a:lnTo>
                        <a:pt x="151" y="315"/>
                      </a:lnTo>
                      <a:lnTo>
                        <a:pt x="156" y="319"/>
                      </a:lnTo>
                      <a:lnTo>
                        <a:pt x="161" y="323"/>
                      </a:lnTo>
                      <a:lnTo>
                        <a:pt x="165" y="327"/>
                      </a:lnTo>
                      <a:lnTo>
                        <a:pt x="169" y="331"/>
                      </a:lnTo>
                      <a:lnTo>
                        <a:pt x="174" y="335"/>
                      </a:lnTo>
                      <a:lnTo>
                        <a:pt x="178" y="339"/>
                      </a:lnTo>
                      <a:lnTo>
                        <a:pt x="183" y="343"/>
                      </a:lnTo>
                      <a:lnTo>
                        <a:pt x="188" y="347"/>
                      </a:lnTo>
                      <a:lnTo>
                        <a:pt x="192" y="351"/>
                      </a:lnTo>
                      <a:lnTo>
                        <a:pt x="196" y="355"/>
                      </a:lnTo>
                      <a:lnTo>
                        <a:pt x="201" y="359"/>
                      </a:lnTo>
                      <a:lnTo>
                        <a:pt x="206" y="363"/>
                      </a:lnTo>
                      <a:lnTo>
                        <a:pt x="209" y="367"/>
                      </a:lnTo>
                      <a:lnTo>
                        <a:pt x="214" y="371"/>
                      </a:lnTo>
                      <a:lnTo>
                        <a:pt x="217" y="375"/>
                      </a:lnTo>
                      <a:lnTo>
                        <a:pt x="223" y="381"/>
                      </a:lnTo>
                      <a:lnTo>
                        <a:pt x="226" y="387"/>
                      </a:lnTo>
                      <a:lnTo>
                        <a:pt x="231" y="391"/>
                      </a:lnTo>
                      <a:lnTo>
                        <a:pt x="235" y="395"/>
                      </a:lnTo>
                      <a:lnTo>
                        <a:pt x="238" y="401"/>
                      </a:lnTo>
                      <a:lnTo>
                        <a:pt x="242" y="405"/>
                      </a:lnTo>
                      <a:lnTo>
                        <a:pt x="245" y="410"/>
                      </a:lnTo>
                      <a:lnTo>
                        <a:pt x="248" y="414"/>
                      </a:lnTo>
                      <a:lnTo>
                        <a:pt x="252" y="420"/>
                      </a:lnTo>
                      <a:lnTo>
                        <a:pt x="255" y="425"/>
                      </a:lnTo>
                      <a:lnTo>
                        <a:pt x="259" y="429"/>
                      </a:lnTo>
                      <a:lnTo>
                        <a:pt x="262" y="435"/>
                      </a:lnTo>
                      <a:lnTo>
                        <a:pt x="266" y="439"/>
                      </a:lnTo>
                      <a:lnTo>
                        <a:pt x="269" y="444"/>
                      </a:lnTo>
                      <a:lnTo>
                        <a:pt x="272" y="448"/>
                      </a:lnTo>
                      <a:lnTo>
                        <a:pt x="276" y="454"/>
                      </a:lnTo>
                      <a:lnTo>
                        <a:pt x="279" y="459"/>
                      </a:lnTo>
                      <a:lnTo>
                        <a:pt x="284" y="466"/>
                      </a:lnTo>
                      <a:lnTo>
                        <a:pt x="285" y="466"/>
                      </a:lnTo>
                      <a:lnTo>
                        <a:pt x="292" y="465"/>
                      </a:lnTo>
                      <a:lnTo>
                        <a:pt x="298" y="465"/>
                      </a:lnTo>
                      <a:lnTo>
                        <a:pt x="302" y="467"/>
                      </a:lnTo>
                      <a:lnTo>
                        <a:pt x="307" y="471"/>
                      </a:lnTo>
                      <a:lnTo>
                        <a:pt x="312" y="475"/>
                      </a:lnTo>
                      <a:lnTo>
                        <a:pt x="319" y="478"/>
                      </a:lnTo>
                      <a:lnTo>
                        <a:pt x="323" y="481"/>
                      </a:lnTo>
                      <a:lnTo>
                        <a:pt x="329" y="481"/>
                      </a:lnTo>
                      <a:lnTo>
                        <a:pt x="334" y="481"/>
                      </a:lnTo>
                      <a:lnTo>
                        <a:pt x="341" y="480"/>
                      </a:lnTo>
                      <a:lnTo>
                        <a:pt x="346" y="479"/>
                      </a:lnTo>
                      <a:lnTo>
                        <a:pt x="354" y="478"/>
                      </a:lnTo>
                      <a:lnTo>
                        <a:pt x="358" y="480"/>
                      </a:lnTo>
                      <a:lnTo>
                        <a:pt x="365" y="484"/>
                      </a:lnTo>
                      <a:lnTo>
                        <a:pt x="368" y="488"/>
                      </a:lnTo>
                      <a:lnTo>
                        <a:pt x="372" y="494"/>
                      </a:lnTo>
                      <a:lnTo>
                        <a:pt x="375" y="498"/>
                      </a:lnTo>
                      <a:lnTo>
                        <a:pt x="378" y="503"/>
                      </a:lnTo>
                      <a:lnTo>
                        <a:pt x="382" y="509"/>
                      </a:lnTo>
                      <a:lnTo>
                        <a:pt x="384" y="514"/>
                      </a:lnTo>
                      <a:lnTo>
                        <a:pt x="387" y="520"/>
                      </a:lnTo>
                      <a:lnTo>
                        <a:pt x="391" y="524"/>
                      </a:lnTo>
                      <a:lnTo>
                        <a:pt x="394" y="529"/>
                      </a:lnTo>
                      <a:lnTo>
                        <a:pt x="398" y="535"/>
                      </a:lnTo>
                      <a:lnTo>
                        <a:pt x="401" y="539"/>
                      </a:lnTo>
                      <a:lnTo>
                        <a:pt x="404" y="543"/>
                      </a:lnTo>
                      <a:lnTo>
                        <a:pt x="409" y="547"/>
                      </a:lnTo>
                      <a:lnTo>
                        <a:pt x="415" y="549"/>
                      </a:lnTo>
                      <a:lnTo>
                        <a:pt x="421" y="550"/>
                      </a:lnTo>
                      <a:lnTo>
                        <a:pt x="427" y="551"/>
                      </a:lnTo>
                      <a:lnTo>
                        <a:pt x="433" y="552"/>
                      </a:lnTo>
                      <a:lnTo>
                        <a:pt x="439" y="556"/>
                      </a:lnTo>
                      <a:lnTo>
                        <a:pt x="441" y="560"/>
                      </a:lnTo>
                      <a:lnTo>
                        <a:pt x="441" y="566"/>
                      </a:lnTo>
                      <a:lnTo>
                        <a:pt x="445" y="572"/>
                      </a:lnTo>
                      <a:lnTo>
                        <a:pt x="448" y="576"/>
                      </a:lnTo>
                      <a:lnTo>
                        <a:pt x="451" y="581"/>
                      </a:lnTo>
                      <a:lnTo>
                        <a:pt x="455" y="585"/>
                      </a:lnTo>
                      <a:lnTo>
                        <a:pt x="460" y="591"/>
                      </a:lnTo>
                      <a:lnTo>
                        <a:pt x="463" y="595"/>
                      </a:lnTo>
                      <a:lnTo>
                        <a:pt x="468" y="599"/>
                      </a:lnTo>
                      <a:lnTo>
                        <a:pt x="474" y="600"/>
                      </a:lnTo>
                      <a:lnTo>
                        <a:pt x="479" y="603"/>
                      </a:lnTo>
                      <a:lnTo>
                        <a:pt x="485" y="601"/>
                      </a:lnTo>
                      <a:lnTo>
                        <a:pt x="490" y="599"/>
                      </a:lnTo>
                      <a:lnTo>
                        <a:pt x="496" y="599"/>
                      </a:lnTo>
                      <a:lnTo>
                        <a:pt x="503" y="602"/>
                      </a:lnTo>
                      <a:lnTo>
                        <a:pt x="509" y="604"/>
                      </a:lnTo>
                      <a:lnTo>
                        <a:pt x="513" y="608"/>
                      </a:lnTo>
                      <a:lnTo>
                        <a:pt x="515" y="613"/>
                      </a:lnTo>
                      <a:lnTo>
                        <a:pt x="517" y="619"/>
                      </a:lnTo>
                      <a:lnTo>
                        <a:pt x="519" y="624"/>
                      </a:lnTo>
                      <a:lnTo>
                        <a:pt x="521" y="631"/>
                      </a:lnTo>
                      <a:lnTo>
                        <a:pt x="523" y="636"/>
                      </a:lnTo>
                      <a:lnTo>
                        <a:pt x="526" y="640"/>
                      </a:lnTo>
                      <a:lnTo>
                        <a:pt x="531" y="644"/>
                      </a:lnTo>
                      <a:lnTo>
                        <a:pt x="534" y="648"/>
                      </a:lnTo>
                      <a:lnTo>
                        <a:pt x="536" y="655"/>
                      </a:lnTo>
                      <a:lnTo>
                        <a:pt x="538" y="660"/>
                      </a:lnTo>
                      <a:lnTo>
                        <a:pt x="538" y="667"/>
                      </a:lnTo>
                      <a:lnTo>
                        <a:pt x="542" y="671"/>
                      </a:lnTo>
                      <a:lnTo>
                        <a:pt x="547" y="675"/>
                      </a:lnTo>
                      <a:lnTo>
                        <a:pt x="551" y="677"/>
                      </a:lnTo>
                      <a:lnTo>
                        <a:pt x="553" y="684"/>
                      </a:lnTo>
                      <a:lnTo>
                        <a:pt x="556" y="688"/>
                      </a:lnTo>
                      <a:lnTo>
                        <a:pt x="559" y="695"/>
                      </a:lnTo>
                      <a:lnTo>
                        <a:pt x="562" y="699"/>
                      </a:lnTo>
                      <a:lnTo>
                        <a:pt x="563" y="704"/>
                      </a:lnTo>
                      <a:lnTo>
                        <a:pt x="566" y="711"/>
                      </a:lnTo>
                      <a:lnTo>
                        <a:pt x="569" y="715"/>
                      </a:lnTo>
                      <a:lnTo>
                        <a:pt x="571" y="721"/>
                      </a:lnTo>
                      <a:lnTo>
                        <a:pt x="573" y="726"/>
                      </a:lnTo>
                      <a:lnTo>
                        <a:pt x="576" y="732"/>
                      </a:lnTo>
                      <a:lnTo>
                        <a:pt x="578" y="737"/>
                      </a:lnTo>
                      <a:lnTo>
                        <a:pt x="582" y="743"/>
                      </a:lnTo>
                      <a:lnTo>
                        <a:pt x="584" y="748"/>
                      </a:lnTo>
                      <a:lnTo>
                        <a:pt x="587" y="753"/>
                      </a:lnTo>
                      <a:lnTo>
                        <a:pt x="591" y="759"/>
                      </a:lnTo>
                      <a:lnTo>
                        <a:pt x="592" y="764"/>
                      </a:lnTo>
                      <a:lnTo>
                        <a:pt x="597" y="767"/>
                      </a:lnTo>
                      <a:lnTo>
                        <a:pt x="600" y="772"/>
                      </a:lnTo>
                      <a:lnTo>
                        <a:pt x="604" y="776"/>
                      </a:lnTo>
                      <a:lnTo>
                        <a:pt x="609" y="780"/>
                      </a:lnTo>
                      <a:lnTo>
                        <a:pt x="612" y="784"/>
                      </a:lnTo>
                      <a:lnTo>
                        <a:pt x="617" y="788"/>
                      </a:lnTo>
                      <a:lnTo>
                        <a:pt x="622" y="794"/>
                      </a:lnTo>
                      <a:lnTo>
                        <a:pt x="627" y="798"/>
                      </a:lnTo>
                      <a:lnTo>
                        <a:pt x="631" y="802"/>
                      </a:lnTo>
                      <a:lnTo>
                        <a:pt x="635" y="806"/>
                      </a:lnTo>
                      <a:lnTo>
                        <a:pt x="639" y="810"/>
                      </a:lnTo>
                      <a:lnTo>
                        <a:pt x="644" y="814"/>
                      </a:lnTo>
                      <a:lnTo>
                        <a:pt x="647" y="818"/>
                      </a:lnTo>
                      <a:lnTo>
                        <a:pt x="650" y="823"/>
                      </a:lnTo>
                      <a:lnTo>
                        <a:pt x="655" y="827"/>
                      </a:lnTo>
                      <a:lnTo>
                        <a:pt x="659" y="833"/>
                      </a:lnTo>
                      <a:lnTo>
                        <a:pt x="661" y="838"/>
                      </a:lnTo>
                      <a:lnTo>
                        <a:pt x="664" y="842"/>
                      </a:lnTo>
                      <a:lnTo>
                        <a:pt x="668" y="848"/>
                      </a:lnTo>
                      <a:lnTo>
                        <a:pt x="671" y="852"/>
                      </a:lnTo>
                      <a:lnTo>
                        <a:pt x="674" y="857"/>
                      </a:lnTo>
                      <a:lnTo>
                        <a:pt x="680" y="862"/>
                      </a:lnTo>
                      <a:lnTo>
                        <a:pt x="683" y="867"/>
                      </a:lnTo>
                      <a:lnTo>
                        <a:pt x="686" y="871"/>
                      </a:lnTo>
                      <a:lnTo>
                        <a:pt x="691" y="875"/>
                      </a:lnTo>
                      <a:lnTo>
                        <a:pt x="694" y="879"/>
                      </a:lnTo>
                      <a:lnTo>
                        <a:pt x="699" y="883"/>
                      </a:lnTo>
                      <a:lnTo>
                        <a:pt x="704" y="887"/>
                      </a:lnTo>
                      <a:lnTo>
                        <a:pt x="708" y="891"/>
                      </a:lnTo>
                      <a:lnTo>
                        <a:pt x="712" y="895"/>
                      </a:lnTo>
                      <a:lnTo>
                        <a:pt x="717" y="899"/>
                      </a:lnTo>
                      <a:lnTo>
                        <a:pt x="722" y="903"/>
                      </a:lnTo>
                      <a:lnTo>
                        <a:pt x="726" y="907"/>
                      </a:lnTo>
                      <a:lnTo>
                        <a:pt x="731" y="911"/>
                      </a:lnTo>
                      <a:lnTo>
                        <a:pt x="735" y="915"/>
                      </a:lnTo>
                      <a:lnTo>
                        <a:pt x="740" y="919"/>
                      </a:lnTo>
                      <a:lnTo>
                        <a:pt x="745" y="923"/>
                      </a:lnTo>
                      <a:lnTo>
                        <a:pt x="749" y="927"/>
                      </a:lnTo>
                      <a:lnTo>
                        <a:pt x="754" y="931"/>
                      </a:lnTo>
                      <a:lnTo>
                        <a:pt x="758" y="935"/>
                      </a:lnTo>
                      <a:lnTo>
                        <a:pt x="762" y="939"/>
                      </a:lnTo>
                      <a:lnTo>
                        <a:pt x="767" y="943"/>
                      </a:lnTo>
                      <a:lnTo>
                        <a:pt x="770" y="947"/>
                      </a:lnTo>
                      <a:lnTo>
                        <a:pt x="775" y="951"/>
                      </a:lnTo>
                      <a:lnTo>
                        <a:pt x="778" y="956"/>
                      </a:lnTo>
                      <a:lnTo>
                        <a:pt x="781" y="960"/>
                      </a:lnTo>
                      <a:lnTo>
                        <a:pt x="785" y="964"/>
                      </a:lnTo>
                      <a:lnTo>
                        <a:pt x="789" y="970"/>
                      </a:lnTo>
                      <a:lnTo>
                        <a:pt x="793" y="974"/>
                      </a:lnTo>
                      <a:lnTo>
                        <a:pt x="797" y="979"/>
                      </a:lnTo>
                      <a:lnTo>
                        <a:pt x="800" y="983"/>
                      </a:lnTo>
                      <a:lnTo>
                        <a:pt x="802" y="988"/>
                      </a:lnTo>
                      <a:lnTo>
                        <a:pt x="805" y="994"/>
                      </a:lnTo>
                      <a:lnTo>
                        <a:pt x="805" y="999"/>
                      </a:lnTo>
                      <a:lnTo>
                        <a:pt x="808" y="1006"/>
                      </a:lnTo>
                      <a:lnTo>
                        <a:pt x="809" y="1009"/>
                      </a:lnTo>
                      <a:lnTo>
                        <a:pt x="809" y="1015"/>
                      </a:lnTo>
                      <a:lnTo>
                        <a:pt x="810" y="1019"/>
                      </a:lnTo>
                      <a:lnTo>
                        <a:pt x="812" y="1024"/>
                      </a:lnTo>
                      <a:lnTo>
                        <a:pt x="811" y="1028"/>
                      </a:lnTo>
                      <a:lnTo>
                        <a:pt x="812" y="1031"/>
                      </a:lnTo>
                      <a:lnTo>
                        <a:pt x="814" y="1036"/>
                      </a:lnTo>
                      <a:lnTo>
                        <a:pt x="819" y="1040"/>
                      </a:lnTo>
                      <a:lnTo>
                        <a:pt x="822" y="1045"/>
                      </a:lnTo>
                      <a:lnTo>
                        <a:pt x="828" y="1050"/>
                      </a:lnTo>
                      <a:lnTo>
                        <a:pt x="858" y="1060"/>
                      </a:lnTo>
                      <a:lnTo>
                        <a:pt x="866" y="1061"/>
                      </a:lnTo>
                      <a:lnTo>
                        <a:pt x="872" y="1061"/>
                      </a:lnTo>
                      <a:lnTo>
                        <a:pt x="877" y="1061"/>
                      </a:lnTo>
                      <a:lnTo>
                        <a:pt x="884" y="1061"/>
                      </a:lnTo>
                      <a:lnTo>
                        <a:pt x="889" y="1069"/>
                      </a:lnTo>
                      <a:lnTo>
                        <a:pt x="891" y="1075"/>
                      </a:lnTo>
                      <a:lnTo>
                        <a:pt x="894" y="1079"/>
                      </a:lnTo>
                      <a:lnTo>
                        <a:pt x="896" y="1086"/>
                      </a:lnTo>
                      <a:lnTo>
                        <a:pt x="898" y="1091"/>
                      </a:lnTo>
                      <a:lnTo>
                        <a:pt x="902" y="1097"/>
                      </a:lnTo>
                      <a:lnTo>
                        <a:pt x="903" y="1102"/>
                      </a:lnTo>
                      <a:lnTo>
                        <a:pt x="907" y="1106"/>
                      </a:lnTo>
                      <a:lnTo>
                        <a:pt x="910" y="1112"/>
                      </a:lnTo>
                      <a:lnTo>
                        <a:pt x="912" y="1117"/>
                      </a:lnTo>
                      <a:lnTo>
                        <a:pt x="915" y="1122"/>
                      </a:lnTo>
                      <a:lnTo>
                        <a:pt x="919" y="1128"/>
                      </a:lnTo>
                      <a:lnTo>
                        <a:pt x="924" y="1131"/>
                      </a:lnTo>
                      <a:lnTo>
                        <a:pt x="927" y="1136"/>
                      </a:lnTo>
                      <a:lnTo>
                        <a:pt x="932" y="1140"/>
                      </a:lnTo>
                      <a:lnTo>
                        <a:pt x="935" y="1144"/>
                      </a:lnTo>
                      <a:lnTo>
                        <a:pt x="940" y="1148"/>
                      </a:lnTo>
                      <a:lnTo>
                        <a:pt x="945" y="1152"/>
                      </a:lnTo>
                      <a:lnTo>
                        <a:pt x="950" y="1156"/>
                      </a:lnTo>
                      <a:lnTo>
                        <a:pt x="955" y="1158"/>
                      </a:lnTo>
                      <a:lnTo>
                        <a:pt x="958" y="1162"/>
                      </a:lnTo>
                      <a:lnTo>
                        <a:pt x="963" y="1166"/>
                      </a:lnTo>
                      <a:lnTo>
                        <a:pt x="968" y="1170"/>
                      </a:lnTo>
                      <a:lnTo>
                        <a:pt x="973" y="1174"/>
                      </a:lnTo>
                      <a:lnTo>
                        <a:pt x="978" y="1178"/>
                      </a:lnTo>
                      <a:lnTo>
                        <a:pt x="983" y="1181"/>
                      </a:lnTo>
                      <a:lnTo>
                        <a:pt x="987" y="1184"/>
                      </a:lnTo>
                      <a:lnTo>
                        <a:pt x="992" y="1187"/>
                      </a:lnTo>
                      <a:lnTo>
                        <a:pt x="997" y="1191"/>
                      </a:lnTo>
                      <a:lnTo>
                        <a:pt x="1002" y="1195"/>
                      </a:lnTo>
                      <a:lnTo>
                        <a:pt x="1007" y="1199"/>
                      </a:lnTo>
                      <a:lnTo>
                        <a:pt x="1012" y="1203"/>
                      </a:lnTo>
                      <a:lnTo>
                        <a:pt x="1016" y="1205"/>
                      </a:lnTo>
                      <a:lnTo>
                        <a:pt x="1021" y="1209"/>
                      </a:lnTo>
                      <a:lnTo>
                        <a:pt x="1026" y="1213"/>
                      </a:lnTo>
                      <a:lnTo>
                        <a:pt x="1031" y="1217"/>
                      </a:lnTo>
                      <a:lnTo>
                        <a:pt x="1036" y="1220"/>
                      </a:lnTo>
                      <a:lnTo>
                        <a:pt x="1041" y="1224"/>
                      </a:lnTo>
                      <a:lnTo>
                        <a:pt x="1046" y="1228"/>
                      </a:lnTo>
                      <a:lnTo>
                        <a:pt x="1050" y="1230"/>
                      </a:lnTo>
                      <a:lnTo>
                        <a:pt x="1055" y="1234"/>
                      </a:lnTo>
                      <a:lnTo>
                        <a:pt x="1058" y="1239"/>
                      </a:lnTo>
                      <a:lnTo>
                        <a:pt x="1063" y="1242"/>
                      </a:lnTo>
                      <a:lnTo>
                        <a:pt x="1068" y="1246"/>
                      </a:lnTo>
                      <a:lnTo>
                        <a:pt x="1071" y="1251"/>
                      </a:lnTo>
                      <a:lnTo>
                        <a:pt x="1076" y="1254"/>
                      </a:lnTo>
                      <a:lnTo>
                        <a:pt x="1080" y="1259"/>
                      </a:lnTo>
                      <a:lnTo>
                        <a:pt x="1085" y="1264"/>
                      </a:lnTo>
                      <a:lnTo>
                        <a:pt x="1088" y="1269"/>
                      </a:lnTo>
                      <a:lnTo>
                        <a:pt x="1092" y="1273"/>
                      </a:lnTo>
                      <a:lnTo>
                        <a:pt x="1095" y="1277"/>
                      </a:lnTo>
                      <a:lnTo>
                        <a:pt x="1100" y="1281"/>
                      </a:lnTo>
                      <a:lnTo>
                        <a:pt x="1104" y="1287"/>
                      </a:lnTo>
                      <a:lnTo>
                        <a:pt x="1107" y="1292"/>
                      </a:lnTo>
                      <a:lnTo>
                        <a:pt x="1110" y="1296"/>
                      </a:lnTo>
                      <a:lnTo>
                        <a:pt x="1114" y="1302"/>
                      </a:lnTo>
                      <a:lnTo>
                        <a:pt x="1116" y="1307"/>
                      </a:lnTo>
                      <a:lnTo>
                        <a:pt x="1119" y="1311"/>
                      </a:lnTo>
                      <a:lnTo>
                        <a:pt x="1123" y="1317"/>
                      </a:lnTo>
                      <a:lnTo>
                        <a:pt x="1126" y="1322"/>
                      </a:lnTo>
                      <a:lnTo>
                        <a:pt x="1129" y="1326"/>
                      </a:lnTo>
                      <a:lnTo>
                        <a:pt x="1133" y="1332"/>
                      </a:lnTo>
                      <a:lnTo>
                        <a:pt x="1136" y="1337"/>
                      </a:lnTo>
                      <a:lnTo>
                        <a:pt x="1140" y="1343"/>
                      </a:lnTo>
                      <a:lnTo>
                        <a:pt x="1143" y="1347"/>
                      </a:lnTo>
                      <a:lnTo>
                        <a:pt x="1145" y="1352"/>
                      </a:lnTo>
                      <a:lnTo>
                        <a:pt x="1149" y="1358"/>
                      </a:lnTo>
                      <a:lnTo>
                        <a:pt x="1152" y="1362"/>
                      </a:lnTo>
                      <a:lnTo>
                        <a:pt x="1155" y="1367"/>
                      </a:lnTo>
                      <a:lnTo>
                        <a:pt x="1159" y="1371"/>
                      </a:lnTo>
                      <a:lnTo>
                        <a:pt x="1162" y="1377"/>
                      </a:lnTo>
                      <a:lnTo>
                        <a:pt x="1167" y="1381"/>
                      </a:lnTo>
                      <a:lnTo>
                        <a:pt x="1171" y="1385"/>
                      </a:lnTo>
                      <a:lnTo>
                        <a:pt x="1174" y="1390"/>
                      </a:lnTo>
                      <a:lnTo>
                        <a:pt x="1177" y="1394"/>
                      </a:lnTo>
                      <a:lnTo>
                        <a:pt x="1183" y="1400"/>
                      </a:lnTo>
                      <a:lnTo>
                        <a:pt x="1186" y="1404"/>
                      </a:lnTo>
                      <a:lnTo>
                        <a:pt x="1191" y="1408"/>
                      </a:lnTo>
                      <a:lnTo>
                        <a:pt x="1194" y="1412"/>
                      </a:lnTo>
                      <a:lnTo>
                        <a:pt x="1199" y="1414"/>
                      </a:lnTo>
                      <a:lnTo>
                        <a:pt x="1203" y="1418"/>
                      </a:lnTo>
                      <a:lnTo>
                        <a:pt x="1208" y="1422"/>
                      </a:lnTo>
                      <a:lnTo>
                        <a:pt x="1213" y="1426"/>
                      </a:lnTo>
                      <a:lnTo>
                        <a:pt x="1218" y="1428"/>
                      </a:lnTo>
                      <a:lnTo>
                        <a:pt x="1223" y="1432"/>
                      </a:lnTo>
                      <a:lnTo>
                        <a:pt x="1229" y="1435"/>
                      </a:lnTo>
                      <a:lnTo>
                        <a:pt x="1234" y="1438"/>
                      </a:lnTo>
                      <a:lnTo>
                        <a:pt x="1239" y="1441"/>
                      </a:lnTo>
                      <a:lnTo>
                        <a:pt x="1245" y="1445"/>
                      </a:lnTo>
                      <a:lnTo>
                        <a:pt x="1250" y="1447"/>
                      </a:lnTo>
                      <a:lnTo>
                        <a:pt x="1254" y="1451"/>
                      </a:lnTo>
                      <a:lnTo>
                        <a:pt x="1261" y="1452"/>
                      </a:lnTo>
                      <a:lnTo>
                        <a:pt x="1265" y="1456"/>
                      </a:lnTo>
                      <a:lnTo>
                        <a:pt x="1270" y="1460"/>
                      </a:lnTo>
                      <a:lnTo>
                        <a:pt x="1276" y="1462"/>
                      </a:lnTo>
                      <a:lnTo>
                        <a:pt x="1281" y="1466"/>
                      </a:lnTo>
                      <a:lnTo>
                        <a:pt x="1286" y="1468"/>
                      </a:lnTo>
                      <a:lnTo>
                        <a:pt x="1291" y="1472"/>
                      </a:lnTo>
                      <a:lnTo>
                        <a:pt x="1296" y="1476"/>
                      </a:lnTo>
                      <a:lnTo>
                        <a:pt x="1301" y="1479"/>
                      </a:lnTo>
                      <a:lnTo>
                        <a:pt x="1305" y="1482"/>
                      </a:lnTo>
                      <a:lnTo>
                        <a:pt x="1310" y="1485"/>
                      </a:lnTo>
                      <a:lnTo>
                        <a:pt x="1315" y="1489"/>
                      </a:lnTo>
                      <a:lnTo>
                        <a:pt x="1320" y="1493"/>
                      </a:lnTo>
                      <a:lnTo>
                        <a:pt x="1325" y="1497"/>
                      </a:lnTo>
                      <a:lnTo>
                        <a:pt x="1328" y="1501"/>
                      </a:lnTo>
                      <a:lnTo>
                        <a:pt x="1333" y="1505"/>
                      </a:lnTo>
                      <a:lnTo>
                        <a:pt x="1338" y="1509"/>
                      </a:lnTo>
                      <a:lnTo>
                        <a:pt x="1343" y="1513"/>
                      </a:lnTo>
                      <a:lnTo>
                        <a:pt x="1348" y="1517"/>
                      </a:lnTo>
                      <a:lnTo>
                        <a:pt x="1351" y="1521"/>
                      </a:lnTo>
                      <a:lnTo>
                        <a:pt x="1356" y="1525"/>
                      </a:lnTo>
                      <a:lnTo>
                        <a:pt x="1361" y="1529"/>
                      </a:lnTo>
                      <a:lnTo>
                        <a:pt x="1364" y="1533"/>
                      </a:lnTo>
                      <a:lnTo>
                        <a:pt x="1369" y="1537"/>
                      </a:lnTo>
                      <a:lnTo>
                        <a:pt x="1374" y="1541"/>
                      </a:lnTo>
                      <a:lnTo>
                        <a:pt x="1377" y="1545"/>
                      </a:lnTo>
                      <a:lnTo>
                        <a:pt x="1382" y="1549"/>
                      </a:lnTo>
                      <a:lnTo>
                        <a:pt x="1387" y="1553"/>
                      </a:lnTo>
                      <a:lnTo>
                        <a:pt x="1390" y="1557"/>
                      </a:lnTo>
                      <a:lnTo>
                        <a:pt x="1395" y="1561"/>
                      </a:lnTo>
                      <a:lnTo>
                        <a:pt x="1400" y="1565"/>
                      </a:lnTo>
                      <a:lnTo>
                        <a:pt x="1403" y="1569"/>
                      </a:lnTo>
                      <a:lnTo>
                        <a:pt x="1408" y="1573"/>
                      </a:lnTo>
                      <a:lnTo>
                        <a:pt x="1413" y="1577"/>
                      </a:lnTo>
                      <a:lnTo>
                        <a:pt x="1417" y="1582"/>
                      </a:lnTo>
                      <a:lnTo>
                        <a:pt x="1422" y="1585"/>
                      </a:lnTo>
                      <a:lnTo>
                        <a:pt x="1426" y="1589"/>
                      </a:lnTo>
                      <a:lnTo>
                        <a:pt x="1431" y="1593"/>
                      </a:lnTo>
                      <a:lnTo>
                        <a:pt x="1435" y="1597"/>
                      </a:lnTo>
                      <a:lnTo>
                        <a:pt x="1440" y="1601"/>
                      </a:lnTo>
                      <a:lnTo>
                        <a:pt x="1445" y="1605"/>
                      </a:lnTo>
                      <a:lnTo>
                        <a:pt x="1449" y="1609"/>
                      </a:lnTo>
                      <a:lnTo>
                        <a:pt x="1453" y="1613"/>
                      </a:lnTo>
                      <a:lnTo>
                        <a:pt x="1458" y="1617"/>
                      </a:lnTo>
                      <a:lnTo>
                        <a:pt x="1462" y="1619"/>
                      </a:lnTo>
                      <a:lnTo>
                        <a:pt x="1467" y="1623"/>
                      </a:lnTo>
                      <a:lnTo>
                        <a:pt x="1472" y="1627"/>
                      </a:lnTo>
                      <a:lnTo>
                        <a:pt x="1477" y="1631"/>
                      </a:lnTo>
                      <a:lnTo>
                        <a:pt x="1482" y="1635"/>
                      </a:lnTo>
                      <a:lnTo>
                        <a:pt x="1486" y="1637"/>
                      </a:lnTo>
                      <a:lnTo>
                        <a:pt x="1491" y="1641"/>
                      </a:lnTo>
                      <a:lnTo>
                        <a:pt x="1497" y="1643"/>
                      </a:lnTo>
                      <a:lnTo>
                        <a:pt x="1502" y="1646"/>
                      </a:lnTo>
                      <a:lnTo>
                        <a:pt x="1508" y="1648"/>
                      </a:lnTo>
                      <a:lnTo>
                        <a:pt x="1513" y="1652"/>
                      </a:lnTo>
                      <a:lnTo>
                        <a:pt x="1517" y="1654"/>
                      </a:lnTo>
                      <a:lnTo>
                        <a:pt x="1524" y="1657"/>
                      </a:lnTo>
                      <a:lnTo>
                        <a:pt x="1528" y="1660"/>
                      </a:lnTo>
                      <a:lnTo>
                        <a:pt x="1534" y="1667"/>
                      </a:lnTo>
                      <a:lnTo>
                        <a:pt x="1539" y="1671"/>
                      </a:lnTo>
                      <a:lnTo>
                        <a:pt x="1543" y="1675"/>
                      </a:lnTo>
                      <a:lnTo>
                        <a:pt x="1546" y="1681"/>
                      </a:lnTo>
                      <a:lnTo>
                        <a:pt x="1551" y="1685"/>
                      </a:lnTo>
                      <a:lnTo>
                        <a:pt x="1555" y="1689"/>
                      </a:lnTo>
                      <a:lnTo>
                        <a:pt x="1558" y="1694"/>
                      </a:lnTo>
                      <a:lnTo>
                        <a:pt x="1563" y="1697"/>
                      </a:lnTo>
                      <a:lnTo>
                        <a:pt x="1566" y="1702"/>
                      </a:lnTo>
                      <a:lnTo>
                        <a:pt x="1572" y="1707"/>
                      </a:lnTo>
                      <a:lnTo>
                        <a:pt x="1575" y="1712"/>
                      </a:lnTo>
                      <a:lnTo>
                        <a:pt x="1578" y="1716"/>
                      </a:lnTo>
                      <a:lnTo>
                        <a:pt x="1583" y="1720"/>
                      </a:lnTo>
                      <a:lnTo>
                        <a:pt x="1586" y="1724"/>
                      </a:lnTo>
                      <a:lnTo>
                        <a:pt x="1590" y="1729"/>
                      </a:lnTo>
                      <a:lnTo>
                        <a:pt x="1595" y="1734"/>
                      </a:lnTo>
                      <a:lnTo>
                        <a:pt x="1598" y="1739"/>
                      </a:lnTo>
                      <a:lnTo>
                        <a:pt x="1602" y="1743"/>
                      </a:lnTo>
                      <a:lnTo>
                        <a:pt x="1607" y="1747"/>
                      </a:lnTo>
                      <a:lnTo>
                        <a:pt x="1610" y="1751"/>
                      </a:lnTo>
                      <a:lnTo>
                        <a:pt x="1613" y="1756"/>
                      </a:lnTo>
                      <a:lnTo>
                        <a:pt x="1619" y="1761"/>
                      </a:lnTo>
                      <a:lnTo>
                        <a:pt x="1622" y="1765"/>
                      </a:lnTo>
                      <a:lnTo>
                        <a:pt x="1625" y="1770"/>
                      </a:lnTo>
                      <a:lnTo>
                        <a:pt x="1630" y="1774"/>
                      </a:lnTo>
                      <a:lnTo>
                        <a:pt x="1633" y="1778"/>
                      </a:lnTo>
                      <a:lnTo>
                        <a:pt x="1638" y="1782"/>
                      </a:lnTo>
                      <a:lnTo>
                        <a:pt x="1642" y="1788"/>
                      </a:lnTo>
                      <a:lnTo>
                        <a:pt x="1645" y="1792"/>
                      </a:lnTo>
                      <a:lnTo>
                        <a:pt x="1650" y="1796"/>
                      </a:lnTo>
                      <a:lnTo>
                        <a:pt x="1654" y="1801"/>
                      </a:lnTo>
                      <a:lnTo>
                        <a:pt x="1657" y="1805"/>
                      </a:lnTo>
                      <a:lnTo>
                        <a:pt x="1662" y="1809"/>
                      </a:lnTo>
                      <a:lnTo>
                        <a:pt x="1666" y="1815"/>
                      </a:lnTo>
                      <a:lnTo>
                        <a:pt x="1669" y="1819"/>
                      </a:lnTo>
                      <a:lnTo>
                        <a:pt x="1674" y="1823"/>
                      </a:lnTo>
                      <a:lnTo>
                        <a:pt x="1677" y="1827"/>
                      </a:lnTo>
                      <a:lnTo>
                        <a:pt x="1682" y="1831"/>
                      </a:lnTo>
                      <a:lnTo>
                        <a:pt x="1685" y="1836"/>
                      </a:lnTo>
                      <a:lnTo>
                        <a:pt x="1689" y="1840"/>
                      </a:lnTo>
                      <a:lnTo>
                        <a:pt x="1694" y="1845"/>
                      </a:lnTo>
                      <a:lnTo>
                        <a:pt x="1697" y="1850"/>
                      </a:lnTo>
                      <a:lnTo>
                        <a:pt x="1702" y="1854"/>
                      </a:lnTo>
                      <a:lnTo>
                        <a:pt x="1706" y="1858"/>
                      </a:lnTo>
                      <a:lnTo>
                        <a:pt x="1709" y="1862"/>
                      </a:lnTo>
                      <a:lnTo>
                        <a:pt x="1714" y="1866"/>
                      </a:lnTo>
                      <a:lnTo>
                        <a:pt x="1717" y="1871"/>
                      </a:lnTo>
                      <a:lnTo>
                        <a:pt x="1722" y="1876"/>
                      </a:lnTo>
                      <a:lnTo>
                        <a:pt x="1726" y="1881"/>
                      </a:lnTo>
                      <a:lnTo>
                        <a:pt x="1731" y="1884"/>
                      </a:lnTo>
                      <a:lnTo>
                        <a:pt x="1734" y="1889"/>
                      </a:lnTo>
                      <a:lnTo>
                        <a:pt x="1739" y="1893"/>
                      </a:lnTo>
                      <a:lnTo>
                        <a:pt x="1742" y="1897"/>
                      </a:lnTo>
                      <a:lnTo>
                        <a:pt x="1745" y="1901"/>
                      </a:lnTo>
                      <a:lnTo>
                        <a:pt x="1750" y="1905"/>
                      </a:lnTo>
                      <a:lnTo>
                        <a:pt x="1754" y="1910"/>
                      </a:lnTo>
                      <a:lnTo>
                        <a:pt x="1759" y="1913"/>
                      </a:lnTo>
                      <a:lnTo>
                        <a:pt x="1764" y="1917"/>
                      </a:lnTo>
                      <a:lnTo>
                        <a:pt x="1767" y="1922"/>
                      </a:lnTo>
                      <a:lnTo>
                        <a:pt x="1772" y="1926"/>
                      </a:lnTo>
                      <a:lnTo>
                        <a:pt x="1778" y="1929"/>
                      </a:lnTo>
                      <a:lnTo>
                        <a:pt x="1783" y="1931"/>
                      </a:lnTo>
                      <a:lnTo>
                        <a:pt x="1789" y="1933"/>
                      </a:lnTo>
                      <a:lnTo>
                        <a:pt x="1794" y="1937"/>
                      </a:lnTo>
                      <a:lnTo>
                        <a:pt x="1800" y="1938"/>
                      </a:lnTo>
                      <a:lnTo>
                        <a:pt x="1805" y="1942"/>
                      </a:lnTo>
                      <a:lnTo>
                        <a:pt x="1808" y="1936"/>
                      </a:lnTo>
                      <a:lnTo>
                        <a:pt x="1808" y="1929"/>
                      </a:lnTo>
                      <a:lnTo>
                        <a:pt x="1804" y="1924"/>
                      </a:lnTo>
                      <a:lnTo>
                        <a:pt x="1803" y="1919"/>
                      </a:lnTo>
                      <a:lnTo>
                        <a:pt x="1800" y="1913"/>
                      </a:lnTo>
                      <a:lnTo>
                        <a:pt x="1797" y="1908"/>
                      </a:lnTo>
                      <a:lnTo>
                        <a:pt x="1795" y="1902"/>
                      </a:lnTo>
                      <a:lnTo>
                        <a:pt x="1792" y="1897"/>
                      </a:lnTo>
                      <a:lnTo>
                        <a:pt x="1790" y="1891"/>
                      </a:lnTo>
                      <a:lnTo>
                        <a:pt x="1786" y="1886"/>
                      </a:lnTo>
                      <a:lnTo>
                        <a:pt x="1784" y="1880"/>
                      </a:lnTo>
                      <a:lnTo>
                        <a:pt x="1781" y="1876"/>
                      </a:lnTo>
                      <a:lnTo>
                        <a:pt x="1778" y="1871"/>
                      </a:lnTo>
                      <a:lnTo>
                        <a:pt x="1775" y="1865"/>
                      </a:lnTo>
                      <a:lnTo>
                        <a:pt x="1772" y="1860"/>
                      </a:lnTo>
                      <a:lnTo>
                        <a:pt x="1768" y="1854"/>
                      </a:lnTo>
                      <a:lnTo>
                        <a:pt x="1765" y="1850"/>
                      </a:lnTo>
                      <a:lnTo>
                        <a:pt x="1762" y="1845"/>
                      </a:lnTo>
                      <a:lnTo>
                        <a:pt x="1758" y="1839"/>
                      </a:lnTo>
                      <a:lnTo>
                        <a:pt x="1755" y="1835"/>
                      </a:lnTo>
                      <a:lnTo>
                        <a:pt x="1751" y="1831"/>
                      </a:lnTo>
                      <a:lnTo>
                        <a:pt x="1748" y="1826"/>
                      </a:lnTo>
                      <a:lnTo>
                        <a:pt x="1738" y="1819"/>
                      </a:lnTo>
                      <a:lnTo>
                        <a:pt x="1733" y="1815"/>
                      </a:lnTo>
                      <a:lnTo>
                        <a:pt x="1728" y="1811"/>
                      </a:lnTo>
                      <a:lnTo>
                        <a:pt x="1724" y="1809"/>
                      </a:lnTo>
                      <a:lnTo>
                        <a:pt x="1719" y="1805"/>
                      </a:lnTo>
                      <a:lnTo>
                        <a:pt x="1714" y="1801"/>
                      </a:lnTo>
                      <a:lnTo>
                        <a:pt x="1709" y="1797"/>
                      </a:lnTo>
                      <a:lnTo>
                        <a:pt x="1704" y="1793"/>
                      </a:lnTo>
                      <a:lnTo>
                        <a:pt x="1699" y="1789"/>
                      </a:lnTo>
                      <a:lnTo>
                        <a:pt x="1696" y="1785"/>
                      </a:lnTo>
                      <a:lnTo>
                        <a:pt x="1691" y="1781"/>
                      </a:lnTo>
                      <a:lnTo>
                        <a:pt x="1688" y="1777"/>
                      </a:lnTo>
                      <a:lnTo>
                        <a:pt x="1685" y="1772"/>
                      </a:lnTo>
                      <a:lnTo>
                        <a:pt x="1681" y="1766"/>
                      </a:lnTo>
                      <a:lnTo>
                        <a:pt x="1678" y="1762"/>
                      </a:lnTo>
                      <a:lnTo>
                        <a:pt x="1674" y="1758"/>
                      </a:lnTo>
                      <a:lnTo>
                        <a:pt x="1671" y="1753"/>
                      </a:lnTo>
                      <a:lnTo>
                        <a:pt x="1667" y="1747"/>
                      </a:lnTo>
                      <a:lnTo>
                        <a:pt x="1664" y="1743"/>
                      </a:lnTo>
                      <a:lnTo>
                        <a:pt x="1661" y="1739"/>
                      </a:lnTo>
                      <a:lnTo>
                        <a:pt x="1657" y="1733"/>
                      </a:lnTo>
                      <a:lnTo>
                        <a:pt x="1654" y="1728"/>
                      </a:lnTo>
                      <a:lnTo>
                        <a:pt x="1650" y="1724"/>
                      </a:lnTo>
                      <a:lnTo>
                        <a:pt x="1647" y="1718"/>
                      </a:lnTo>
                      <a:lnTo>
                        <a:pt x="1643" y="1713"/>
                      </a:lnTo>
                      <a:lnTo>
                        <a:pt x="1638" y="1709"/>
                      </a:lnTo>
                      <a:lnTo>
                        <a:pt x="1632" y="1701"/>
                      </a:lnTo>
                      <a:lnTo>
                        <a:pt x="1627" y="1697"/>
                      </a:lnTo>
                      <a:lnTo>
                        <a:pt x="1622" y="1693"/>
                      </a:lnTo>
                      <a:lnTo>
                        <a:pt x="1617" y="1689"/>
                      </a:lnTo>
                      <a:lnTo>
                        <a:pt x="1612" y="1685"/>
                      </a:lnTo>
                      <a:lnTo>
                        <a:pt x="1606" y="1684"/>
                      </a:lnTo>
                      <a:lnTo>
                        <a:pt x="1601" y="1680"/>
                      </a:lnTo>
                      <a:lnTo>
                        <a:pt x="1596" y="1676"/>
                      </a:lnTo>
                      <a:lnTo>
                        <a:pt x="1592" y="1674"/>
                      </a:lnTo>
                      <a:lnTo>
                        <a:pt x="1587" y="1670"/>
                      </a:lnTo>
                      <a:lnTo>
                        <a:pt x="1567" y="1647"/>
                      </a:lnTo>
                      <a:lnTo>
                        <a:pt x="1563" y="1643"/>
                      </a:lnTo>
                      <a:lnTo>
                        <a:pt x="1560" y="1639"/>
                      </a:lnTo>
                      <a:lnTo>
                        <a:pt x="1557" y="1634"/>
                      </a:lnTo>
                      <a:lnTo>
                        <a:pt x="1553" y="1628"/>
                      </a:lnTo>
                      <a:lnTo>
                        <a:pt x="1551" y="1623"/>
                      </a:lnTo>
                      <a:lnTo>
                        <a:pt x="1548" y="1617"/>
                      </a:lnTo>
                      <a:lnTo>
                        <a:pt x="1544" y="1613"/>
                      </a:lnTo>
                      <a:lnTo>
                        <a:pt x="1543" y="1608"/>
                      </a:lnTo>
                      <a:lnTo>
                        <a:pt x="1539" y="1602"/>
                      </a:lnTo>
                      <a:lnTo>
                        <a:pt x="1536" y="1598"/>
                      </a:lnTo>
                      <a:lnTo>
                        <a:pt x="1533" y="1591"/>
                      </a:lnTo>
                      <a:lnTo>
                        <a:pt x="1530" y="1587"/>
                      </a:lnTo>
                      <a:lnTo>
                        <a:pt x="1526" y="1581"/>
                      </a:lnTo>
                      <a:lnTo>
                        <a:pt x="1523" y="1576"/>
                      </a:lnTo>
                      <a:lnTo>
                        <a:pt x="1521" y="1571"/>
                      </a:lnTo>
                      <a:lnTo>
                        <a:pt x="1518" y="1565"/>
                      </a:lnTo>
                      <a:lnTo>
                        <a:pt x="1514" y="1561"/>
                      </a:lnTo>
                      <a:lnTo>
                        <a:pt x="1511" y="1557"/>
                      </a:lnTo>
                      <a:lnTo>
                        <a:pt x="1506" y="1553"/>
                      </a:lnTo>
                      <a:lnTo>
                        <a:pt x="1503" y="1548"/>
                      </a:lnTo>
                      <a:lnTo>
                        <a:pt x="1499" y="1542"/>
                      </a:lnTo>
                      <a:lnTo>
                        <a:pt x="1494" y="1539"/>
                      </a:lnTo>
                      <a:lnTo>
                        <a:pt x="1491" y="1534"/>
                      </a:lnTo>
                      <a:lnTo>
                        <a:pt x="1488" y="1530"/>
                      </a:lnTo>
                      <a:lnTo>
                        <a:pt x="1483" y="1526"/>
                      </a:lnTo>
                      <a:lnTo>
                        <a:pt x="1479" y="1522"/>
                      </a:lnTo>
                      <a:lnTo>
                        <a:pt x="1474" y="1518"/>
                      </a:lnTo>
                      <a:lnTo>
                        <a:pt x="1470" y="1514"/>
                      </a:lnTo>
                      <a:lnTo>
                        <a:pt x="1466" y="1509"/>
                      </a:lnTo>
                      <a:lnTo>
                        <a:pt x="1461" y="1506"/>
                      </a:lnTo>
                      <a:lnTo>
                        <a:pt x="1458" y="1501"/>
                      </a:lnTo>
                      <a:lnTo>
                        <a:pt x="1453" y="1497"/>
                      </a:lnTo>
                      <a:lnTo>
                        <a:pt x="1448" y="1494"/>
                      </a:lnTo>
                      <a:lnTo>
                        <a:pt x="1443" y="1490"/>
                      </a:lnTo>
                      <a:lnTo>
                        <a:pt x="1440" y="1485"/>
                      </a:lnTo>
                      <a:lnTo>
                        <a:pt x="1435" y="1481"/>
                      </a:lnTo>
                      <a:lnTo>
                        <a:pt x="1430" y="1478"/>
                      </a:lnTo>
                      <a:lnTo>
                        <a:pt x="1427" y="1473"/>
                      </a:lnTo>
                      <a:lnTo>
                        <a:pt x="1422" y="1469"/>
                      </a:lnTo>
                      <a:lnTo>
                        <a:pt x="1412" y="1462"/>
                      </a:lnTo>
                      <a:lnTo>
                        <a:pt x="1407" y="1458"/>
                      </a:lnTo>
                      <a:lnTo>
                        <a:pt x="1404" y="1453"/>
                      </a:lnTo>
                      <a:lnTo>
                        <a:pt x="1399" y="1450"/>
                      </a:lnTo>
                      <a:lnTo>
                        <a:pt x="1394" y="1446"/>
                      </a:lnTo>
                      <a:lnTo>
                        <a:pt x="1389" y="1442"/>
                      </a:lnTo>
                      <a:lnTo>
                        <a:pt x="1386" y="1438"/>
                      </a:lnTo>
                      <a:lnTo>
                        <a:pt x="1381" y="1434"/>
                      </a:lnTo>
                      <a:lnTo>
                        <a:pt x="1376" y="1430"/>
                      </a:lnTo>
                      <a:lnTo>
                        <a:pt x="1371" y="1426"/>
                      </a:lnTo>
                      <a:lnTo>
                        <a:pt x="1368" y="1422"/>
                      </a:lnTo>
                      <a:lnTo>
                        <a:pt x="1363" y="1418"/>
                      </a:lnTo>
                      <a:lnTo>
                        <a:pt x="1358" y="1414"/>
                      </a:lnTo>
                      <a:lnTo>
                        <a:pt x="1353" y="1410"/>
                      </a:lnTo>
                      <a:lnTo>
                        <a:pt x="1350" y="1406"/>
                      </a:lnTo>
                      <a:lnTo>
                        <a:pt x="1345" y="1402"/>
                      </a:lnTo>
                      <a:lnTo>
                        <a:pt x="1340" y="1400"/>
                      </a:lnTo>
                      <a:lnTo>
                        <a:pt x="1335" y="1396"/>
                      </a:lnTo>
                      <a:lnTo>
                        <a:pt x="1330" y="1392"/>
                      </a:lnTo>
                      <a:lnTo>
                        <a:pt x="1326" y="1388"/>
                      </a:lnTo>
                      <a:lnTo>
                        <a:pt x="1321" y="1384"/>
                      </a:lnTo>
                      <a:lnTo>
                        <a:pt x="1316" y="1382"/>
                      </a:lnTo>
                      <a:lnTo>
                        <a:pt x="1310" y="1379"/>
                      </a:lnTo>
                      <a:lnTo>
                        <a:pt x="1305" y="1377"/>
                      </a:lnTo>
                      <a:lnTo>
                        <a:pt x="1299" y="1373"/>
                      </a:lnTo>
                      <a:lnTo>
                        <a:pt x="1294" y="1371"/>
                      </a:lnTo>
                      <a:lnTo>
                        <a:pt x="1288" y="1369"/>
                      </a:lnTo>
                      <a:lnTo>
                        <a:pt x="1283" y="1365"/>
                      </a:lnTo>
                      <a:lnTo>
                        <a:pt x="1277" y="1364"/>
                      </a:lnTo>
                      <a:lnTo>
                        <a:pt x="1273" y="1362"/>
                      </a:lnTo>
                      <a:lnTo>
                        <a:pt x="1266" y="1358"/>
                      </a:lnTo>
                      <a:lnTo>
                        <a:pt x="1262" y="1356"/>
                      </a:lnTo>
                      <a:lnTo>
                        <a:pt x="1257" y="1352"/>
                      </a:lnTo>
                      <a:lnTo>
                        <a:pt x="1251" y="1351"/>
                      </a:lnTo>
                      <a:lnTo>
                        <a:pt x="1246" y="1347"/>
                      </a:lnTo>
                      <a:lnTo>
                        <a:pt x="1243" y="1342"/>
                      </a:lnTo>
                      <a:lnTo>
                        <a:pt x="1238" y="1338"/>
                      </a:lnTo>
                      <a:lnTo>
                        <a:pt x="1234" y="1334"/>
                      </a:lnTo>
                      <a:lnTo>
                        <a:pt x="1231" y="1328"/>
                      </a:lnTo>
                      <a:lnTo>
                        <a:pt x="1227" y="1324"/>
                      </a:lnTo>
                      <a:lnTo>
                        <a:pt x="1222" y="1320"/>
                      </a:lnTo>
                      <a:lnTo>
                        <a:pt x="1219" y="1314"/>
                      </a:lnTo>
                      <a:lnTo>
                        <a:pt x="1215" y="1309"/>
                      </a:lnTo>
                      <a:lnTo>
                        <a:pt x="1212" y="1305"/>
                      </a:lnTo>
                      <a:lnTo>
                        <a:pt x="1209" y="1301"/>
                      </a:lnTo>
                      <a:lnTo>
                        <a:pt x="1205" y="1295"/>
                      </a:lnTo>
                      <a:lnTo>
                        <a:pt x="1202" y="1290"/>
                      </a:lnTo>
                      <a:lnTo>
                        <a:pt x="1198" y="1286"/>
                      </a:lnTo>
                      <a:lnTo>
                        <a:pt x="1196" y="1279"/>
                      </a:lnTo>
                      <a:lnTo>
                        <a:pt x="1193" y="1275"/>
                      </a:lnTo>
                      <a:lnTo>
                        <a:pt x="1190" y="1271"/>
                      </a:lnTo>
                      <a:lnTo>
                        <a:pt x="1188" y="1264"/>
                      </a:lnTo>
                      <a:lnTo>
                        <a:pt x="1184" y="1260"/>
                      </a:lnTo>
                      <a:lnTo>
                        <a:pt x="1182" y="1253"/>
                      </a:lnTo>
                      <a:lnTo>
                        <a:pt x="1181" y="1248"/>
                      </a:lnTo>
                      <a:lnTo>
                        <a:pt x="1180" y="1241"/>
                      </a:lnTo>
                      <a:lnTo>
                        <a:pt x="1178" y="1236"/>
                      </a:lnTo>
                      <a:lnTo>
                        <a:pt x="1176" y="1230"/>
                      </a:lnTo>
                      <a:lnTo>
                        <a:pt x="1175" y="1225"/>
                      </a:lnTo>
                      <a:lnTo>
                        <a:pt x="1173" y="1220"/>
                      </a:lnTo>
                      <a:lnTo>
                        <a:pt x="1171" y="1213"/>
                      </a:lnTo>
                      <a:lnTo>
                        <a:pt x="1170" y="1210"/>
                      </a:lnTo>
                      <a:lnTo>
                        <a:pt x="1168" y="1203"/>
                      </a:lnTo>
                      <a:lnTo>
                        <a:pt x="1164" y="1199"/>
                      </a:lnTo>
                      <a:lnTo>
                        <a:pt x="1158" y="1196"/>
                      </a:lnTo>
                      <a:lnTo>
                        <a:pt x="1154" y="1191"/>
                      </a:lnTo>
                      <a:lnTo>
                        <a:pt x="1148" y="1190"/>
                      </a:lnTo>
                      <a:lnTo>
                        <a:pt x="1144" y="1187"/>
                      </a:lnTo>
                      <a:lnTo>
                        <a:pt x="1137" y="1184"/>
                      </a:lnTo>
                      <a:lnTo>
                        <a:pt x="1131" y="1182"/>
                      </a:lnTo>
                      <a:lnTo>
                        <a:pt x="1126" y="1179"/>
                      </a:lnTo>
                      <a:lnTo>
                        <a:pt x="1122" y="1176"/>
                      </a:lnTo>
                      <a:lnTo>
                        <a:pt x="1117" y="1173"/>
                      </a:lnTo>
                      <a:lnTo>
                        <a:pt x="1112" y="1169"/>
                      </a:lnTo>
                      <a:lnTo>
                        <a:pt x="1109" y="1164"/>
                      </a:lnTo>
                      <a:lnTo>
                        <a:pt x="1103" y="1159"/>
                      </a:lnTo>
                      <a:lnTo>
                        <a:pt x="1100" y="1154"/>
                      </a:lnTo>
                      <a:lnTo>
                        <a:pt x="1095" y="1151"/>
                      </a:lnTo>
                      <a:lnTo>
                        <a:pt x="1090" y="1147"/>
                      </a:lnTo>
                      <a:lnTo>
                        <a:pt x="1085" y="1143"/>
                      </a:lnTo>
                      <a:lnTo>
                        <a:pt x="1081" y="1141"/>
                      </a:lnTo>
                      <a:lnTo>
                        <a:pt x="1076" y="1137"/>
                      </a:lnTo>
                      <a:lnTo>
                        <a:pt x="1071" y="1137"/>
                      </a:lnTo>
                      <a:lnTo>
                        <a:pt x="1064" y="1139"/>
                      </a:lnTo>
                      <a:lnTo>
                        <a:pt x="1058" y="1139"/>
                      </a:lnTo>
                      <a:lnTo>
                        <a:pt x="1052" y="1141"/>
                      </a:lnTo>
                      <a:lnTo>
                        <a:pt x="1046" y="1139"/>
                      </a:lnTo>
                      <a:lnTo>
                        <a:pt x="1041" y="1137"/>
                      </a:lnTo>
                      <a:lnTo>
                        <a:pt x="1035" y="1135"/>
                      </a:lnTo>
                      <a:lnTo>
                        <a:pt x="1029" y="1134"/>
                      </a:lnTo>
                      <a:lnTo>
                        <a:pt x="1023" y="1130"/>
                      </a:lnTo>
                      <a:lnTo>
                        <a:pt x="1018" y="1128"/>
                      </a:lnTo>
                      <a:lnTo>
                        <a:pt x="1012" y="1127"/>
                      </a:lnTo>
                      <a:lnTo>
                        <a:pt x="1007" y="1123"/>
                      </a:lnTo>
                      <a:lnTo>
                        <a:pt x="1002" y="1119"/>
                      </a:lnTo>
                      <a:lnTo>
                        <a:pt x="998" y="1117"/>
                      </a:lnTo>
                      <a:lnTo>
                        <a:pt x="993" y="1113"/>
                      </a:lnTo>
                      <a:lnTo>
                        <a:pt x="990" y="1108"/>
                      </a:lnTo>
                      <a:lnTo>
                        <a:pt x="985" y="1105"/>
                      </a:lnTo>
                      <a:lnTo>
                        <a:pt x="981" y="1099"/>
                      </a:lnTo>
                      <a:lnTo>
                        <a:pt x="978" y="1094"/>
                      </a:lnTo>
                      <a:lnTo>
                        <a:pt x="973" y="1090"/>
                      </a:lnTo>
                      <a:lnTo>
                        <a:pt x="970" y="1086"/>
                      </a:lnTo>
                      <a:lnTo>
                        <a:pt x="966" y="1082"/>
                      </a:lnTo>
                      <a:lnTo>
                        <a:pt x="961" y="1076"/>
                      </a:lnTo>
                      <a:lnTo>
                        <a:pt x="958" y="1072"/>
                      </a:lnTo>
                      <a:lnTo>
                        <a:pt x="954" y="1067"/>
                      </a:lnTo>
                      <a:lnTo>
                        <a:pt x="951" y="1063"/>
                      </a:lnTo>
                      <a:lnTo>
                        <a:pt x="946" y="1057"/>
                      </a:lnTo>
                      <a:lnTo>
                        <a:pt x="943" y="1056"/>
                      </a:lnTo>
                      <a:lnTo>
                        <a:pt x="939" y="1061"/>
                      </a:lnTo>
                      <a:lnTo>
                        <a:pt x="933" y="1060"/>
                      </a:lnTo>
                      <a:lnTo>
                        <a:pt x="929" y="1057"/>
                      </a:lnTo>
                      <a:lnTo>
                        <a:pt x="922" y="1054"/>
                      </a:lnTo>
                      <a:lnTo>
                        <a:pt x="917" y="1050"/>
                      </a:lnTo>
                      <a:lnTo>
                        <a:pt x="913" y="1046"/>
                      </a:lnTo>
                      <a:lnTo>
                        <a:pt x="908" y="1044"/>
                      </a:lnTo>
                      <a:lnTo>
                        <a:pt x="903" y="1040"/>
                      </a:lnTo>
                      <a:lnTo>
                        <a:pt x="898" y="1036"/>
                      </a:lnTo>
                      <a:lnTo>
                        <a:pt x="893" y="1033"/>
                      </a:lnTo>
                      <a:lnTo>
                        <a:pt x="888" y="1029"/>
                      </a:lnTo>
                      <a:lnTo>
                        <a:pt x="883" y="1025"/>
                      </a:lnTo>
                      <a:lnTo>
                        <a:pt x="879" y="1023"/>
                      </a:lnTo>
                      <a:lnTo>
                        <a:pt x="876" y="1018"/>
                      </a:lnTo>
                      <a:lnTo>
                        <a:pt x="871" y="1014"/>
                      </a:lnTo>
                      <a:lnTo>
                        <a:pt x="866" y="1011"/>
                      </a:lnTo>
                      <a:lnTo>
                        <a:pt x="863" y="1006"/>
                      </a:lnTo>
                      <a:lnTo>
                        <a:pt x="858" y="1002"/>
                      </a:lnTo>
                      <a:lnTo>
                        <a:pt x="852" y="997"/>
                      </a:lnTo>
                      <a:lnTo>
                        <a:pt x="849" y="993"/>
                      </a:lnTo>
                      <a:lnTo>
                        <a:pt x="846" y="988"/>
                      </a:lnTo>
                      <a:lnTo>
                        <a:pt x="841" y="984"/>
                      </a:lnTo>
                      <a:lnTo>
                        <a:pt x="838" y="980"/>
                      </a:lnTo>
                      <a:lnTo>
                        <a:pt x="834" y="976"/>
                      </a:lnTo>
                      <a:lnTo>
                        <a:pt x="830" y="970"/>
                      </a:lnTo>
                      <a:lnTo>
                        <a:pt x="827" y="965"/>
                      </a:lnTo>
                      <a:lnTo>
                        <a:pt x="825" y="959"/>
                      </a:lnTo>
                      <a:lnTo>
                        <a:pt x="822" y="954"/>
                      </a:lnTo>
                      <a:lnTo>
                        <a:pt x="820" y="949"/>
                      </a:lnTo>
                      <a:lnTo>
                        <a:pt x="816" y="943"/>
                      </a:lnTo>
                      <a:lnTo>
                        <a:pt x="811" y="939"/>
                      </a:lnTo>
                      <a:lnTo>
                        <a:pt x="808" y="935"/>
                      </a:lnTo>
                      <a:lnTo>
                        <a:pt x="803" y="931"/>
                      </a:lnTo>
                      <a:lnTo>
                        <a:pt x="798" y="927"/>
                      </a:lnTo>
                      <a:lnTo>
                        <a:pt x="795" y="923"/>
                      </a:lnTo>
                      <a:lnTo>
                        <a:pt x="790" y="919"/>
                      </a:lnTo>
                      <a:lnTo>
                        <a:pt x="787" y="915"/>
                      </a:lnTo>
                      <a:lnTo>
                        <a:pt x="783" y="910"/>
                      </a:lnTo>
                      <a:lnTo>
                        <a:pt x="780" y="904"/>
                      </a:lnTo>
                      <a:lnTo>
                        <a:pt x="778" y="899"/>
                      </a:lnTo>
                      <a:lnTo>
                        <a:pt x="774" y="893"/>
                      </a:lnTo>
                      <a:lnTo>
                        <a:pt x="773" y="889"/>
                      </a:lnTo>
                      <a:lnTo>
                        <a:pt x="769" y="884"/>
                      </a:lnTo>
                      <a:lnTo>
                        <a:pt x="764" y="880"/>
                      </a:lnTo>
                      <a:lnTo>
                        <a:pt x="761" y="874"/>
                      </a:lnTo>
                      <a:lnTo>
                        <a:pt x="757" y="870"/>
                      </a:lnTo>
                      <a:lnTo>
                        <a:pt x="754" y="866"/>
                      </a:lnTo>
                      <a:lnTo>
                        <a:pt x="749" y="862"/>
                      </a:lnTo>
                      <a:lnTo>
                        <a:pt x="746" y="857"/>
                      </a:lnTo>
                      <a:lnTo>
                        <a:pt x="742" y="851"/>
                      </a:lnTo>
                      <a:lnTo>
                        <a:pt x="737" y="847"/>
                      </a:lnTo>
                      <a:lnTo>
                        <a:pt x="734" y="843"/>
                      </a:lnTo>
                      <a:lnTo>
                        <a:pt x="731" y="839"/>
                      </a:lnTo>
                      <a:lnTo>
                        <a:pt x="726" y="835"/>
                      </a:lnTo>
                      <a:lnTo>
                        <a:pt x="722" y="829"/>
                      </a:lnTo>
                      <a:lnTo>
                        <a:pt x="719" y="824"/>
                      </a:lnTo>
                      <a:lnTo>
                        <a:pt x="715" y="820"/>
                      </a:lnTo>
                      <a:lnTo>
                        <a:pt x="711" y="814"/>
                      </a:lnTo>
                      <a:lnTo>
                        <a:pt x="710" y="809"/>
                      </a:lnTo>
                      <a:lnTo>
                        <a:pt x="706" y="803"/>
                      </a:lnTo>
                      <a:lnTo>
                        <a:pt x="703" y="799"/>
                      </a:lnTo>
                      <a:lnTo>
                        <a:pt x="699" y="793"/>
                      </a:lnTo>
                      <a:lnTo>
                        <a:pt x="697" y="788"/>
                      </a:lnTo>
                      <a:lnTo>
                        <a:pt x="694" y="783"/>
                      </a:lnTo>
                      <a:lnTo>
                        <a:pt x="692" y="777"/>
                      </a:lnTo>
                      <a:lnTo>
                        <a:pt x="689" y="772"/>
                      </a:lnTo>
                      <a:lnTo>
                        <a:pt x="691" y="768"/>
                      </a:lnTo>
                      <a:lnTo>
                        <a:pt x="698" y="768"/>
                      </a:lnTo>
                      <a:lnTo>
                        <a:pt x="704" y="769"/>
                      </a:lnTo>
                      <a:lnTo>
                        <a:pt x="709" y="773"/>
                      </a:lnTo>
                      <a:lnTo>
                        <a:pt x="713" y="775"/>
                      </a:lnTo>
                      <a:lnTo>
                        <a:pt x="718" y="779"/>
                      </a:lnTo>
                      <a:lnTo>
                        <a:pt x="723" y="783"/>
                      </a:lnTo>
                      <a:lnTo>
                        <a:pt x="728" y="785"/>
                      </a:lnTo>
                      <a:lnTo>
                        <a:pt x="734" y="789"/>
                      </a:lnTo>
                      <a:lnTo>
                        <a:pt x="739" y="792"/>
                      </a:lnTo>
                      <a:lnTo>
                        <a:pt x="744" y="796"/>
                      </a:lnTo>
                      <a:lnTo>
                        <a:pt x="748" y="798"/>
                      </a:lnTo>
                      <a:lnTo>
                        <a:pt x="753" y="802"/>
                      </a:lnTo>
                      <a:lnTo>
                        <a:pt x="758" y="806"/>
                      </a:lnTo>
                      <a:lnTo>
                        <a:pt x="763" y="810"/>
                      </a:lnTo>
                      <a:lnTo>
                        <a:pt x="768" y="814"/>
                      </a:lnTo>
                      <a:lnTo>
                        <a:pt x="773" y="816"/>
                      </a:lnTo>
                      <a:lnTo>
                        <a:pt x="778" y="820"/>
                      </a:lnTo>
                      <a:lnTo>
                        <a:pt x="782" y="824"/>
                      </a:lnTo>
                      <a:lnTo>
                        <a:pt x="786" y="828"/>
                      </a:lnTo>
                      <a:lnTo>
                        <a:pt x="791" y="832"/>
                      </a:lnTo>
                      <a:lnTo>
                        <a:pt x="794" y="836"/>
                      </a:lnTo>
                      <a:lnTo>
                        <a:pt x="798" y="842"/>
                      </a:lnTo>
                      <a:lnTo>
                        <a:pt x="799" y="847"/>
                      </a:lnTo>
                      <a:lnTo>
                        <a:pt x="803" y="853"/>
                      </a:lnTo>
                      <a:lnTo>
                        <a:pt x="806" y="858"/>
                      </a:lnTo>
                      <a:lnTo>
                        <a:pt x="808" y="863"/>
                      </a:lnTo>
                      <a:lnTo>
                        <a:pt x="814" y="868"/>
                      </a:lnTo>
                      <a:lnTo>
                        <a:pt x="817" y="873"/>
                      </a:lnTo>
                      <a:lnTo>
                        <a:pt x="822" y="876"/>
                      </a:lnTo>
                      <a:lnTo>
                        <a:pt x="825" y="881"/>
                      </a:lnTo>
                      <a:lnTo>
                        <a:pt x="828" y="885"/>
                      </a:lnTo>
                      <a:lnTo>
                        <a:pt x="833" y="889"/>
                      </a:lnTo>
                      <a:lnTo>
                        <a:pt x="838" y="893"/>
                      </a:lnTo>
                      <a:lnTo>
                        <a:pt x="841" y="897"/>
                      </a:lnTo>
                      <a:lnTo>
                        <a:pt x="846" y="901"/>
                      </a:lnTo>
                      <a:lnTo>
                        <a:pt x="850" y="905"/>
                      </a:lnTo>
                      <a:lnTo>
                        <a:pt x="855" y="909"/>
                      </a:lnTo>
                      <a:lnTo>
                        <a:pt x="860" y="915"/>
                      </a:lnTo>
                      <a:lnTo>
                        <a:pt x="863" y="919"/>
                      </a:lnTo>
                      <a:lnTo>
                        <a:pt x="868" y="921"/>
                      </a:lnTo>
                      <a:lnTo>
                        <a:pt x="873" y="925"/>
                      </a:lnTo>
                      <a:lnTo>
                        <a:pt x="878" y="929"/>
                      </a:lnTo>
                      <a:lnTo>
                        <a:pt x="883" y="933"/>
                      </a:lnTo>
                      <a:lnTo>
                        <a:pt x="887" y="937"/>
                      </a:lnTo>
                      <a:lnTo>
                        <a:pt x="892" y="941"/>
                      </a:lnTo>
                      <a:lnTo>
                        <a:pt x="897" y="944"/>
                      </a:lnTo>
                      <a:lnTo>
                        <a:pt x="902" y="947"/>
                      </a:lnTo>
                      <a:lnTo>
                        <a:pt x="907" y="950"/>
                      </a:lnTo>
                      <a:lnTo>
                        <a:pt x="912" y="954"/>
                      </a:lnTo>
                      <a:lnTo>
                        <a:pt x="916" y="957"/>
                      </a:lnTo>
                      <a:lnTo>
                        <a:pt x="923" y="960"/>
                      </a:lnTo>
                      <a:lnTo>
                        <a:pt x="927" y="962"/>
                      </a:lnTo>
                      <a:lnTo>
                        <a:pt x="932" y="966"/>
                      </a:lnTo>
                      <a:lnTo>
                        <a:pt x="937" y="970"/>
                      </a:lnTo>
                      <a:lnTo>
                        <a:pt x="943" y="971"/>
                      </a:lnTo>
                      <a:lnTo>
                        <a:pt x="948" y="975"/>
                      </a:lnTo>
                      <a:lnTo>
                        <a:pt x="952" y="978"/>
                      </a:lnTo>
                      <a:lnTo>
                        <a:pt x="959" y="981"/>
                      </a:lnTo>
                      <a:lnTo>
                        <a:pt x="963" y="983"/>
                      </a:lnTo>
                      <a:lnTo>
                        <a:pt x="970" y="986"/>
                      </a:lnTo>
                      <a:lnTo>
                        <a:pt x="974" y="989"/>
                      </a:lnTo>
                      <a:lnTo>
                        <a:pt x="979" y="992"/>
                      </a:lnTo>
                      <a:lnTo>
                        <a:pt x="985" y="994"/>
                      </a:lnTo>
                      <a:lnTo>
                        <a:pt x="990" y="998"/>
                      </a:lnTo>
                      <a:lnTo>
                        <a:pt x="996" y="1000"/>
                      </a:lnTo>
                      <a:lnTo>
                        <a:pt x="1001" y="1002"/>
                      </a:lnTo>
                      <a:lnTo>
                        <a:pt x="1007" y="1005"/>
                      </a:lnTo>
                      <a:lnTo>
                        <a:pt x="1011" y="1007"/>
                      </a:lnTo>
                      <a:lnTo>
                        <a:pt x="1016" y="1011"/>
                      </a:lnTo>
                      <a:lnTo>
                        <a:pt x="1022" y="1013"/>
                      </a:lnTo>
                      <a:lnTo>
                        <a:pt x="1027" y="1015"/>
                      </a:lnTo>
                      <a:lnTo>
                        <a:pt x="1033" y="1018"/>
                      </a:lnTo>
                      <a:lnTo>
                        <a:pt x="1038" y="1021"/>
                      </a:lnTo>
                      <a:lnTo>
                        <a:pt x="1044" y="1024"/>
                      </a:lnTo>
                      <a:lnTo>
                        <a:pt x="1050" y="1026"/>
                      </a:lnTo>
                      <a:lnTo>
                        <a:pt x="1056" y="1026"/>
                      </a:lnTo>
                      <a:lnTo>
                        <a:pt x="1062" y="1027"/>
                      </a:lnTo>
                      <a:lnTo>
                        <a:pt x="1068" y="1027"/>
                      </a:lnTo>
                      <a:lnTo>
                        <a:pt x="1072" y="1024"/>
                      </a:lnTo>
                      <a:lnTo>
                        <a:pt x="1075" y="1018"/>
                      </a:lnTo>
                      <a:lnTo>
                        <a:pt x="1080" y="1021"/>
                      </a:lnTo>
                      <a:lnTo>
                        <a:pt x="1085" y="1025"/>
                      </a:lnTo>
                      <a:lnTo>
                        <a:pt x="1090" y="1029"/>
                      </a:lnTo>
                      <a:lnTo>
                        <a:pt x="1095" y="1033"/>
                      </a:lnTo>
                      <a:lnTo>
                        <a:pt x="1100" y="1037"/>
                      </a:lnTo>
                      <a:lnTo>
                        <a:pt x="1104" y="1039"/>
                      </a:lnTo>
                      <a:lnTo>
                        <a:pt x="1109" y="1043"/>
                      </a:lnTo>
                      <a:lnTo>
                        <a:pt x="1114" y="1047"/>
                      </a:lnTo>
                      <a:lnTo>
                        <a:pt x="1119" y="1051"/>
                      </a:lnTo>
                      <a:lnTo>
                        <a:pt x="1124" y="1054"/>
                      </a:lnTo>
                      <a:lnTo>
                        <a:pt x="1129" y="1057"/>
                      </a:lnTo>
                      <a:lnTo>
                        <a:pt x="1133" y="1061"/>
                      </a:lnTo>
                      <a:lnTo>
                        <a:pt x="1138" y="1064"/>
                      </a:lnTo>
                      <a:lnTo>
                        <a:pt x="1143" y="1068"/>
                      </a:lnTo>
                      <a:lnTo>
                        <a:pt x="1148" y="1072"/>
                      </a:lnTo>
                      <a:lnTo>
                        <a:pt x="1153" y="1074"/>
                      </a:lnTo>
                      <a:lnTo>
                        <a:pt x="1155" y="1077"/>
                      </a:lnTo>
                      <a:lnTo>
                        <a:pt x="1160" y="1079"/>
                      </a:lnTo>
                      <a:lnTo>
                        <a:pt x="1166" y="1077"/>
                      </a:lnTo>
                      <a:lnTo>
                        <a:pt x="1172" y="1077"/>
                      </a:lnTo>
                      <a:lnTo>
                        <a:pt x="1178" y="1080"/>
                      </a:lnTo>
                      <a:lnTo>
                        <a:pt x="1183" y="1083"/>
                      </a:lnTo>
                      <a:lnTo>
                        <a:pt x="1189" y="1086"/>
                      </a:lnTo>
                      <a:lnTo>
                        <a:pt x="1194" y="1088"/>
                      </a:lnTo>
                      <a:lnTo>
                        <a:pt x="1199" y="1092"/>
                      </a:lnTo>
                      <a:lnTo>
                        <a:pt x="1204" y="1098"/>
                      </a:lnTo>
                      <a:lnTo>
                        <a:pt x="1208" y="1102"/>
                      </a:lnTo>
                      <a:lnTo>
                        <a:pt x="1212" y="1106"/>
                      </a:lnTo>
                      <a:lnTo>
                        <a:pt x="1217" y="1110"/>
                      </a:lnTo>
                      <a:lnTo>
                        <a:pt x="1221" y="1114"/>
                      </a:lnTo>
                      <a:lnTo>
                        <a:pt x="1226" y="1118"/>
                      </a:lnTo>
                      <a:lnTo>
                        <a:pt x="1231" y="1122"/>
                      </a:lnTo>
                      <a:lnTo>
                        <a:pt x="1234" y="1126"/>
                      </a:lnTo>
                      <a:lnTo>
                        <a:pt x="1239" y="1130"/>
                      </a:lnTo>
                      <a:lnTo>
                        <a:pt x="1244" y="1134"/>
                      </a:lnTo>
                      <a:lnTo>
                        <a:pt x="1247" y="1138"/>
                      </a:lnTo>
                      <a:lnTo>
                        <a:pt x="1252" y="1142"/>
                      </a:lnTo>
                      <a:lnTo>
                        <a:pt x="1257" y="1146"/>
                      </a:lnTo>
                      <a:lnTo>
                        <a:pt x="1260" y="1150"/>
                      </a:lnTo>
                      <a:lnTo>
                        <a:pt x="1265" y="1154"/>
                      </a:lnTo>
                      <a:lnTo>
                        <a:pt x="1270" y="1158"/>
                      </a:lnTo>
                      <a:lnTo>
                        <a:pt x="1273" y="1162"/>
                      </a:lnTo>
                      <a:lnTo>
                        <a:pt x="1278" y="1166"/>
                      </a:lnTo>
                      <a:lnTo>
                        <a:pt x="1283" y="1170"/>
                      </a:lnTo>
                      <a:lnTo>
                        <a:pt x="1286" y="1174"/>
                      </a:lnTo>
                      <a:lnTo>
                        <a:pt x="1291" y="1173"/>
                      </a:lnTo>
                      <a:lnTo>
                        <a:pt x="1294" y="1168"/>
                      </a:lnTo>
                      <a:lnTo>
                        <a:pt x="1295" y="1162"/>
                      </a:lnTo>
                      <a:lnTo>
                        <a:pt x="1299" y="1156"/>
                      </a:lnTo>
                      <a:lnTo>
                        <a:pt x="1301" y="1153"/>
                      </a:lnTo>
                      <a:lnTo>
                        <a:pt x="1307" y="1159"/>
                      </a:lnTo>
                      <a:lnTo>
                        <a:pt x="1310" y="1163"/>
                      </a:lnTo>
                      <a:lnTo>
                        <a:pt x="1315" y="1167"/>
                      </a:lnTo>
                      <a:lnTo>
                        <a:pt x="1320" y="1171"/>
                      </a:lnTo>
                      <a:lnTo>
                        <a:pt x="1323" y="1175"/>
                      </a:lnTo>
                      <a:lnTo>
                        <a:pt x="1328" y="1179"/>
                      </a:lnTo>
                      <a:lnTo>
                        <a:pt x="1333" y="1183"/>
                      </a:lnTo>
                      <a:lnTo>
                        <a:pt x="1336" y="1187"/>
                      </a:lnTo>
                      <a:lnTo>
                        <a:pt x="1341" y="1191"/>
                      </a:lnTo>
                      <a:lnTo>
                        <a:pt x="1345" y="1196"/>
                      </a:lnTo>
                      <a:lnTo>
                        <a:pt x="1350" y="1199"/>
                      </a:lnTo>
                      <a:lnTo>
                        <a:pt x="1353" y="1204"/>
                      </a:lnTo>
                      <a:lnTo>
                        <a:pt x="1358" y="1208"/>
                      </a:lnTo>
                      <a:lnTo>
                        <a:pt x="1363" y="1211"/>
                      </a:lnTo>
                      <a:lnTo>
                        <a:pt x="1366" y="1216"/>
                      </a:lnTo>
                      <a:lnTo>
                        <a:pt x="1371" y="1220"/>
                      </a:lnTo>
                      <a:lnTo>
                        <a:pt x="1376" y="1224"/>
                      </a:lnTo>
                      <a:lnTo>
                        <a:pt x="1381" y="1227"/>
                      </a:lnTo>
                      <a:lnTo>
                        <a:pt x="1384" y="1232"/>
                      </a:lnTo>
                      <a:lnTo>
                        <a:pt x="1394" y="1239"/>
                      </a:lnTo>
                      <a:lnTo>
                        <a:pt x="1398" y="1242"/>
                      </a:lnTo>
                      <a:lnTo>
                        <a:pt x="1403" y="1245"/>
                      </a:lnTo>
                      <a:lnTo>
                        <a:pt x="1410" y="1249"/>
                      </a:lnTo>
                      <a:lnTo>
                        <a:pt x="1415" y="1253"/>
                      </a:lnTo>
                      <a:lnTo>
                        <a:pt x="1419" y="1255"/>
                      </a:lnTo>
                      <a:lnTo>
                        <a:pt x="1426" y="1258"/>
                      </a:lnTo>
                      <a:lnTo>
                        <a:pt x="1430" y="1260"/>
                      </a:lnTo>
                      <a:lnTo>
                        <a:pt x="1437" y="1264"/>
                      </a:lnTo>
                      <a:lnTo>
                        <a:pt x="1441" y="1266"/>
                      </a:lnTo>
                      <a:lnTo>
                        <a:pt x="1447" y="1268"/>
                      </a:lnTo>
                      <a:lnTo>
                        <a:pt x="1454" y="1271"/>
                      </a:lnTo>
                      <a:lnTo>
                        <a:pt x="1458" y="1273"/>
                      </a:lnTo>
                      <a:lnTo>
                        <a:pt x="1464" y="1275"/>
                      </a:lnTo>
                      <a:lnTo>
                        <a:pt x="1469" y="1273"/>
                      </a:lnTo>
                      <a:lnTo>
                        <a:pt x="1469" y="1266"/>
                      </a:lnTo>
                      <a:lnTo>
                        <a:pt x="1465" y="1262"/>
                      </a:lnTo>
                      <a:lnTo>
                        <a:pt x="1462" y="1257"/>
                      </a:lnTo>
                      <a:lnTo>
                        <a:pt x="1459" y="1253"/>
                      </a:lnTo>
                      <a:lnTo>
                        <a:pt x="1455" y="1247"/>
                      </a:lnTo>
                      <a:lnTo>
                        <a:pt x="1450" y="1243"/>
                      </a:lnTo>
                      <a:lnTo>
                        <a:pt x="1447" y="1239"/>
                      </a:lnTo>
                      <a:lnTo>
                        <a:pt x="1442" y="1235"/>
                      </a:lnTo>
                      <a:lnTo>
                        <a:pt x="1439" y="1231"/>
                      </a:lnTo>
                      <a:lnTo>
                        <a:pt x="1434" y="1227"/>
                      </a:lnTo>
                      <a:lnTo>
                        <a:pt x="1429" y="1223"/>
                      </a:lnTo>
                      <a:lnTo>
                        <a:pt x="1424" y="1219"/>
                      </a:lnTo>
                      <a:lnTo>
                        <a:pt x="1418" y="1217"/>
                      </a:lnTo>
                      <a:lnTo>
                        <a:pt x="1413" y="1213"/>
                      </a:lnTo>
                      <a:lnTo>
                        <a:pt x="1408" y="1210"/>
                      </a:lnTo>
                      <a:lnTo>
                        <a:pt x="1404" y="1207"/>
                      </a:lnTo>
                      <a:lnTo>
                        <a:pt x="1399" y="1204"/>
                      </a:lnTo>
                      <a:lnTo>
                        <a:pt x="1394" y="1200"/>
                      </a:lnTo>
                      <a:lnTo>
                        <a:pt x="1389" y="1197"/>
                      </a:lnTo>
                      <a:lnTo>
                        <a:pt x="1384" y="1192"/>
                      </a:lnTo>
                      <a:lnTo>
                        <a:pt x="1379" y="1188"/>
                      </a:lnTo>
                      <a:lnTo>
                        <a:pt x="1373" y="1183"/>
                      </a:lnTo>
                      <a:lnTo>
                        <a:pt x="1368" y="1177"/>
                      </a:lnTo>
                      <a:lnTo>
                        <a:pt x="1365" y="1173"/>
                      </a:lnTo>
                      <a:lnTo>
                        <a:pt x="1360" y="1169"/>
                      </a:lnTo>
                      <a:lnTo>
                        <a:pt x="1356" y="1165"/>
                      </a:lnTo>
                      <a:lnTo>
                        <a:pt x="1353" y="1160"/>
                      </a:lnTo>
                      <a:lnTo>
                        <a:pt x="1349" y="1154"/>
                      </a:lnTo>
                      <a:lnTo>
                        <a:pt x="1346" y="1150"/>
                      </a:lnTo>
                      <a:lnTo>
                        <a:pt x="1343" y="1145"/>
                      </a:lnTo>
                      <a:lnTo>
                        <a:pt x="1339" y="1139"/>
                      </a:lnTo>
                      <a:lnTo>
                        <a:pt x="1336" y="1135"/>
                      </a:lnTo>
                      <a:lnTo>
                        <a:pt x="1331" y="1131"/>
                      </a:lnTo>
                      <a:lnTo>
                        <a:pt x="1328" y="1127"/>
                      </a:lnTo>
                      <a:lnTo>
                        <a:pt x="1324" y="1121"/>
                      </a:lnTo>
                      <a:lnTo>
                        <a:pt x="1319" y="1117"/>
                      </a:lnTo>
                      <a:lnTo>
                        <a:pt x="1315" y="1113"/>
                      </a:lnTo>
                      <a:lnTo>
                        <a:pt x="1311" y="1109"/>
                      </a:lnTo>
                      <a:lnTo>
                        <a:pt x="1306" y="1105"/>
                      </a:lnTo>
                      <a:lnTo>
                        <a:pt x="1301" y="1101"/>
                      </a:lnTo>
                      <a:lnTo>
                        <a:pt x="1296" y="1097"/>
                      </a:lnTo>
                      <a:lnTo>
                        <a:pt x="1290" y="1095"/>
                      </a:lnTo>
                      <a:lnTo>
                        <a:pt x="1285" y="1092"/>
                      </a:lnTo>
                      <a:lnTo>
                        <a:pt x="1280" y="1088"/>
                      </a:lnTo>
                      <a:lnTo>
                        <a:pt x="1275" y="1084"/>
                      </a:lnTo>
                      <a:lnTo>
                        <a:pt x="1270" y="1080"/>
                      </a:lnTo>
                      <a:lnTo>
                        <a:pt x="1265" y="1076"/>
                      </a:lnTo>
                      <a:lnTo>
                        <a:pt x="1260" y="1072"/>
                      </a:lnTo>
                      <a:lnTo>
                        <a:pt x="1255" y="1069"/>
                      </a:lnTo>
                      <a:lnTo>
                        <a:pt x="1251" y="1066"/>
                      </a:lnTo>
                      <a:lnTo>
                        <a:pt x="1246" y="1062"/>
                      </a:lnTo>
                      <a:lnTo>
                        <a:pt x="1243" y="1058"/>
                      </a:lnTo>
                      <a:lnTo>
                        <a:pt x="1239" y="1054"/>
                      </a:lnTo>
                      <a:lnTo>
                        <a:pt x="1237" y="1051"/>
                      </a:lnTo>
                      <a:lnTo>
                        <a:pt x="1240" y="1046"/>
                      </a:lnTo>
                      <a:lnTo>
                        <a:pt x="1246" y="1041"/>
                      </a:lnTo>
                      <a:lnTo>
                        <a:pt x="1252" y="1037"/>
                      </a:lnTo>
                      <a:lnTo>
                        <a:pt x="1252" y="1031"/>
                      </a:lnTo>
                      <a:lnTo>
                        <a:pt x="1251" y="1027"/>
                      </a:lnTo>
                      <a:lnTo>
                        <a:pt x="1246" y="1023"/>
                      </a:lnTo>
                      <a:lnTo>
                        <a:pt x="1242" y="1018"/>
                      </a:lnTo>
                      <a:lnTo>
                        <a:pt x="1237" y="1014"/>
                      </a:lnTo>
                      <a:lnTo>
                        <a:pt x="1232" y="1009"/>
                      </a:lnTo>
                      <a:lnTo>
                        <a:pt x="1229" y="1005"/>
                      </a:lnTo>
                      <a:lnTo>
                        <a:pt x="1224" y="1001"/>
                      </a:lnTo>
                      <a:lnTo>
                        <a:pt x="1223" y="994"/>
                      </a:lnTo>
                      <a:lnTo>
                        <a:pt x="1228" y="992"/>
                      </a:lnTo>
                      <a:lnTo>
                        <a:pt x="1234" y="994"/>
                      </a:lnTo>
                      <a:lnTo>
                        <a:pt x="1240" y="994"/>
                      </a:lnTo>
                      <a:lnTo>
                        <a:pt x="1244" y="996"/>
                      </a:lnTo>
                      <a:lnTo>
                        <a:pt x="1250" y="998"/>
                      </a:lnTo>
                      <a:lnTo>
                        <a:pt x="1256" y="999"/>
                      </a:lnTo>
                      <a:lnTo>
                        <a:pt x="1263" y="1003"/>
                      </a:lnTo>
                      <a:lnTo>
                        <a:pt x="1269" y="1004"/>
                      </a:lnTo>
                      <a:lnTo>
                        <a:pt x="1274" y="1004"/>
                      </a:lnTo>
                      <a:lnTo>
                        <a:pt x="1280" y="1006"/>
                      </a:lnTo>
                      <a:lnTo>
                        <a:pt x="1287" y="1008"/>
                      </a:lnTo>
                      <a:lnTo>
                        <a:pt x="1293" y="1006"/>
                      </a:lnTo>
                      <a:lnTo>
                        <a:pt x="1297" y="1001"/>
                      </a:lnTo>
                      <a:lnTo>
                        <a:pt x="1294" y="996"/>
                      </a:lnTo>
                      <a:lnTo>
                        <a:pt x="1291" y="992"/>
                      </a:lnTo>
                      <a:lnTo>
                        <a:pt x="1286" y="988"/>
                      </a:lnTo>
                      <a:lnTo>
                        <a:pt x="1282" y="984"/>
                      </a:lnTo>
                      <a:lnTo>
                        <a:pt x="1277" y="980"/>
                      </a:lnTo>
                      <a:lnTo>
                        <a:pt x="1274" y="976"/>
                      </a:lnTo>
                      <a:lnTo>
                        <a:pt x="1269" y="972"/>
                      </a:lnTo>
                      <a:lnTo>
                        <a:pt x="1265" y="966"/>
                      </a:lnTo>
                      <a:lnTo>
                        <a:pt x="1260" y="962"/>
                      </a:lnTo>
                      <a:lnTo>
                        <a:pt x="1257" y="957"/>
                      </a:lnTo>
                      <a:lnTo>
                        <a:pt x="1252" y="954"/>
                      </a:lnTo>
                      <a:lnTo>
                        <a:pt x="1249" y="949"/>
                      </a:lnTo>
                      <a:lnTo>
                        <a:pt x="1243" y="944"/>
                      </a:lnTo>
                      <a:lnTo>
                        <a:pt x="1240" y="939"/>
                      </a:lnTo>
                      <a:lnTo>
                        <a:pt x="1237" y="935"/>
                      </a:lnTo>
                      <a:lnTo>
                        <a:pt x="1234" y="931"/>
                      </a:lnTo>
                      <a:lnTo>
                        <a:pt x="1230" y="925"/>
                      </a:lnTo>
                      <a:lnTo>
                        <a:pt x="1227" y="920"/>
                      </a:lnTo>
                      <a:lnTo>
                        <a:pt x="1225" y="915"/>
                      </a:lnTo>
                      <a:lnTo>
                        <a:pt x="1223" y="909"/>
                      </a:lnTo>
                      <a:lnTo>
                        <a:pt x="1221" y="904"/>
                      </a:lnTo>
                      <a:lnTo>
                        <a:pt x="1219" y="897"/>
                      </a:lnTo>
                      <a:lnTo>
                        <a:pt x="1217" y="892"/>
                      </a:lnTo>
                      <a:lnTo>
                        <a:pt x="1217" y="887"/>
                      </a:lnTo>
                      <a:lnTo>
                        <a:pt x="1217" y="880"/>
                      </a:lnTo>
                      <a:lnTo>
                        <a:pt x="1215" y="875"/>
                      </a:lnTo>
                      <a:lnTo>
                        <a:pt x="1215" y="868"/>
                      </a:lnTo>
                      <a:lnTo>
                        <a:pt x="1213" y="863"/>
                      </a:lnTo>
                      <a:lnTo>
                        <a:pt x="1213" y="856"/>
                      </a:lnTo>
                      <a:lnTo>
                        <a:pt x="1211" y="851"/>
                      </a:lnTo>
                      <a:lnTo>
                        <a:pt x="1209" y="844"/>
                      </a:lnTo>
                      <a:lnTo>
                        <a:pt x="1207" y="840"/>
                      </a:lnTo>
                      <a:lnTo>
                        <a:pt x="1206" y="835"/>
                      </a:lnTo>
                      <a:lnTo>
                        <a:pt x="1202" y="829"/>
                      </a:lnTo>
                      <a:lnTo>
                        <a:pt x="1200" y="824"/>
                      </a:lnTo>
                      <a:lnTo>
                        <a:pt x="1196" y="818"/>
                      </a:lnTo>
                      <a:lnTo>
                        <a:pt x="1193" y="813"/>
                      </a:lnTo>
                      <a:lnTo>
                        <a:pt x="1190" y="809"/>
                      </a:lnTo>
                      <a:lnTo>
                        <a:pt x="1186" y="803"/>
                      </a:lnTo>
                      <a:lnTo>
                        <a:pt x="1181" y="799"/>
                      </a:lnTo>
                      <a:lnTo>
                        <a:pt x="1178" y="795"/>
                      </a:lnTo>
                      <a:lnTo>
                        <a:pt x="1175" y="790"/>
                      </a:lnTo>
                      <a:lnTo>
                        <a:pt x="1169" y="785"/>
                      </a:lnTo>
                      <a:lnTo>
                        <a:pt x="1164" y="781"/>
                      </a:lnTo>
                      <a:lnTo>
                        <a:pt x="1159" y="777"/>
                      </a:lnTo>
                      <a:lnTo>
                        <a:pt x="1154" y="773"/>
                      </a:lnTo>
                      <a:lnTo>
                        <a:pt x="1150" y="771"/>
                      </a:lnTo>
                      <a:lnTo>
                        <a:pt x="1146" y="769"/>
                      </a:lnTo>
                      <a:lnTo>
                        <a:pt x="1141" y="770"/>
                      </a:lnTo>
                      <a:lnTo>
                        <a:pt x="1136" y="774"/>
                      </a:lnTo>
                      <a:lnTo>
                        <a:pt x="1131" y="779"/>
                      </a:lnTo>
                      <a:lnTo>
                        <a:pt x="1126" y="781"/>
                      </a:lnTo>
                      <a:lnTo>
                        <a:pt x="1120" y="779"/>
                      </a:lnTo>
                      <a:lnTo>
                        <a:pt x="1115" y="775"/>
                      </a:lnTo>
                      <a:lnTo>
                        <a:pt x="1113" y="770"/>
                      </a:lnTo>
                      <a:lnTo>
                        <a:pt x="1111" y="764"/>
                      </a:lnTo>
                      <a:lnTo>
                        <a:pt x="1109" y="759"/>
                      </a:lnTo>
                      <a:lnTo>
                        <a:pt x="1104" y="755"/>
                      </a:lnTo>
                      <a:lnTo>
                        <a:pt x="1101" y="749"/>
                      </a:lnTo>
                      <a:lnTo>
                        <a:pt x="1097" y="744"/>
                      </a:lnTo>
                      <a:lnTo>
                        <a:pt x="1094" y="740"/>
                      </a:lnTo>
                      <a:lnTo>
                        <a:pt x="1091" y="736"/>
                      </a:lnTo>
                      <a:lnTo>
                        <a:pt x="1085" y="730"/>
                      </a:lnTo>
                      <a:lnTo>
                        <a:pt x="1082" y="726"/>
                      </a:lnTo>
                      <a:lnTo>
                        <a:pt x="1079" y="721"/>
                      </a:lnTo>
                      <a:lnTo>
                        <a:pt x="1074" y="718"/>
                      </a:lnTo>
                      <a:lnTo>
                        <a:pt x="1071" y="713"/>
                      </a:lnTo>
                      <a:lnTo>
                        <a:pt x="1067" y="709"/>
                      </a:lnTo>
                      <a:lnTo>
                        <a:pt x="1062" y="703"/>
                      </a:lnTo>
                      <a:lnTo>
                        <a:pt x="1057" y="700"/>
                      </a:lnTo>
                      <a:lnTo>
                        <a:pt x="1054" y="695"/>
                      </a:lnTo>
                      <a:lnTo>
                        <a:pt x="1049" y="693"/>
                      </a:lnTo>
                      <a:lnTo>
                        <a:pt x="1043" y="690"/>
                      </a:lnTo>
                      <a:lnTo>
                        <a:pt x="1038" y="687"/>
                      </a:lnTo>
                      <a:lnTo>
                        <a:pt x="1031" y="688"/>
                      </a:lnTo>
                      <a:lnTo>
                        <a:pt x="1026" y="690"/>
                      </a:lnTo>
                      <a:lnTo>
                        <a:pt x="974" y="563"/>
                      </a:lnTo>
                      <a:lnTo>
                        <a:pt x="971" y="557"/>
                      </a:lnTo>
                      <a:lnTo>
                        <a:pt x="968" y="552"/>
                      </a:lnTo>
                      <a:lnTo>
                        <a:pt x="967" y="548"/>
                      </a:lnTo>
                      <a:lnTo>
                        <a:pt x="964" y="541"/>
                      </a:lnTo>
                      <a:lnTo>
                        <a:pt x="961" y="537"/>
                      </a:lnTo>
                      <a:lnTo>
                        <a:pt x="959" y="530"/>
                      </a:lnTo>
                      <a:lnTo>
                        <a:pt x="957" y="525"/>
                      </a:lnTo>
                      <a:lnTo>
                        <a:pt x="953" y="519"/>
                      </a:lnTo>
                      <a:lnTo>
                        <a:pt x="952" y="514"/>
                      </a:lnTo>
                      <a:lnTo>
                        <a:pt x="950" y="509"/>
                      </a:lnTo>
                      <a:lnTo>
                        <a:pt x="946" y="503"/>
                      </a:lnTo>
                      <a:lnTo>
                        <a:pt x="945" y="498"/>
                      </a:lnTo>
                      <a:lnTo>
                        <a:pt x="943" y="492"/>
                      </a:lnTo>
                      <a:lnTo>
                        <a:pt x="939" y="487"/>
                      </a:lnTo>
                      <a:lnTo>
                        <a:pt x="938" y="482"/>
                      </a:lnTo>
                      <a:lnTo>
                        <a:pt x="936" y="476"/>
                      </a:lnTo>
                      <a:lnTo>
                        <a:pt x="932" y="470"/>
                      </a:lnTo>
                      <a:lnTo>
                        <a:pt x="930" y="465"/>
                      </a:lnTo>
                      <a:lnTo>
                        <a:pt x="928" y="458"/>
                      </a:lnTo>
                      <a:lnTo>
                        <a:pt x="925" y="454"/>
                      </a:lnTo>
                      <a:lnTo>
                        <a:pt x="923" y="448"/>
                      </a:lnTo>
                      <a:lnTo>
                        <a:pt x="919" y="443"/>
                      </a:lnTo>
                      <a:lnTo>
                        <a:pt x="916" y="439"/>
                      </a:lnTo>
                      <a:lnTo>
                        <a:pt x="911" y="435"/>
                      </a:lnTo>
                      <a:lnTo>
                        <a:pt x="906" y="431"/>
                      </a:lnTo>
                      <a:lnTo>
                        <a:pt x="901" y="427"/>
                      </a:lnTo>
                      <a:lnTo>
                        <a:pt x="897" y="425"/>
                      </a:lnTo>
                      <a:lnTo>
                        <a:pt x="892" y="421"/>
                      </a:lnTo>
                      <a:lnTo>
                        <a:pt x="888" y="419"/>
                      </a:lnTo>
                      <a:lnTo>
                        <a:pt x="881" y="416"/>
                      </a:lnTo>
                      <a:lnTo>
                        <a:pt x="876" y="412"/>
                      </a:lnTo>
                      <a:lnTo>
                        <a:pt x="872" y="410"/>
                      </a:lnTo>
                      <a:lnTo>
                        <a:pt x="861" y="404"/>
                      </a:lnTo>
                      <a:lnTo>
                        <a:pt x="867" y="400"/>
                      </a:lnTo>
                      <a:lnTo>
                        <a:pt x="873" y="397"/>
                      </a:lnTo>
                      <a:lnTo>
                        <a:pt x="879" y="393"/>
                      </a:lnTo>
                      <a:lnTo>
                        <a:pt x="886" y="391"/>
                      </a:lnTo>
                      <a:lnTo>
                        <a:pt x="889" y="386"/>
                      </a:lnTo>
                      <a:lnTo>
                        <a:pt x="892" y="383"/>
                      </a:lnTo>
                      <a:lnTo>
                        <a:pt x="892" y="378"/>
                      </a:lnTo>
                      <a:lnTo>
                        <a:pt x="893" y="374"/>
                      </a:lnTo>
                      <a:lnTo>
                        <a:pt x="891" y="369"/>
                      </a:lnTo>
                      <a:lnTo>
                        <a:pt x="889" y="362"/>
                      </a:lnTo>
                      <a:lnTo>
                        <a:pt x="886" y="358"/>
                      </a:lnTo>
                      <a:lnTo>
                        <a:pt x="883" y="354"/>
                      </a:lnTo>
                      <a:lnTo>
                        <a:pt x="879" y="348"/>
                      </a:lnTo>
                      <a:lnTo>
                        <a:pt x="875" y="343"/>
                      </a:lnTo>
                      <a:lnTo>
                        <a:pt x="872" y="337"/>
                      </a:lnTo>
                      <a:lnTo>
                        <a:pt x="868" y="331"/>
                      </a:lnTo>
                      <a:lnTo>
                        <a:pt x="865" y="327"/>
                      </a:lnTo>
                      <a:lnTo>
                        <a:pt x="861" y="321"/>
                      </a:lnTo>
                      <a:lnTo>
                        <a:pt x="856" y="311"/>
                      </a:lnTo>
                      <a:lnTo>
                        <a:pt x="864" y="309"/>
                      </a:lnTo>
                      <a:lnTo>
                        <a:pt x="869" y="306"/>
                      </a:lnTo>
                      <a:lnTo>
                        <a:pt x="875" y="303"/>
                      </a:lnTo>
                      <a:lnTo>
                        <a:pt x="880" y="300"/>
                      </a:lnTo>
                      <a:lnTo>
                        <a:pt x="885" y="299"/>
                      </a:lnTo>
                      <a:lnTo>
                        <a:pt x="891" y="295"/>
                      </a:lnTo>
                      <a:lnTo>
                        <a:pt x="895" y="290"/>
                      </a:lnTo>
                      <a:lnTo>
                        <a:pt x="901" y="286"/>
                      </a:lnTo>
                      <a:lnTo>
                        <a:pt x="903" y="282"/>
                      </a:lnTo>
                      <a:lnTo>
                        <a:pt x="903" y="276"/>
                      </a:lnTo>
                      <a:lnTo>
                        <a:pt x="900" y="272"/>
                      </a:lnTo>
                      <a:lnTo>
                        <a:pt x="894" y="267"/>
                      </a:lnTo>
                      <a:lnTo>
                        <a:pt x="891" y="262"/>
                      </a:lnTo>
                      <a:lnTo>
                        <a:pt x="897" y="253"/>
                      </a:lnTo>
                      <a:lnTo>
                        <a:pt x="899" y="249"/>
                      </a:lnTo>
                      <a:lnTo>
                        <a:pt x="899" y="243"/>
                      </a:lnTo>
                      <a:lnTo>
                        <a:pt x="897" y="237"/>
                      </a:lnTo>
                      <a:lnTo>
                        <a:pt x="897" y="231"/>
                      </a:lnTo>
                      <a:lnTo>
                        <a:pt x="896" y="226"/>
                      </a:lnTo>
                      <a:lnTo>
                        <a:pt x="894" y="220"/>
                      </a:lnTo>
                      <a:lnTo>
                        <a:pt x="892" y="215"/>
                      </a:lnTo>
                      <a:lnTo>
                        <a:pt x="890" y="208"/>
                      </a:lnTo>
                      <a:lnTo>
                        <a:pt x="888" y="203"/>
                      </a:lnTo>
                      <a:lnTo>
                        <a:pt x="884" y="197"/>
                      </a:lnTo>
                      <a:lnTo>
                        <a:pt x="883" y="192"/>
                      </a:lnTo>
                      <a:lnTo>
                        <a:pt x="879" y="186"/>
                      </a:lnTo>
                      <a:lnTo>
                        <a:pt x="876" y="182"/>
                      </a:lnTo>
                      <a:lnTo>
                        <a:pt x="872" y="178"/>
                      </a:lnTo>
                      <a:lnTo>
                        <a:pt x="869" y="173"/>
                      </a:lnTo>
                      <a:lnTo>
                        <a:pt x="864" y="168"/>
                      </a:lnTo>
                      <a:lnTo>
                        <a:pt x="860" y="163"/>
                      </a:lnTo>
                      <a:lnTo>
                        <a:pt x="857" y="159"/>
                      </a:lnTo>
                      <a:lnTo>
                        <a:pt x="855" y="154"/>
                      </a:lnTo>
                      <a:lnTo>
                        <a:pt x="853" y="148"/>
                      </a:lnTo>
                      <a:lnTo>
                        <a:pt x="851" y="141"/>
                      </a:lnTo>
                      <a:lnTo>
                        <a:pt x="850" y="136"/>
                      </a:lnTo>
                      <a:lnTo>
                        <a:pt x="846" y="132"/>
                      </a:lnTo>
                      <a:lnTo>
                        <a:pt x="840" y="130"/>
                      </a:lnTo>
                      <a:lnTo>
                        <a:pt x="837" y="126"/>
                      </a:lnTo>
                      <a:lnTo>
                        <a:pt x="835" y="119"/>
                      </a:lnTo>
                      <a:lnTo>
                        <a:pt x="833" y="114"/>
                      </a:lnTo>
                      <a:lnTo>
                        <a:pt x="829" y="108"/>
                      </a:lnTo>
                      <a:lnTo>
                        <a:pt x="828" y="103"/>
                      </a:lnTo>
                      <a:lnTo>
                        <a:pt x="824" y="97"/>
                      </a:lnTo>
                      <a:lnTo>
                        <a:pt x="821" y="93"/>
                      </a:lnTo>
                      <a:lnTo>
                        <a:pt x="817" y="89"/>
                      </a:lnTo>
                      <a:lnTo>
                        <a:pt x="814" y="84"/>
                      </a:lnTo>
                      <a:lnTo>
                        <a:pt x="810" y="78"/>
                      </a:lnTo>
                      <a:lnTo>
                        <a:pt x="807" y="74"/>
                      </a:lnTo>
                      <a:lnTo>
                        <a:pt x="804" y="69"/>
                      </a:lnTo>
                      <a:lnTo>
                        <a:pt x="798" y="64"/>
                      </a:lnTo>
                      <a:lnTo>
                        <a:pt x="795" y="59"/>
                      </a:lnTo>
                      <a:lnTo>
                        <a:pt x="792" y="55"/>
                      </a:lnTo>
                      <a:lnTo>
                        <a:pt x="787" y="51"/>
                      </a:lnTo>
                      <a:lnTo>
                        <a:pt x="782" y="47"/>
                      </a:lnTo>
                      <a:lnTo>
                        <a:pt x="777" y="44"/>
                      </a:lnTo>
                      <a:lnTo>
                        <a:pt x="773" y="41"/>
                      </a:lnTo>
                      <a:lnTo>
                        <a:pt x="768" y="37"/>
                      </a:lnTo>
                      <a:lnTo>
                        <a:pt x="763" y="35"/>
                      </a:lnTo>
                      <a:lnTo>
                        <a:pt x="757" y="32"/>
                      </a:lnTo>
                      <a:lnTo>
                        <a:pt x="752" y="30"/>
                      </a:lnTo>
                      <a:lnTo>
                        <a:pt x="746" y="28"/>
                      </a:lnTo>
                      <a:lnTo>
                        <a:pt x="740" y="25"/>
                      </a:lnTo>
                      <a:lnTo>
                        <a:pt x="734" y="23"/>
                      </a:lnTo>
                      <a:lnTo>
                        <a:pt x="729" y="21"/>
                      </a:lnTo>
                      <a:lnTo>
                        <a:pt x="723" y="19"/>
                      </a:lnTo>
                      <a:lnTo>
                        <a:pt x="718" y="15"/>
                      </a:lnTo>
                      <a:lnTo>
                        <a:pt x="712" y="14"/>
                      </a:lnTo>
                      <a:lnTo>
                        <a:pt x="707" y="10"/>
                      </a:lnTo>
                      <a:lnTo>
                        <a:pt x="707" y="3"/>
                      </a:lnTo>
                      <a:lnTo>
                        <a:pt x="709" y="0"/>
                      </a:lnTo>
                      <a:lnTo>
                        <a:pt x="715" y="0"/>
                      </a:lnTo>
                      <a:lnTo>
                        <a:pt x="720" y="0"/>
                      </a:lnTo>
                      <a:lnTo>
                        <a:pt x="751" y="9"/>
                      </a:lnTo>
                      <a:lnTo>
                        <a:pt x="757" y="10"/>
                      </a:lnTo>
                      <a:lnTo>
                        <a:pt x="761" y="12"/>
                      </a:lnTo>
                      <a:lnTo>
                        <a:pt x="766" y="16"/>
                      </a:lnTo>
                      <a:lnTo>
                        <a:pt x="773" y="20"/>
                      </a:lnTo>
                      <a:lnTo>
                        <a:pt x="777" y="22"/>
                      </a:lnTo>
                      <a:lnTo>
                        <a:pt x="782" y="26"/>
                      </a:lnTo>
                      <a:lnTo>
                        <a:pt x="787" y="29"/>
                      </a:lnTo>
                      <a:lnTo>
                        <a:pt x="792" y="33"/>
                      </a:lnTo>
                      <a:lnTo>
                        <a:pt x="797" y="37"/>
                      </a:lnTo>
                      <a:lnTo>
                        <a:pt x="800" y="42"/>
                      </a:lnTo>
                      <a:lnTo>
                        <a:pt x="805" y="45"/>
                      </a:lnTo>
                      <a:lnTo>
                        <a:pt x="808" y="50"/>
                      </a:lnTo>
                      <a:lnTo>
                        <a:pt x="813" y="54"/>
                      </a:lnTo>
                      <a:lnTo>
                        <a:pt x="816" y="58"/>
                      </a:lnTo>
                      <a:lnTo>
                        <a:pt x="821" y="62"/>
                      </a:lnTo>
                      <a:lnTo>
                        <a:pt x="825" y="68"/>
                      </a:lnTo>
                      <a:lnTo>
                        <a:pt x="828" y="72"/>
                      </a:lnTo>
                      <a:lnTo>
                        <a:pt x="832" y="77"/>
                      </a:lnTo>
                      <a:lnTo>
                        <a:pt x="837" y="80"/>
                      </a:lnTo>
                      <a:lnTo>
                        <a:pt x="840" y="85"/>
                      </a:lnTo>
                      <a:lnTo>
                        <a:pt x="844" y="91"/>
                      </a:lnTo>
                      <a:lnTo>
                        <a:pt x="847" y="95"/>
                      </a:lnTo>
                      <a:lnTo>
                        <a:pt x="850" y="100"/>
                      </a:lnTo>
                      <a:lnTo>
                        <a:pt x="854" y="104"/>
                      </a:lnTo>
                      <a:lnTo>
                        <a:pt x="856" y="111"/>
                      </a:lnTo>
                      <a:lnTo>
                        <a:pt x="857" y="115"/>
                      </a:lnTo>
                      <a:lnTo>
                        <a:pt x="862" y="119"/>
                      </a:lnTo>
                      <a:lnTo>
                        <a:pt x="867" y="123"/>
                      </a:lnTo>
                      <a:lnTo>
                        <a:pt x="872" y="125"/>
                      </a:lnTo>
                      <a:lnTo>
                        <a:pt x="878" y="129"/>
                      </a:lnTo>
                      <a:lnTo>
                        <a:pt x="883" y="131"/>
                      </a:lnTo>
                      <a:lnTo>
                        <a:pt x="889" y="134"/>
                      </a:lnTo>
                      <a:lnTo>
                        <a:pt x="894" y="138"/>
                      </a:lnTo>
                      <a:lnTo>
                        <a:pt x="899" y="140"/>
                      </a:lnTo>
                      <a:lnTo>
                        <a:pt x="903" y="144"/>
                      </a:lnTo>
                      <a:lnTo>
                        <a:pt x="908" y="146"/>
                      </a:lnTo>
                      <a:lnTo>
                        <a:pt x="913" y="150"/>
                      </a:lnTo>
                      <a:lnTo>
                        <a:pt x="917" y="156"/>
                      </a:lnTo>
                      <a:lnTo>
                        <a:pt x="917" y="162"/>
                      </a:lnTo>
                      <a:lnTo>
                        <a:pt x="917" y="169"/>
                      </a:lnTo>
                      <a:lnTo>
                        <a:pt x="915" y="173"/>
                      </a:lnTo>
                      <a:lnTo>
                        <a:pt x="913" y="179"/>
                      </a:lnTo>
                      <a:lnTo>
                        <a:pt x="915" y="184"/>
                      </a:lnTo>
                      <a:lnTo>
                        <a:pt x="917" y="191"/>
                      </a:lnTo>
                      <a:lnTo>
                        <a:pt x="918" y="195"/>
                      </a:lnTo>
                      <a:lnTo>
                        <a:pt x="921" y="202"/>
                      </a:lnTo>
                      <a:lnTo>
                        <a:pt x="922" y="207"/>
                      </a:lnTo>
                      <a:lnTo>
                        <a:pt x="924" y="213"/>
                      </a:lnTo>
                      <a:lnTo>
                        <a:pt x="926" y="218"/>
                      </a:lnTo>
                      <a:lnTo>
                        <a:pt x="928" y="225"/>
                      </a:lnTo>
                      <a:lnTo>
                        <a:pt x="931" y="229"/>
                      </a:lnTo>
                      <a:lnTo>
                        <a:pt x="936" y="233"/>
                      </a:lnTo>
                      <a:lnTo>
                        <a:pt x="940" y="238"/>
                      </a:lnTo>
                      <a:lnTo>
                        <a:pt x="941" y="242"/>
                      </a:lnTo>
                      <a:lnTo>
                        <a:pt x="943" y="249"/>
                      </a:lnTo>
                      <a:lnTo>
                        <a:pt x="945" y="254"/>
                      </a:lnTo>
                      <a:lnTo>
                        <a:pt x="947" y="260"/>
                      </a:lnTo>
                      <a:lnTo>
                        <a:pt x="949" y="265"/>
                      </a:lnTo>
                      <a:lnTo>
                        <a:pt x="951" y="272"/>
                      </a:lnTo>
                      <a:lnTo>
                        <a:pt x="953" y="277"/>
                      </a:lnTo>
                      <a:lnTo>
                        <a:pt x="954" y="282"/>
                      </a:lnTo>
                      <a:lnTo>
                        <a:pt x="956" y="288"/>
                      </a:lnTo>
                      <a:lnTo>
                        <a:pt x="960" y="293"/>
                      </a:lnTo>
                      <a:lnTo>
                        <a:pt x="963" y="297"/>
                      </a:lnTo>
                      <a:lnTo>
                        <a:pt x="970" y="300"/>
                      </a:lnTo>
                      <a:lnTo>
                        <a:pt x="974" y="303"/>
                      </a:lnTo>
                      <a:lnTo>
                        <a:pt x="977" y="307"/>
                      </a:lnTo>
                      <a:lnTo>
                        <a:pt x="981" y="313"/>
                      </a:lnTo>
                      <a:lnTo>
                        <a:pt x="983" y="318"/>
                      </a:lnTo>
                      <a:lnTo>
                        <a:pt x="985" y="324"/>
                      </a:lnTo>
                      <a:lnTo>
                        <a:pt x="989" y="330"/>
                      </a:lnTo>
                      <a:lnTo>
                        <a:pt x="1008" y="350"/>
                      </a:lnTo>
                      <a:lnTo>
                        <a:pt x="1014" y="353"/>
                      </a:lnTo>
                      <a:lnTo>
                        <a:pt x="1019" y="355"/>
                      </a:lnTo>
                      <a:lnTo>
                        <a:pt x="1025" y="357"/>
                      </a:lnTo>
                      <a:lnTo>
                        <a:pt x="1030" y="357"/>
                      </a:lnTo>
                      <a:lnTo>
                        <a:pt x="1037" y="356"/>
                      </a:lnTo>
                      <a:lnTo>
                        <a:pt x="1044" y="354"/>
                      </a:lnTo>
                      <a:lnTo>
                        <a:pt x="1049" y="353"/>
                      </a:lnTo>
                      <a:lnTo>
                        <a:pt x="1053" y="348"/>
                      </a:lnTo>
                      <a:lnTo>
                        <a:pt x="1051" y="343"/>
                      </a:lnTo>
                      <a:lnTo>
                        <a:pt x="1047" y="337"/>
                      </a:lnTo>
                      <a:lnTo>
                        <a:pt x="1037" y="304"/>
                      </a:lnTo>
                      <a:lnTo>
                        <a:pt x="1035" y="299"/>
                      </a:lnTo>
                      <a:lnTo>
                        <a:pt x="1033" y="294"/>
                      </a:lnTo>
                      <a:lnTo>
                        <a:pt x="1031" y="288"/>
                      </a:lnTo>
                      <a:lnTo>
                        <a:pt x="1030" y="283"/>
                      </a:lnTo>
                      <a:lnTo>
                        <a:pt x="1028" y="276"/>
                      </a:lnTo>
                      <a:lnTo>
                        <a:pt x="1026" y="271"/>
                      </a:lnTo>
                      <a:lnTo>
                        <a:pt x="1024" y="265"/>
                      </a:lnTo>
                      <a:lnTo>
                        <a:pt x="1021" y="260"/>
                      </a:lnTo>
                      <a:lnTo>
                        <a:pt x="1018" y="254"/>
                      </a:lnTo>
                      <a:lnTo>
                        <a:pt x="1017" y="249"/>
                      </a:lnTo>
                      <a:lnTo>
                        <a:pt x="1015" y="244"/>
                      </a:lnTo>
                      <a:lnTo>
                        <a:pt x="1011" y="238"/>
                      </a:lnTo>
                      <a:lnTo>
                        <a:pt x="1010" y="233"/>
                      </a:lnTo>
                      <a:lnTo>
                        <a:pt x="1006" y="227"/>
                      </a:lnTo>
                      <a:lnTo>
                        <a:pt x="1004" y="222"/>
                      </a:lnTo>
                      <a:lnTo>
                        <a:pt x="1001" y="218"/>
                      </a:lnTo>
                      <a:lnTo>
                        <a:pt x="997" y="212"/>
                      </a:lnTo>
                      <a:lnTo>
                        <a:pt x="996" y="207"/>
                      </a:lnTo>
                      <a:lnTo>
                        <a:pt x="992" y="203"/>
                      </a:lnTo>
                      <a:lnTo>
                        <a:pt x="988" y="197"/>
                      </a:lnTo>
                      <a:lnTo>
                        <a:pt x="985" y="192"/>
                      </a:lnTo>
                      <a:lnTo>
                        <a:pt x="982" y="188"/>
                      </a:lnTo>
                      <a:lnTo>
                        <a:pt x="978" y="182"/>
                      </a:lnTo>
                      <a:lnTo>
                        <a:pt x="975" y="177"/>
                      </a:lnTo>
                      <a:lnTo>
                        <a:pt x="973" y="172"/>
                      </a:lnTo>
                      <a:lnTo>
                        <a:pt x="969" y="166"/>
                      </a:lnTo>
                      <a:lnTo>
                        <a:pt x="966" y="162"/>
                      </a:lnTo>
                      <a:lnTo>
                        <a:pt x="963" y="158"/>
                      </a:lnTo>
                      <a:lnTo>
                        <a:pt x="956" y="149"/>
                      </a:lnTo>
                      <a:lnTo>
                        <a:pt x="958" y="143"/>
                      </a:lnTo>
                      <a:lnTo>
                        <a:pt x="962" y="138"/>
                      </a:lnTo>
                      <a:lnTo>
                        <a:pt x="966" y="135"/>
                      </a:lnTo>
                      <a:lnTo>
                        <a:pt x="972" y="136"/>
                      </a:lnTo>
                      <a:lnTo>
                        <a:pt x="978" y="138"/>
                      </a:lnTo>
                      <a:lnTo>
                        <a:pt x="983" y="142"/>
                      </a:lnTo>
                      <a:lnTo>
                        <a:pt x="987" y="146"/>
                      </a:lnTo>
                      <a:lnTo>
                        <a:pt x="992" y="150"/>
                      </a:lnTo>
                      <a:lnTo>
                        <a:pt x="997" y="154"/>
                      </a:lnTo>
                      <a:lnTo>
                        <a:pt x="1001" y="158"/>
                      </a:lnTo>
                      <a:lnTo>
                        <a:pt x="1006" y="162"/>
                      </a:lnTo>
                      <a:lnTo>
                        <a:pt x="1011" y="166"/>
                      </a:lnTo>
                      <a:lnTo>
                        <a:pt x="1016" y="169"/>
                      </a:lnTo>
                      <a:lnTo>
                        <a:pt x="1021" y="173"/>
                      </a:lnTo>
                      <a:lnTo>
                        <a:pt x="1024" y="178"/>
                      </a:lnTo>
                      <a:lnTo>
                        <a:pt x="1029" y="182"/>
                      </a:lnTo>
                      <a:lnTo>
                        <a:pt x="1033" y="186"/>
                      </a:lnTo>
                      <a:lnTo>
                        <a:pt x="1038" y="190"/>
                      </a:lnTo>
                      <a:lnTo>
                        <a:pt x="1041" y="194"/>
                      </a:lnTo>
                      <a:lnTo>
                        <a:pt x="1044" y="199"/>
                      </a:lnTo>
                      <a:lnTo>
                        <a:pt x="1046" y="205"/>
                      </a:lnTo>
                      <a:lnTo>
                        <a:pt x="1048" y="210"/>
                      </a:lnTo>
                      <a:lnTo>
                        <a:pt x="1050" y="217"/>
                      </a:lnTo>
                      <a:lnTo>
                        <a:pt x="1052" y="221"/>
                      </a:lnTo>
                      <a:lnTo>
                        <a:pt x="1054" y="228"/>
                      </a:lnTo>
                      <a:lnTo>
                        <a:pt x="1054" y="233"/>
                      </a:lnTo>
                      <a:lnTo>
                        <a:pt x="1056" y="240"/>
                      </a:lnTo>
                      <a:lnTo>
                        <a:pt x="1058" y="245"/>
                      </a:lnTo>
                      <a:lnTo>
                        <a:pt x="1061" y="249"/>
                      </a:lnTo>
                      <a:lnTo>
                        <a:pt x="1066" y="253"/>
                      </a:lnTo>
                      <a:lnTo>
                        <a:pt x="1069" y="258"/>
                      </a:lnTo>
                      <a:lnTo>
                        <a:pt x="1071" y="264"/>
                      </a:lnTo>
                      <a:lnTo>
                        <a:pt x="1071" y="270"/>
                      </a:lnTo>
                      <a:lnTo>
                        <a:pt x="1075" y="276"/>
                      </a:lnTo>
                      <a:lnTo>
                        <a:pt x="1079" y="276"/>
                      </a:lnTo>
                      <a:lnTo>
                        <a:pt x="1086" y="276"/>
                      </a:lnTo>
                      <a:lnTo>
                        <a:pt x="1093" y="279"/>
                      </a:lnTo>
                      <a:lnTo>
                        <a:pt x="1096" y="283"/>
                      </a:lnTo>
                      <a:lnTo>
                        <a:pt x="1099" y="288"/>
                      </a:lnTo>
                      <a:lnTo>
                        <a:pt x="1103" y="294"/>
                      </a:lnTo>
                      <a:lnTo>
                        <a:pt x="1105" y="299"/>
                      </a:lnTo>
                      <a:lnTo>
                        <a:pt x="1106" y="304"/>
                      </a:lnTo>
                      <a:lnTo>
                        <a:pt x="1108" y="310"/>
                      </a:lnTo>
                      <a:lnTo>
                        <a:pt x="1108" y="316"/>
                      </a:lnTo>
                      <a:lnTo>
                        <a:pt x="1110" y="322"/>
                      </a:lnTo>
                      <a:lnTo>
                        <a:pt x="1112" y="327"/>
                      </a:lnTo>
                      <a:lnTo>
                        <a:pt x="1116" y="333"/>
                      </a:lnTo>
                      <a:lnTo>
                        <a:pt x="1119" y="337"/>
                      </a:lnTo>
                      <a:lnTo>
                        <a:pt x="1124" y="340"/>
                      </a:lnTo>
                      <a:lnTo>
                        <a:pt x="1128" y="343"/>
                      </a:lnTo>
                      <a:lnTo>
                        <a:pt x="1133" y="347"/>
                      </a:lnTo>
                      <a:lnTo>
                        <a:pt x="1137" y="352"/>
                      </a:lnTo>
                      <a:lnTo>
                        <a:pt x="1139" y="358"/>
                      </a:lnTo>
                      <a:lnTo>
                        <a:pt x="1140" y="363"/>
                      </a:lnTo>
                      <a:lnTo>
                        <a:pt x="1141" y="370"/>
                      </a:lnTo>
                      <a:lnTo>
                        <a:pt x="1143" y="375"/>
                      </a:lnTo>
                      <a:lnTo>
                        <a:pt x="1146" y="380"/>
                      </a:lnTo>
                      <a:lnTo>
                        <a:pt x="1152" y="381"/>
                      </a:lnTo>
                      <a:lnTo>
                        <a:pt x="1152" y="388"/>
                      </a:lnTo>
                      <a:lnTo>
                        <a:pt x="1153" y="395"/>
                      </a:lnTo>
                      <a:lnTo>
                        <a:pt x="1149" y="400"/>
                      </a:lnTo>
                      <a:lnTo>
                        <a:pt x="1146" y="407"/>
                      </a:lnTo>
                      <a:lnTo>
                        <a:pt x="1142" y="412"/>
                      </a:lnTo>
                      <a:lnTo>
                        <a:pt x="1138" y="416"/>
                      </a:lnTo>
                      <a:lnTo>
                        <a:pt x="1134" y="421"/>
                      </a:lnTo>
                      <a:lnTo>
                        <a:pt x="1132" y="426"/>
                      </a:lnTo>
                      <a:lnTo>
                        <a:pt x="1133" y="429"/>
                      </a:lnTo>
                      <a:lnTo>
                        <a:pt x="1140" y="428"/>
                      </a:lnTo>
                      <a:lnTo>
                        <a:pt x="1147" y="426"/>
                      </a:lnTo>
                      <a:lnTo>
                        <a:pt x="1151" y="423"/>
                      </a:lnTo>
                      <a:lnTo>
                        <a:pt x="1159" y="415"/>
                      </a:lnTo>
                      <a:lnTo>
                        <a:pt x="1164" y="419"/>
                      </a:lnTo>
                      <a:lnTo>
                        <a:pt x="1170" y="424"/>
                      </a:lnTo>
                      <a:lnTo>
                        <a:pt x="1175" y="424"/>
                      </a:lnTo>
                      <a:lnTo>
                        <a:pt x="1178" y="411"/>
                      </a:lnTo>
                      <a:lnTo>
                        <a:pt x="1191" y="410"/>
                      </a:lnTo>
                      <a:lnTo>
                        <a:pt x="1198" y="410"/>
                      </a:lnTo>
                      <a:lnTo>
                        <a:pt x="1203" y="408"/>
                      </a:lnTo>
                      <a:lnTo>
                        <a:pt x="1207" y="403"/>
                      </a:lnTo>
                      <a:lnTo>
                        <a:pt x="1209" y="399"/>
                      </a:lnTo>
                      <a:lnTo>
                        <a:pt x="1215" y="395"/>
                      </a:lnTo>
                      <a:lnTo>
                        <a:pt x="1243" y="403"/>
                      </a:lnTo>
                      <a:lnTo>
                        <a:pt x="1248" y="405"/>
                      </a:lnTo>
                      <a:lnTo>
                        <a:pt x="1254" y="408"/>
                      </a:lnTo>
                      <a:lnTo>
                        <a:pt x="1259" y="412"/>
                      </a:lnTo>
                      <a:lnTo>
                        <a:pt x="1264" y="416"/>
                      </a:lnTo>
                      <a:lnTo>
                        <a:pt x="1266" y="421"/>
                      </a:lnTo>
                      <a:lnTo>
                        <a:pt x="1266" y="426"/>
                      </a:lnTo>
                      <a:lnTo>
                        <a:pt x="1264" y="434"/>
                      </a:lnTo>
                      <a:lnTo>
                        <a:pt x="1264" y="439"/>
                      </a:lnTo>
                      <a:lnTo>
                        <a:pt x="1268" y="444"/>
                      </a:lnTo>
                      <a:lnTo>
                        <a:pt x="1271" y="448"/>
                      </a:lnTo>
                      <a:lnTo>
                        <a:pt x="1275" y="454"/>
                      </a:lnTo>
                      <a:lnTo>
                        <a:pt x="1278" y="458"/>
                      </a:lnTo>
                      <a:lnTo>
                        <a:pt x="1281" y="463"/>
                      </a:lnTo>
                      <a:lnTo>
                        <a:pt x="1286" y="467"/>
                      </a:lnTo>
                      <a:lnTo>
                        <a:pt x="1291" y="470"/>
                      </a:lnTo>
                      <a:lnTo>
                        <a:pt x="1297" y="476"/>
                      </a:lnTo>
                      <a:lnTo>
                        <a:pt x="1301" y="478"/>
                      </a:lnTo>
                      <a:lnTo>
                        <a:pt x="1320" y="458"/>
                      </a:lnTo>
                      <a:lnTo>
                        <a:pt x="1325" y="456"/>
                      </a:lnTo>
                      <a:lnTo>
                        <a:pt x="1331" y="458"/>
                      </a:lnTo>
                      <a:lnTo>
                        <a:pt x="1336" y="462"/>
                      </a:lnTo>
                      <a:lnTo>
                        <a:pt x="1340" y="464"/>
                      </a:lnTo>
                      <a:lnTo>
                        <a:pt x="1345" y="461"/>
                      </a:lnTo>
                      <a:lnTo>
                        <a:pt x="1350" y="455"/>
                      </a:lnTo>
                      <a:lnTo>
                        <a:pt x="1355" y="454"/>
                      </a:lnTo>
                      <a:lnTo>
                        <a:pt x="1361" y="455"/>
                      </a:lnTo>
                      <a:lnTo>
                        <a:pt x="1365" y="460"/>
                      </a:lnTo>
                      <a:lnTo>
                        <a:pt x="1367" y="466"/>
                      </a:lnTo>
                      <a:lnTo>
                        <a:pt x="1368" y="471"/>
                      </a:lnTo>
                      <a:lnTo>
                        <a:pt x="1368" y="476"/>
                      </a:lnTo>
                      <a:lnTo>
                        <a:pt x="1367" y="484"/>
                      </a:lnTo>
                      <a:lnTo>
                        <a:pt x="1367" y="490"/>
                      </a:lnTo>
                      <a:lnTo>
                        <a:pt x="1365" y="496"/>
                      </a:lnTo>
                      <a:lnTo>
                        <a:pt x="1363" y="500"/>
                      </a:lnTo>
                      <a:lnTo>
                        <a:pt x="1360" y="506"/>
                      </a:lnTo>
                      <a:lnTo>
                        <a:pt x="1358" y="512"/>
                      </a:lnTo>
                      <a:lnTo>
                        <a:pt x="1356" y="518"/>
                      </a:lnTo>
                      <a:lnTo>
                        <a:pt x="1358" y="522"/>
                      </a:lnTo>
                      <a:lnTo>
                        <a:pt x="1361" y="526"/>
                      </a:lnTo>
                      <a:lnTo>
                        <a:pt x="1366" y="531"/>
                      </a:lnTo>
                      <a:lnTo>
                        <a:pt x="1370" y="536"/>
                      </a:lnTo>
                      <a:lnTo>
                        <a:pt x="1372" y="542"/>
                      </a:lnTo>
                      <a:lnTo>
                        <a:pt x="1369" y="547"/>
                      </a:lnTo>
                      <a:lnTo>
                        <a:pt x="1366" y="553"/>
                      </a:lnTo>
                      <a:lnTo>
                        <a:pt x="1368" y="558"/>
                      </a:lnTo>
                      <a:lnTo>
                        <a:pt x="1368" y="565"/>
                      </a:lnTo>
                      <a:lnTo>
                        <a:pt x="1370" y="570"/>
                      </a:lnTo>
                      <a:lnTo>
                        <a:pt x="1370" y="577"/>
                      </a:lnTo>
                      <a:lnTo>
                        <a:pt x="1372" y="582"/>
                      </a:lnTo>
                      <a:lnTo>
                        <a:pt x="1376" y="588"/>
                      </a:lnTo>
                      <a:lnTo>
                        <a:pt x="1377" y="593"/>
                      </a:lnTo>
                      <a:lnTo>
                        <a:pt x="1381" y="597"/>
                      </a:lnTo>
                      <a:lnTo>
                        <a:pt x="1386" y="601"/>
                      </a:lnTo>
                      <a:lnTo>
                        <a:pt x="1390" y="605"/>
                      </a:lnTo>
                      <a:lnTo>
                        <a:pt x="1395" y="609"/>
                      </a:lnTo>
                      <a:lnTo>
                        <a:pt x="1401" y="611"/>
                      </a:lnTo>
                      <a:lnTo>
                        <a:pt x="1406" y="615"/>
                      </a:lnTo>
                      <a:lnTo>
                        <a:pt x="1412" y="616"/>
                      </a:lnTo>
                      <a:lnTo>
                        <a:pt x="1419" y="619"/>
                      </a:lnTo>
                      <a:lnTo>
                        <a:pt x="1423" y="622"/>
                      </a:lnTo>
                      <a:lnTo>
                        <a:pt x="1430" y="625"/>
                      </a:lnTo>
                      <a:lnTo>
                        <a:pt x="1436" y="627"/>
                      </a:lnTo>
                      <a:lnTo>
                        <a:pt x="1446" y="634"/>
                      </a:lnTo>
                      <a:lnTo>
                        <a:pt x="1450" y="637"/>
                      </a:lnTo>
                      <a:lnTo>
                        <a:pt x="1455" y="640"/>
                      </a:lnTo>
                      <a:lnTo>
                        <a:pt x="1460" y="643"/>
                      </a:lnTo>
                      <a:lnTo>
                        <a:pt x="1463" y="647"/>
                      </a:lnTo>
                      <a:lnTo>
                        <a:pt x="1465" y="652"/>
                      </a:lnTo>
                      <a:lnTo>
                        <a:pt x="1463" y="658"/>
                      </a:lnTo>
                      <a:lnTo>
                        <a:pt x="1461" y="664"/>
                      </a:lnTo>
                      <a:lnTo>
                        <a:pt x="1459" y="670"/>
                      </a:lnTo>
                      <a:lnTo>
                        <a:pt x="1457" y="678"/>
                      </a:lnTo>
                      <a:lnTo>
                        <a:pt x="1455" y="684"/>
                      </a:lnTo>
                      <a:lnTo>
                        <a:pt x="1472" y="704"/>
                      </a:lnTo>
                      <a:lnTo>
                        <a:pt x="1478" y="705"/>
                      </a:lnTo>
                      <a:lnTo>
                        <a:pt x="1484" y="705"/>
                      </a:lnTo>
                      <a:lnTo>
                        <a:pt x="1489" y="706"/>
                      </a:lnTo>
                      <a:lnTo>
                        <a:pt x="1496" y="703"/>
                      </a:lnTo>
                      <a:lnTo>
                        <a:pt x="1502" y="703"/>
                      </a:lnTo>
                      <a:lnTo>
                        <a:pt x="1508" y="705"/>
                      </a:lnTo>
                      <a:lnTo>
                        <a:pt x="1514" y="707"/>
                      </a:lnTo>
                      <a:lnTo>
                        <a:pt x="1518" y="709"/>
                      </a:lnTo>
                      <a:lnTo>
                        <a:pt x="1525" y="712"/>
                      </a:lnTo>
                      <a:lnTo>
                        <a:pt x="1529" y="715"/>
                      </a:lnTo>
                      <a:lnTo>
                        <a:pt x="1536" y="718"/>
                      </a:lnTo>
                      <a:lnTo>
                        <a:pt x="1541" y="722"/>
                      </a:lnTo>
                      <a:lnTo>
                        <a:pt x="1545" y="724"/>
                      </a:lnTo>
                      <a:lnTo>
                        <a:pt x="1550" y="728"/>
                      </a:lnTo>
                      <a:lnTo>
                        <a:pt x="1553" y="732"/>
                      </a:lnTo>
                      <a:lnTo>
                        <a:pt x="1555" y="739"/>
                      </a:lnTo>
                      <a:lnTo>
                        <a:pt x="1558" y="745"/>
                      </a:lnTo>
                      <a:lnTo>
                        <a:pt x="1559" y="750"/>
                      </a:lnTo>
                      <a:lnTo>
                        <a:pt x="1562" y="755"/>
                      </a:lnTo>
                      <a:lnTo>
                        <a:pt x="1568" y="756"/>
                      </a:lnTo>
                      <a:lnTo>
                        <a:pt x="1576" y="757"/>
                      </a:lnTo>
                      <a:lnTo>
                        <a:pt x="1582" y="757"/>
                      </a:lnTo>
                      <a:lnTo>
                        <a:pt x="1587" y="761"/>
                      </a:lnTo>
                      <a:lnTo>
                        <a:pt x="1587" y="767"/>
                      </a:lnTo>
                      <a:lnTo>
                        <a:pt x="1585" y="773"/>
                      </a:lnTo>
                      <a:lnTo>
                        <a:pt x="1585" y="780"/>
                      </a:lnTo>
                      <a:lnTo>
                        <a:pt x="1585" y="785"/>
                      </a:lnTo>
                      <a:lnTo>
                        <a:pt x="1590" y="787"/>
                      </a:lnTo>
                      <a:lnTo>
                        <a:pt x="1596" y="789"/>
                      </a:lnTo>
                      <a:lnTo>
                        <a:pt x="1603" y="790"/>
                      </a:lnTo>
                      <a:lnTo>
                        <a:pt x="1608" y="794"/>
                      </a:lnTo>
                      <a:lnTo>
                        <a:pt x="1613" y="796"/>
                      </a:lnTo>
                      <a:lnTo>
                        <a:pt x="1615" y="803"/>
                      </a:lnTo>
                      <a:lnTo>
                        <a:pt x="1615" y="810"/>
                      </a:lnTo>
                      <a:lnTo>
                        <a:pt x="1617" y="815"/>
                      </a:lnTo>
                      <a:lnTo>
                        <a:pt x="1619" y="820"/>
                      </a:lnTo>
                      <a:lnTo>
                        <a:pt x="1624" y="824"/>
                      </a:lnTo>
                      <a:lnTo>
                        <a:pt x="1630" y="825"/>
                      </a:lnTo>
                      <a:lnTo>
                        <a:pt x="1636" y="827"/>
                      </a:lnTo>
                      <a:lnTo>
                        <a:pt x="1642" y="829"/>
                      </a:lnTo>
                      <a:lnTo>
                        <a:pt x="1645" y="833"/>
                      </a:lnTo>
                      <a:lnTo>
                        <a:pt x="1647" y="840"/>
                      </a:lnTo>
                      <a:lnTo>
                        <a:pt x="1652" y="842"/>
                      </a:lnTo>
                      <a:lnTo>
                        <a:pt x="1658" y="843"/>
                      </a:lnTo>
                      <a:lnTo>
                        <a:pt x="1664" y="845"/>
                      </a:lnTo>
                      <a:lnTo>
                        <a:pt x="1669" y="845"/>
                      </a:lnTo>
                      <a:lnTo>
                        <a:pt x="1675" y="847"/>
                      </a:lnTo>
                      <a:lnTo>
                        <a:pt x="1681" y="849"/>
                      </a:lnTo>
                      <a:lnTo>
                        <a:pt x="1687" y="849"/>
                      </a:lnTo>
                      <a:lnTo>
                        <a:pt x="1693" y="850"/>
                      </a:lnTo>
                      <a:lnTo>
                        <a:pt x="1715" y="867"/>
                      </a:lnTo>
                      <a:lnTo>
                        <a:pt x="1715" y="872"/>
                      </a:lnTo>
                      <a:lnTo>
                        <a:pt x="1719" y="878"/>
                      </a:lnTo>
                      <a:lnTo>
                        <a:pt x="1725" y="880"/>
                      </a:lnTo>
                      <a:lnTo>
                        <a:pt x="1730" y="878"/>
                      </a:lnTo>
                      <a:lnTo>
                        <a:pt x="1736" y="874"/>
                      </a:lnTo>
                      <a:lnTo>
                        <a:pt x="1741" y="873"/>
                      </a:lnTo>
                      <a:lnTo>
                        <a:pt x="1747" y="869"/>
                      </a:lnTo>
                      <a:lnTo>
                        <a:pt x="1752" y="868"/>
                      </a:lnTo>
                      <a:lnTo>
                        <a:pt x="1757" y="868"/>
                      </a:lnTo>
                      <a:lnTo>
                        <a:pt x="1764" y="871"/>
                      </a:lnTo>
                      <a:lnTo>
                        <a:pt x="1767" y="875"/>
                      </a:lnTo>
                      <a:lnTo>
                        <a:pt x="1767" y="881"/>
                      </a:lnTo>
                      <a:lnTo>
                        <a:pt x="1767" y="886"/>
                      </a:lnTo>
                      <a:lnTo>
                        <a:pt x="1765" y="892"/>
                      </a:lnTo>
                      <a:lnTo>
                        <a:pt x="1765" y="898"/>
                      </a:lnTo>
                      <a:lnTo>
                        <a:pt x="1764" y="905"/>
                      </a:lnTo>
                      <a:lnTo>
                        <a:pt x="1764" y="911"/>
                      </a:lnTo>
                      <a:lnTo>
                        <a:pt x="1762" y="917"/>
                      </a:lnTo>
                      <a:lnTo>
                        <a:pt x="1762" y="922"/>
                      </a:lnTo>
                      <a:lnTo>
                        <a:pt x="1763" y="929"/>
                      </a:lnTo>
                      <a:lnTo>
                        <a:pt x="1763" y="935"/>
                      </a:lnTo>
                      <a:lnTo>
                        <a:pt x="1765" y="941"/>
                      </a:lnTo>
                      <a:lnTo>
                        <a:pt x="1767" y="946"/>
                      </a:lnTo>
                      <a:lnTo>
                        <a:pt x="1769" y="953"/>
                      </a:lnTo>
                      <a:lnTo>
                        <a:pt x="1770" y="958"/>
                      </a:lnTo>
                      <a:lnTo>
                        <a:pt x="1774" y="962"/>
                      </a:lnTo>
                      <a:lnTo>
                        <a:pt x="1777" y="966"/>
                      </a:lnTo>
                      <a:lnTo>
                        <a:pt x="1783" y="968"/>
                      </a:lnTo>
                      <a:lnTo>
                        <a:pt x="1791" y="969"/>
                      </a:lnTo>
                      <a:lnTo>
                        <a:pt x="1796" y="968"/>
                      </a:lnTo>
                      <a:lnTo>
                        <a:pt x="1800" y="964"/>
                      </a:lnTo>
                      <a:lnTo>
                        <a:pt x="1806" y="961"/>
                      </a:lnTo>
                      <a:lnTo>
                        <a:pt x="1811" y="957"/>
                      </a:lnTo>
                      <a:lnTo>
                        <a:pt x="1817" y="954"/>
                      </a:lnTo>
                      <a:lnTo>
                        <a:pt x="1822" y="954"/>
                      </a:lnTo>
                      <a:lnTo>
                        <a:pt x="1829" y="957"/>
                      </a:lnTo>
                      <a:lnTo>
                        <a:pt x="1834" y="961"/>
                      </a:lnTo>
                      <a:lnTo>
                        <a:pt x="1839" y="961"/>
                      </a:lnTo>
                      <a:lnTo>
                        <a:pt x="1853" y="935"/>
                      </a:lnTo>
                      <a:lnTo>
                        <a:pt x="1857" y="930"/>
                      </a:lnTo>
                      <a:lnTo>
                        <a:pt x="1859" y="926"/>
                      </a:lnTo>
                      <a:lnTo>
                        <a:pt x="1865" y="923"/>
                      </a:lnTo>
                      <a:lnTo>
                        <a:pt x="1870" y="922"/>
                      </a:lnTo>
                      <a:lnTo>
                        <a:pt x="1903" y="893"/>
                      </a:lnTo>
                      <a:lnTo>
                        <a:pt x="1905" y="887"/>
                      </a:lnTo>
                      <a:lnTo>
                        <a:pt x="1907" y="881"/>
                      </a:lnTo>
                      <a:lnTo>
                        <a:pt x="1908" y="875"/>
                      </a:lnTo>
                      <a:lnTo>
                        <a:pt x="1910" y="869"/>
                      </a:lnTo>
                      <a:lnTo>
                        <a:pt x="1914" y="864"/>
                      </a:lnTo>
                      <a:lnTo>
                        <a:pt x="1916" y="858"/>
                      </a:lnTo>
                      <a:lnTo>
                        <a:pt x="1919" y="854"/>
                      </a:lnTo>
                      <a:lnTo>
                        <a:pt x="1924" y="850"/>
                      </a:lnTo>
                      <a:lnTo>
                        <a:pt x="1928" y="847"/>
                      </a:lnTo>
                      <a:lnTo>
                        <a:pt x="1934" y="843"/>
                      </a:lnTo>
                      <a:lnTo>
                        <a:pt x="1939" y="840"/>
                      </a:lnTo>
                      <a:lnTo>
                        <a:pt x="1944" y="840"/>
                      </a:lnTo>
                      <a:lnTo>
                        <a:pt x="1951" y="840"/>
                      </a:lnTo>
                      <a:lnTo>
                        <a:pt x="1957" y="840"/>
                      </a:lnTo>
                      <a:lnTo>
                        <a:pt x="1963" y="840"/>
                      </a:lnTo>
                      <a:lnTo>
                        <a:pt x="1969" y="838"/>
                      </a:lnTo>
                      <a:lnTo>
                        <a:pt x="1975" y="838"/>
                      </a:lnTo>
                      <a:lnTo>
                        <a:pt x="1980" y="838"/>
                      </a:lnTo>
                      <a:lnTo>
                        <a:pt x="1987" y="837"/>
                      </a:lnTo>
                      <a:lnTo>
                        <a:pt x="1993" y="837"/>
                      </a:lnTo>
                      <a:lnTo>
                        <a:pt x="1998" y="837"/>
                      </a:lnTo>
                      <a:lnTo>
                        <a:pt x="2005" y="835"/>
                      </a:lnTo>
                      <a:lnTo>
                        <a:pt x="2010" y="835"/>
                      </a:lnTo>
                      <a:lnTo>
                        <a:pt x="2019" y="834"/>
                      </a:lnTo>
                      <a:lnTo>
                        <a:pt x="2024" y="838"/>
                      </a:lnTo>
                      <a:lnTo>
                        <a:pt x="2031" y="841"/>
                      </a:lnTo>
                      <a:lnTo>
                        <a:pt x="2034" y="846"/>
                      </a:lnTo>
                      <a:lnTo>
                        <a:pt x="2034" y="850"/>
                      </a:lnTo>
                      <a:lnTo>
                        <a:pt x="2030" y="854"/>
                      </a:lnTo>
                      <a:lnTo>
                        <a:pt x="2026" y="861"/>
                      </a:lnTo>
                      <a:lnTo>
                        <a:pt x="2024" y="865"/>
                      </a:lnTo>
                      <a:lnTo>
                        <a:pt x="2025" y="872"/>
                      </a:lnTo>
                      <a:lnTo>
                        <a:pt x="2028" y="877"/>
                      </a:lnTo>
                      <a:lnTo>
                        <a:pt x="2034" y="878"/>
                      </a:lnTo>
                      <a:lnTo>
                        <a:pt x="2039" y="878"/>
                      </a:lnTo>
                      <a:lnTo>
                        <a:pt x="2045" y="878"/>
                      </a:lnTo>
                      <a:lnTo>
                        <a:pt x="2050" y="877"/>
                      </a:lnTo>
                      <a:lnTo>
                        <a:pt x="2057" y="876"/>
                      </a:lnTo>
                      <a:lnTo>
                        <a:pt x="2062" y="875"/>
                      </a:lnTo>
                      <a:lnTo>
                        <a:pt x="2069" y="874"/>
                      </a:lnTo>
                      <a:lnTo>
                        <a:pt x="2074" y="873"/>
                      </a:lnTo>
                      <a:lnTo>
                        <a:pt x="2081" y="872"/>
                      </a:lnTo>
                      <a:lnTo>
                        <a:pt x="2093" y="870"/>
                      </a:lnTo>
                      <a:lnTo>
                        <a:pt x="2095" y="875"/>
                      </a:lnTo>
                      <a:lnTo>
                        <a:pt x="2097" y="882"/>
                      </a:lnTo>
                      <a:lnTo>
                        <a:pt x="2099" y="886"/>
                      </a:lnTo>
                      <a:lnTo>
                        <a:pt x="2100" y="891"/>
                      </a:lnTo>
                      <a:lnTo>
                        <a:pt x="2103" y="898"/>
                      </a:lnTo>
                      <a:lnTo>
                        <a:pt x="2104" y="903"/>
                      </a:lnTo>
                      <a:lnTo>
                        <a:pt x="2106" y="909"/>
                      </a:lnTo>
                      <a:lnTo>
                        <a:pt x="2109" y="918"/>
                      </a:lnTo>
                      <a:lnTo>
                        <a:pt x="2102" y="920"/>
                      </a:lnTo>
                      <a:lnTo>
                        <a:pt x="2097" y="921"/>
                      </a:lnTo>
                      <a:lnTo>
                        <a:pt x="2091" y="923"/>
                      </a:lnTo>
                      <a:lnTo>
                        <a:pt x="2086" y="925"/>
                      </a:lnTo>
                      <a:lnTo>
                        <a:pt x="2079" y="927"/>
                      </a:lnTo>
                      <a:lnTo>
                        <a:pt x="2073" y="929"/>
                      </a:lnTo>
                      <a:lnTo>
                        <a:pt x="2068" y="931"/>
                      </a:lnTo>
                      <a:lnTo>
                        <a:pt x="2061" y="933"/>
                      </a:lnTo>
                      <a:lnTo>
                        <a:pt x="2057" y="936"/>
                      </a:lnTo>
                      <a:lnTo>
                        <a:pt x="2052" y="938"/>
                      </a:lnTo>
                      <a:lnTo>
                        <a:pt x="2045" y="940"/>
                      </a:lnTo>
                      <a:lnTo>
                        <a:pt x="2041" y="943"/>
                      </a:lnTo>
                      <a:lnTo>
                        <a:pt x="2038" y="948"/>
                      </a:lnTo>
                      <a:lnTo>
                        <a:pt x="2037" y="955"/>
                      </a:lnTo>
                      <a:lnTo>
                        <a:pt x="2040" y="960"/>
                      </a:lnTo>
                      <a:lnTo>
                        <a:pt x="2045" y="963"/>
                      </a:lnTo>
                      <a:lnTo>
                        <a:pt x="2051" y="965"/>
                      </a:lnTo>
                      <a:lnTo>
                        <a:pt x="2057" y="965"/>
                      </a:lnTo>
                      <a:lnTo>
                        <a:pt x="2064" y="963"/>
                      </a:lnTo>
                      <a:lnTo>
                        <a:pt x="2069" y="963"/>
                      </a:lnTo>
                      <a:lnTo>
                        <a:pt x="2076" y="961"/>
                      </a:lnTo>
                      <a:lnTo>
                        <a:pt x="2081" y="959"/>
                      </a:lnTo>
                      <a:lnTo>
                        <a:pt x="2087" y="957"/>
                      </a:lnTo>
                      <a:lnTo>
                        <a:pt x="2092" y="954"/>
                      </a:lnTo>
                      <a:lnTo>
                        <a:pt x="2097" y="952"/>
                      </a:lnTo>
                      <a:lnTo>
                        <a:pt x="2103" y="950"/>
                      </a:lnTo>
                      <a:lnTo>
                        <a:pt x="2108" y="949"/>
                      </a:lnTo>
                      <a:lnTo>
                        <a:pt x="2114" y="945"/>
                      </a:lnTo>
                      <a:lnTo>
                        <a:pt x="2119" y="943"/>
                      </a:lnTo>
                      <a:lnTo>
                        <a:pt x="2125" y="945"/>
                      </a:lnTo>
                      <a:lnTo>
                        <a:pt x="2136" y="949"/>
                      </a:lnTo>
                      <a:lnTo>
                        <a:pt x="2141" y="953"/>
                      </a:lnTo>
                      <a:lnTo>
                        <a:pt x="2146" y="957"/>
                      </a:lnTo>
                      <a:lnTo>
                        <a:pt x="2151" y="960"/>
                      </a:lnTo>
                      <a:lnTo>
                        <a:pt x="2163" y="985"/>
                      </a:lnTo>
                      <a:lnTo>
                        <a:pt x="2165" y="992"/>
                      </a:lnTo>
                      <a:lnTo>
                        <a:pt x="2165" y="997"/>
                      </a:lnTo>
                      <a:lnTo>
                        <a:pt x="2167" y="1004"/>
                      </a:lnTo>
                      <a:lnTo>
                        <a:pt x="2167" y="1009"/>
                      </a:lnTo>
                      <a:lnTo>
                        <a:pt x="2167" y="1017"/>
                      </a:lnTo>
                      <a:lnTo>
                        <a:pt x="2167" y="1022"/>
                      </a:lnTo>
                      <a:lnTo>
                        <a:pt x="2167" y="1027"/>
                      </a:lnTo>
                      <a:lnTo>
                        <a:pt x="2166" y="1033"/>
                      </a:lnTo>
                      <a:lnTo>
                        <a:pt x="2164" y="1039"/>
                      </a:lnTo>
                      <a:lnTo>
                        <a:pt x="2159" y="1041"/>
                      </a:lnTo>
                      <a:lnTo>
                        <a:pt x="2153" y="1045"/>
                      </a:lnTo>
                      <a:lnTo>
                        <a:pt x="2147" y="1045"/>
                      </a:lnTo>
                      <a:lnTo>
                        <a:pt x="2141" y="1047"/>
                      </a:lnTo>
                      <a:lnTo>
                        <a:pt x="2132" y="1050"/>
                      </a:lnTo>
                      <a:lnTo>
                        <a:pt x="2127" y="1049"/>
                      </a:lnTo>
                      <a:lnTo>
                        <a:pt x="2122" y="1051"/>
                      </a:lnTo>
                      <a:lnTo>
                        <a:pt x="2115" y="1052"/>
                      </a:lnTo>
                      <a:lnTo>
                        <a:pt x="2109" y="1052"/>
                      </a:lnTo>
                      <a:lnTo>
                        <a:pt x="2104" y="1053"/>
                      </a:lnTo>
                      <a:lnTo>
                        <a:pt x="2097" y="1054"/>
                      </a:lnTo>
                      <a:lnTo>
                        <a:pt x="2092" y="1054"/>
                      </a:lnTo>
                      <a:lnTo>
                        <a:pt x="2085" y="1056"/>
                      </a:lnTo>
                      <a:lnTo>
                        <a:pt x="2079" y="1056"/>
                      </a:lnTo>
                      <a:lnTo>
                        <a:pt x="2074" y="1057"/>
                      </a:lnTo>
                      <a:lnTo>
                        <a:pt x="2067" y="1058"/>
                      </a:lnTo>
                      <a:lnTo>
                        <a:pt x="2062" y="1059"/>
                      </a:lnTo>
                      <a:lnTo>
                        <a:pt x="2056" y="1061"/>
                      </a:lnTo>
                      <a:lnTo>
                        <a:pt x="2051" y="1063"/>
                      </a:lnTo>
                      <a:lnTo>
                        <a:pt x="2045" y="1067"/>
                      </a:lnTo>
                      <a:lnTo>
                        <a:pt x="2040" y="1068"/>
                      </a:lnTo>
                      <a:lnTo>
                        <a:pt x="2035" y="1077"/>
                      </a:lnTo>
                      <a:lnTo>
                        <a:pt x="2031" y="1082"/>
                      </a:lnTo>
                      <a:lnTo>
                        <a:pt x="2030" y="1088"/>
                      </a:lnTo>
                      <a:lnTo>
                        <a:pt x="2036" y="1097"/>
                      </a:lnTo>
                      <a:lnTo>
                        <a:pt x="2040" y="1099"/>
                      </a:lnTo>
                      <a:lnTo>
                        <a:pt x="2045" y="1103"/>
                      </a:lnTo>
                      <a:lnTo>
                        <a:pt x="2051" y="1104"/>
                      </a:lnTo>
                      <a:lnTo>
                        <a:pt x="2057" y="1104"/>
                      </a:lnTo>
                      <a:lnTo>
                        <a:pt x="2062" y="1105"/>
                      </a:lnTo>
                      <a:lnTo>
                        <a:pt x="2070" y="1106"/>
                      </a:lnTo>
                      <a:lnTo>
                        <a:pt x="2076" y="1106"/>
                      </a:lnTo>
                      <a:lnTo>
                        <a:pt x="2081" y="1106"/>
                      </a:lnTo>
                      <a:lnTo>
                        <a:pt x="2087" y="1106"/>
                      </a:lnTo>
                      <a:lnTo>
                        <a:pt x="2094" y="1105"/>
                      </a:lnTo>
                      <a:lnTo>
                        <a:pt x="2099" y="1105"/>
                      </a:lnTo>
                      <a:lnTo>
                        <a:pt x="2105" y="1105"/>
                      </a:lnTo>
                      <a:lnTo>
                        <a:pt x="2112" y="1105"/>
                      </a:lnTo>
                      <a:lnTo>
                        <a:pt x="2111" y="1113"/>
                      </a:lnTo>
                      <a:lnTo>
                        <a:pt x="2113" y="1117"/>
                      </a:lnTo>
                      <a:lnTo>
                        <a:pt x="2114" y="1122"/>
                      </a:lnTo>
                      <a:lnTo>
                        <a:pt x="2124" y="1130"/>
                      </a:lnTo>
                      <a:lnTo>
                        <a:pt x="2129" y="1134"/>
                      </a:lnTo>
                      <a:lnTo>
                        <a:pt x="2134" y="1138"/>
                      </a:lnTo>
                      <a:lnTo>
                        <a:pt x="2137" y="1142"/>
                      </a:lnTo>
                      <a:lnTo>
                        <a:pt x="2142" y="1146"/>
                      </a:lnTo>
                      <a:lnTo>
                        <a:pt x="2145" y="1150"/>
                      </a:lnTo>
                      <a:lnTo>
                        <a:pt x="2149" y="1156"/>
                      </a:lnTo>
                      <a:lnTo>
                        <a:pt x="2151" y="1161"/>
                      </a:lnTo>
                      <a:lnTo>
                        <a:pt x="2155" y="1167"/>
                      </a:lnTo>
                      <a:lnTo>
                        <a:pt x="2156" y="1172"/>
                      </a:lnTo>
                      <a:lnTo>
                        <a:pt x="2159" y="1177"/>
                      </a:lnTo>
                      <a:lnTo>
                        <a:pt x="2162" y="1183"/>
                      </a:lnTo>
                      <a:lnTo>
                        <a:pt x="2163" y="1188"/>
                      </a:lnTo>
                      <a:lnTo>
                        <a:pt x="2167" y="1194"/>
                      </a:lnTo>
                      <a:lnTo>
                        <a:pt x="2169" y="1199"/>
                      </a:lnTo>
                      <a:lnTo>
                        <a:pt x="2172" y="1205"/>
                      </a:lnTo>
                      <a:lnTo>
                        <a:pt x="2174" y="1210"/>
                      </a:lnTo>
                      <a:lnTo>
                        <a:pt x="2177" y="1214"/>
                      </a:lnTo>
                      <a:lnTo>
                        <a:pt x="2181" y="1220"/>
                      </a:lnTo>
                      <a:lnTo>
                        <a:pt x="2184" y="1225"/>
                      </a:lnTo>
                      <a:lnTo>
                        <a:pt x="2192" y="1224"/>
                      </a:lnTo>
                      <a:lnTo>
                        <a:pt x="2198" y="1226"/>
                      </a:lnTo>
                      <a:lnTo>
                        <a:pt x="2199" y="1231"/>
                      </a:lnTo>
                      <a:lnTo>
                        <a:pt x="2198" y="1237"/>
                      </a:lnTo>
                      <a:lnTo>
                        <a:pt x="2198" y="1242"/>
                      </a:lnTo>
                      <a:lnTo>
                        <a:pt x="2196" y="1248"/>
                      </a:lnTo>
                      <a:lnTo>
                        <a:pt x="2194" y="1254"/>
                      </a:lnTo>
                      <a:lnTo>
                        <a:pt x="2191" y="1261"/>
                      </a:lnTo>
                      <a:lnTo>
                        <a:pt x="2189" y="1267"/>
                      </a:lnTo>
                      <a:lnTo>
                        <a:pt x="2187" y="1271"/>
                      </a:lnTo>
                      <a:lnTo>
                        <a:pt x="2183" y="1277"/>
                      </a:lnTo>
                      <a:lnTo>
                        <a:pt x="2181" y="1282"/>
                      </a:lnTo>
                      <a:lnTo>
                        <a:pt x="2178" y="1288"/>
                      </a:lnTo>
                      <a:lnTo>
                        <a:pt x="2176" y="1293"/>
                      </a:lnTo>
                      <a:lnTo>
                        <a:pt x="2172" y="1298"/>
                      </a:lnTo>
                      <a:lnTo>
                        <a:pt x="2170" y="1304"/>
                      </a:lnTo>
                      <a:lnTo>
                        <a:pt x="2166" y="1308"/>
                      </a:lnTo>
                      <a:lnTo>
                        <a:pt x="2163" y="1315"/>
                      </a:lnTo>
                      <a:lnTo>
                        <a:pt x="2161" y="1319"/>
                      </a:lnTo>
                      <a:lnTo>
                        <a:pt x="2157" y="1324"/>
                      </a:lnTo>
                      <a:lnTo>
                        <a:pt x="2155" y="1330"/>
                      </a:lnTo>
                      <a:lnTo>
                        <a:pt x="2151" y="1335"/>
                      </a:lnTo>
                      <a:lnTo>
                        <a:pt x="2149" y="1339"/>
                      </a:lnTo>
                      <a:lnTo>
                        <a:pt x="2147" y="1345"/>
                      </a:lnTo>
                      <a:lnTo>
                        <a:pt x="2143" y="1350"/>
                      </a:lnTo>
                      <a:lnTo>
                        <a:pt x="2142" y="1356"/>
                      </a:lnTo>
                      <a:lnTo>
                        <a:pt x="2139" y="1360"/>
                      </a:lnTo>
                      <a:lnTo>
                        <a:pt x="2141" y="1367"/>
                      </a:lnTo>
                      <a:lnTo>
                        <a:pt x="2145" y="1373"/>
                      </a:lnTo>
                      <a:lnTo>
                        <a:pt x="2150" y="1375"/>
                      </a:lnTo>
                      <a:lnTo>
                        <a:pt x="2156" y="1379"/>
                      </a:lnTo>
                      <a:lnTo>
                        <a:pt x="2161" y="1381"/>
                      </a:lnTo>
                      <a:lnTo>
                        <a:pt x="2166" y="1385"/>
                      </a:lnTo>
                      <a:lnTo>
                        <a:pt x="2172" y="1386"/>
                      </a:lnTo>
                      <a:lnTo>
                        <a:pt x="2178" y="1388"/>
                      </a:lnTo>
                      <a:lnTo>
                        <a:pt x="2183" y="1392"/>
                      </a:lnTo>
                      <a:lnTo>
                        <a:pt x="2189" y="1393"/>
                      </a:lnTo>
                      <a:lnTo>
                        <a:pt x="2195" y="1395"/>
                      </a:lnTo>
                      <a:lnTo>
                        <a:pt x="2203" y="1400"/>
                      </a:lnTo>
                      <a:lnTo>
                        <a:pt x="2206" y="1406"/>
                      </a:lnTo>
                      <a:lnTo>
                        <a:pt x="2207" y="1411"/>
                      </a:lnTo>
                      <a:lnTo>
                        <a:pt x="2209" y="1418"/>
                      </a:lnTo>
                      <a:lnTo>
                        <a:pt x="2212" y="1426"/>
                      </a:lnTo>
                      <a:lnTo>
                        <a:pt x="2208" y="1429"/>
                      </a:lnTo>
                      <a:lnTo>
                        <a:pt x="2202" y="1434"/>
                      </a:lnTo>
                      <a:lnTo>
                        <a:pt x="2196" y="1438"/>
                      </a:lnTo>
                      <a:lnTo>
                        <a:pt x="2192" y="1441"/>
                      </a:lnTo>
                      <a:lnTo>
                        <a:pt x="2190" y="1447"/>
                      </a:lnTo>
                      <a:lnTo>
                        <a:pt x="2191" y="1451"/>
                      </a:lnTo>
                      <a:lnTo>
                        <a:pt x="2196" y="1455"/>
                      </a:lnTo>
                      <a:lnTo>
                        <a:pt x="2201" y="1460"/>
                      </a:lnTo>
                      <a:lnTo>
                        <a:pt x="2207" y="1465"/>
                      </a:lnTo>
                      <a:lnTo>
                        <a:pt x="2212" y="1469"/>
                      </a:lnTo>
                      <a:lnTo>
                        <a:pt x="2213" y="1474"/>
                      </a:lnTo>
                      <a:lnTo>
                        <a:pt x="2215" y="1479"/>
                      </a:lnTo>
                      <a:lnTo>
                        <a:pt x="2213" y="1484"/>
                      </a:lnTo>
                      <a:lnTo>
                        <a:pt x="2209" y="1488"/>
                      </a:lnTo>
                      <a:lnTo>
                        <a:pt x="2205" y="1493"/>
                      </a:lnTo>
                      <a:lnTo>
                        <a:pt x="2199" y="1497"/>
                      </a:lnTo>
                      <a:lnTo>
                        <a:pt x="2195" y="1502"/>
                      </a:lnTo>
                      <a:lnTo>
                        <a:pt x="2189" y="1507"/>
                      </a:lnTo>
                      <a:lnTo>
                        <a:pt x="2187" y="1512"/>
                      </a:lnTo>
                      <a:lnTo>
                        <a:pt x="2185" y="1516"/>
                      </a:lnTo>
                      <a:lnTo>
                        <a:pt x="2185" y="1521"/>
                      </a:lnTo>
                      <a:lnTo>
                        <a:pt x="2187" y="1526"/>
                      </a:lnTo>
                      <a:lnTo>
                        <a:pt x="2190" y="1532"/>
                      </a:lnTo>
                      <a:lnTo>
                        <a:pt x="2195" y="1536"/>
                      </a:lnTo>
                      <a:lnTo>
                        <a:pt x="2199" y="1542"/>
                      </a:lnTo>
                      <a:lnTo>
                        <a:pt x="2201" y="1547"/>
                      </a:lnTo>
                      <a:lnTo>
                        <a:pt x="2199" y="1553"/>
                      </a:lnTo>
                      <a:lnTo>
                        <a:pt x="2195" y="1556"/>
                      </a:lnTo>
                      <a:lnTo>
                        <a:pt x="2187" y="1557"/>
                      </a:lnTo>
                      <a:lnTo>
                        <a:pt x="2180" y="1556"/>
                      </a:lnTo>
                      <a:lnTo>
                        <a:pt x="2175" y="1557"/>
                      </a:lnTo>
                      <a:lnTo>
                        <a:pt x="2171" y="1562"/>
                      </a:lnTo>
                      <a:lnTo>
                        <a:pt x="2169" y="1566"/>
                      </a:lnTo>
                      <a:lnTo>
                        <a:pt x="2165" y="1571"/>
                      </a:lnTo>
                      <a:lnTo>
                        <a:pt x="2162" y="1576"/>
                      </a:lnTo>
                      <a:lnTo>
                        <a:pt x="2159" y="1581"/>
                      </a:lnTo>
                      <a:lnTo>
                        <a:pt x="2157" y="1587"/>
                      </a:lnTo>
                      <a:lnTo>
                        <a:pt x="2153" y="1591"/>
                      </a:lnTo>
                      <a:lnTo>
                        <a:pt x="2151" y="1597"/>
                      </a:lnTo>
                      <a:lnTo>
                        <a:pt x="2149" y="1602"/>
                      </a:lnTo>
                      <a:lnTo>
                        <a:pt x="2146" y="1608"/>
                      </a:lnTo>
                      <a:lnTo>
                        <a:pt x="2144" y="1614"/>
                      </a:lnTo>
                      <a:lnTo>
                        <a:pt x="2142" y="1619"/>
                      </a:lnTo>
                      <a:lnTo>
                        <a:pt x="2138" y="1625"/>
                      </a:lnTo>
                      <a:lnTo>
                        <a:pt x="2137" y="1631"/>
                      </a:lnTo>
                      <a:lnTo>
                        <a:pt x="2134" y="1635"/>
                      </a:lnTo>
                      <a:lnTo>
                        <a:pt x="2133" y="1641"/>
                      </a:lnTo>
                      <a:lnTo>
                        <a:pt x="2131" y="1647"/>
                      </a:lnTo>
                      <a:lnTo>
                        <a:pt x="2129" y="1653"/>
                      </a:lnTo>
                      <a:lnTo>
                        <a:pt x="2128" y="1659"/>
                      </a:lnTo>
                      <a:lnTo>
                        <a:pt x="2126" y="1665"/>
                      </a:lnTo>
                      <a:lnTo>
                        <a:pt x="2126" y="1671"/>
                      </a:lnTo>
                      <a:lnTo>
                        <a:pt x="2128" y="1677"/>
                      </a:lnTo>
                      <a:lnTo>
                        <a:pt x="2130" y="1682"/>
                      </a:lnTo>
                      <a:lnTo>
                        <a:pt x="2132" y="1689"/>
                      </a:lnTo>
                      <a:lnTo>
                        <a:pt x="2133" y="1694"/>
                      </a:lnTo>
                      <a:lnTo>
                        <a:pt x="2137" y="1698"/>
                      </a:lnTo>
                      <a:lnTo>
                        <a:pt x="2139" y="1705"/>
                      </a:lnTo>
                      <a:lnTo>
                        <a:pt x="2140" y="1709"/>
                      </a:lnTo>
                      <a:lnTo>
                        <a:pt x="2143" y="1716"/>
                      </a:lnTo>
                      <a:lnTo>
                        <a:pt x="2144" y="1721"/>
                      </a:lnTo>
                      <a:lnTo>
                        <a:pt x="2148" y="1725"/>
                      </a:lnTo>
                      <a:lnTo>
                        <a:pt x="2150" y="1732"/>
                      </a:lnTo>
                      <a:lnTo>
                        <a:pt x="2151" y="1737"/>
                      </a:lnTo>
                      <a:lnTo>
                        <a:pt x="2155" y="1743"/>
                      </a:lnTo>
                      <a:lnTo>
                        <a:pt x="2157" y="1748"/>
                      </a:lnTo>
                      <a:lnTo>
                        <a:pt x="2159" y="1754"/>
                      </a:lnTo>
                      <a:lnTo>
                        <a:pt x="2162" y="1759"/>
                      </a:lnTo>
                      <a:lnTo>
                        <a:pt x="2164" y="1764"/>
                      </a:lnTo>
                      <a:lnTo>
                        <a:pt x="2166" y="1770"/>
                      </a:lnTo>
                      <a:lnTo>
                        <a:pt x="2169" y="1774"/>
                      </a:lnTo>
                      <a:lnTo>
                        <a:pt x="2171" y="1781"/>
                      </a:lnTo>
                      <a:lnTo>
                        <a:pt x="2175" y="1785"/>
                      </a:lnTo>
                      <a:lnTo>
                        <a:pt x="2177" y="1792"/>
                      </a:lnTo>
                      <a:lnTo>
                        <a:pt x="2178" y="1797"/>
                      </a:lnTo>
                      <a:lnTo>
                        <a:pt x="2182" y="1803"/>
                      </a:lnTo>
                      <a:lnTo>
                        <a:pt x="2184" y="1808"/>
                      </a:lnTo>
                      <a:lnTo>
                        <a:pt x="2187" y="1812"/>
                      </a:lnTo>
                      <a:lnTo>
                        <a:pt x="2189" y="1819"/>
                      </a:lnTo>
                      <a:lnTo>
                        <a:pt x="2193" y="1823"/>
                      </a:lnTo>
                      <a:lnTo>
                        <a:pt x="2195" y="1830"/>
                      </a:lnTo>
                      <a:lnTo>
                        <a:pt x="2198" y="1834"/>
                      </a:lnTo>
                      <a:lnTo>
                        <a:pt x="2200" y="1839"/>
                      </a:lnTo>
                      <a:lnTo>
                        <a:pt x="2203" y="1845"/>
                      </a:lnTo>
                      <a:lnTo>
                        <a:pt x="2207" y="1849"/>
                      </a:lnTo>
                      <a:lnTo>
                        <a:pt x="2210" y="1854"/>
                      </a:lnTo>
                      <a:lnTo>
                        <a:pt x="2214" y="1860"/>
                      </a:lnTo>
                      <a:lnTo>
                        <a:pt x="2219" y="1864"/>
                      </a:lnTo>
                      <a:lnTo>
                        <a:pt x="2223" y="1866"/>
                      </a:lnTo>
                      <a:lnTo>
                        <a:pt x="2230" y="1869"/>
                      </a:lnTo>
                      <a:lnTo>
                        <a:pt x="2236" y="1872"/>
                      </a:lnTo>
                      <a:lnTo>
                        <a:pt x="2241" y="1876"/>
                      </a:lnTo>
                      <a:lnTo>
                        <a:pt x="2244" y="1879"/>
                      </a:lnTo>
                      <a:lnTo>
                        <a:pt x="2246" y="1884"/>
                      </a:lnTo>
                      <a:lnTo>
                        <a:pt x="2244" y="1890"/>
                      </a:lnTo>
                      <a:lnTo>
                        <a:pt x="2242" y="1894"/>
                      </a:lnTo>
                      <a:lnTo>
                        <a:pt x="2238" y="1901"/>
                      </a:lnTo>
                      <a:lnTo>
                        <a:pt x="2237" y="1907"/>
                      </a:lnTo>
                      <a:lnTo>
                        <a:pt x="2236" y="1912"/>
                      </a:lnTo>
                      <a:lnTo>
                        <a:pt x="2237" y="1919"/>
                      </a:lnTo>
                      <a:lnTo>
                        <a:pt x="2237" y="1925"/>
                      </a:lnTo>
                      <a:lnTo>
                        <a:pt x="2239" y="1930"/>
                      </a:lnTo>
                      <a:lnTo>
                        <a:pt x="2239" y="1937"/>
                      </a:lnTo>
                      <a:lnTo>
                        <a:pt x="2241" y="1942"/>
                      </a:lnTo>
                      <a:lnTo>
                        <a:pt x="2241" y="1949"/>
                      </a:lnTo>
                      <a:lnTo>
                        <a:pt x="2243" y="1954"/>
                      </a:lnTo>
                      <a:lnTo>
                        <a:pt x="2245" y="1960"/>
                      </a:lnTo>
                      <a:lnTo>
                        <a:pt x="2247" y="1965"/>
                      </a:lnTo>
                      <a:lnTo>
                        <a:pt x="2250" y="1971"/>
                      </a:lnTo>
                      <a:lnTo>
                        <a:pt x="2254" y="1975"/>
                      </a:lnTo>
                      <a:lnTo>
                        <a:pt x="2257" y="1980"/>
                      </a:lnTo>
                      <a:lnTo>
                        <a:pt x="2262" y="1984"/>
                      </a:lnTo>
                      <a:lnTo>
                        <a:pt x="2265" y="1988"/>
                      </a:lnTo>
                      <a:lnTo>
                        <a:pt x="2270" y="1992"/>
                      </a:lnTo>
                      <a:lnTo>
                        <a:pt x="2275" y="1996"/>
                      </a:lnTo>
                      <a:lnTo>
                        <a:pt x="2278" y="2000"/>
                      </a:lnTo>
                      <a:lnTo>
                        <a:pt x="2283" y="2004"/>
                      </a:lnTo>
                      <a:lnTo>
                        <a:pt x="2288" y="2008"/>
                      </a:lnTo>
                      <a:lnTo>
                        <a:pt x="2293" y="2012"/>
                      </a:lnTo>
                      <a:lnTo>
                        <a:pt x="2300" y="2017"/>
                      </a:lnTo>
                      <a:lnTo>
                        <a:pt x="2298" y="2023"/>
                      </a:lnTo>
                      <a:lnTo>
                        <a:pt x="2303" y="2025"/>
                      </a:lnTo>
                      <a:lnTo>
                        <a:pt x="2306" y="2029"/>
                      </a:lnTo>
                      <a:lnTo>
                        <a:pt x="2311" y="2033"/>
                      </a:lnTo>
                      <a:lnTo>
                        <a:pt x="2316" y="2037"/>
                      </a:lnTo>
                      <a:lnTo>
                        <a:pt x="2321" y="2041"/>
                      </a:lnTo>
                      <a:lnTo>
                        <a:pt x="2326" y="2045"/>
                      </a:lnTo>
                      <a:lnTo>
                        <a:pt x="2331" y="2048"/>
                      </a:lnTo>
                      <a:lnTo>
                        <a:pt x="2336" y="2052"/>
                      </a:lnTo>
                      <a:lnTo>
                        <a:pt x="2339" y="2057"/>
                      </a:lnTo>
                      <a:lnTo>
                        <a:pt x="2344" y="2061"/>
                      </a:lnTo>
                      <a:lnTo>
                        <a:pt x="2347" y="2065"/>
                      </a:lnTo>
                      <a:lnTo>
                        <a:pt x="2352" y="2069"/>
                      </a:lnTo>
                      <a:lnTo>
                        <a:pt x="2356" y="2075"/>
                      </a:lnTo>
                      <a:lnTo>
                        <a:pt x="2359" y="2079"/>
                      </a:lnTo>
                      <a:lnTo>
                        <a:pt x="2363" y="2084"/>
                      </a:lnTo>
                      <a:lnTo>
                        <a:pt x="2366" y="2088"/>
                      </a:lnTo>
                      <a:lnTo>
                        <a:pt x="2372" y="2097"/>
                      </a:lnTo>
                      <a:lnTo>
                        <a:pt x="2373" y="2104"/>
                      </a:lnTo>
                      <a:lnTo>
                        <a:pt x="2385" y="2129"/>
                      </a:lnTo>
                      <a:lnTo>
                        <a:pt x="2390" y="2138"/>
                      </a:lnTo>
                      <a:lnTo>
                        <a:pt x="2385" y="2141"/>
                      </a:lnTo>
                      <a:lnTo>
                        <a:pt x="2380" y="2147"/>
                      </a:lnTo>
                      <a:lnTo>
                        <a:pt x="2377" y="2151"/>
                      </a:lnTo>
                      <a:lnTo>
                        <a:pt x="2377" y="2157"/>
                      </a:lnTo>
                      <a:lnTo>
                        <a:pt x="2379" y="2162"/>
                      </a:lnTo>
                      <a:lnTo>
                        <a:pt x="2381" y="2166"/>
                      </a:lnTo>
                      <a:lnTo>
                        <a:pt x="2383" y="2173"/>
                      </a:lnTo>
                      <a:lnTo>
                        <a:pt x="2386" y="2177"/>
                      </a:lnTo>
                      <a:lnTo>
                        <a:pt x="2388" y="2184"/>
                      </a:lnTo>
                      <a:lnTo>
                        <a:pt x="2391" y="2188"/>
                      </a:lnTo>
                      <a:lnTo>
                        <a:pt x="2394" y="2195"/>
                      </a:lnTo>
                      <a:lnTo>
                        <a:pt x="2397" y="2199"/>
                      </a:lnTo>
                      <a:lnTo>
                        <a:pt x="2401" y="2205"/>
                      </a:lnTo>
                      <a:lnTo>
                        <a:pt x="2404" y="2210"/>
                      </a:lnTo>
                      <a:lnTo>
                        <a:pt x="2409" y="2213"/>
                      </a:lnTo>
                      <a:lnTo>
                        <a:pt x="2415" y="2215"/>
                      </a:lnTo>
                      <a:lnTo>
                        <a:pt x="2420" y="2214"/>
                      </a:lnTo>
                      <a:lnTo>
                        <a:pt x="2430" y="2207"/>
                      </a:lnTo>
                      <a:lnTo>
                        <a:pt x="2434" y="2211"/>
                      </a:lnTo>
                      <a:lnTo>
                        <a:pt x="2439" y="2215"/>
                      </a:lnTo>
                      <a:lnTo>
                        <a:pt x="2444" y="2219"/>
                      </a:lnTo>
                      <a:lnTo>
                        <a:pt x="2447" y="2223"/>
                      </a:lnTo>
                      <a:lnTo>
                        <a:pt x="2452" y="2227"/>
                      </a:lnTo>
                      <a:lnTo>
                        <a:pt x="2454" y="2233"/>
                      </a:lnTo>
                      <a:lnTo>
                        <a:pt x="2457" y="2238"/>
                      </a:lnTo>
                      <a:lnTo>
                        <a:pt x="2459" y="2244"/>
                      </a:lnTo>
                      <a:lnTo>
                        <a:pt x="2463" y="2249"/>
                      </a:lnTo>
                      <a:lnTo>
                        <a:pt x="2465" y="2255"/>
                      </a:lnTo>
                      <a:lnTo>
                        <a:pt x="2466" y="2260"/>
                      </a:lnTo>
                      <a:lnTo>
                        <a:pt x="2468" y="2265"/>
                      </a:lnTo>
                      <a:lnTo>
                        <a:pt x="2469" y="2272"/>
                      </a:lnTo>
                      <a:lnTo>
                        <a:pt x="2469" y="2279"/>
                      </a:lnTo>
                      <a:lnTo>
                        <a:pt x="2467" y="2284"/>
                      </a:lnTo>
                      <a:lnTo>
                        <a:pt x="2463" y="2283"/>
                      </a:lnTo>
                      <a:lnTo>
                        <a:pt x="2456" y="2280"/>
                      </a:lnTo>
                      <a:lnTo>
                        <a:pt x="2451" y="2276"/>
                      </a:lnTo>
                      <a:lnTo>
                        <a:pt x="2444" y="2276"/>
                      </a:lnTo>
                      <a:lnTo>
                        <a:pt x="2440" y="2281"/>
                      </a:lnTo>
                      <a:lnTo>
                        <a:pt x="2440" y="2287"/>
                      </a:lnTo>
                      <a:lnTo>
                        <a:pt x="2440" y="2292"/>
                      </a:lnTo>
                      <a:lnTo>
                        <a:pt x="2442" y="2297"/>
                      </a:lnTo>
                      <a:lnTo>
                        <a:pt x="2444" y="2304"/>
                      </a:lnTo>
                      <a:lnTo>
                        <a:pt x="2446" y="2310"/>
                      </a:lnTo>
                      <a:lnTo>
                        <a:pt x="2468" y="2343"/>
                      </a:lnTo>
                      <a:lnTo>
                        <a:pt x="2473" y="2347"/>
                      </a:lnTo>
                      <a:lnTo>
                        <a:pt x="2479" y="2348"/>
                      </a:lnTo>
                      <a:lnTo>
                        <a:pt x="2484" y="2352"/>
                      </a:lnTo>
                      <a:lnTo>
                        <a:pt x="2489" y="2356"/>
                      </a:lnTo>
                      <a:lnTo>
                        <a:pt x="2492" y="2361"/>
                      </a:lnTo>
                      <a:lnTo>
                        <a:pt x="2497" y="2364"/>
                      </a:lnTo>
                      <a:lnTo>
                        <a:pt x="2500" y="2369"/>
                      </a:lnTo>
                      <a:lnTo>
                        <a:pt x="2504" y="2375"/>
                      </a:lnTo>
                      <a:lnTo>
                        <a:pt x="2507" y="2379"/>
                      </a:lnTo>
                      <a:lnTo>
                        <a:pt x="2509" y="2384"/>
                      </a:lnTo>
                      <a:lnTo>
                        <a:pt x="2513" y="2390"/>
                      </a:lnTo>
                      <a:lnTo>
                        <a:pt x="2516" y="2394"/>
                      </a:lnTo>
                      <a:lnTo>
                        <a:pt x="2518" y="2401"/>
                      </a:lnTo>
                      <a:lnTo>
                        <a:pt x="2520" y="2406"/>
                      </a:lnTo>
                      <a:lnTo>
                        <a:pt x="2521" y="2411"/>
                      </a:lnTo>
                      <a:lnTo>
                        <a:pt x="2524" y="2417"/>
                      </a:lnTo>
                      <a:lnTo>
                        <a:pt x="2524" y="2423"/>
                      </a:lnTo>
                      <a:lnTo>
                        <a:pt x="2522" y="2429"/>
                      </a:lnTo>
                      <a:lnTo>
                        <a:pt x="2522" y="2436"/>
                      </a:lnTo>
                      <a:lnTo>
                        <a:pt x="2521" y="2442"/>
                      </a:lnTo>
                      <a:lnTo>
                        <a:pt x="2519" y="2448"/>
                      </a:lnTo>
                      <a:lnTo>
                        <a:pt x="2515" y="2453"/>
                      </a:lnTo>
                      <a:lnTo>
                        <a:pt x="2511" y="2456"/>
                      </a:lnTo>
                      <a:lnTo>
                        <a:pt x="2506" y="2458"/>
                      </a:lnTo>
                      <a:lnTo>
                        <a:pt x="2501" y="2459"/>
                      </a:lnTo>
                      <a:lnTo>
                        <a:pt x="2495" y="2459"/>
                      </a:lnTo>
                      <a:lnTo>
                        <a:pt x="2489" y="2461"/>
                      </a:lnTo>
                      <a:lnTo>
                        <a:pt x="2483" y="2461"/>
                      </a:lnTo>
                      <a:lnTo>
                        <a:pt x="2476" y="2462"/>
                      </a:lnTo>
                      <a:lnTo>
                        <a:pt x="2469" y="2462"/>
                      </a:lnTo>
                      <a:lnTo>
                        <a:pt x="2460" y="2463"/>
                      </a:lnTo>
                      <a:lnTo>
                        <a:pt x="2459" y="2471"/>
                      </a:lnTo>
                      <a:lnTo>
                        <a:pt x="2460" y="2476"/>
                      </a:lnTo>
                      <a:lnTo>
                        <a:pt x="2464" y="2480"/>
                      </a:lnTo>
                      <a:lnTo>
                        <a:pt x="2469" y="2484"/>
                      </a:lnTo>
                      <a:lnTo>
                        <a:pt x="2473" y="2488"/>
                      </a:lnTo>
                      <a:lnTo>
                        <a:pt x="2478" y="2492"/>
                      </a:lnTo>
                      <a:lnTo>
                        <a:pt x="2483" y="2495"/>
                      </a:lnTo>
                      <a:lnTo>
                        <a:pt x="2487" y="2500"/>
                      </a:lnTo>
                      <a:lnTo>
                        <a:pt x="2492" y="2504"/>
                      </a:lnTo>
                      <a:lnTo>
                        <a:pt x="2496" y="2508"/>
                      </a:lnTo>
                      <a:lnTo>
                        <a:pt x="2500" y="2512"/>
                      </a:lnTo>
                      <a:lnTo>
                        <a:pt x="2505" y="2516"/>
                      </a:lnTo>
                      <a:lnTo>
                        <a:pt x="2508" y="2520"/>
                      </a:lnTo>
                      <a:lnTo>
                        <a:pt x="2511" y="2525"/>
                      </a:lnTo>
                      <a:lnTo>
                        <a:pt x="2517" y="2530"/>
                      </a:lnTo>
                      <a:lnTo>
                        <a:pt x="2520" y="2534"/>
                      </a:lnTo>
                      <a:lnTo>
                        <a:pt x="2522" y="2539"/>
                      </a:lnTo>
                      <a:lnTo>
                        <a:pt x="2525" y="2545"/>
                      </a:lnTo>
                      <a:lnTo>
                        <a:pt x="2527" y="2550"/>
                      </a:lnTo>
                      <a:lnTo>
                        <a:pt x="2529" y="2557"/>
                      </a:lnTo>
                      <a:lnTo>
                        <a:pt x="2531" y="2563"/>
                      </a:lnTo>
                      <a:lnTo>
                        <a:pt x="2531" y="2569"/>
                      </a:lnTo>
                      <a:lnTo>
                        <a:pt x="2533" y="2575"/>
                      </a:lnTo>
                      <a:lnTo>
                        <a:pt x="2535" y="2580"/>
                      </a:lnTo>
                      <a:lnTo>
                        <a:pt x="2538" y="2585"/>
                      </a:lnTo>
                      <a:lnTo>
                        <a:pt x="2541" y="2586"/>
                      </a:lnTo>
                      <a:lnTo>
                        <a:pt x="2542" y="2585"/>
                      </a:lnTo>
                      <a:lnTo>
                        <a:pt x="2548" y="2585"/>
                      </a:lnTo>
                      <a:lnTo>
                        <a:pt x="2554" y="2583"/>
                      </a:lnTo>
                      <a:lnTo>
                        <a:pt x="2561" y="2581"/>
                      </a:lnTo>
                      <a:lnTo>
                        <a:pt x="2568" y="2579"/>
                      </a:lnTo>
                      <a:lnTo>
                        <a:pt x="2573" y="2579"/>
                      </a:lnTo>
                      <a:lnTo>
                        <a:pt x="2580" y="2582"/>
                      </a:lnTo>
                      <a:lnTo>
                        <a:pt x="2583" y="2587"/>
                      </a:lnTo>
                      <a:lnTo>
                        <a:pt x="2586" y="2591"/>
                      </a:lnTo>
                      <a:lnTo>
                        <a:pt x="2588" y="2598"/>
                      </a:lnTo>
                      <a:lnTo>
                        <a:pt x="2592" y="2602"/>
                      </a:lnTo>
                      <a:lnTo>
                        <a:pt x="2593" y="2607"/>
                      </a:lnTo>
                      <a:lnTo>
                        <a:pt x="2597" y="2613"/>
                      </a:lnTo>
                      <a:lnTo>
                        <a:pt x="2599" y="2618"/>
                      </a:lnTo>
                      <a:lnTo>
                        <a:pt x="2603" y="2624"/>
                      </a:lnTo>
                      <a:lnTo>
                        <a:pt x="2604" y="2629"/>
                      </a:lnTo>
                      <a:lnTo>
                        <a:pt x="2606" y="2635"/>
                      </a:lnTo>
                      <a:lnTo>
                        <a:pt x="2610" y="2640"/>
                      </a:lnTo>
                      <a:lnTo>
                        <a:pt x="2612" y="2646"/>
                      </a:lnTo>
                      <a:lnTo>
                        <a:pt x="2613" y="2651"/>
                      </a:lnTo>
                      <a:lnTo>
                        <a:pt x="2615" y="2656"/>
                      </a:lnTo>
                      <a:lnTo>
                        <a:pt x="2617" y="2663"/>
                      </a:lnTo>
                      <a:lnTo>
                        <a:pt x="2619" y="2667"/>
                      </a:lnTo>
                      <a:lnTo>
                        <a:pt x="2621" y="2674"/>
                      </a:lnTo>
                      <a:lnTo>
                        <a:pt x="2623" y="2679"/>
                      </a:lnTo>
                      <a:lnTo>
                        <a:pt x="2623" y="2686"/>
                      </a:lnTo>
                      <a:lnTo>
                        <a:pt x="2623" y="2691"/>
                      </a:lnTo>
                      <a:lnTo>
                        <a:pt x="2623" y="2699"/>
                      </a:lnTo>
                      <a:lnTo>
                        <a:pt x="2623" y="2704"/>
                      </a:lnTo>
                      <a:lnTo>
                        <a:pt x="2624" y="2711"/>
                      </a:lnTo>
                      <a:lnTo>
                        <a:pt x="2626" y="2716"/>
                      </a:lnTo>
                      <a:lnTo>
                        <a:pt x="2625" y="2721"/>
                      </a:lnTo>
                      <a:lnTo>
                        <a:pt x="2655" y="2739"/>
                      </a:lnTo>
                      <a:lnTo>
                        <a:pt x="2661" y="2741"/>
                      </a:lnTo>
                      <a:lnTo>
                        <a:pt x="2666" y="2745"/>
                      </a:lnTo>
                      <a:lnTo>
                        <a:pt x="2668" y="2749"/>
                      </a:lnTo>
                      <a:lnTo>
                        <a:pt x="2669" y="2754"/>
                      </a:lnTo>
                      <a:lnTo>
                        <a:pt x="2671" y="2759"/>
                      </a:lnTo>
                      <a:lnTo>
                        <a:pt x="2673" y="2766"/>
                      </a:lnTo>
                      <a:lnTo>
                        <a:pt x="2675" y="2771"/>
                      </a:lnTo>
                      <a:lnTo>
                        <a:pt x="2676" y="2776"/>
                      </a:lnTo>
                      <a:lnTo>
                        <a:pt x="2678" y="2782"/>
                      </a:lnTo>
                      <a:lnTo>
                        <a:pt x="2680" y="2787"/>
                      </a:lnTo>
                      <a:lnTo>
                        <a:pt x="2682" y="2792"/>
                      </a:lnTo>
                      <a:lnTo>
                        <a:pt x="2684" y="2799"/>
                      </a:lnTo>
                      <a:lnTo>
                        <a:pt x="2685" y="2804"/>
                      </a:lnTo>
                      <a:lnTo>
                        <a:pt x="2688" y="2810"/>
                      </a:lnTo>
                      <a:lnTo>
                        <a:pt x="2688" y="2816"/>
                      </a:lnTo>
                      <a:lnTo>
                        <a:pt x="2689" y="2820"/>
                      </a:lnTo>
                      <a:lnTo>
                        <a:pt x="2691" y="2827"/>
                      </a:lnTo>
                      <a:lnTo>
                        <a:pt x="2693" y="2832"/>
                      </a:lnTo>
                      <a:lnTo>
                        <a:pt x="2695" y="2838"/>
                      </a:lnTo>
                      <a:lnTo>
                        <a:pt x="2697" y="2843"/>
                      </a:lnTo>
                      <a:lnTo>
                        <a:pt x="2697" y="2850"/>
                      </a:lnTo>
                      <a:lnTo>
                        <a:pt x="2699" y="2855"/>
                      </a:lnTo>
                      <a:lnTo>
                        <a:pt x="2701" y="2862"/>
                      </a:lnTo>
                      <a:lnTo>
                        <a:pt x="2703" y="2867"/>
                      </a:lnTo>
                      <a:lnTo>
                        <a:pt x="2703" y="2874"/>
                      </a:lnTo>
                      <a:lnTo>
                        <a:pt x="2705" y="2879"/>
                      </a:lnTo>
                      <a:lnTo>
                        <a:pt x="2706" y="2884"/>
                      </a:lnTo>
                      <a:lnTo>
                        <a:pt x="2707" y="2891"/>
                      </a:lnTo>
                      <a:lnTo>
                        <a:pt x="2708" y="2896"/>
                      </a:lnTo>
                      <a:lnTo>
                        <a:pt x="2711" y="2902"/>
                      </a:lnTo>
                      <a:lnTo>
                        <a:pt x="2711" y="2908"/>
                      </a:lnTo>
                      <a:lnTo>
                        <a:pt x="2713" y="2914"/>
                      </a:lnTo>
                      <a:lnTo>
                        <a:pt x="2714" y="2919"/>
                      </a:lnTo>
                      <a:lnTo>
                        <a:pt x="2715" y="2926"/>
                      </a:lnTo>
                      <a:lnTo>
                        <a:pt x="2716" y="2931"/>
                      </a:lnTo>
                      <a:lnTo>
                        <a:pt x="2717" y="2938"/>
                      </a:lnTo>
                      <a:lnTo>
                        <a:pt x="2719" y="2943"/>
                      </a:lnTo>
                      <a:lnTo>
                        <a:pt x="2721" y="2950"/>
                      </a:lnTo>
                      <a:lnTo>
                        <a:pt x="2721" y="2955"/>
                      </a:lnTo>
                      <a:lnTo>
                        <a:pt x="2723" y="2962"/>
                      </a:lnTo>
                      <a:lnTo>
                        <a:pt x="2723" y="2967"/>
                      </a:lnTo>
                      <a:lnTo>
                        <a:pt x="2725" y="2974"/>
                      </a:lnTo>
                      <a:lnTo>
                        <a:pt x="2725" y="2979"/>
                      </a:lnTo>
                      <a:lnTo>
                        <a:pt x="2727" y="2984"/>
                      </a:lnTo>
                      <a:lnTo>
                        <a:pt x="2727" y="2991"/>
                      </a:lnTo>
                      <a:lnTo>
                        <a:pt x="2729" y="2996"/>
                      </a:lnTo>
                      <a:lnTo>
                        <a:pt x="2729" y="3003"/>
                      </a:lnTo>
                      <a:lnTo>
                        <a:pt x="2731" y="3008"/>
                      </a:lnTo>
                      <a:lnTo>
                        <a:pt x="2731" y="3015"/>
                      </a:lnTo>
                      <a:lnTo>
                        <a:pt x="2733" y="3020"/>
                      </a:lnTo>
                      <a:lnTo>
                        <a:pt x="2733" y="3025"/>
                      </a:lnTo>
                      <a:lnTo>
                        <a:pt x="2735" y="3032"/>
                      </a:lnTo>
                      <a:lnTo>
                        <a:pt x="2735" y="3037"/>
                      </a:lnTo>
                      <a:lnTo>
                        <a:pt x="2737" y="3042"/>
                      </a:lnTo>
                      <a:lnTo>
                        <a:pt x="2737" y="3049"/>
                      </a:lnTo>
                      <a:lnTo>
                        <a:pt x="2735" y="3055"/>
                      </a:lnTo>
                      <a:lnTo>
                        <a:pt x="2735" y="3061"/>
                      </a:lnTo>
                      <a:lnTo>
                        <a:pt x="2734" y="3067"/>
                      </a:lnTo>
                      <a:lnTo>
                        <a:pt x="2732" y="3073"/>
                      </a:lnTo>
                      <a:lnTo>
                        <a:pt x="2732" y="3078"/>
                      </a:lnTo>
                      <a:lnTo>
                        <a:pt x="2730" y="3084"/>
                      </a:lnTo>
                      <a:lnTo>
                        <a:pt x="2729" y="3092"/>
                      </a:lnTo>
                      <a:lnTo>
                        <a:pt x="2729" y="3097"/>
                      </a:lnTo>
                      <a:lnTo>
                        <a:pt x="2729" y="3103"/>
                      </a:lnTo>
                      <a:lnTo>
                        <a:pt x="2727" y="3109"/>
                      </a:lnTo>
                      <a:lnTo>
                        <a:pt x="2729" y="3114"/>
                      </a:lnTo>
                      <a:lnTo>
                        <a:pt x="2733" y="3120"/>
                      </a:lnTo>
                      <a:lnTo>
                        <a:pt x="2737" y="3122"/>
                      </a:lnTo>
                      <a:lnTo>
                        <a:pt x="2742" y="3120"/>
                      </a:lnTo>
                      <a:lnTo>
                        <a:pt x="2748" y="3117"/>
                      </a:lnTo>
                      <a:lnTo>
                        <a:pt x="2752" y="3112"/>
                      </a:lnTo>
                      <a:lnTo>
                        <a:pt x="2757" y="3110"/>
                      </a:lnTo>
                      <a:lnTo>
                        <a:pt x="2764" y="3113"/>
                      </a:lnTo>
                      <a:lnTo>
                        <a:pt x="2767" y="3118"/>
                      </a:lnTo>
                      <a:lnTo>
                        <a:pt x="2767" y="3125"/>
                      </a:lnTo>
                      <a:lnTo>
                        <a:pt x="2769" y="3130"/>
                      </a:lnTo>
                      <a:lnTo>
                        <a:pt x="2771" y="3136"/>
                      </a:lnTo>
                      <a:lnTo>
                        <a:pt x="2771" y="3142"/>
                      </a:lnTo>
                      <a:lnTo>
                        <a:pt x="2773" y="3147"/>
                      </a:lnTo>
                      <a:lnTo>
                        <a:pt x="2773" y="3154"/>
                      </a:lnTo>
                      <a:lnTo>
                        <a:pt x="2776" y="3158"/>
                      </a:lnTo>
                      <a:lnTo>
                        <a:pt x="2783" y="3160"/>
                      </a:lnTo>
                      <a:lnTo>
                        <a:pt x="2786" y="3164"/>
                      </a:lnTo>
                      <a:lnTo>
                        <a:pt x="2788" y="3171"/>
                      </a:lnTo>
                      <a:lnTo>
                        <a:pt x="2788" y="3176"/>
                      </a:lnTo>
                      <a:lnTo>
                        <a:pt x="2783" y="3183"/>
                      </a:lnTo>
                      <a:lnTo>
                        <a:pt x="2778" y="3181"/>
                      </a:lnTo>
                      <a:lnTo>
                        <a:pt x="2772" y="3178"/>
                      </a:lnTo>
                      <a:lnTo>
                        <a:pt x="2768" y="3175"/>
                      </a:lnTo>
                      <a:lnTo>
                        <a:pt x="2764" y="3171"/>
                      </a:lnTo>
                      <a:lnTo>
                        <a:pt x="2760" y="3165"/>
                      </a:lnTo>
                      <a:lnTo>
                        <a:pt x="2757" y="3161"/>
                      </a:lnTo>
                      <a:lnTo>
                        <a:pt x="2752" y="3157"/>
                      </a:lnTo>
                      <a:lnTo>
                        <a:pt x="2747" y="3153"/>
                      </a:lnTo>
                      <a:lnTo>
                        <a:pt x="2740" y="3152"/>
                      </a:lnTo>
                      <a:lnTo>
                        <a:pt x="2734" y="3152"/>
                      </a:lnTo>
                      <a:lnTo>
                        <a:pt x="2731" y="3154"/>
                      </a:lnTo>
                      <a:lnTo>
                        <a:pt x="2725" y="3185"/>
                      </a:lnTo>
                      <a:lnTo>
                        <a:pt x="2723" y="3191"/>
                      </a:lnTo>
                      <a:lnTo>
                        <a:pt x="2723" y="3197"/>
                      </a:lnTo>
                      <a:lnTo>
                        <a:pt x="2723" y="3202"/>
                      </a:lnTo>
                      <a:lnTo>
                        <a:pt x="2724" y="3209"/>
                      </a:lnTo>
                      <a:lnTo>
                        <a:pt x="2724" y="3215"/>
                      </a:lnTo>
                      <a:lnTo>
                        <a:pt x="2722" y="3221"/>
                      </a:lnTo>
                      <a:lnTo>
                        <a:pt x="2722" y="3226"/>
                      </a:lnTo>
                      <a:lnTo>
                        <a:pt x="2722" y="3232"/>
                      </a:lnTo>
                      <a:lnTo>
                        <a:pt x="2721" y="3239"/>
                      </a:lnTo>
                      <a:lnTo>
                        <a:pt x="2718" y="3244"/>
                      </a:lnTo>
                      <a:lnTo>
                        <a:pt x="2717" y="3251"/>
                      </a:lnTo>
                      <a:lnTo>
                        <a:pt x="2716" y="3257"/>
                      </a:lnTo>
                      <a:lnTo>
                        <a:pt x="2713" y="3262"/>
                      </a:lnTo>
                      <a:lnTo>
                        <a:pt x="2709" y="3266"/>
                      </a:lnTo>
                      <a:lnTo>
                        <a:pt x="2706" y="3271"/>
                      </a:lnTo>
                      <a:lnTo>
                        <a:pt x="2701" y="3273"/>
                      </a:lnTo>
                      <a:lnTo>
                        <a:pt x="2696" y="3276"/>
                      </a:lnTo>
                      <a:lnTo>
                        <a:pt x="2690" y="3278"/>
                      </a:lnTo>
                      <a:lnTo>
                        <a:pt x="2685" y="3280"/>
                      </a:lnTo>
                      <a:lnTo>
                        <a:pt x="2680" y="3282"/>
                      </a:lnTo>
                      <a:lnTo>
                        <a:pt x="2673" y="3284"/>
                      </a:lnTo>
                      <a:lnTo>
                        <a:pt x="2668" y="3285"/>
                      </a:lnTo>
                      <a:lnTo>
                        <a:pt x="2661" y="3286"/>
                      </a:lnTo>
                      <a:lnTo>
                        <a:pt x="2656" y="3287"/>
                      </a:lnTo>
                      <a:lnTo>
                        <a:pt x="2649" y="3289"/>
                      </a:lnTo>
                      <a:lnTo>
                        <a:pt x="2644" y="3289"/>
                      </a:lnTo>
                      <a:lnTo>
                        <a:pt x="2637" y="3292"/>
                      </a:lnTo>
                      <a:lnTo>
                        <a:pt x="2632" y="3291"/>
                      </a:lnTo>
                      <a:lnTo>
                        <a:pt x="2625" y="3294"/>
                      </a:lnTo>
                      <a:lnTo>
                        <a:pt x="2620" y="3295"/>
                      </a:lnTo>
                      <a:lnTo>
                        <a:pt x="2613" y="3296"/>
                      </a:lnTo>
                      <a:lnTo>
                        <a:pt x="2608" y="3297"/>
                      </a:lnTo>
                      <a:lnTo>
                        <a:pt x="2601" y="3298"/>
                      </a:lnTo>
                      <a:lnTo>
                        <a:pt x="2595" y="3298"/>
                      </a:lnTo>
                      <a:lnTo>
                        <a:pt x="2590" y="3298"/>
                      </a:lnTo>
                      <a:lnTo>
                        <a:pt x="2584" y="3298"/>
                      </a:lnTo>
                      <a:lnTo>
                        <a:pt x="2577" y="3293"/>
                      </a:lnTo>
                      <a:lnTo>
                        <a:pt x="2571" y="3293"/>
                      </a:lnTo>
                      <a:lnTo>
                        <a:pt x="2569" y="3295"/>
                      </a:lnTo>
                      <a:lnTo>
                        <a:pt x="2567" y="3301"/>
                      </a:lnTo>
                      <a:lnTo>
                        <a:pt x="2567" y="3307"/>
                      </a:lnTo>
                      <a:lnTo>
                        <a:pt x="2565" y="3313"/>
                      </a:lnTo>
                      <a:lnTo>
                        <a:pt x="2565" y="3318"/>
                      </a:lnTo>
                      <a:lnTo>
                        <a:pt x="2564" y="3326"/>
                      </a:lnTo>
                      <a:lnTo>
                        <a:pt x="2562" y="3332"/>
                      </a:lnTo>
                      <a:lnTo>
                        <a:pt x="2561" y="3338"/>
                      </a:lnTo>
                      <a:lnTo>
                        <a:pt x="2558" y="3342"/>
                      </a:lnTo>
                      <a:lnTo>
                        <a:pt x="2555" y="3349"/>
                      </a:lnTo>
                      <a:lnTo>
                        <a:pt x="2551" y="3352"/>
                      </a:lnTo>
                      <a:lnTo>
                        <a:pt x="2547" y="3357"/>
                      </a:lnTo>
                      <a:lnTo>
                        <a:pt x="2536" y="3369"/>
                      </a:lnTo>
                      <a:lnTo>
                        <a:pt x="2543" y="3394"/>
                      </a:lnTo>
                      <a:lnTo>
                        <a:pt x="2545" y="3401"/>
                      </a:lnTo>
                      <a:lnTo>
                        <a:pt x="2547" y="3407"/>
                      </a:lnTo>
                      <a:lnTo>
                        <a:pt x="2547" y="3413"/>
                      </a:lnTo>
                      <a:lnTo>
                        <a:pt x="2549" y="3419"/>
                      </a:lnTo>
                      <a:lnTo>
                        <a:pt x="2551" y="3424"/>
                      </a:lnTo>
                      <a:lnTo>
                        <a:pt x="2553" y="3431"/>
                      </a:lnTo>
                      <a:lnTo>
                        <a:pt x="2554" y="3436"/>
                      </a:lnTo>
                      <a:lnTo>
                        <a:pt x="2557" y="3442"/>
                      </a:lnTo>
                      <a:lnTo>
                        <a:pt x="2558" y="3447"/>
                      </a:lnTo>
                      <a:lnTo>
                        <a:pt x="2561" y="3452"/>
                      </a:lnTo>
                      <a:lnTo>
                        <a:pt x="2565" y="3456"/>
                      </a:lnTo>
                      <a:lnTo>
                        <a:pt x="2568" y="3460"/>
                      </a:lnTo>
                      <a:lnTo>
                        <a:pt x="2573" y="3464"/>
                      </a:lnTo>
                      <a:lnTo>
                        <a:pt x="2578" y="3468"/>
                      </a:lnTo>
                      <a:lnTo>
                        <a:pt x="2584" y="3471"/>
                      </a:lnTo>
                      <a:lnTo>
                        <a:pt x="2589" y="3475"/>
                      </a:lnTo>
                      <a:lnTo>
                        <a:pt x="2594" y="3477"/>
                      </a:lnTo>
                      <a:lnTo>
                        <a:pt x="2600" y="3479"/>
                      </a:lnTo>
                      <a:lnTo>
                        <a:pt x="2605" y="3479"/>
                      </a:lnTo>
                      <a:lnTo>
                        <a:pt x="2612" y="3477"/>
                      </a:lnTo>
                      <a:lnTo>
                        <a:pt x="2617" y="3477"/>
                      </a:lnTo>
                      <a:lnTo>
                        <a:pt x="2623" y="3477"/>
                      </a:lnTo>
                      <a:lnTo>
                        <a:pt x="2642" y="3478"/>
                      </a:lnTo>
                      <a:lnTo>
                        <a:pt x="2643" y="3478"/>
                      </a:lnTo>
                      <a:lnTo>
                        <a:pt x="2659" y="3475"/>
                      </a:lnTo>
                      <a:lnTo>
                        <a:pt x="2664" y="3473"/>
                      </a:lnTo>
                      <a:lnTo>
                        <a:pt x="2670" y="3471"/>
                      </a:lnTo>
                      <a:lnTo>
                        <a:pt x="2675" y="3469"/>
                      </a:lnTo>
                      <a:lnTo>
                        <a:pt x="2683" y="3469"/>
                      </a:lnTo>
                      <a:lnTo>
                        <a:pt x="2688" y="3469"/>
                      </a:lnTo>
                      <a:lnTo>
                        <a:pt x="2694" y="3469"/>
                      </a:lnTo>
                      <a:lnTo>
                        <a:pt x="2700" y="3471"/>
                      </a:lnTo>
                      <a:lnTo>
                        <a:pt x="2706" y="3472"/>
                      </a:lnTo>
                      <a:lnTo>
                        <a:pt x="2712" y="3476"/>
                      </a:lnTo>
                      <a:lnTo>
                        <a:pt x="2717" y="3478"/>
                      </a:lnTo>
                      <a:lnTo>
                        <a:pt x="2723" y="3479"/>
                      </a:lnTo>
                      <a:lnTo>
                        <a:pt x="2729" y="3481"/>
                      </a:lnTo>
                      <a:lnTo>
                        <a:pt x="2735" y="3483"/>
                      </a:lnTo>
                      <a:lnTo>
                        <a:pt x="2739" y="3485"/>
                      </a:lnTo>
                      <a:lnTo>
                        <a:pt x="2744" y="3483"/>
                      </a:lnTo>
                      <a:lnTo>
                        <a:pt x="2750" y="3478"/>
                      </a:lnTo>
                      <a:lnTo>
                        <a:pt x="2753" y="3472"/>
                      </a:lnTo>
                      <a:lnTo>
                        <a:pt x="2755" y="3467"/>
                      </a:lnTo>
                      <a:lnTo>
                        <a:pt x="2757" y="3461"/>
                      </a:lnTo>
                      <a:lnTo>
                        <a:pt x="2759" y="3455"/>
                      </a:lnTo>
                      <a:lnTo>
                        <a:pt x="2760" y="3449"/>
                      </a:lnTo>
                      <a:lnTo>
                        <a:pt x="2784" y="3425"/>
                      </a:lnTo>
                      <a:lnTo>
                        <a:pt x="2785" y="3430"/>
                      </a:lnTo>
                      <a:lnTo>
                        <a:pt x="2786" y="3437"/>
                      </a:lnTo>
                      <a:lnTo>
                        <a:pt x="2788" y="3442"/>
                      </a:lnTo>
                      <a:lnTo>
                        <a:pt x="2788" y="3449"/>
                      </a:lnTo>
                      <a:lnTo>
                        <a:pt x="2790" y="3454"/>
                      </a:lnTo>
                      <a:lnTo>
                        <a:pt x="2790" y="3461"/>
                      </a:lnTo>
                      <a:lnTo>
                        <a:pt x="2792" y="3468"/>
                      </a:lnTo>
                      <a:lnTo>
                        <a:pt x="2794" y="3473"/>
                      </a:lnTo>
                      <a:lnTo>
                        <a:pt x="2794" y="3478"/>
                      </a:lnTo>
                      <a:lnTo>
                        <a:pt x="2796" y="3485"/>
                      </a:lnTo>
                      <a:lnTo>
                        <a:pt x="2799" y="3489"/>
                      </a:lnTo>
                      <a:lnTo>
                        <a:pt x="2803" y="3494"/>
                      </a:lnTo>
                      <a:lnTo>
                        <a:pt x="2806" y="3498"/>
                      </a:lnTo>
                      <a:lnTo>
                        <a:pt x="2809" y="3502"/>
                      </a:lnTo>
                      <a:lnTo>
                        <a:pt x="2814" y="3506"/>
                      </a:lnTo>
                      <a:lnTo>
                        <a:pt x="2820" y="3508"/>
                      </a:lnTo>
                      <a:lnTo>
                        <a:pt x="2825" y="3512"/>
                      </a:lnTo>
                      <a:lnTo>
                        <a:pt x="2830" y="3516"/>
                      </a:lnTo>
                      <a:lnTo>
                        <a:pt x="2836" y="3517"/>
                      </a:lnTo>
                      <a:lnTo>
                        <a:pt x="2841" y="3521"/>
                      </a:lnTo>
                      <a:lnTo>
                        <a:pt x="2848" y="3525"/>
                      </a:lnTo>
                      <a:lnTo>
                        <a:pt x="2852" y="3527"/>
                      </a:lnTo>
                      <a:lnTo>
                        <a:pt x="2856" y="3533"/>
                      </a:lnTo>
                      <a:lnTo>
                        <a:pt x="2859" y="3537"/>
                      </a:lnTo>
                      <a:lnTo>
                        <a:pt x="2864" y="3541"/>
                      </a:lnTo>
                      <a:lnTo>
                        <a:pt x="2867" y="3545"/>
                      </a:lnTo>
                      <a:lnTo>
                        <a:pt x="2871" y="3551"/>
                      </a:lnTo>
                      <a:lnTo>
                        <a:pt x="2874" y="3556"/>
                      </a:lnTo>
                      <a:lnTo>
                        <a:pt x="2878" y="3560"/>
                      </a:lnTo>
                      <a:lnTo>
                        <a:pt x="2884" y="3567"/>
                      </a:lnTo>
                      <a:lnTo>
                        <a:pt x="2885" y="3572"/>
                      </a:lnTo>
                      <a:lnTo>
                        <a:pt x="2887" y="3579"/>
                      </a:lnTo>
                      <a:lnTo>
                        <a:pt x="2889" y="3584"/>
                      </a:lnTo>
                      <a:lnTo>
                        <a:pt x="2891" y="3590"/>
                      </a:lnTo>
                      <a:lnTo>
                        <a:pt x="2893" y="3595"/>
                      </a:lnTo>
                      <a:lnTo>
                        <a:pt x="2895" y="3602"/>
                      </a:lnTo>
                      <a:lnTo>
                        <a:pt x="2896" y="3607"/>
                      </a:lnTo>
                      <a:lnTo>
                        <a:pt x="2898" y="3611"/>
                      </a:lnTo>
                      <a:lnTo>
                        <a:pt x="2900" y="3618"/>
                      </a:lnTo>
                      <a:lnTo>
                        <a:pt x="2902" y="3623"/>
                      </a:lnTo>
                      <a:lnTo>
                        <a:pt x="2904" y="3629"/>
                      </a:lnTo>
                      <a:lnTo>
                        <a:pt x="2906" y="3634"/>
                      </a:lnTo>
                      <a:lnTo>
                        <a:pt x="2908" y="3641"/>
                      </a:lnTo>
                      <a:lnTo>
                        <a:pt x="2909" y="3646"/>
                      </a:lnTo>
                      <a:lnTo>
                        <a:pt x="2912" y="3652"/>
                      </a:lnTo>
                      <a:lnTo>
                        <a:pt x="2913" y="3657"/>
                      </a:lnTo>
                      <a:lnTo>
                        <a:pt x="2915" y="3662"/>
                      </a:lnTo>
                      <a:lnTo>
                        <a:pt x="2919" y="3668"/>
                      </a:lnTo>
                      <a:lnTo>
                        <a:pt x="2920" y="3673"/>
                      </a:lnTo>
                      <a:lnTo>
                        <a:pt x="2922" y="3680"/>
                      </a:lnTo>
                      <a:lnTo>
                        <a:pt x="2924" y="3685"/>
                      </a:lnTo>
                      <a:lnTo>
                        <a:pt x="2926" y="3691"/>
                      </a:lnTo>
                      <a:lnTo>
                        <a:pt x="2928" y="3696"/>
                      </a:lnTo>
                      <a:lnTo>
                        <a:pt x="2929" y="3701"/>
                      </a:lnTo>
                      <a:lnTo>
                        <a:pt x="2932" y="3708"/>
                      </a:lnTo>
                      <a:lnTo>
                        <a:pt x="2933" y="3712"/>
                      </a:lnTo>
                      <a:lnTo>
                        <a:pt x="2935" y="3719"/>
                      </a:lnTo>
                      <a:lnTo>
                        <a:pt x="2937" y="3724"/>
                      </a:lnTo>
                      <a:lnTo>
                        <a:pt x="2939" y="3730"/>
                      </a:lnTo>
                      <a:lnTo>
                        <a:pt x="2941" y="3735"/>
                      </a:lnTo>
                      <a:lnTo>
                        <a:pt x="2943" y="3742"/>
                      </a:lnTo>
                      <a:lnTo>
                        <a:pt x="2944" y="3747"/>
                      </a:lnTo>
                      <a:lnTo>
                        <a:pt x="2946" y="3752"/>
                      </a:lnTo>
                      <a:lnTo>
                        <a:pt x="2948" y="3758"/>
                      </a:lnTo>
                      <a:lnTo>
                        <a:pt x="2950" y="3763"/>
                      </a:lnTo>
                      <a:lnTo>
                        <a:pt x="2952" y="3770"/>
                      </a:lnTo>
                      <a:lnTo>
                        <a:pt x="2954" y="3775"/>
                      </a:lnTo>
                      <a:lnTo>
                        <a:pt x="2956" y="3781"/>
                      </a:lnTo>
                      <a:lnTo>
                        <a:pt x="2957" y="3786"/>
                      </a:lnTo>
                      <a:lnTo>
                        <a:pt x="2960" y="3793"/>
                      </a:lnTo>
                      <a:lnTo>
                        <a:pt x="2940" y="3795"/>
                      </a:lnTo>
                      <a:lnTo>
                        <a:pt x="2895" y="3797"/>
                      </a:lnTo>
                      <a:lnTo>
                        <a:pt x="2888" y="3799"/>
                      </a:lnTo>
                      <a:lnTo>
                        <a:pt x="2842" y="3802"/>
                      </a:lnTo>
                      <a:lnTo>
                        <a:pt x="2836" y="3802"/>
                      </a:lnTo>
                      <a:lnTo>
                        <a:pt x="2784" y="3806"/>
                      </a:lnTo>
                      <a:lnTo>
                        <a:pt x="2731" y="3810"/>
                      </a:lnTo>
                      <a:lnTo>
                        <a:pt x="2696" y="3812"/>
                      </a:lnTo>
                      <a:lnTo>
                        <a:pt x="2679" y="3814"/>
                      </a:lnTo>
                      <a:lnTo>
                        <a:pt x="2637" y="3816"/>
                      </a:lnTo>
                      <a:lnTo>
                        <a:pt x="2626" y="3816"/>
                      </a:lnTo>
                      <a:lnTo>
                        <a:pt x="2594" y="3819"/>
                      </a:lnTo>
                      <a:lnTo>
                        <a:pt x="2592" y="3813"/>
                      </a:lnTo>
                      <a:lnTo>
                        <a:pt x="2589" y="3808"/>
                      </a:lnTo>
                      <a:lnTo>
                        <a:pt x="2587" y="3802"/>
                      </a:lnTo>
                      <a:lnTo>
                        <a:pt x="2585" y="3797"/>
                      </a:lnTo>
                      <a:lnTo>
                        <a:pt x="2581" y="3791"/>
                      </a:lnTo>
                      <a:lnTo>
                        <a:pt x="2580" y="3786"/>
                      </a:lnTo>
                      <a:lnTo>
                        <a:pt x="2578" y="3781"/>
                      </a:lnTo>
                      <a:lnTo>
                        <a:pt x="2576" y="3775"/>
                      </a:lnTo>
                      <a:lnTo>
                        <a:pt x="2573" y="3770"/>
                      </a:lnTo>
                      <a:lnTo>
                        <a:pt x="2571" y="3764"/>
                      </a:lnTo>
                      <a:lnTo>
                        <a:pt x="2569" y="3759"/>
                      </a:lnTo>
                      <a:lnTo>
                        <a:pt x="2567" y="3752"/>
                      </a:lnTo>
                      <a:lnTo>
                        <a:pt x="2564" y="3748"/>
                      </a:lnTo>
                      <a:lnTo>
                        <a:pt x="2562" y="3743"/>
                      </a:lnTo>
                      <a:lnTo>
                        <a:pt x="2560" y="3736"/>
                      </a:lnTo>
                      <a:lnTo>
                        <a:pt x="2558" y="3731"/>
                      </a:lnTo>
                      <a:lnTo>
                        <a:pt x="2554" y="3725"/>
                      </a:lnTo>
                      <a:lnTo>
                        <a:pt x="2553" y="3720"/>
                      </a:lnTo>
                      <a:lnTo>
                        <a:pt x="2551" y="3714"/>
                      </a:lnTo>
                      <a:lnTo>
                        <a:pt x="2549" y="3709"/>
                      </a:lnTo>
                      <a:lnTo>
                        <a:pt x="2546" y="3705"/>
                      </a:lnTo>
                      <a:lnTo>
                        <a:pt x="2544" y="3698"/>
                      </a:lnTo>
                      <a:lnTo>
                        <a:pt x="2542" y="3693"/>
                      </a:lnTo>
                      <a:lnTo>
                        <a:pt x="2538" y="3687"/>
                      </a:lnTo>
                      <a:lnTo>
                        <a:pt x="2537" y="3682"/>
                      </a:lnTo>
                      <a:lnTo>
                        <a:pt x="2534" y="3676"/>
                      </a:lnTo>
                      <a:lnTo>
                        <a:pt x="2531" y="3671"/>
                      </a:lnTo>
                      <a:lnTo>
                        <a:pt x="2529" y="3666"/>
                      </a:lnTo>
                      <a:lnTo>
                        <a:pt x="2526" y="3660"/>
                      </a:lnTo>
                      <a:lnTo>
                        <a:pt x="2524" y="3655"/>
                      </a:lnTo>
                      <a:lnTo>
                        <a:pt x="2520" y="3649"/>
                      </a:lnTo>
                      <a:lnTo>
                        <a:pt x="2519" y="3645"/>
                      </a:lnTo>
                      <a:lnTo>
                        <a:pt x="2515" y="3640"/>
                      </a:lnTo>
                      <a:lnTo>
                        <a:pt x="2513" y="3634"/>
                      </a:lnTo>
                      <a:lnTo>
                        <a:pt x="2510" y="3629"/>
                      </a:lnTo>
                      <a:lnTo>
                        <a:pt x="2508" y="3623"/>
                      </a:lnTo>
                      <a:lnTo>
                        <a:pt x="2504" y="3618"/>
                      </a:lnTo>
                      <a:lnTo>
                        <a:pt x="2501" y="3614"/>
                      </a:lnTo>
                      <a:lnTo>
                        <a:pt x="2499" y="3607"/>
                      </a:lnTo>
                      <a:lnTo>
                        <a:pt x="2496" y="3603"/>
                      </a:lnTo>
                      <a:lnTo>
                        <a:pt x="2493" y="3599"/>
                      </a:lnTo>
                      <a:lnTo>
                        <a:pt x="2489" y="3593"/>
                      </a:lnTo>
                      <a:lnTo>
                        <a:pt x="2487" y="3588"/>
                      </a:lnTo>
                      <a:lnTo>
                        <a:pt x="2484" y="3583"/>
                      </a:lnTo>
                      <a:lnTo>
                        <a:pt x="2480" y="3577"/>
                      </a:lnTo>
                      <a:lnTo>
                        <a:pt x="2477" y="3573"/>
                      </a:lnTo>
                      <a:lnTo>
                        <a:pt x="2473" y="3569"/>
                      </a:lnTo>
                      <a:lnTo>
                        <a:pt x="2470" y="3563"/>
                      </a:lnTo>
                      <a:lnTo>
                        <a:pt x="2468" y="3558"/>
                      </a:lnTo>
                      <a:lnTo>
                        <a:pt x="2465" y="3553"/>
                      </a:lnTo>
                      <a:lnTo>
                        <a:pt x="2461" y="3547"/>
                      </a:lnTo>
                      <a:lnTo>
                        <a:pt x="2458" y="3543"/>
                      </a:lnTo>
                      <a:lnTo>
                        <a:pt x="2454" y="3538"/>
                      </a:lnTo>
                      <a:lnTo>
                        <a:pt x="2451" y="3532"/>
                      </a:lnTo>
                      <a:lnTo>
                        <a:pt x="2447" y="3528"/>
                      </a:lnTo>
                      <a:lnTo>
                        <a:pt x="2444" y="3524"/>
                      </a:lnTo>
                      <a:lnTo>
                        <a:pt x="2440" y="3518"/>
                      </a:lnTo>
                      <a:lnTo>
                        <a:pt x="2437" y="3513"/>
                      </a:lnTo>
                      <a:lnTo>
                        <a:pt x="2434" y="3509"/>
                      </a:lnTo>
                      <a:lnTo>
                        <a:pt x="2430" y="3503"/>
                      </a:lnTo>
                      <a:lnTo>
                        <a:pt x="2427" y="3498"/>
                      </a:lnTo>
                      <a:lnTo>
                        <a:pt x="2423" y="3494"/>
                      </a:lnTo>
                      <a:lnTo>
                        <a:pt x="2420" y="3490"/>
                      </a:lnTo>
                      <a:lnTo>
                        <a:pt x="2416" y="3484"/>
                      </a:lnTo>
                      <a:lnTo>
                        <a:pt x="2413" y="3479"/>
                      </a:lnTo>
                      <a:lnTo>
                        <a:pt x="2410" y="3475"/>
                      </a:lnTo>
                      <a:lnTo>
                        <a:pt x="2378" y="3416"/>
                      </a:lnTo>
                      <a:lnTo>
                        <a:pt x="2374" y="3412"/>
                      </a:lnTo>
                      <a:lnTo>
                        <a:pt x="2371" y="3408"/>
                      </a:lnTo>
                      <a:lnTo>
                        <a:pt x="2369" y="3401"/>
                      </a:lnTo>
                      <a:lnTo>
                        <a:pt x="2366" y="3397"/>
                      </a:lnTo>
                      <a:lnTo>
                        <a:pt x="2362" y="3392"/>
                      </a:lnTo>
                      <a:lnTo>
                        <a:pt x="2359" y="3386"/>
                      </a:lnTo>
                      <a:lnTo>
                        <a:pt x="2355" y="3382"/>
                      </a:lnTo>
                      <a:lnTo>
                        <a:pt x="2352" y="3378"/>
                      </a:lnTo>
                      <a:lnTo>
                        <a:pt x="2348" y="3372"/>
                      </a:lnTo>
                      <a:lnTo>
                        <a:pt x="2345" y="3367"/>
                      </a:lnTo>
                      <a:lnTo>
                        <a:pt x="2342" y="3363"/>
                      </a:lnTo>
                      <a:lnTo>
                        <a:pt x="2338" y="3357"/>
                      </a:lnTo>
                      <a:lnTo>
                        <a:pt x="2335" y="3352"/>
                      </a:lnTo>
                      <a:lnTo>
                        <a:pt x="2331" y="3348"/>
                      </a:lnTo>
                      <a:lnTo>
                        <a:pt x="2329" y="3341"/>
                      </a:lnTo>
                      <a:lnTo>
                        <a:pt x="2326" y="3337"/>
                      </a:lnTo>
                      <a:lnTo>
                        <a:pt x="2323" y="3333"/>
                      </a:lnTo>
                      <a:lnTo>
                        <a:pt x="2319" y="3327"/>
                      </a:lnTo>
                      <a:lnTo>
                        <a:pt x="2315" y="3322"/>
                      </a:lnTo>
                      <a:lnTo>
                        <a:pt x="2312" y="3318"/>
                      </a:lnTo>
                      <a:lnTo>
                        <a:pt x="2310" y="3311"/>
                      </a:lnTo>
                      <a:lnTo>
                        <a:pt x="2307" y="3307"/>
                      </a:lnTo>
                      <a:lnTo>
                        <a:pt x="2304" y="3303"/>
                      </a:lnTo>
                      <a:lnTo>
                        <a:pt x="2301" y="3296"/>
                      </a:lnTo>
                      <a:lnTo>
                        <a:pt x="2300" y="3291"/>
                      </a:lnTo>
                      <a:lnTo>
                        <a:pt x="2296" y="3285"/>
                      </a:lnTo>
                      <a:lnTo>
                        <a:pt x="2294" y="3280"/>
                      </a:lnTo>
                      <a:lnTo>
                        <a:pt x="2292" y="3274"/>
                      </a:lnTo>
                      <a:lnTo>
                        <a:pt x="2289" y="3269"/>
                      </a:lnTo>
                      <a:lnTo>
                        <a:pt x="2287" y="3263"/>
                      </a:lnTo>
                      <a:lnTo>
                        <a:pt x="2285" y="3258"/>
                      </a:lnTo>
                      <a:lnTo>
                        <a:pt x="2284" y="3253"/>
                      </a:lnTo>
                      <a:lnTo>
                        <a:pt x="2283" y="3246"/>
                      </a:lnTo>
                      <a:lnTo>
                        <a:pt x="2281" y="3241"/>
                      </a:lnTo>
                      <a:lnTo>
                        <a:pt x="2279" y="3234"/>
                      </a:lnTo>
                      <a:lnTo>
                        <a:pt x="2278" y="3230"/>
                      </a:lnTo>
                      <a:lnTo>
                        <a:pt x="2277" y="3222"/>
                      </a:lnTo>
                      <a:lnTo>
                        <a:pt x="2276" y="3218"/>
                      </a:lnTo>
                      <a:lnTo>
                        <a:pt x="2276" y="3212"/>
                      </a:lnTo>
                      <a:lnTo>
                        <a:pt x="2273" y="3206"/>
                      </a:lnTo>
                      <a:lnTo>
                        <a:pt x="2273" y="3200"/>
                      </a:lnTo>
                      <a:lnTo>
                        <a:pt x="2273" y="3193"/>
                      </a:lnTo>
                      <a:lnTo>
                        <a:pt x="2273" y="3188"/>
                      </a:lnTo>
                      <a:lnTo>
                        <a:pt x="2271" y="3183"/>
                      </a:lnTo>
                      <a:lnTo>
                        <a:pt x="2271" y="3176"/>
                      </a:lnTo>
                      <a:lnTo>
                        <a:pt x="2271" y="3170"/>
                      </a:lnTo>
                      <a:lnTo>
                        <a:pt x="2271" y="3165"/>
                      </a:lnTo>
                      <a:lnTo>
                        <a:pt x="2269" y="3158"/>
                      </a:lnTo>
                      <a:lnTo>
                        <a:pt x="2269" y="3153"/>
                      </a:lnTo>
                      <a:lnTo>
                        <a:pt x="2269" y="3147"/>
                      </a:lnTo>
                      <a:lnTo>
                        <a:pt x="2268" y="3140"/>
                      </a:lnTo>
                      <a:lnTo>
                        <a:pt x="2268" y="3135"/>
                      </a:lnTo>
                      <a:lnTo>
                        <a:pt x="2268" y="3129"/>
                      </a:lnTo>
                      <a:lnTo>
                        <a:pt x="2268" y="3122"/>
                      </a:lnTo>
                      <a:lnTo>
                        <a:pt x="2268" y="3117"/>
                      </a:lnTo>
                      <a:lnTo>
                        <a:pt x="2268" y="3111"/>
                      </a:lnTo>
                      <a:lnTo>
                        <a:pt x="2268" y="3104"/>
                      </a:lnTo>
                      <a:lnTo>
                        <a:pt x="2266" y="3099"/>
                      </a:lnTo>
                      <a:lnTo>
                        <a:pt x="2266" y="3094"/>
                      </a:lnTo>
                      <a:lnTo>
                        <a:pt x="2265" y="3087"/>
                      </a:lnTo>
                      <a:lnTo>
                        <a:pt x="2266" y="3081"/>
                      </a:lnTo>
                      <a:lnTo>
                        <a:pt x="2266" y="3076"/>
                      </a:lnTo>
                      <a:lnTo>
                        <a:pt x="2265" y="3069"/>
                      </a:lnTo>
                      <a:lnTo>
                        <a:pt x="2265" y="3063"/>
                      </a:lnTo>
                      <a:lnTo>
                        <a:pt x="2265" y="3058"/>
                      </a:lnTo>
                      <a:lnTo>
                        <a:pt x="2265" y="3051"/>
                      </a:lnTo>
                      <a:lnTo>
                        <a:pt x="2263" y="3046"/>
                      </a:lnTo>
                      <a:lnTo>
                        <a:pt x="2263" y="3040"/>
                      </a:lnTo>
                      <a:lnTo>
                        <a:pt x="2263" y="3033"/>
                      </a:lnTo>
                      <a:lnTo>
                        <a:pt x="2263" y="3028"/>
                      </a:lnTo>
                      <a:lnTo>
                        <a:pt x="2261" y="3023"/>
                      </a:lnTo>
                      <a:lnTo>
                        <a:pt x="2261" y="3016"/>
                      </a:lnTo>
                      <a:lnTo>
                        <a:pt x="2261" y="3011"/>
                      </a:lnTo>
                      <a:lnTo>
                        <a:pt x="2257" y="3006"/>
                      </a:lnTo>
                      <a:lnTo>
                        <a:pt x="2255" y="3000"/>
                      </a:lnTo>
                      <a:lnTo>
                        <a:pt x="2252" y="2995"/>
                      </a:lnTo>
                      <a:lnTo>
                        <a:pt x="2248" y="2989"/>
                      </a:lnTo>
                      <a:lnTo>
                        <a:pt x="2252" y="2984"/>
                      </a:lnTo>
                      <a:lnTo>
                        <a:pt x="2256" y="2979"/>
                      </a:lnTo>
                      <a:lnTo>
                        <a:pt x="2256" y="2974"/>
                      </a:lnTo>
                      <a:lnTo>
                        <a:pt x="2254" y="2967"/>
                      </a:lnTo>
                      <a:lnTo>
                        <a:pt x="2254" y="2962"/>
                      </a:lnTo>
                      <a:lnTo>
                        <a:pt x="2252" y="2955"/>
                      </a:lnTo>
                      <a:lnTo>
                        <a:pt x="2250" y="2951"/>
                      </a:lnTo>
                      <a:lnTo>
                        <a:pt x="2248" y="2944"/>
                      </a:lnTo>
                      <a:lnTo>
                        <a:pt x="2246" y="2939"/>
                      </a:lnTo>
                      <a:lnTo>
                        <a:pt x="2244" y="2933"/>
                      </a:lnTo>
                      <a:lnTo>
                        <a:pt x="2242" y="2928"/>
                      </a:lnTo>
                      <a:lnTo>
                        <a:pt x="2241" y="2919"/>
                      </a:lnTo>
                      <a:lnTo>
                        <a:pt x="2239" y="2912"/>
                      </a:lnTo>
                      <a:lnTo>
                        <a:pt x="2239" y="2907"/>
                      </a:lnTo>
                      <a:lnTo>
                        <a:pt x="2237" y="2900"/>
                      </a:lnTo>
                      <a:lnTo>
                        <a:pt x="2237" y="2895"/>
                      </a:lnTo>
                      <a:lnTo>
                        <a:pt x="2235" y="2888"/>
                      </a:lnTo>
                      <a:lnTo>
                        <a:pt x="2235" y="2883"/>
                      </a:lnTo>
                      <a:lnTo>
                        <a:pt x="2233" y="2878"/>
                      </a:lnTo>
                      <a:lnTo>
                        <a:pt x="2233" y="2871"/>
                      </a:lnTo>
                      <a:lnTo>
                        <a:pt x="2231" y="2866"/>
                      </a:lnTo>
                      <a:lnTo>
                        <a:pt x="2231" y="2859"/>
                      </a:lnTo>
                      <a:lnTo>
                        <a:pt x="2229" y="2854"/>
                      </a:lnTo>
                      <a:lnTo>
                        <a:pt x="2228" y="2849"/>
                      </a:lnTo>
                      <a:lnTo>
                        <a:pt x="2227" y="2842"/>
                      </a:lnTo>
                      <a:lnTo>
                        <a:pt x="2226" y="2837"/>
                      </a:lnTo>
                      <a:lnTo>
                        <a:pt x="2225" y="2830"/>
                      </a:lnTo>
                      <a:lnTo>
                        <a:pt x="2223" y="2825"/>
                      </a:lnTo>
                      <a:lnTo>
                        <a:pt x="2223" y="2818"/>
                      </a:lnTo>
                      <a:lnTo>
                        <a:pt x="2221" y="2813"/>
                      </a:lnTo>
                      <a:lnTo>
                        <a:pt x="2220" y="2808"/>
                      </a:lnTo>
                      <a:lnTo>
                        <a:pt x="2218" y="2802"/>
                      </a:lnTo>
                      <a:lnTo>
                        <a:pt x="2218" y="2796"/>
                      </a:lnTo>
                      <a:lnTo>
                        <a:pt x="2215" y="2790"/>
                      </a:lnTo>
                      <a:lnTo>
                        <a:pt x="2214" y="2785"/>
                      </a:lnTo>
                      <a:lnTo>
                        <a:pt x="2212" y="2780"/>
                      </a:lnTo>
                      <a:lnTo>
                        <a:pt x="2210" y="2773"/>
                      </a:lnTo>
                      <a:lnTo>
                        <a:pt x="2210" y="2768"/>
                      </a:lnTo>
                      <a:lnTo>
                        <a:pt x="2208" y="2761"/>
                      </a:lnTo>
                      <a:lnTo>
                        <a:pt x="2205" y="2757"/>
                      </a:lnTo>
                      <a:lnTo>
                        <a:pt x="2202" y="2750"/>
                      </a:lnTo>
                      <a:lnTo>
                        <a:pt x="2199" y="2746"/>
                      </a:lnTo>
                      <a:lnTo>
                        <a:pt x="2198" y="2741"/>
                      </a:lnTo>
                      <a:lnTo>
                        <a:pt x="2194" y="2735"/>
                      </a:lnTo>
                      <a:lnTo>
                        <a:pt x="2191" y="2731"/>
                      </a:lnTo>
                      <a:lnTo>
                        <a:pt x="2187" y="2726"/>
                      </a:lnTo>
                      <a:lnTo>
                        <a:pt x="2183" y="2720"/>
                      </a:lnTo>
                      <a:lnTo>
                        <a:pt x="2180" y="2716"/>
                      </a:lnTo>
                      <a:lnTo>
                        <a:pt x="2177" y="2712"/>
                      </a:lnTo>
                      <a:lnTo>
                        <a:pt x="2175" y="2705"/>
                      </a:lnTo>
                      <a:lnTo>
                        <a:pt x="2171" y="2701"/>
                      </a:lnTo>
                      <a:lnTo>
                        <a:pt x="2168" y="2696"/>
                      </a:lnTo>
                      <a:lnTo>
                        <a:pt x="2163" y="2691"/>
                      </a:lnTo>
                      <a:lnTo>
                        <a:pt x="2159" y="2686"/>
                      </a:lnTo>
                      <a:lnTo>
                        <a:pt x="2156" y="2682"/>
                      </a:lnTo>
                      <a:lnTo>
                        <a:pt x="2153" y="2678"/>
                      </a:lnTo>
                      <a:lnTo>
                        <a:pt x="2149" y="2672"/>
                      </a:lnTo>
                      <a:lnTo>
                        <a:pt x="2146" y="2667"/>
                      </a:lnTo>
                      <a:lnTo>
                        <a:pt x="2141" y="2663"/>
                      </a:lnTo>
                      <a:lnTo>
                        <a:pt x="2138" y="2659"/>
                      </a:lnTo>
                      <a:lnTo>
                        <a:pt x="2134" y="2655"/>
                      </a:lnTo>
                      <a:lnTo>
                        <a:pt x="2131" y="2649"/>
                      </a:lnTo>
                      <a:lnTo>
                        <a:pt x="2127" y="2644"/>
                      </a:lnTo>
                      <a:lnTo>
                        <a:pt x="2122" y="2640"/>
                      </a:lnTo>
                      <a:lnTo>
                        <a:pt x="2119" y="2636"/>
                      </a:lnTo>
                      <a:lnTo>
                        <a:pt x="2115" y="2630"/>
                      </a:lnTo>
                      <a:lnTo>
                        <a:pt x="2112" y="2626"/>
                      </a:lnTo>
                      <a:lnTo>
                        <a:pt x="2109" y="2621"/>
                      </a:lnTo>
                      <a:lnTo>
                        <a:pt x="2105" y="2617"/>
                      </a:lnTo>
                      <a:lnTo>
                        <a:pt x="2102" y="2611"/>
                      </a:lnTo>
                      <a:lnTo>
                        <a:pt x="2098" y="2606"/>
                      </a:lnTo>
                      <a:lnTo>
                        <a:pt x="2093" y="2603"/>
                      </a:lnTo>
                      <a:lnTo>
                        <a:pt x="2090" y="2597"/>
                      </a:lnTo>
                      <a:lnTo>
                        <a:pt x="2086" y="2592"/>
                      </a:lnTo>
                      <a:lnTo>
                        <a:pt x="2083" y="2588"/>
                      </a:lnTo>
                      <a:lnTo>
                        <a:pt x="2080" y="2583"/>
                      </a:lnTo>
                      <a:lnTo>
                        <a:pt x="2076" y="2577"/>
                      </a:lnTo>
                      <a:lnTo>
                        <a:pt x="2073" y="2573"/>
                      </a:lnTo>
                      <a:lnTo>
                        <a:pt x="2069" y="2569"/>
                      </a:lnTo>
                      <a:lnTo>
                        <a:pt x="2066" y="2564"/>
                      </a:lnTo>
                      <a:lnTo>
                        <a:pt x="2062" y="2558"/>
                      </a:lnTo>
                      <a:lnTo>
                        <a:pt x="2059" y="2554"/>
                      </a:lnTo>
                      <a:lnTo>
                        <a:pt x="2054" y="2550"/>
                      </a:lnTo>
                      <a:lnTo>
                        <a:pt x="2050" y="2544"/>
                      </a:lnTo>
                      <a:lnTo>
                        <a:pt x="2047" y="2540"/>
                      </a:lnTo>
                      <a:lnTo>
                        <a:pt x="2044" y="2535"/>
                      </a:lnTo>
                      <a:lnTo>
                        <a:pt x="2040" y="2531"/>
                      </a:lnTo>
                      <a:lnTo>
                        <a:pt x="2037" y="2525"/>
                      </a:lnTo>
                      <a:lnTo>
                        <a:pt x="2033" y="2520"/>
                      </a:lnTo>
                      <a:lnTo>
                        <a:pt x="2028" y="2517"/>
                      </a:lnTo>
                      <a:lnTo>
                        <a:pt x="2025" y="2512"/>
                      </a:lnTo>
                      <a:lnTo>
                        <a:pt x="2022" y="2508"/>
                      </a:lnTo>
                      <a:lnTo>
                        <a:pt x="2018" y="2502"/>
                      </a:lnTo>
                      <a:lnTo>
                        <a:pt x="2015" y="2497"/>
                      </a:lnTo>
                      <a:lnTo>
                        <a:pt x="2010" y="2494"/>
                      </a:lnTo>
                      <a:lnTo>
                        <a:pt x="2007" y="2489"/>
                      </a:lnTo>
                      <a:lnTo>
                        <a:pt x="2003" y="2485"/>
                      </a:lnTo>
                      <a:lnTo>
                        <a:pt x="2000" y="2479"/>
                      </a:lnTo>
                      <a:lnTo>
                        <a:pt x="1995" y="2475"/>
                      </a:lnTo>
                      <a:lnTo>
                        <a:pt x="1991" y="2471"/>
                      </a:lnTo>
                      <a:lnTo>
                        <a:pt x="1988" y="2466"/>
                      </a:lnTo>
                      <a:lnTo>
                        <a:pt x="1983" y="2462"/>
                      </a:lnTo>
                      <a:lnTo>
                        <a:pt x="1980" y="2458"/>
                      </a:lnTo>
                      <a:lnTo>
                        <a:pt x="1975" y="2454"/>
                      </a:lnTo>
                      <a:lnTo>
                        <a:pt x="1971" y="2448"/>
                      </a:lnTo>
                      <a:lnTo>
                        <a:pt x="1966" y="2444"/>
                      </a:lnTo>
                      <a:lnTo>
                        <a:pt x="1963" y="2440"/>
                      </a:lnTo>
                      <a:lnTo>
                        <a:pt x="1958" y="2436"/>
                      </a:lnTo>
                      <a:lnTo>
                        <a:pt x="1953" y="2432"/>
                      </a:lnTo>
                      <a:lnTo>
                        <a:pt x="1950" y="2429"/>
                      </a:lnTo>
                      <a:lnTo>
                        <a:pt x="1945" y="2426"/>
                      </a:lnTo>
                      <a:lnTo>
                        <a:pt x="1940" y="2422"/>
                      </a:lnTo>
                      <a:lnTo>
                        <a:pt x="1935" y="2418"/>
                      </a:lnTo>
                      <a:lnTo>
                        <a:pt x="1931" y="2414"/>
                      </a:lnTo>
                      <a:lnTo>
                        <a:pt x="1926" y="2412"/>
                      </a:lnTo>
                      <a:lnTo>
                        <a:pt x="1920" y="2409"/>
                      </a:lnTo>
                      <a:lnTo>
                        <a:pt x="1910" y="2401"/>
                      </a:lnTo>
                      <a:lnTo>
                        <a:pt x="1905" y="2399"/>
                      </a:lnTo>
                      <a:lnTo>
                        <a:pt x="1900" y="2395"/>
                      </a:lnTo>
                      <a:lnTo>
                        <a:pt x="1895" y="2391"/>
                      </a:lnTo>
                      <a:lnTo>
                        <a:pt x="1889" y="2389"/>
                      </a:lnTo>
                      <a:lnTo>
                        <a:pt x="1884" y="2385"/>
                      </a:lnTo>
                      <a:lnTo>
                        <a:pt x="1880" y="2382"/>
                      </a:lnTo>
                      <a:lnTo>
                        <a:pt x="1875" y="2378"/>
                      </a:lnTo>
                      <a:lnTo>
                        <a:pt x="1870" y="2374"/>
                      </a:lnTo>
                      <a:lnTo>
                        <a:pt x="1865" y="2372"/>
                      </a:lnTo>
                      <a:lnTo>
                        <a:pt x="1860" y="2368"/>
                      </a:lnTo>
                      <a:lnTo>
                        <a:pt x="1857" y="2363"/>
                      </a:lnTo>
                      <a:lnTo>
                        <a:pt x="1852" y="2360"/>
                      </a:lnTo>
                      <a:lnTo>
                        <a:pt x="1847" y="2356"/>
                      </a:lnTo>
                      <a:lnTo>
                        <a:pt x="1844" y="2351"/>
                      </a:lnTo>
                      <a:lnTo>
                        <a:pt x="1839" y="2347"/>
                      </a:lnTo>
                      <a:lnTo>
                        <a:pt x="1834" y="2344"/>
                      </a:lnTo>
                      <a:lnTo>
                        <a:pt x="1829" y="2340"/>
                      </a:lnTo>
                      <a:lnTo>
                        <a:pt x="1826" y="2335"/>
                      </a:lnTo>
                      <a:lnTo>
                        <a:pt x="1821" y="2332"/>
                      </a:lnTo>
                      <a:lnTo>
                        <a:pt x="1818" y="2327"/>
                      </a:lnTo>
                      <a:lnTo>
                        <a:pt x="1813" y="2323"/>
                      </a:lnTo>
                      <a:lnTo>
                        <a:pt x="1808" y="2319"/>
                      </a:lnTo>
                      <a:lnTo>
                        <a:pt x="1805" y="2315"/>
                      </a:lnTo>
                      <a:lnTo>
                        <a:pt x="1800" y="2311"/>
                      </a:lnTo>
                      <a:lnTo>
                        <a:pt x="1795" y="2307"/>
                      </a:lnTo>
                      <a:lnTo>
                        <a:pt x="1791" y="2303"/>
                      </a:lnTo>
                      <a:lnTo>
                        <a:pt x="1786" y="2299"/>
                      </a:lnTo>
                      <a:lnTo>
                        <a:pt x="1783" y="2295"/>
                      </a:lnTo>
                      <a:lnTo>
                        <a:pt x="1778" y="2291"/>
                      </a:lnTo>
                      <a:lnTo>
                        <a:pt x="1773" y="2285"/>
                      </a:lnTo>
                      <a:lnTo>
                        <a:pt x="1770" y="2281"/>
                      </a:lnTo>
                      <a:lnTo>
                        <a:pt x="1765" y="2277"/>
                      </a:lnTo>
                      <a:lnTo>
                        <a:pt x="1761" y="2273"/>
                      </a:lnTo>
                      <a:lnTo>
                        <a:pt x="1756" y="2269"/>
                      </a:lnTo>
                      <a:lnTo>
                        <a:pt x="1753" y="2265"/>
                      </a:lnTo>
                      <a:lnTo>
                        <a:pt x="1748" y="2261"/>
                      </a:lnTo>
                      <a:lnTo>
                        <a:pt x="1743" y="2257"/>
                      </a:lnTo>
                      <a:lnTo>
                        <a:pt x="1740" y="2253"/>
                      </a:lnTo>
                      <a:lnTo>
                        <a:pt x="1735" y="2249"/>
                      </a:lnTo>
                      <a:lnTo>
                        <a:pt x="1732" y="2244"/>
                      </a:lnTo>
                      <a:lnTo>
                        <a:pt x="1727" y="2240"/>
                      </a:lnTo>
                      <a:lnTo>
                        <a:pt x="1724" y="2236"/>
                      </a:lnTo>
                      <a:lnTo>
                        <a:pt x="1719" y="2232"/>
                      </a:lnTo>
                      <a:lnTo>
                        <a:pt x="1715" y="2228"/>
                      </a:lnTo>
                      <a:lnTo>
                        <a:pt x="1710" y="2222"/>
                      </a:lnTo>
                      <a:lnTo>
                        <a:pt x="1705" y="2219"/>
                      </a:lnTo>
                      <a:lnTo>
                        <a:pt x="1702" y="2214"/>
                      </a:lnTo>
                      <a:lnTo>
                        <a:pt x="1697" y="2210"/>
                      </a:lnTo>
                      <a:lnTo>
                        <a:pt x="1693" y="2206"/>
                      </a:lnTo>
                      <a:lnTo>
                        <a:pt x="1689" y="2202"/>
                      </a:lnTo>
                      <a:lnTo>
                        <a:pt x="1685" y="2198"/>
                      </a:lnTo>
                      <a:lnTo>
                        <a:pt x="1680" y="2194"/>
                      </a:lnTo>
                      <a:lnTo>
                        <a:pt x="1677" y="2189"/>
                      </a:lnTo>
                      <a:lnTo>
                        <a:pt x="1672" y="2186"/>
                      </a:lnTo>
                      <a:lnTo>
                        <a:pt x="1667" y="2182"/>
                      </a:lnTo>
                      <a:lnTo>
                        <a:pt x="1664" y="2177"/>
                      </a:lnTo>
                      <a:lnTo>
                        <a:pt x="1659" y="2174"/>
                      </a:lnTo>
                      <a:lnTo>
                        <a:pt x="1654" y="2168"/>
                      </a:lnTo>
                      <a:lnTo>
                        <a:pt x="1650" y="2164"/>
                      </a:lnTo>
                      <a:lnTo>
                        <a:pt x="1645" y="2160"/>
                      </a:lnTo>
                      <a:lnTo>
                        <a:pt x="1642" y="2155"/>
                      </a:lnTo>
                      <a:lnTo>
                        <a:pt x="1637" y="2152"/>
                      </a:lnTo>
                      <a:lnTo>
                        <a:pt x="1634" y="2147"/>
                      </a:lnTo>
                      <a:lnTo>
                        <a:pt x="1628" y="2142"/>
                      </a:lnTo>
                      <a:lnTo>
                        <a:pt x="1625" y="2137"/>
                      </a:lnTo>
                      <a:lnTo>
                        <a:pt x="1620" y="2133"/>
                      </a:lnTo>
                      <a:lnTo>
                        <a:pt x="1617" y="2129"/>
                      </a:lnTo>
                      <a:lnTo>
                        <a:pt x="1612" y="2125"/>
                      </a:lnTo>
                      <a:lnTo>
                        <a:pt x="1609" y="2121"/>
                      </a:lnTo>
                      <a:lnTo>
                        <a:pt x="1604" y="2117"/>
                      </a:lnTo>
                      <a:lnTo>
                        <a:pt x="1600" y="2113"/>
                      </a:lnTo>
                      <a:lnTo>
                        <a:pt x="1596" y="2109"/>
                      </a:lnTo>
                      <a:lnTo>
                        <a:pt x="1592" y="2103"/>
                      </a:lnTo>
                      <a:lnTo>
                        <a:pt x="1588" y="2098"/>
                      </a:lnTo>
                      <a:lnTo>
                        <a:pt x="1584" y="2095"/>
                      </a:lnTo>
                      <a:lnTo>
                        <a:pt x="1580" y="2090"/>
                      </a:lnTo>
                      <a:lnTo>
                        <a:pt x="1577" y="2086"/>
                      </a:lnTo>
                      <a:lnTo>
                        <a:pt x="1574" y="2081"/>
                      </a:lnTo>
                      <a:lnTo>
                        <a:pt x="1570" y="2075"/>
                      </a:lnTo>
                      <a:lnTo>
                        <a:pt x="1567" y="2071"/>
                      </a:lnTo>
                      <a:lnTo>
                        <a:pt x="1563" y="2067"/>
                      </a:lnTo>
                      <a:lnTo>
                        <a:pt x="1560" y="2061"/>
                      </a:lnTo>
                      <a:lnTo>
                        <a:pt x="1556" y="2056"/>
                      </a:lnTo>
                      <a:lnTo>
                        <a:pt x="1555" y="2051"/>
                      </a:lnTo>
                      <a:lnTo>
                        <a:pt x="1551" y="2045"/>
                      </a:lnTo>
                      <a:lnTo>
                        <a:pt x="1548" y="2041"/>
                      </a:lnTo>
                      <a:lnTo>
                        <a:pt x="1545" y="2034"/>
                      </a:lnTo>
                      <a:lnTo>
                        <a:pt x="1542" y="2030"/>
                      </a:lnTo>
                      <a:lnTo>
                        <a:pt x="1541" y="2025"/>
                      </a:lnTo>
                      <a:lnTo>
                        <a:pt x="1537" y="2019"/>
                      </a:lnTo>
                      <a:lnTo>
                        <a:pt x="1535" y="2014"/>
                      </a:lnTo>
                      <a:lnTo>
                        <a:pt x="1531" y="2008"/>
                      </a:lnTo>
                      <a:lnTo>
                        <a:pt x="1530" y="2003"/>
                      </a:lnTo>
                      <a:lnTo>
                        <a:pt x="1526" y="1999"/>
                      </a:lnTo>
                      <a:lnTo>
                        <a:pt x="1523" y="1993"/>
                      </a:lnTo>
                      <a:lnTo>
                        <a:pt x="1521" y="1988"/>
                      </a:lnTo>
                      <a:lnTo>
                        <a:pt x="1517" y="1982"/>
                      </a:lnTo>
                      <a:lnTo>
                        <a:pt x="1514" y="1978"/>
                      </a:lnTo>
                      <a:lnTo>
                        <a:pt x="1512" y="1973"/>
                      </a:lnTo>
                      <a:lnTo>
                        <a:pt x="1508" y="1967"/>
                      </a:lnTo>
                      <a:lnTo>
                        <a:pt x="1505" y="1962"/>
                      </a:lnTo>
                      <a:lnTo>
                        <a:pt x="1502" y="1958"/>
                      </a:lnTo>
                      <a:lnTo>
                        <a:pt x="1499" y="1953"/>
                      </a:lnTo>
                      <a:lnTo>
                        <a:pt x="1493" y="1948"/>
                      </a:lnTo>
                      <a:lnTo>
                        <a:pt x="1490" y="1944"/>
                      </a:lnTo>
                      <a:lnTo>
                        <a:pt x="1487" y="1939"/>
                      </a:lnTo>
                      <a:lnTo>
                        <a:pt x="1482" y="1935"/>
                      </a:lnTo>
                      <a:lnTo>
                        <a:pt x="1478" y="1931"/>
                      </a:lnTo>
                      <a:lnTo>
                        <a:pt x="1473" y="1927"/>
                      </a:lnTo>
                      <a:lnTo>
                        <a:pt x="1470" y="1923"/>
                      </a:lnTo>
                      <a:lnTo>
                        <a:pt x="1465" y="1919"/>
                      </a:lnTo>
                      <a:lnTo>
                        <a:pt x="1460" y="1915"/>
                      </a:lnTo>
                      <a:lnTo>
                        <a:pt x="1457" y="1909"/>
                      </a:lnTo>
                      <a:lnTo>
                        <a:pt x="1452" y="1905"/>
                      </a:lnTo>
                      <a:lnTo>
                        <a:pt x="1448" y="1901"/>
                      </a:lnTo>
                      <a:lnTo>
                        <a:pt x="1428" y="1877"/>
                      </a:lnTo>
                      <a:lnTo>
                        <a:pt x="1424" y="1872"/>
                      </a:lnTo>
                      <a:lnTo>
                        <a:pt x="1421" y="1868"/>
                      </a:lnTo>
                      <a:lnTo>
                        <a:pt x="1417" y="1862"/>
                      </a:lnTo>
                      <a:lnTo>
                        <a:pt x="1414" y="1858"/>
                      </a:lnTo>
                      <a:lnTo>
                        <a:pt x="1411" y="1853"/>
                      </a:lnTo>
                      <a:lnTo>
                        <a:pt x="1407" y="1847"/>
                      </a:lnTo>
                      <a:lnTo>
                        <a:pt x="1404" y="1843"/>
                      </a:lnTo>
                      <a:lnTo>
                        <a:pt x="1400" y="1838"/>
                      </a:lnTo>
                      <a:lnTo>
                        <a:pt x="1395" y="1835"/>
                      </a:lnTo>
                      <a:lnTo>
                        <a:pt x="1392" y="1830"/>
                      </a:lnTo>
                      <a:lnTo>
                        <a:pt x="1387" y="1826"/>
                      </a:lnTo>
                      <a:lnTo>
                        <a:pt x="1384" y="1822"/>
                      </a:lnTo>
                      <a:lnTo>
                        <a:pt x="1379" y="1818"/>
                      </a:lnTo>
                      <a:lnTo>
                        <a:pt x="1374" y="1814"/>
                      </a:lnTo>
                      <a:lnTo>
                        <a:pt x="1369" y="1810"/>
                      </a:lnTo>
                      <a:lnTo>
                        <a:pt x="1364" y="1807"/>
                      </a:lnTo>
                      <a:lnTo>
                        <a:pt x="1359" y="1803"/>
                      </a:lnTo>
                      <a:lnTo>
                        <a:pt x="1354" y="1799"/>
                      </a:lnTo>
                      <a:lnTo>
                        <a:pt x="1349" y="1795"/>
                      </a:lnTo>
                      <a:lnTo>
                        <a:pt x="1343" y="1793"/>
                      </a:lnTo>
                      <a:lnTo>
                        <a:pt x="1338" y="1789"/>
                      </a:lnTo>
                      <a:lnTo>
                        <a:pt x="1333" y="1786"/>
                      </a:lnTo>
                      <a:lnTo>
                        <a:pt x="1329" y="1782"/>
                      </a:lnTo>
                      <a:lnTo>
                        <a:pt x="1324" y="1780"/>
                      </a:lnTo>
                      <a:lnTo>
                        <a:pt x="1314" y="1772"/>
                      </a:lnTo>
                      <a:lnTo>
                        <a:pt x="1309" y="1768"/>
                      </a:lnTo>
                      <a:lnTo>
                        <a:pt x="1304" y="1764"/>
                      </a:lnTo>
                      <a:lnTo>
                        <a:pt x="1302" y="1761"/>
                      </a:lnTo>
                      <a:lnTo>
                        <a:pt x="1298" y="1757"/>
                      </a:lnTo>
                      <a:lnTo>
                        <a:pt x="1297" y="1752"/>
                      </a:lnTo>
                      <a:lnTo>
                        <a:pt x="1296" y="1745"/>
                      </a:lnTo>
                      <a:lnTo>
                        <a:pt x="1298" y="1739"/>
                      </a:lnTo>
                      <a:lnTo>
                        <a:pt x="1300" y="1733"/>
                      </a:lnTo>
                      <a:lnTo>
                        <a:pt x="1299" y="1726"/>
                      </a:lnTo>
                      <a:lnTo>
                        <a:pt x="1299" y="1721"/>
                      </a:lnTo>
                      <a:lnTo>
                        <a:pt x="1298" y="1716"/>
                      </a:lnTo>
                      <a:lnTo>
                        <a:pt x="1294" y="1710"/>
                      </a:lnTo>
                      <a:lnTo>
                        <a:pt x="1292" y="1705"/>
                      </a:lnTo>
                      <a:lnTo>
                        <a:pt x="1289" y="1700"/>
                      </a:lnTo>
                      <a:lnTo>
                        <a:pt x="1286" y="1696"/>
                      </a:lnTo>
                      <a:lnTo>
                        <a:pt x="1282" y="1690"/>
                      </a:lnTo>
                      <a:lnTo>
                        <a:pt x="1277" y="1686"/>
                      </a:lnTo>
                      <a:lnTo>
                        <a:pt x="1274" y="1682"/>
                      </a:lnTo>
                      <a:lnTo>
                        <a:pt x="1270" y="1677"/>
                      </a:lnTo>
                      <a:lnTo>
                        <a:pt x="1267" y="1671"/>
                      </a:lnTo>
                      <a:lnTo>
                        <a:pt x="1262" y="1667"/>
                      </a:lnTo>
                      <a:lnTo>
                        <a:pt x="1258" y="1663"/>
                      </a:lnTo>
                      <a:lnTo>
                        <a:pt x="1255" y="1659"/>
                      </a:lnTo>
                      <a:lnTo>
                        <a:pt x="1250" y="1653"/>
                      </a:lnTo>
                      <a:lnTo>
                        <a:pt x="1246" y="1649"/>
                      </a:lnTo>
                      <a:lnTo>
                        <a:pt x="1243" y="1644"/>
                      </a:lnTo>
                      <a:lnTo>
                        <a:pt x="1238" y="1641"/>
                      </a:lnTo>
                      <a:lnTo>
                        <a:pt x="1234" y="1635"/>
                      </a:lnTo>
                      <a:lnTo>
                        <a:pt x="1231" y="1630"/>
                      </a:lnTo>
                      <a:lnTo>
                        <a:pt x="1226" y="1626"/>
                      </a:lnTo>
                      <a:lnTo>
                        <a:pt x="1223" y="1622"/>
                      </a:lnTo>
                      <a:lnTo>
                        <a:pt x="1218" y="1618"/>
                      </a:lnTo>
                      <a:lnTo>
                        <a:pt x="1213" y="1614"/>
                      </a:lnTo>
                      <a:lnTo>
                        <a:pt x="1209" y="1612"/>
                      </a:lnTo>
                      <a:lnTo>
                        <a:pt x="1204" y="1608"/>
                      </a:lnTo>
                      <a:lnTo>
                        <a:pt x="1198" y="1607"/>
                      </a:lnTo>
                      <a:lnTo>
                        <a:pt x="1192" y="1605"/>
                      </a:lnTo>
                      <a:lnTo>
                        <a:pt x="1185" y="1603"/>
                      </a:lnTo>
                      <a:lnTo>
                        <a:pt x="1179" y="1602"/>
                      </a:lnTo>
                      <a:lnTo>
                        <a:pt x="1170" y="1599"/>
                      </a:lnTo>
                      <a:lnTo>
                        <a:pt x="1165" y="1603"/>
                      </a:lnTo>
                      <a:lnTo>
                        <a:pt x="1161" y="1606"/>
                      </a:lnTo>
                      <a:lnTo>
                        <a:pt x="1159" y="1612"/>
                      </a:lnTo>
                      <a:lnTo>
                        <a:pt x="1157" y="1618"/>
                      </a:lnTo>
                      <a:lnTo>
                        <a:pt x="1156" y="1625"/>
                      </a:lnTo>
                      <a:lnTo>
                        <a:pt x="1156" y="1631"/>
                      </a:lnTo>
                      <a:lnTo>
                        <a:pt x="1156" y="1636"/>
                      </a:lnTo>
                      <a:lnTo>
                        <a:pt x="1159" y="1641"/>
                      </a:lnTo>
                      <a:lnTo>
                        <a:pt x="1163" y="1647"/>
                      </a:lnTo>
                      <a:lnTo>
                        <a:pt x="1166" y="1651"/>
                      </a:lnTo>
                      <a:lnTo>
                        <a:pt x="1170" y="1655"/>
                      </a:lnTo>
                      <a:lnTo>
                        <a:pt x="1173" y="1660"/>
                      </a:lnTo>
                      <a:lnTo>
                        <a:pt x="1178" y="1665"/>
                      </a:lnTo>
                      <a:lnTo>
                        <a:pt x="1182" y="1670"/>
                      </a:lnTo>
                      <a:lnTo>
                        <a:pt x="1185" y="1674"/>
                      </a:lnTo>
                      <a:lnTo>
                        <a:pt x="1190" y="1678"/>
                      </a:lnTo>
                      <a:lnTo>
                        <a:pt x="1194" y="1684"/>
                      </a:lnTo>
                      <a:lnTo>
                        <a:pt x="1199" y="1688"/>
                      </a:lnTo>
                      <a:lnTo>
                        <a:pt x="1202" y="1692"/>
                      </a:lnTo>
                      <a:lnTo>
                        <a:pt x="1207" y="1696"/>
                      </a:lnTo>
                      <a:lnTo>
                        <a:pt x="1210" y="1700"/>
                      </a:lnTo>
                      <a:lnTo>
                        <a:pt x="1214" y="1706"/>
                      </a:lnTo>
                      <a:lnTo>
                        <a:pt x="1217" y="1711"/>
                      </a:lnTo>
                      <a:lnTo>
                        <a:pt x="1219" y="1716"/>
                      </a:lnTo>
                      <a:lnTo>
                        <a:pt x="1213" y="1721"/>
                      </a:lnTo>
                      <a:lnTo>
                        <a:pt x="1208" y="1721"/>
                      </a:lnTo>
                      <a:lnTo>
                        <a:pt x="1203" y="1719"/>
                      </a:lnTo>
                      <a:lnTo>
                        <a:pt x="1197" y="1715"/>
                      </a:lnTo>
                      <a:lnTo>
                        <a:pt x="1192" y="1712"/>
                      </a:lnTo>
                      <a:lnTo>
                        <a:pt x="1187" y="1708"/>
                      </a:lnTo>
                      <a:lnTo>
                        <a:pt x="1180" y="1704"/>
                      </a:lnTo>
                      <a:lnTo>
                        <a:pt x="1159" y="1728"/>
                      </a:lnTo>
                      <a:lnTo>
                        <a:pt x="1130" y="1708"/>
                      </a:lnTo>
                      <a:lnTo>
                        <a:pt x="1131" y="1727"/>
                      </a:lnTo>
                      <a:lnTo>
                        <a:pt x="1133" y="1732"/>
                      </a:lnTo>
                      <a:lnTo>
                        <a:pt x="1133" y="1739"/>
                      </a:lnTo>
                      <a:lnTo>
                        <a:pt x="1135" y="1744"/>
                      </a:lnTo>
                      <a:lnTo>
                        <a:pt x="1136" y="1749"/>
                      </a:lnTo>
                      <a:lnTo>
                        <a:pt x="1140" y="1754"/>
                      </a:lnTo>
                      <a:lnTo>
                        <a:pt x="1144" y="1760"/>
                      </a:lnTo>
                      <a:lnTo>
                        <a:pt x="1147" y="1764"/>
                      </a:lnTo>
                      <a:lnTo>
                        <a:pt x="1150" y="1767"/>
                      </a:lnTo>
                      <a:lnTo>
                        <a:pt x="1153" y="1773"/>
                      </a:lnTo>
                      <a:lnTo>
                        <a:pt x="1158" y="1777"/>
                      </a:lnTo>
                      <a:lnTo>
                        <a:pt x="1162" y="1781"/>
                      </a:lnTo>
                      <a:lnTo>
                        <a:pt x="1165" y="1785"/>
                      </a:lnTo>
                      <a:lnTo>
                        <a:pt x="1170" y="1789"/>
                      </a:lnTo>
                      <a:lnTo>
                        <a:pt x="1173" y="1794"/>
                      </a:lnTo>
                      <a:lnTo>
                        <a:pt x="1177" y="1800"/>
                      </a:lnTo>
                      <a:lnTo>
                        <a:pt x="1182" y="1804"/>
                      </a:lnTo>
                      <a:lnTo>
                        <a:pt x="1185" y="1808"/>
                      </a:lnTo>
                      <a:lnTo>
                        <a:pt x="1190" y="1812"/>
                      </a:lnTo>
                      <a:lnTo>
                        <a:pt x="1193" y="1816"/>
                      </a:lnTo>
                      <a:lnTo>
                        <a:pt x="1198" y="1820"/>
                      </a:lnTo>
                      <a:lnTo>
                        <a:pt x="1201" y="1824"/>
                      </a:lnTo>
                      <a:lnTo>
                        <a:pt x="1206" y="1828"/>
                      </a:lnTo>
                      <a:lnTo>
                        <a:pt x="1211" y="1832"/>
                      </a:lnTo>
                      <a:lnTo>
                        <a:pt x="1215" y="1836"/>
                      </a:lnTo>
                      <a:lnTo>
                        <a:pt x="1219" y="1840"/>
                      </a:lnTo>
                      <a:lnTo>
                        <a:pt x="1224" y="1844"/>
                      </a:lnTo>
                      <a:lnTo>
                        <a:pt x="1229" y="1848"/>
                      </a:lnTo>
                      <a:lnTo>
                        <a:pt x="1234" y="1852"/>
                      </a:lnTo>
                      <a:lnTo>
                        <a:pt x="1239" y="1856"/>
                      </a:lnTo>
                      <a:lnTo>
                        <a:pt x="1244" y="1858"/>
                      </a:lnTo>
                      <a:lnTo>
                        <a:pt x="1249" y="1862"/>
                      </a:lnTo>
                      <a:lnTo>
                        <a:pt x="1253" y="1866"/>
                      </a:lnTo>
                      <a:lnTo>
                        <a:pt x="1260" y="1867"/>
                      </a:lnTo>
                      <a:lnTo>
                        <a:pt x="1269" y="1868"/>
                      </a:lnTo>
                      <a:lnTo>
                        <a:pt x="1273" y="1870"/>
                      </a:lnTo>
                      <a:lnTo>
                        <a:pt x="1279" y="1872"/>
                      </a:lnTo>
                      <a:lnTo>
                        <a:pt x="1285" y="1873"/>
                      </a:lnTo>
                      <a:lnTo>
                        <a:pt x="1290" y="1877"/>
                      </a:lnTo>
                      <a:lnTo>
                        <a:pt x="1296" y="1879"/>
                      </a:lnTo>
                      <a:lnTo>
                        <a:pt x="1301" y="1881"/>
                      </a:lnTo>
                      <a:lnTo>
                        <a:pt x="1307" y="1885"/>
                      </a:lnTo>
                      <a:lnTo>
                        <a:pt x="1312" y="1887"/>
                      </a:lnTo>
                      <a:lnTo>
                        <a:pt x="1318" y="1888"/>
                      </a:lnTo>
                      <a:lnTo>
                        <a:pt x="1323" y="1892"/>
                      </a:lnTo>
                      <a:lnTo>
                        <a:pt x="1328" y="1896"/>
                      </a:lnTo>
                      <a:lnTo>
                        <a:pt x="1332" y="1898"/>
                      </a:lnTo>
                      <a:lnTo>
                        <a:pt x="1337" y="1902"/>
                      </a:lnTo>
                      <a:lnTo>
                        <a:pt x="1342" y="1906"/>
                      </a:lnTo>
                      <a:lnTo>
                        <a:pt x="1347" y="1910"/>
                      </a:lnTo>
                      <a:lnTo>
                        <a:pt x="1352" y="1914"/>
                      </a:lnTo>
                      <a:lnTo>
                        <a:pt x="1357" y="1918"/>
                      </a:lnTo>
                      <a:lnTo>
                        <a:pt x="1361" y="1920"/>
                      </a:lnTo>
                      <a:lnTo>
                        <a:pt x="1366" y="1924"/>
                      </a:lnTo>
                      <a:lnTo>
                        <a:pt x="1369" y="1928"/>
                      </a:lnTo>
                      <a:lnTo>
                        <a:pt x="1374" y="1932"/>
                      </a:lnTo>
                      <a:lnTo>
                        <a:pt x="1380" y="1937"/>
                      </a:lnTo>
                      <a:lnTo>
                        <a:pt x="1383" y="1942"/>
                      </a:lnTo>
                      <a:lnTo>
                        <a:pt x="1386" y="1946"/>
                      </a:lnTo>
                      <a:lnTo>
                        <a:pt x="1390" y="1950"/>
                      </a:lnTo>
                      <a:lnTo>
                        <a:pt x="1393" y="1956"/>
                      </a:lnTo>
                      <a:lnTo>
                        <a:pt x="1395" y="1961"/>
                      </a:lnTo>
                      <a:lnTo>
                        <a:pt x="1398" y="1966"/>
                      </a:lnTo>
                      <a:lnTo>
                        <a:pt x="1402" y="1972"/>
                      </a:lnTo>
                      <a:lnTo>
                        <a:pt x="1404" y="1977"/>
                      </a:lnTo>
                      <a:lnTo>
                        <a:pt x="1407" y="1983"/>
                      </a:lnTo>
                      <a:lnTo>
                        <a:pt x="1409" y="1988"/>
                      </a:lnTo>
                      <a:lnTo>
                        <a:pt x="1413" y="1994"/>
                      </a:lnTo>
                      <a:lnTo>
                        <a:pt x="1415" y="1999"/>
                      </a:lnTo>
                      <a:lnTo>
                        <a:pt x="1418" y="2003"/>
                      </a:lnTo>
                      <a:lnTo>
                        <a:pt x="1420" y="2009"/>
                      </a:lnTo>
                      <a:lnTo>
                        <a:pt x="1423" y="2014"/>
                      </a:lnTo>
                      <a:lnTo>
                        <a:pt x="1425" y="2020"/>
                      </a:lnTo>
                      <a:lnTo>
                        <a:pt x="1429" y="2025"/>
                      </a:lnTo>
                      <a:lnTo>
                        <a:pt x="1430" y="2030"/>
                      </a:lnTo>
                      <a:lnTo>
                        <a:pt x="1434" y="2036"/>
                      </a:lnTo>
                      <a:lnTo>
                        <a:pt x="1436" y="2041"/>
                      </a:lnTo>
                      <a:lnTo>
                        <a:pt x="1440" y="2047"/>
                      </a:lnTo>
                      <a:lnTo>
                        <a:pt x="1443" y="2051"/>
                      </a:lnTo>
                      <a:lnTo>
                        <a:pt x="1446" y="2055"/>
                      </a:lnTo>
                      <a:lnTo>
                        <a:pt x="1455" y="2056"/>
                      </a:lnTo>
                      <a:lnTo>
                        <a:pt x="1454" y="2064"/>
                      </a:lnTo>
                      <a:lnTo>
                        <a:pt x="1453" y="2070"/>
                      </a:lnTo>
                      <a:lnTo>
                        <a:pt x="1449" y="2074"/>
                      </a:lnTo>
                      <a:lnTo>
                        <a:pt x="1447" y="2080"/>
                      </a:lnTo>
                      <a:lnTo>
                        <a:pt x="1445" y="2086"/>
                      </a:lnTo>
                      <a:lnTo>
                        <a:pt x="1443" y="2091"/>
                      </a:lnTo>
                      <a:lnTo>
                        <a:pt x="1441" y="2097"/>
                      </a:lnTo>
                      <a:lnTo>
                        <a:pt x="1440" y="2103"/>
                      </a:lnTo>
                      <a:lnTo>
                        <a:pt x="1438" y="2109"/>
                      </a:lnTo>
                      <a:lnTo>
                        <a:pt x="1436" y="2113"/>
                      </a:lnTo>
                      <a:lnTo>
                        <a:pt x="1434" y="2119"/>
                      </a:lnTo>
                      <a:lnTo>
                        <a:pt x="1432" y="2125"/>
                      </a:lnTo>
                      <a:lnTo>
                        <a:pt x="1428" y="2119"/>
                      </a:lnTo>
                      <a:lnTo>
                        <a:pt x="1425" y="2115"/>
                      </a:lnTo>
                      <a:lnTo>
                        <a:pt x="1422" y="2110"/>
                      </a:lnTo>
                      <a:lnTo>
                        <a:pt x="1419" y="2106"/>
                      </a:lnTo>
                      <a:lnTo>
                        <a:pt x="1415" y="2100"/>
                      </a:lnTo>
                      <a:lnTo>
                        <a:pt x="1412" y="2095"/>
                      </a:lnTo>
                      <a:lnTo>
                        <a:pt x="1408" y="2091"/>
                      </a:lnTo>
                      <a:lnTo>
                        <a:pt x="1404" y="2085"/>
                      </a:lnTo>
                      <a:lnTo>
                        <a:pt x="1401" y="2081"/>
                      </a:lnTo>
                      <a:lnTo>
                        <a:pt x="1397" y="2075"/>
                      </a:lnTo>
                      <a:lnTo>
                        <a:pt x="1394" y="2070"/>
                      </a:lnTo>
                      <a:lnTo>
                        <a:pt x="1393" y="2065"/>
                      </a:lnTo>
                      <a:lnTo>
                        <a:pt x="1389" y="2059"/>
                      </a:lnTo>
                      <a:lnTo>
                        <a:pt x="1385" y="2055"/>
                      </a:lnTo>
                      <a:lnTo>
                        <a:pt x="1382" y="2051"/>
                      </a:lnTo>
                      <a:lnTo>
                        <a:pt x="1378" y="2045"/>
                      </a:lnTo>
                      <a:lnTo>
                        <a:pt x="1375" y="2040"/>
                      </a:lnTo>
                      <a:lnTo>
                        <a:pt x="1372" y="2036"/>
                      </a:lnTo>
                      <a:lnTo>
                        <a:pt x="1368" y="2030"/>
                      </a:lnTo>
                      <a:lnTo>
                        <a:pt x="1366" y="2025"/>
                      </a:lnTo>
                      <a:lnTo>
                        <a:pt x="1363" y="2020"/>
                      </a:lnTo>
                      <a:lnTo>
                        <a:pt x="1359" y="2014"/>
                      </a:lnTo>
                      <a:lnTo>
                        <a:pt x="1356" y="2010"/>
                      </a:lnTo>
                      <a:lnTo>
                        <a:pt x="1353" y="2006"/>
                      </a:lnTo>
                      <a:lnTo>
                        <a:pt x="1349" y="2000"/>
                      </a:lnTo>
                      <a:lnTo>
                        <a:pt x="1346" y="1995"/>
                      </a:lnTo>
                      <a:lnTo>
                        <a:pt x="1342" y="1991"/>
                      </a:lnTo>
                      <a:lnTo>
                        <a:pt x="1339" y="1985"/>
                      </a:lnTo>
                      <a:lnTo>
                        <a:pt x="1335" y="1981"/>
                      </a:lnTo>
                      <a:lnTo>
                        <a:pt x="1332" y="1976"/>
                      </a:lnTo>
                      <a:lnTo>
                        <a:pt x="1329" y="1972"/>
                      </a:lnTo>
                      <a:lnTo>
                        <a:pt x="1325" y="1966"/>
                      </a:lnTo>
                      <a:lnTo>
                        <a:pt x="1322" y="1961"/>
                      </a:lnTo>
                      <a:lnTo>
                        <a:pt x="1317" y="1958"/>
                      </a:lnTo>
                      <a:lnTo>
                        <a:pt x="1313" y="1953"/>
                      </a:lnTo>
                      <a:lnTo>
                        <a:pt x="1310" y="1949"/>
                      </a:lnTo>
                      <a:lnTo>
                        <a:pt x="1306" y="1943"/>
                      </a:lnTo>
                      <a:lnTo>
                        <a:pt x="1303" y="1938"/>
                      </a:lnTo>
                      <a:lnTo>
                        <a:pt x="1298" y="1935"/>
                      </a:lnTo>
                      <a:lnTo>
                        <a:pt x="1295" y="1930"/>
                      </a:lnTo>
                      <a:lnTo>
                        <a:pt x="1292" y="1926"/>
                      </a:lnTo>
                      <a:lnTo>
                        <a:pt x="1287" y="1922"/>
                      </a:lnTo>
                      <a:lnTo>
                        <a:pt x="1282" y="1918"/>
                      </a:lnTo>
                      <a:lnTo>
                        <a:pt x="1278" y="1914"/>
                      </a:lnTo>
                      <a:lnTo>
                        <a:pt x="1274" y="1910"/>
                      </a:lnTo>
                      <a:lnTo>
                        <a:pt x="1269" y="1906"/>
                      </a:lnTo>
                      <a:lnTo>
                        <a:pt x="1264" y="1902"/>
                      </a:lnTo>
                      <a:lnTo>
                        <a:pt x="1259" y="1900"/>
                      </a:lnTo>
                      <a:lnTo>
                        <a:pt x="1254" y="1896"/>
                      </a:lnTo>
                      <a:lnTo>
                        <a:pt x="1249" y="1892"/>
                      </a:lnTo>
                      <a:lnTo>
                        <a:pt x="1245" y="1890"/>
                      </a:lnTo>
                      <a:lnTo>
                        <a:pt x="1238" y="1887"/>
                      </a:lnTo>
                      <a:lnTo>
                        <a:pt x="1234" y="1883"/>
                      </a:lnTo>
                      <a:lnTo>
                        <a:pt x="1229" y="1881"/>
                      </a:lnTo>
                      <a:lnTo>
                        <a:pt x="1223" y="1877"/>
                      </a:lnTo>
                      <a:lnTo>
                        <a:pt x="1218" y="1875"/>
                      </a:lnTo>
                      <a:lnTo>
                        <a:pt x="1213" y="1871"/>
                      </a:lnTo>
                      <a:lnTo>
                        <a:pt x="1207" y="1868"/>
                      </a:lnTo>
                      <a:lnTo>
                        <a:pt x="1202" y="1866"/>
                      </a:lnTo>
                      <a:lnTo>
                        <a:pt x="1197" y="1862"/>
                      </a:lnTo>
                      <a:lnTo>
                        <a:pt x="1191" y="1860"/>
                      </a:lnTo>
                      <a:lnTo>
                        <a:pt x="1186" y="1856"/>
                      </a:lnTo>
                      <a:lnTo>
                        <a:pt x="1177" y="1850"/>
                      </a:lnTo>
                      <a:lnTo>
                        <a:pt x="1172" y="1846"/>
                      </a:lnTo>
                      <a:lnTo>
                        <a:pt x="1167" y="1843"/>
                      </a:lnTo>
                      <a:lnTo>
                        <a:pt x="1162" y="1839"/>
                      </a:lnTo>
                      <a:lnTo>
                        <a:pt x="1157" y="1835"/>
                      </a:lnTo>
                      <a:lnTo>
                        <a:pt x="1152" y="1831"/>
                      </a:lnTo>
                      <a:lnTo>
                        <a:pt x="1148" y="1829"/>
                      </a:lnTo>
                      <a:lnTo>
                        <a:pt x="1143" y="1825"/>
                      </a:lnTo>
                      <a:lnTo>
                        <a:pt x="1138" y="1821"/>
                      </a:lnTo>
                      <a:lnTo>
                        <a:pt x="1135" y="1817"/>
                      </a:lnTo>
                      <a:lnTo>
                        <a:pt x="1130" y="1813"/>
                      </a:lnTo>
                      <a:lnTo>
                        <a:pt x="1125" y="1809"/>
                      </a:lnTo>
                      <a:lnTo>
                        <a:pt x="1120" y="1805"/>
                      </a:lnTo>
                      <a:lnTo>
                        <a:pt x="1116" y="1803"/>
                      </a:lnTo>
                      <a:lnTo>
                        <a:pt x="1111" y="1799"/>
                      </a:lnTo>
                      <a:lnTo>
                        <a:pt x="1106" y="1795"/>
                      </a:lnTo>
                      <a:lnTo>
                        <a:pt x="1101" y="1791"/>
                      </a:lnTo>
                      <a:lnTo>
                        <a:pt x="1096" y="1788"/>
                      </a:lnTo>
                      <a:lnTo>
                        <a:pt x="1091" y="1784"/>
                      </a:lnTo>
                      <a:lnTo>
                        <a:pt x="1087" y="1782"/>
                      </a:lnTo>
                      <a:lnTo>
                        <a:pt x="1082" y="1778"/>
                      </a:lnTo>
                      <a:lnTo>
                        <a:pt x="1077" y="1774"/>
                      </a:lnTo>
                      <a:lnTo>
                        <a:pt x="1072" y="1770"/>
                      </a:lnTo>
                      <a:lnTo>
                        <a:pt x="1067" y="1766"/>
                      </a:lnTo>
                      <a:lnTo>
                        <a:pt x="1064" y="1762"/>
                      </a:lnTo>
                      <a:lnTo>
                        <a:pt x="1059" y="1758"/>
                      </a:lnTo>
                      <a:lnTo>
                        <a:pt x="1054" y="1754"/>
                      </a:lnTo>
                      <a:lnTo>
                        <a:pt x="1049" y="1750"/>
                      </a:lnTo>
                      <a:lnTo>
                        <a:pt x="1044" y="1748"/>
                      </a:lnTo>
                      <a:lnTo>
                        <a:pt x="1039" y="1744"/>
                      </a:lnTo>
                      <a:lnTo>
                        <a:pt x="1036" y="1740"/>
                      </a:lnTo>
                      <a:lnTo>
                        <a:pt x="1031" y="1736"/>
                      </a:lnTo>
                      <a:lnTo>
                        <a:pt x="1026" y="1732"/>
                      </a:lnTo>
                      <a:lnTo>
                        <a:pt x="1023" y="1728"/>
                      </a:lnTo>
                      <a:lnTo>
                        <a:pt x="1018" y="1724"/>
                      </a:lnTo>
                      <a:lnTo>
                        <a:pt x="1013" y="1720"/>
                      </a:lnTo>
                      <a:lnTo>
                        <a:pt x="1010" y="1716"/>
                      </a:lnTo>
                      <a:lnTo>
                        <a:pt x="1005" y="1712"/>
                      </a:lnTo>
                      <a:lnTo>
                        <a:pt x="1002" y="1707"/>
                      </a:lnTo>
                      <a:lnTo>
                        <a:pt x="996" y="1702"/>
                      </a:lnTo>
                      <a:lnTo>
                        <a:pt x="993" y="1698"/>
                      </a:lnTo>
                      <a:lnTo>
                        <a:pt x="988" y="1694"/>
                      </a:lnTo>
                      <a:lnTo>
                        <a:pt x="985" y="1689"/>
                      </a:lnTo>
                      <a:lnTo>
                        <a:pt x="980" y="1686"/>
                      </a:lnTo>
                      <a:lnTo>
                        <a:pt x="977" y="1681"/>
                      </a:lnTo>
                      <a:lnTo>
                        <a:pt x="972" y="1677"/>
                      </a:lnTo>
                      <a:lnTo>
                        <a:pt x="968" y="1673"/>
                      </a:lnTo>
                      <a:lnTo>
                        <a:pt x="963" y="1669"/>
                      </a:lnTo>
                      <a:lnTo>
                        <a:pt x="960" y="1665"/>
                      </a:lnTo>
                      <a:lnTo>
                        <a:pt x="955" y="1659"/>
                      </a:lnTo>
                      <a:lnTo>
                        <a:pt x="951" y="1655"/>
                      </a:lnTo>
                      <a:lnTo>
                        <a:pt x="948" y="1650"/>
                      </a:lnTo>
                      <a:lnTo>
                        <a:pt x="943" y="1647"/>
                      </a:lnTo>
                      <a:lnTo>
                        <a:pt x="940" y="1642"/>
                      </a:lnTo>
                      <a:lnTo>
                        <a:pt x="935" y="1638"/>
                      </a:lnTo>
                      <a:lnTo>
                        <a:pt x="932" y="1634"/>
                      </a:lnTo>
                      <a:lnTo>
                        <a:pt x="928" y="1628"/>
                      </a:lnTo>
                      <a:lnTo>
                        <a:pt x="923" y="1624"/>
                      </a:lnTo>
                      <a:lnTo>
                        <a:pt x="920" y="1620"/>
                      </a:lnTo>
                      <a:lnTo>
                        <a:pt x="915" y="1616"/>
                      </a:lnTo>
                      <a:lnTo>
                        <a:pt x="911" y="1611"/>
                      </a:lnTo>
                      <a:lnTo>
                        <a:pt x="908" y="1607"/>
                      </a:lnTo>
                      <a:lnTo>
                        <a:pt x="903" y="1602"/>
                      </a:lnTo>
                      <a:lnTo>
                        <a:pt x="899" y="1597"/>
                      </a:lnTo>
                      <a:lnTo>
                        <a:pt x="896" y="1593"/>
                      </a:lnTo>
                      <a:lnTo>
                        <a:pt x="891" y="1589"/>
                      </a:lnTo>
                      <a:lnTo>
                        <a:pt x="888" y="1585"/>
                      </a:lnTo>
                      <a:lnTo>
                        <a:pt x="885" y="1580"/>
                      </a:lnTo>
                      <a:lnTo>
                        <a:pt x="879" y="1575"/>
                      </a:lnTo>
                      <a:lnTo>
                        <a:pt x="876" y="1570"/>
                      </a:lnTo>
                      <a:lnTo>
                        <a:pt x="873" y="1566"/>
                      </a:lnTo>
                      <a:lnTo>
                        <a:pt x="868" y="1562"/>
                      </a:lnTo>
                      <a:lnTo>
                        <a:pt x="864" y="1558"/>
                      </a:lnTo>
                      <a:lnTo>
                        <a:pt x="861" y="1553"/>
                      </a:lnTo>
                      <a:lnTo>
                        <a:pt x="857" y="1547"/>
                      </a:lnTo>
                      <a:lnTo>
                        <a:pt x="852" y="1544"/>
                      </a:lnTo>
                      <a:lnTo>
                        <a:pt x="849" y="1539"/>
                      </a:lnTo>
                      <a:lnTo>
                        <a:pt x="846" y="1535"/>
                      </a:lnTo>
                      <a:lnTo>
                        <a:pt x="841" y="1531"/>
                      </a:lnTo>
                      <a:lnTo>
                        <a:pt x="837" y="1525"/>
                      </a:lnTo>
                      <a:lnTo>
                        <a:pt x="834" y="1521"/>
                      </a:lnTo>
                      <a:lnTo>
                        <a:pt x="829" y="1517"/>
                      </a:lnTo>
                      <a:lnTo>
                        <a:pt x="826" y="1512"/>
                      </a:lnTo>
                      <a:lnTo>
                        <a:pt x="822" y="1508"/>
                      </a:lnTo>
                      <a:lnTo>
                        <a:pt x="817" y="1502"/>
                      </a:lnTo>
                      <a:lnTo>
                        <a:pt x="814" y="1498"/>
                      </a:lnTo>
                      <a:lnTo>
                        <a:pt x="810" y="1494"/>
                      </a:lnTo>
                      <a:lnTo>
                        <a:pt x="807" y="1489"/>
                      </a:lnTo>
                      <a:lnTo>
                        <a:pt x="802" y="1485"/>
                      </a:lnTo>
                      <a:lnTo>
                        <a:pt x="799" y="1481"/>
                      </a:lnTo>
                      <a:lnTo>
                        <a:pt x="795" y="1475"/>
                      </a:lnTo>
                      <a:lnTo>
                        <a:pt x="790" y="1471"/>
                      </a:lnTo>
                      <a:lnTo>
                        <a:pt x="787" y="1467"/>
                      </a:lnTo>
                      <a:lnTo>
                        <a:pt x="784" y="1462"/>
                      </a:lnTo>
                      <a:lnTo>
                        <a:pt x="779" y="1459"/>
                      </a:lnTo>
                      <a:lnTo>
                        <a:pt x="775" y="1453"/>
                      </a:lnTo>
                      <a:lnTo>
                        <a:pt x="772" y="1448"/>
                      </a:lnTo>
                      <a:lnTo>
                        <a:pt x="767" y="1444"/>
                      </a:lnTo>
                      <a:lnTo>
                        <a:pt x="763" y="1440"/>
                      </a:lnTo>
                      <a:lnTo>
                        <a:pt x="760" y="1436"/>
                      </a:lnTo>
                      <a:lnTo>
                        <a:pt x="755" y="1432"/>
                      </a:lnTo>
                      <a:lnTo>
                        <a:pt x="751" y="1426"/>
                      </a:lnTo>
                      <a:lnTo>
                        <a:pt x="748" y="1421"/>
                      </a:lnTo>
                      <a:lnTo>
                        <a:pt x="743" y="1417"/>
                      </a:lnTo>
                      <a:lnTo>
                        <a:pt x="740" y="1413"/>
                      </a:lnTo>
                      <a:lnTo>
                        <a:pt x="737" y="1409"/>
                      </a:lnTo>
                      <a:lnTo>
                        <a:pt x="732" y="1405"/>
                      </a:lnTo>
                      <a:lnTo>
                        <a:pt x="728" y="1399"/>
                      </a:lnTo>
                      <a:lnTo>
                        <a:pt x="725" y="1394"/>
                      </a:lnTo>
                      <a:lnTo>
                        <a:pt x="720" y="1391"/>
                      </a:lnTo>
                      <a:lnTo>
                        <a:pt x="716" y="1386"/>
                      </a:lnTo>
                      <a:lnTo>
                        <a:pt x="711" y="1382"/>
                      </a:lnTo>
                      <a:lnTo>
                        <a:pt x="708" y="1378"/>
                      </a:lnTo>
                      <a:lnTo>
                        <a:pt x="705" y="1374"/>
                      </a:lnTo>
                      <a:lnTo>
                        <a:pt x="699" y="1368"/>
                      </a:lnTo>
                      <a:lnTo>
                        <a:pt x="696" y="1364"/>
                      </a:lnTo>
                      <a:lnTo>
                        <a:pt x="691" y="1360"/>
                      </a:lnTo>
                      <a:lnTo>
                        <a:pt x="688" y="1356"/>
                      </a:lnTo>
                      <a:lnTo>
                        <a:pt x="683" y="1352"/>
                      </a:lnTo>
                      <a:lnTo>
                        <a:pt x="679" y="1350"/>
                      </a:lnTo>
                      <a:lnTo>
                        <a:pt x="674" y="1346"/>
                      </a:lnTo>
                      <a:lnTo>
                        <a:pt x="664" y="1338"/>
                      </a:lnTo>
                      <a:lnTo>
                        <a:pt x="655" y="1332"/>
                      </a:lnTo>
                      <a:lnTo>
                        <a:pt x="651" y="1328"/>
                      </a:lnTo>
                      <a:lnTo>
                        <a:pt x="646" y="1324"/>
                      </a:lnTo>
                      <a:lnTo>
                        <a:pt x="643" y="1319"/>
                      </a:lnTo>
                      <a:lnTo>
                        <a:pt x="638" y="1315"/>
                      </a:lnTo>
                      <a:lnTo>
                        <a:pt x="633" y="1312"/>
                      </a:lnTo>
                      <a:lnTo>
                        <a:pt x="630" y="1307"/>
                      </a:lnTo>
                      <a:lnTo>
                        <a:pt x="625" y="1303"/>
                      </a:lnTo>
                      <a:lnTo>
                        <a:pt x="622" y="1299"/>
                      </a:lnTo>
                      <a:lnTo>
                        <a:pt x="617" y="1295"/>
                      </a:lnTo>
                      <a:lnTo>
                        <a:pt x="612" y="1291"/>
                      </a:lnTo>
                      <a:lnTo>
                        <a:pt x="609" y="1287"/>
                      </a:lnTo>
                      <a:lnTo>
                        <a:pt x="604" y="1283"/>
                      </a:lnTo>
                      <a:lnTo>
                        <a:pt x="600" y="1279"/>
                      </a:lnTo>
                      <a:lnTo>
                        <a:pt x="595" y="1275"/>
                      </a:lnTo>
                      <a:lnTo>
                        <a:pt x="591" y="1271"/>
                      </a:lnTo>
                      <a:lnTo>
                        <a:pt x="587" y="1267"/>
                      </a:lnTo>
                      <a:lnTo>
                        <a:pt x="582" y="1263"/>
                      </a:lnTo>
                      <a:lnTo>
                        <a:pt x="579" y="1258"/>
                      </a:lnTo>
                      <a:lnTo>
                        <a:pt x="574" y="1253"/>
                      </a:lnTo>
                      <a:lnTo>
                        <a:pt x="569" y="1249"/>
                      </a:lnTo>
                      <a:lnTo>
                        <a:pt x="565" y="1245"/>
                      </a:lnTo>
                      <a:lnTo>
                        <a:pt x="560" y="1241"/>
                      </a:lnTo>
                      <a:lnTo>
                        <a:pt x="557" y="1236"/>
                      </a:lnTo>
                      <a:lnTo>
                        <a:pt x="552" y="1233"/>
                      </a:lnTo>
                      <a:lnTo>
                        <a:pt x="547" y="1229"/>
                      </a:lnTo>
                      <a:lnTo>
                        <a:pt x="544" y="1224"/>
                      </a:lnTo>
                      <a:lnTo>
                        <a:pt x="539" y="1221"/>
                      </a:lnTo>
                      <a:lnTo>
                        <a:pt x="536" y="1216"/>
                      </a:lnTo>
                      <a:lnTo>
                        <a:pt x="531" y="1212"/>
                      </a:lnTo>
                      <a:lnTo>
                        <a:pt x="526" y="1208"/>
                      </a:lnTo>
                      <a:lnTo>
                        <a:pt x="523" y="1204"/>
                      </a:lnTo>
                      <a:lnTo>
                        <a:pt x="518" y="1200"/>
                      </a:lnTo>
                      <a:lnTo>
                        <a:pt x="514" y="1196"/>
                      </a:lnTo>
                      <a:lnTo>
                        <a:pt x="510" y="1192"/>
                      </a:lnTo>
                      <a:lnTo>
                        <a:pt x="506" y="1188"/>
                      </a:lnTo>
                      <a:lnTo>
                        <a:pt x="501" y="1184"/>
                      </a:lnTo>
                      <a:lnTo>
                        <a:pt x="496" y="1178"/>
                      </a:lnTo>
                      <a:lnTo>
                        <a:pt x="493" y="1174"/>
                      </a:lnTo>
                      <a:lnTo>
                        <a:pt x="488" y="1170"/>
                      </a:lnTo>
                      <a:lnTo>
                        <a:pt x="484" y="1166"/>
                      </a:lnTo>
                      <a:lnTo>
                        <a:pt x="479" y="1162"/>
                      </a:lnTo>
                      <a:lnTo>
                        <a:pt x="476" y="1157"/>
                      </a:lnTo>
                      <a:lnTo>
                        <a:pt x="471" y="1154"/>
                      </a:lnTo>
                      <a:lnTo>
                        <a:pt x="468" y="1149"/>
                      </a:lnTo>
                      <a:lnTo>
                        <a:pt x="463" y="1145"/>
                      </a:lnTo>
                      <a:lnTo>
                        <a:pt x="460" y="1141"/>
                      </a:lnTo>
                      <a:lnTo>
                        <a:pt x="457" y="1137"/>
                      </a:lnTo>
                      <a:lnTo>
                        <a:pt x="451" y="1131"/>
                      </a:lnTo>
                      <a:lnTo>
                        <a:pt x="448" y="1127"/>
                      </a:lnTo>
                      <a:lnTo>
                        <a:pt x="443" y="1123"/>
                      </a:lnTo>
                      <a:lnTo>
                        <a:pt x="440" y="1118"/>
                      </a:lnTo>
                      <a:lnTo>
                        <a:pt x="435" y="1115"/>
                      </a:lnTo>
                      <a:lnTo>
                        <a:pt x="431" y="1110"/>
                      </a:lnTo>
                      <a:lnTo>
                        <a:pt x="428" y="1106"/>
                      </a:lnTo>
                      <a:lnTo>
                        <a:pt x="423" y="1100"/>
                      </a:lnTo>
                      <a:lnTo>
                        <a:pt x="419" y="1096"/>
                      </a:lnTo>
                      <a:lnTo>
                        <a:pt x="416" y="1092"/>
                      </a:lnTo>
                      <a:lnTo>
                        <a:pt x="411" y="1088"/>
                      </a:lnTo>
                      <a:lnTo>
                        <a:pt x="408" y="1083"/>
                      </a:lnTo>
                      <a:lnTo>
                        <a:pt x="405" y="1079"/>
                      </a:lnTo>
                      <a:lnTo>
                        <a:pt x="401" y="1073"/>
                      </a:lnTo>
                      <a:lnTo>
                        <a:pt x="398" y="1069"/>
                      </a:lnTo>
                      <a:lnTo>
                        <a:pt x="393" y="1065"/>
                      </a:lnTo>
                      <a:lnTo>
                        <a:pt x="389" y="1060"/>
                      </a:lnTo>
                      <a:lnTo>
                        <a:pt x="370" y="1036"/>
                      </a:lnTo>
                      <a:lnTo>
                        <a:pt x="367" y="1031"/>
                      </a:lnTo>
                      <a:lnTo>
                        <a:pt x="364" y="1027"/>
                      </a:lnTo>
                      <a:lnTo>
                        <a:pt x="360" y="1023"/>
                      </a:lnTo>
                      <a:lnTo>
                        <a:pt x="357" y="1017"/>
                      </a:lnTo>
                      <a:lnTo>
                        <a:pt x="353" y="1012"/>
                      </a:lnTo>
                      <a:lnTo>
                        <a:pt x="350" y="1008"/>
                      </a:lnTo>
                      <a:lnTo>
                        <a:pt x="347" y="1003"/>
                      </a:lnTo>
                      <a:lnTo>
                        <a:pt x="343" y="997"/>
                      </a:lnTo>
                      <a:lnTo>
                        <a:pt x="340" y="993"/>
                      </a:lnTo>
                      <a:lnTo>
                        <a:pt x="336" y="989"/>
                      </a:lnTo>
                      <a:lnTo>
                        <a:pt x="331" y="983"/>
                      </a:lnTo>
                      <a:lnTo>
                        <a:pt x="328" y="979"/>
                      </a:lnTo>
                      <a:lnTo>
                        <a:pt x="324" y="974"/>
                      </a:lnTo>
                      <a:lnTo>
                        <a:pt x="321" y="970"/>
                      </a:lnTo>
                      <a:lnTo>
                        <a:pt x="317" y="964"/>
                      </a:lnTo>
                      <a:lnTo>
                        <a:pt x="314" y="960"/>
                      </a:lnTo>
                      <a:lnTo>
                        <a:pt x="311" y="955"/>
                      </a:lnTo>
                      <a:lnTo>
                        <a:pt x="307" y="951"/>
                      </a:lnTo>
                      <a:lnTo>
                        <a:pt x="304" y="945"/>
                      </a:lnTo>
                      <a:lnTo>
                        <a:pt x="300" y="941"/>
                      </a:lnTo>
                      <a:lnTo>
                        <a:pt x="297" y="936"/>
                      </a:lnTo>
                      <a:lnTo>
                        <a:pt x="293" y="930"/>
                      </a:lnTo>
                      <a:lnTo>
                        <a:pt x="288" y="926"/>
                      </a:lnTo>
                      <a:lnTo>
                        <a:pt x="285" y="922"/>
                      </a:lnTo>
                      <a:lnTo>
                        <a:pt x="282" y="918"/>
                      </a:lnTo>
                      <a:lnTo>
                        <a:pt x="278" y="911"/>
                      </a:lnTo>
                      <a:lnTo>
                        <a:pt x="275" y="907"/>
                      </a:lnTo>
                      <a:lnTo>
                        <a:pt x="271" y="903"/>
                      </a:lnTo>
                      <a:lnTo>
                        <a:pt x="268" y="898"/>
                      </a:lnTo>
                      <a:lnTo>
                        <a:pt x="263" y="894"/>
                      </a:lnTo>
                      <a:lnTo>
                        <a:pt x="259" y="888"/>
                      </a:lnTo>
                      <a:lnTo>
                        <a:pt x="256" y="884"/>
                      </a:lnTo>
                      <a:lnTo>
                        <a:pt x="253" y="880"/>
                      </a:lnTo>
                      <a:lnTo>
                        <a:pt x="248" y="876"/>
                      </a:lnTo>
                      <a:lnTo>
                        <a:pt x="245" y="871"/>
                      </a:lnTo>
                      <a:lnTo>
                        <a:pt x="241" y="865"/>
                      </a:lnTo>
                      <a:lnTo>
                        <a:pt x="236" y="862"/>
                      </a:lnTo>
                      <a:lnTo>
                        <a:pt x="231" y="858"/>
                      </a:lnTo>
                      <a:lnTo>
                        <a:pt x="228" y="853"/>
                      </a:lnTo>
                      <a:lnTo>
                        <a:pt x="223" y="850"/>
                      </a:lnTo>
                      <a:lnTo>
                        <a:pt x="218" y="846"/>
                      </a:lnTo>
                      <a:lnTo>
                        <a:pt x="213" y="843"/>
                      </a:lnTo>
                      <a:lnTo>
                        <a:pt x="209" y="840"/>
                      </a:lnTo>
                      <a:lnTo>
                        <a:pt x="202" y="838"/>
                      </a:lnTo>
                      <a:lnTo>
                        <a:pt x="198" y="834"/>
                      </a:lnTo>
                      <a:lnTo>
                        <a:pt x="192" y="832"/>
                      </a:lnTo>
                      <a:lnTo>
                        <a:pt x="187" y="830"/>
                      </a:lnTo>
                      <a:lnTo>
                        <a:pt x="181" y="829"/>
                      </a:lnTo>
                      <a:lnTo>
                        <a:pt x="175" y="827"/>
                      </a:lnTo>
                      <a:lnTo>
                        <a:pt x="169" y="825"/>
                      </a:lnTo>
                      <a:lnTo>
                        <a:pt x="163" y="824"/>
                      </a:lnTo>
                      <a:lnTo>
                        <a:pt x="159" y="821"/>
                      </a:lnTo>
                      <a:lnTo>
                        <a:pt x="152" y="820"/>
                      </a:lnTo>
                      <a:lnTo>
                        <a:pt x="101" y="735"/>
                      </a:lnTo>
                      <a:lnTo>
                        <a:pt x="95" y="717"/>
                      </a:lnTo>
                      <a:lnTo>
                        <a:pt x="93" y="712"/>
                      </a:lnTo>
                      <a:lnTo>
                        <a:pt x="91" y="705"/>
                      </a:lnTo>
                      <a:lnTo>
                        <a:pt x="89" y="700"/>
                      </a:lnTo>
                      <a:lnTo>
                        <a:pt x="88" y="696"/>
                      </a:lnTo>
                      <a:lnTo>
                        <a:pt x="86" y="689"/>
                      </a:lnTo>
                      <a:lnTo>
                        <a:pt x="84" y="684"/>
                      </a:lnTo>
                      <a:lnTo>
                        <a:pt x="82" y="678"/>
                      </a:lnTo>
                      <a:lnTo>
                        <a:pt x="80" y="673"/>
                      </a:lnTo>
                      <a:lnTo>
                        <a:pt x="78" y="666"/>
                      </a:lnTo>
                      <a:lnTo>
                        <a:pt x="77" y="661"/>
                      </a:lnTo>
                      <a:lnTo>
                        <a:pt x="74" y="655"/>
                      </a:lnTo>
                      <a:lnTo>
                        <a:pt x="73" y="650"/>
                      </a:lnTo>
                      <a:lnTo>
                        <a:pt x="71" y="645"/>
                      </a:lnTo>
                      <a:lnTo>
                        <a:pt x="69" y="638"/>
                      </a:lnTo>
                      <a:lnTo>
                        <a:pt x="67" y="633"/>
                      </a:lnTo>
                      <a:lnTo>
                        <a:pt x="65" y="627"/>
                      </a:lnTo>
                      <a:lnTo>
                        <a:pt x="64" y="622"/>
                      </a:lnTo>
                      <a:lnTo>
                        <a:pt x="60" y="616"/>
                      </a:lnTo>
                      <a:lnTo>
                        <a:pt x="58" y="611"/>
                      </a:lnTo>
                      <a:lnTo>
                        <a:pt x="57" y="606"/>
                      </a:lnTo>
                      <a:lnTo>
                        <a:pt x="54" y="599"/>
                      </a:lnTo>
                      <a:lnTo>
                        <a:pt x="51" y="595"/>
                      </a:lnTo>
                      <a:lnTo>
                        <a:pt x="49" y="589"/>
                      </a:lnTo>
                      <a:lnTo>
                        <a:pt x="47" y="584"/>
                      </a:lnTo>
                      <a:lnTo>
                        <a:pt x="44" y="578"/>
                      </a:lnTo>
                      <a:lnTo>
                        <a:pt x="42" y="573"/>
                      </a:lnTo>
                      <a:lnTo>
                        <a:pt x="40" y="568"/>
                      </a:lnTo>
                      <a:lnTo>
                        <a:pt x="37" y="562"/>
                      </a:lnTo>
                      <a:lnTo>
                        <a:pt x="35" y="557"/>
                      </a:lnTo>
                      <a:lnTo>
                        <a:pt x="31" y="551"/>
                      </a:lnTo>
                      <a:lnTo>
                        <a:pt x="29" y="546"/>
                      </a:lnTo>
                      <a:lnTo>
                        <a:pt x="26" y="540"/>
                      </a:lnTo>
                      <a:lnTo>
                        <a:pt x="24" y="535"/>
                      </a:lnTo>
                      <a:lnTo>
                        <a:pt x="21" y="531"/>
                      </a:lnTo>
                      <a:lnTo>
                        <a:pt x="17" y="525"/>
                      </a:lnTo>
                      <a:lnTo>
                        <a:pt x="15" y="520"/>
                      </a:lnTo>
                      <a:lnTo>
                        <a:pt x="12" y="515"/>
                      </a:lnTo>
                      <a:lnTo>
                        <a:pt x="12" y="514"/>
                      </a:lnTo>
                      <a:lnTo>
                        <a:pt x="9" y="446"/>
                      </a:lnTo>
                      <a:lnTo>
                        <a:pt x="7" y="354"/>
                      </a:lnTo>
                      <a:lnTo>
                        <a:pt x="5" y="338"/>
                      </a:lnTo>
                      <a:lnTo>
                        <a:pt x="7" y="339"/>
                      </a:lnTo>
                      <a:lnTo>
                        <a:pt x="11" y="345"/>
                      </a:lnTo>
                      <a:lnTo>
                        <a:pt x="14" y="350"/>
                      </a:lnTo>
                      <a:lnTo>
                        <a:pt x="19" y="354"/>
                      </a:lnTo>
                      <a:lnTo>
                        <a:pt x="23" y="358"/>
                      </a:lnTo>
                      <a:lnTo>
                        <a:pt x="26" y="362"/>
                      </a:lnTo>
                      <a:lnTo>
                        <a:pt x="30" y="368"/>
                      </a:lnTo>
                      <a:lnTo>
                        <a:pt x="35" y="372"/>
                      </a:lnTo>
                      <a:lnTo>
                        <a:pt x="38" y="377"/>
                      </a:lnTo>
                      <a:lnTo>
                        <a:pt x="41" y="381"/>
                      </a:lnTo>
                      <a:lnTo>
                        <a:pt x="44" y="385"/>
                      </a:lnTo>
                      <a:lnTo>
                        <a:pt x="50" y="391"/>
                      </a:lnTo>
                      <a:lnTo>
                        <a:pt x="53" y="395"/>
                      </a:lnTo>
                      <a:lnTo>
                        <a:pt x="56" y="400"/>
                      </a:lnTo>
                      <a:lnTo>
                        <a:pt x="60" y="404"/>
                      </a:lnTo>
                      <a:lnTo>
                        <a:pt x="65" y="408"/>
                      </a:lnTo>
                      <a:lnTo>
                        <a:pt x="69" y="414"/>
                      </a:lnTo>
                      <a:lnTo>
                        <a:pt x="72" y="418"/>
                      </a:lnTo>
                      <a:lnTo>
                        <a:pt x="75" y="423"/>
                      </a:lnTo>
                      <a:lnTo>
                        <a:pt x="80" y="427"/>
                      </a:lnTo>
                      <a:lnTo>
                        <a:pt x="84" y="433"/>
                      </a:lnTo>
                      <a:lnTo>
                        <a:pt x="87" y="437"/>
                      </a:lnTo>
                      <a:lnTo>
                        <a:pt x="90" y="441"/>
                      </a:lnTo>
                      <a:lnTo>
                        <a:pt x="95" y="445"/>
                      </a:lnTo>
                      <a:lnTo>
                        <a:pt x="99" y="450"/>
                      </a:lnTo>
                      <a:lnTo>
                        <a:pt x="102" y="456"/>
                      </a:lnTo>
                      <a:lnTo>
                        <a:pt x="106" y="460"/>
                      </a:lnTo>
                      <a:lnTo>
                        <a:pt x="109" y="464"/>
                      </a:lnTo>
                      <a:lnTo>
                        <a:pt x="114" y="468"/>
                      </a:lnTo>
                      <a:lnTo>
                        <a:pt x="117" y="473"/>
                      </a:lnTo>
                      <a:lnTo>
                        <a:pt x="121" y="479"/>
                      </a:lnTo>
                      <a:lnTo>
                        <a:pt x="124" y="483"/>
                      </a:lnTo>
                      <a:lnTo>
                        <a:pt x="129" y="487"/>
                      </a:lnTo>
                      <a:lnTo>
                        <a:pt x="132" y="491"/>
                      </a:lnTo>
                      <a:lnTo>
                        <a:pt x="136" y="496"/>
                      </a:lnTo>
                      <a:lnTo>
                        <a:pt x="139" y="502"/>
                      </a:lnTo>
                      <a:lnTo>
                        <a:pt x="144" y="505"/>
                      </a:lnTo>
                      <a:lnTo>
                        <a:pt x="148" y="510"/>
                      </a:lnTo>
                      <a:lnTo>
                        <a:pt x="151" y="514"/>
                      </a:lnTo>
                      <a:lnTo>
                        <a:pt x="154" y="519"/>
                      </a:lnTo>
                      <a:lnTo>
                        <a:pt x="160" y="524"/>
                      </a:lnTo>
                      <a:lnTo>
                        <a:pt x="163" y="528"/>
                      </a:lnTo>
                      <a:lnTo>
                        <a:pt x="166" y="533"/>
                      </a:lnTo>
                      <a:lnTo>
                        <a:pt x="170" y="537"/>
                      </a:lnTo>
                      <a:lnTo>
                        <a:pt x="175" y="543"/>
                      </a:lnTo>
                      <a:lnTo>
                        <a:pt x="178" y="547"/>
                      </a:lnTo>
                      <a:lnTo>
                        <a:pt x="182" y="551"/>
                      </a:lnTo>
                      <a:lnTo>
                        <a:pt x="185" y="556"/>
                      </a:lnTo>
                      <a:lnTo>
                        <a:pt x="190" y="560"/>
                      </a:lnTo>
                      <a:lnTo>
                        <a:pt x="194" y="566"/>
                      </a:lnTo>
                      <a:lnTo>
                        <a:pt x="197" y="570"/>
                      </a:lnTo>
                      <a:lnTo>
                        <a:pt x="200" y="574"/>
                      </a:lnTo>
                      <a:lnTo>
                        <a:pt x="203" y="579"/>
                      </a:lnTo>
                      <a:lnTo>
                        <a:pt x="208" y="583"/>
                      </a:lnTo>
                      <a:lnTo>
                        <a:pt x="212" y="589"/>
                      </a:lnTo>
                      <a:lnTo>
                        <a:pt x="215" y="593"/>
                      </a:lnTo>
                      <a:lnTo>
                        <a:pt x="219" y="597"/>
                      </a:lnTo>
                      <a:lnTo>
                        <a:pt x="224" y="601"/>
                      </a:lnTo>
                      <a:lnTo>
                        <a:pt x="228" y="596"/>
                      </a:lnTo>
                      <a:lnTo>
                        <a:pt x="228" y="591"/>
                      </a:lnTo>
                      <a:lnTo>
                        <a:pt x="226" y="586"/>
                      </a:lnTo>
                      <a:lnTo>
                        <a:pt x="224" y="580"/>
                      </a:lnTo>
                      <a:lnTo>
                        <a:pt x="222" y="575"/>
                      </a:lnTo>
                      <a:lnTo>
                        <a:pt x="220" y="568"/>
                      </a:lnTo>
                      <a:lnTo>
                        <a:pt x="218" y="563"/>
                      </a:lnTo>
                      <a:lnTo>
                        <a:pt x="213" y="559"/>
                      </a:lnTo>
                      <a:lnTo>
                        <a:pt x="210" y="555"/>
                      </a:lnTo>
                      <a:lnTo>
                        <a:pt x="205" y="549"/>
                      </a:lnTo>
                      <a:lnTo>
                        <a:pt x="201" y="545"/>
                      </a:lnTo>
                      <a:lnTo>
                        <a:pt x="197" y="541"/>
                      </a:lnTo>
                      <a:lnTo>
                        <a:pt x="195" y="536"/>
                      </a:lnTo>
                      <a:lnTo>
                        <a:pt x="193" y="530"/>
                      </a:lnTo>
                      <a:lnTo>
                        <a:pt x="191" y="525"/>
                      </a:lnTo>
                      <a:lnTo>
                        <a:pt x="188" y="520"/>
                      </a:lnTo>
                      <a:lnTo>
                        <a:pt x="184" y="514"/>
                      </a:lnTo>
                      <a:lnTo>
                        <a:pt x="181" y="510"/>
                      </a:lnTo>
                      <a:lnTo>
                        <a:pt x="177" y="506"/>
                      </a:lnTo>
                      <a:lnTo>
                        <a:pt x="173" y="502"/>
                      </a:lnTo>
                      <a:lnTo>
                        <a:pt x="169" y="497"/>
                      </a:lnTo>
                      <a:lnTo>
                        <a:pt x="165" y="491"/>
                      </a:lnTo>
                      <a:lnTo>
                        <a:pt x="162" y="487"/>
                      </a:lnTo>
                      <a:lnTo>
                        <a:pt x="159" y="483"/>
                      </a:lnTo>
                      <a:lnTo>
                        <a:pt x="154" y="479"/>
                      </a:lnTo>
                      <a:lnTo>
                        <a:pt x="150" y="473"/>
                      </a:lnTo>
                      <a:lnTo>
                        <a:pt x="147" y="468"/>
                      </a:lnTo>
                      <a:lnTo>
                        <a:pt x="144" y="464"/>
                      </a:lnTo>
                      <a:lnTo>
                        <a:pt x="139" y="460"/>
                      </a:lnTo>
                      <a:lnTo>
                        <a:pt x="135" y="456"/>
                      </a:lnTo>
                      <a:lnTo>
                        <a:pt x="132" y="450"/>
                      </a:lnTo>
                      <a:lnTo>
                        <a:pt x="128" y="445"/>
                      </a:lnTo>
                      <a:lnTo>
                        <a:pt x="123" y="442"/>
                      </a:lnTo>
                      <a:lnTo>
                        <a:pt x="120" y="437"/>
                      </a:lnTo>
                      <a:lnTo>
                        <a:pt x="117" y="433"/>
                      </a:lnTo>
                      <a:lnTo>
                        <a:pt x="113" y="427"/>
                      </a:lnTo>
                      <a:lnTo>
                        <a:pt x="108" y="423"/>
                      </a:lnTo>
                      <a:lnTo>
                        <a:pt x="105" y="419"/>
                      </a:lnTo>
                      <a:lnTo>
                        <a:pt x="102" y="414"/>
                      </a:lnTo>
                      <a:lnTo>
                        <a:pt x="98" y="410"/>
                      </a:lnTo>
                      <a:lnTo>
                        <a:pt x="93" y="404"/>
                      </a:lnTo>
                      <a:lnTo>
                        <a:pt x="90" y="400"/>
                      </a:lnTo>
                      <a:lnTo>
                        <a:pt x="86" y="396"/>
                      </a:lnTo>
                      <a:lnTo>
                        <a:pt x="83" y="391"/>
                      </a:lnTo>
                      <a:lnTo>
                        <a:pt x="78" y="387"/>
                      </a:lnTo>
                      <a:lnTo>
                        <a:pt x="74" y="381"/>
                      </a:lnTo>
                      <a:lnTo>
                        <a:pt x="71" y="377"/>
                      </a:lnTo>
                      <a:lnTo>
                        <a:pt x="68" y="373"/>
                      </a:lnTo>
                      <a:lnTo>
                        <a:pt x="63" y="369"/>
                      </a:lnTo>
                      <a:lnTo>
                        <a:pt x="59" y="363"/>
                      </a:lnTo>
                      <a:lnTo>
                        <a:pt x="56" y="358"/>
                      </a:lnTo>
                      <a:lnTo>
                        <a:pt x="52" y="354"/>
                      </a:lnTo>
                      <a:lnTo>
                        <a:pt x="47" y="350"/>
                      </a:lnTo>
                      <a:lnTo>
                        <a:pt x="44" y="346"/>
                      </a:lnTo>
                      <a:lnTo>
                        <a:pt x="40" y="340"/>
                      </a:lnTo>
                      <a:lnTo>
                        <a:pt x="37" y="335"/>
                      </a:lnTo>
                      <a:lnTo>
                        <a:pt x="34" y="331"/>
                      </a:lnTo>
                      <a:lnTo>
                        <a:pt x="29" y="327"/>
                      </a:lnTo>
                      <a:lnTo>
                        <a:pt x="26" y="323"/>
                      </a:lnTo>
                      <a:lnTo>
                        <a:pt x="22" y="317"/>
                      </a:lnTo>
                      <a:lnTo>
                        <a:pt x="19" y="312"/>
                      </a:lnTo>
                      <a:lnTo>
                        <a:pt x="15" y="308"/>
                      </a:lnTo>
                      <a:lnTo>
                        <a:pt x="12" y="304"/>
                      </a:lnTo>
                      <a:lnTo>
                        <a:pt x="8" y="297"/>
                      </a:lnTo>
                      <a:lnTo>
                        <a:pt x="5" y="293"/>
                      </a:lnTo>
                      <a:lnTo>
                        <a:pt x="4" y="291"/>
                      </a:lnTo>
                      <a:lnTo>
                        <a:pt x="4" y="263"/>
                      </a:lnTo>
                      <a:lnTo>
                        <a:pt x="0" y="172"/>
                      </a:lnTo>
                      <a:lnTo>
                        <a:pt x="0" y="166"/>
                      </a:lnTo>
                      <a:lnTo>
                        <a:pt x="3" y="169"/>
                      </a:lnTo>
                      <a:lnTo>
                        <a:pt x="8" y="173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2047" name="Picture 148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82" y="3446"/>
                  <a:ext cx="8617" cy="82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60" name="Group 149"/>
              <p:cNvGrpSpPr>
                <a:grpSpLocks/>
              </p:cNvGrpSpPr>
              <p:nvPr/>
            </p:nvGrpSpPr>
            <p:grpSpPr bwMode="auto">
              <a:xfrm>
                <a:off x="8415" y="7072"/>
                <a:ext cx="47" cy="47"/>
                <a:chOff x="8415" y="7072"/>
                <a:chExt cx="47" cy="47"/>
              </a:xfrm>
            </p:grpSpPr>
            <p:sp>
              <p:nvSpPr>
                <p:cNvPr id="2044" name="Freeform 150"/>
                <p:cNvSpPr>
                  <a:spLocks/>
                </p:cNvSpPr>
                <p:nvPr/>
              </p:nvSpPr>
              <p:spPr bwMode="auto">
                <a:xfrm>
                  <a:off x="8415" y="7072"/>
                  <a:ext cx="47" cy="47"/>
                </a:xfrm>
                <a:custGeom>
                  <a:avLst/>
                  <a:gdLst>
                    <a:gd name="T0" fmla="+- 0 8456 8415"/>
                    <a:gd name="T1" fmla="*/ T0 w 47"/>
                    <a:gd name="T2" fmla="+- 0 7097 7072"/>
                    <a:gd name="T3" fmla="*/ 7097 h 47"/>
                    <a:gd name="T4" fmla="+- 0 8423 8415"/>
                    <a:gd name="T5" fmla="*/ T4 w 47"/>
                    <a:gd name="T6" fmla="+- 0 7097 7072"/>
                    <a:gd name="T7" fmla="*/ 7097 h 47"/>
                    <a:gd name="T8" fmla="+- 0 8438 8415"/>
                    <a:gd name="T9" fmla="*/ T8 w 47"/>
                    <a:gd name="T10" fmla="+- 0 7105 7072"/>
                    <a:gd name="T11" fmla="*/ 7105 h 47"/>
                    <a:gd name="T12" fmla="+- 0 8443 8415"/>
                    <a:gd name="T13" fmla="*/ T12 w 47"/>
                    <a:gd name="T14" fmla="+- 0 7109 7072"/>
                    <a:gd name="T15" fmla="*/ 7109 h 47"/>
                    <a:gd name="T16" fmla="+- 0 8454 8415"/>
                    <a:gd name="T17" fmla="*/ T16 w 47"/>
                    <a:gd name="T18" fmla="+- 0 7115 7072"/>
                    <a:gd name="T19" fmla="*/ 7115 h 47"/>
                    <a:gd name="T20" fmla="+- 0 8461 8415"/>
                    <a:gd name="T21" fmla="*/ T20 w 47"/>
                    <a:gd name="T22" fmla="+- 0 7119 7072"/>
                    <a:gd name="T23" fmla="*/ 7119 h 47"/>
                    <a:gd name="T24" fmla="+- 0 8459 8415"/>
                    <a:gd name="T25" fmla="*/ T24 w 47"/>
                    <a:gd name="T26" fmla="+- 0 7113 7072"/>
                    <a:gd name="T27" fmla="*/ 7113 h 47"/>
                    <a:gd name="T28" fmla="+- 0 8459 8415"/>
                    <a:gd name="T29" fmla="*/ T28 w 47"/>
                    <a:gd name="T30" fmla="+- 0 7106 7072"/>
                    <a:gd name="T31" fmla="*/ 7106 h 47"/>
                    <a:gd name="T32" fmla="+- 0 8457 8415"/>
                    <a:gd name="T33" fmla="*/ T32 w 47"/>
                    <a:gd name="T34" fmla="+- 0 7100 7072"/>
                    <a:gd name="T35" fmla="*/ 7100 h 47"/>
                    <a:gd name="T36" fmla="+- 0 8456 8415"/>
                    <a:gd name="T37" fmla="*/ T36 w 47"/>
                    <a:gd name="T38" fmla="+- 0 7097 7072"/>
                    <a:gd name="T39" fmla="*/ 7097 h 4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47" h="47">
                      <a:moveTo>
                        <a:pt x="41" y="25"/>
                      </a:moveTo>
                      <a:lnTo>
                        <a:pt x="8" y="25"/>
                      </a:lnTo>
                      <a:lnTo>
                        <a:pt x="23" y="33"/>
                      </a:lnTo>
                      <a:lnTo>
                        <a:pt x="28" y="37"/>
                      </a:lnTo>
                      <a:lnTo>
                        <a:pt x="39" y="43"/>
                      </a:lnTo>
                      <a:lnTo>
                        <a:pt x="46" y="47"/>
                      </a:lnTo>
                      <a:lnTo>
                        <a:pt x="44" y="41"/>
                      </a:lnTo>
                      <a:lnTo>
                        <a:pt x="44" y="34"/>
                      </a:lnTo>
                      <a:lnTo>
                        <a:pt x="42" y="28"/>
                      </a:lnTo>
                      <a:lnTo>
                        <a:pt x="41" y="25"/>
                      </a:lnTo>
                    </a:path>
                  </a:pathLst>
                </a:custGeom>
                <a:solidFill>
                  <a:srgbClr val="46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45" name="Freeform 151"/>
                <p:cNvSpPr>
                  <a:spLocks/>
                </p:cNvSpPr>
                <p:nvPr/>
              </p:nvSpPr>
              <p:spPr bwMode="auto">
                <a:xfrm>
                  <a:off x="8415" y="7072"/>
                  <a:ext cx="47" cy="47"/>
                </a:xfrm>
                <a:custGeom>
                  <a:avLst/>
                  <a:gdLst>
                    <a:gd name="T0" fmla="+- 0 8446 8415"/>
                    <a:gd name="T1" fmla="*/ T0 w 47"/>
                    <a:gd name="T2" fmla="+- 0 7072 7072"/>
                    <a:gd name="T3" fmla="*/ 7072 h 47"/>
                    <a:gd name="T4" fmla="+- 0 8441 8415"/>
                    <a:gd name="T5" fmla="*/ T4 w 47"/>
                    <a:gd name="T6" fmla="+- 0 7074 7072"/>
                    <a:gd name="T7" fmla="*/ 7074 h 47"/>
                    <a:gd name="T8" fmla="+- 0 8435 8415"/>
                    <a:gd name="T9" fmla="*/ T8 w 47"/>
                    <a:gd name="T10" fmla="+- 0 7077 7072"/>
                    <a:gd name="T11" fmla="*/ 7077 h 47"/>
                    <a:gd name="T12" fmla="+- 0 8427 8415"/>
                    <a:gd name="T13" fmla="*/ T12 w 47"/>
                    <a:gd name="T14" fmla="+- 0 7082 7072"/>
                    <a:gd name="T15" fmla="*/ 7082 h 47"/>
                    <a:gd name="T16" fmla="+- 0 8422 8415"/>
                    <a:gd name="T17" fmla="*/ T16 w 47"/>
                    <a:gd name="T18" fmla="+- 0 7085 7072"/>
                    <a:gd name="T19" fmla="*/ 7085 h 47"/>
                    <a:gd name="T20" fmla="+- 0 8417 8415"/>
                    <a:gd name="T21" fmla="*/ T20 w 47"/>
                    <a:gd name="T22" fmla="+- 0 7090 7072"/>
                    <a:gd name="T23" fmla="*/ 7090 h 47"/>
                    <a:gd name="T24" fmla="+- 0 8415 8415"/>
                    <a:gd name="T25" fmla="*/ T24 w 47"/>
                    <a:gd name="T26" fmla="+- 0 7095 7072"/>
                    <a:gd name="T27" fmla="*/ 7095 h 47"/>
                    <a:gd name="T28" fmla="+- 0 8416 8415"/>
                    <a:gd name="T29" fmla="*/ T28 w 47"/>
                    <a:gd name="T30" fmla="+- 0 7100 7072"/>
                    <a:gd name="T31" fmla="*/ 7100 h 47"/>
                    <a:gd name="T32" fmla="+- 0 8423 8415"/>
                    <a:gd name="T33" fmla="*/ T32 w 47"/>
                    <a:gd name="T34" fmla="+- 0 7097 7072"/>
                    <a:gd name="T35" fmla="*/ 7097 h 47"/>
                    <a:gd name="T36" fmla="+- 0 8456 8415"/>
                    <a:gd name="T37" fmla="*/ T36 w 47"/>
                    <a:gd name="T38" fmla="+- 0 7097 7072"/>
                    <a:gd name="T39" fmla="*/ 7097 h 47"/>
                    <a:gd name="T40" fmla="+- 0 8456 8415"/>
                    <a:gd name="T41" fmla="*/ T40 w 47"/>
                    <a:gd name="T42" fmla="+- 0 7094 7072"/>
                    <a:gd name="T43" fmla="*/ 7094 h 47"/>
                    <a:gd name="T44" fmla="+- 0 8456 8415"/>
                    <a:gd name="T45" fmla="*/ T44 w 47"/>
                    <a:gd name="T46" fmla="+- 0 7087 7072"/>
                    <a:gd name="T47" fmla="*/ 7087 h 47"/>
                    <a:gd name="T48" fmla="+- 0 8453 8415"/>
                    <a:gd name="T49" fmla="*/ T48 w 47"/>
                    <a:gd name="T50" fmla="+- 0 7077 7072"/>
                    <a:gd name="T51" fmla="*/ 7077 h 47"/>
                    <a:gd name="T52" fmla="+- 0 8449 8415"/>
                    <a:gd name="T53" fmla="*/ T52 w 47"/>
                    <a:gd name="T54" fmla="+- 0 7073 7072"/>
                    <a:gd name="T55" fmla="*/ 7073 h 47"/>
                    <a:gd name="T56" fmla="+- 0 8446 8415"/>
                    <a:gd name="T57" fmla="*/ T56 w 47"/>
                    <a:gd name="T58" fmla="+- 0 7072 7072"/>
                    <a:gd name="T59" fmla="*/ 7072 h 4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47" h="47">
                      <a:moveTo>
                        <a:pt x="31" y="0"/>
                      </a:moveTo>
                      <a:lnTo>
                        <a:pt x="26" y="2"/>
                      </a:lnTo>
                      <a:lnTo>
                        <a:pt x="20" y="5"/>
                      </a:lnTo>
                      <a:lnTo>
                        <a:pt x="12" y="10"/>
                      </a:lnTo>
                      <a:lnTo>
                        <a:pt x="7" y="13"/>
                      </a:lnTo>
                      <a:lnTo>
                        <a:pt x="2" y="18"/>
                      </a:lnTo>
                      <a:lnTo>
                        <a:pt x="0" y="23"/>
                      </a:lnTo>
                      <a:lnTo>
                        <a:pt x="1" y="28"/>
                      </a:lnTo>
                      <a:lnTo>
                        <a:pt x="8" y="25"/>
                      </a:lnTo>
                      <a:lnTo>
                        <a:pt x="41" y="25"/>
                      </a:lnTo>
                      <a:lnTo>
                        <a:pt x="41" y="22"/>
                      </a:lnTo>
                      <a:lnTo>
                        <a:pt x="41" y="15"/>
                      </a:lnTo>
                      <a:lnTo>
                        <a:pt x="38" y="5"/>
                      </a:lnTo>
                      <a:lnTo>
                        <a:pt x="34" y="1"/>
                      </a:lnTo>
                      <a:lnTo>
                        <a:pt x="31" y="0"/>
                      </a:lnTo>
                    </a:path>
                  </a:pathLst>
                </a:custGeom>
                <a:solidFill>
                  <a:srgbClr val="46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1" name="Group 152"/>
              <p:cNvGrpSpPr>
                <a:grpSpLocks/>
              </p:cNvGrpSpPr>
              <p:nvPr/>
            </p:nvGrpSpPr>
            <p:grpSpPr bwMode="auto">
              <a:xfrm>
                <a:off x="8415" y="7072"/>
                <a:ext cx="47" cy="47"/>
                <a:chOff x="8415" y="7072"/>
                <a:chExt cx="47" cy="47"/>
              </a:xfrm>
            </p:grpSpPr>
            <p:sp>
              <p:nvSpPr>
                <p:cNvPr id="2043" name="Freeform 153"/>
                <p:cNvSpPr>
                  <a:spLocks/>
                </p:cNvSpPr>
                <p:nvPr/>
              </p:nvSpPr>
              <p:spPr bwMode="auto">
                <a:xfrm>
                  <a:off x="8415" y="7072"/>
                  <a:ext cx="47" cy="47"/>
                </a:xfrm>
                <a:custGeom>
                  <a:avLst/>
                  <a:gdLst>
                    <a:gd name="T0" fmla="+- 0 8450 8415"/>
                    <a:gd name="T1" fmla="*/ T0 w 47"/>
                    <a:gd name="T2" fmla="+- 0 7112 7072"/>
                    <a:gd name="T3" fmla="*/ 7112 h 47"/>
                    <a:gd name="T4" fmla="+- 0 8443 8415"/>
                    <a:gd name="T5" fmla="*/ T4 w 47"/>
                    <a:gd name="T6" fmla="+- 0 7109 7072"/>
                    <a:gd name="T7" fmla="*/ 7109 h 47"/>
                    <a:gd name="T8" fmla="+- 0 8438 8415"/>
                    <a:gd name="T9" fmla="*/ T8 w 47"/>
                    <a:gd name="T10" fmla="+- 0 7105 7072"/>
                    <a:gd name="T11" fmla="*/ 7105 h 47"/>
                    <a:gd name="T12" fmla="+- 0 8434 8415"/>
                    <a:gd name="T13" fmla="*/ T12 w 47"/>
                    <a:gd name="T14" fmla="+- 0 7103 7072"/>
                    <a:gd name="T15" fmla="*/ 7103 h 47"/>
                    <a:gd name="T16" fmla="+- 0 8427 8415"/>
                    <a:gd name="T17" fmla="*/ T16 w 47"/>
                    <a:gd name="T18" fmla="+- 0 7100 7072"/>
                    <a:gd name="T19" fmla="*/ 7100 h 47"/>
                    <a:gd name="T20" fmla="+- 0 8423 8415"/>
                    <a:gd name="T21" fmla="*/ T20 w 47"/>
                    <a:gd name="T22" fmla="+- 0 7097 7072"/>
                    <a:gd name="T23" fmla="*/ 7097 h 47"/>
                    <a:gd name="T24" fmla="+- 0 8416 8415"/>
                    <a:gd name="T25" fmla="*/ T24 w 47"/>
                    <a:gd name="T26" fmla="+- 0 7100 7072"/>
                    <a:gd name="T27" fmla="*/ 7100 h 47"/>
                    <a:gd name="T28" fmla="+- 0 8415 8415"/>
                    <a:gd name="T29" fmla="*/ T28 w 47"/>
                    <a:gd name="T30" fmla="+- 0 7095 7072"/>
                    <a:gd name="T31" fmla="*/ 7095 h 47"/>
                    <a:gd name="T32" fmla="+- 0 8417 8415"/>
                    <a:gd name="T33" fmla="*/ T32 w 47"/>
                    <a:gd name="T34" fmla="+- 0 7090 7072"/>
                    <a:gd name="T35" fmla="*/ 7090 h 47"/>
                    <a:gd name="T36" fmla="+- 0 8422 8415"/>
                    <a:gd name="T37" fmla="*/ T36 w 47"/>
                    <a:gd name="T38" fmla="+- 0 7085 7072"/>
                    <a:gd name="T39" fmla="*/ 7085 h 47"/>
                    <a:gd name="T40" fmla="+- 0 8427 8415"/>
                    <a:gd name="T41" fmla="*/ T40 w 47"/>
                    <a:gd name="T42" fmla="+- 0 7082 7072"/>
                    <a:gd name="T43" fmla="*/ 7082 h 47"/>
                    <a:gd name="T44" fmla="+- 0 8435 8415"/>
                    <a:gd name="T45" fmla="*/ T44 w 47"/>
                    <a:gd name="T46" fmla="+- 0 7077 7072"/>
                    <a:gd name="T47" fmla="*/ 7077 h 47"/>
                    <a:gd name="T48" fmla="+- 0 8441 8415"/>
                    <a:gd name="T49" fmla="*/ T48 w 47"/>
                    <a:gd name="T50" fmla="+- 0 7074 7072"/>
                    <a:gd name="T51" fmla="*/ 7074 h 47"/>
                    <a:gd name="T52" fmla="+- 0 8446 8415"/>
                    <a:gd name="T53" fmla="*/ T52 w 47"/>
                    <a:gd name="T54" fmla="+- 0 7072 7072"/>
                    <a:gd name="T55" fmla="*/ 7072 h 47"/>
                    <a:gd name="T56" fmla="+- 0 8449 8415"/>
                    <a:gd name="T57" fmla="*/ T56 w 47"/>
                    <a:gd name="T58" fmla="+- 0 7073 7072"/>
                    <a:gd name="T59" fmla="*/ 7073 h 47"/>
                    <a:gd name="T60" fmla="+- 0 8453 8415"/>
                    <a:gd name="T61" fmla="*/ T60 w 47"/>
                    <a:gd name="T62" fmla="+- 0 7077 7072"/>
                    <a:gd name="T63" fmla="*/ 7077 h 47"/>
                    <a:gd name="T64" fmla="+- 0 8454 8415"/>
                    <a:gd name="T65" fmla="*/ T64 w 47"/>
                    <a:gd name="T66" fmla="+- 0 7080 7072"/>
                    <a:gd name="T67" fmla="*/ 7080 h 47"/>
                    <a:gd name="T68" fmla="+- 0 8456 8415"/>
                    <a:gd name="T69" fmla="*/ T68 w 47"/>
                    <a:gd name="T70" fmla="+- 0 7087 7072"/>
                    <a:gd name="T71" fmla="*/ 7087 h 47"/>
                    <a:gd name="T72" fmla="+- 0 8456 8415"/>
                    <a:gd name="T73" fmla="*/ T72 w 47"/>
                    <a:gd name="T74" fmla="+- 0 7094 7072"/>
                    <a:gd name="T75" fmla="*/ 7094 h 47"/>
                    <a:gd name="T76" fmla="+- 0 8456 8415"/>
                    <a:gd name="T77" fmla="*/ T76 w 47"/>
                    <a:gd name="T78" fmla="+- 0 7099 7072"/>
                    <a:gd name="T79" fmla="*/ 7099 h 47"/>
                    <a:gd name="T80" fmla="+- 0 8459 8415"/>
                    <a:gd name="T81" fmla="*/ T80 w 47"/>
                    <a:gd name="T82" fmla="+- 0 7106 7072"/>
                    <a:gd name="T83" fmla="*/ 7106 h 47"/>
                    <a:gd name="T84" fmla="+- 0 8459 8415"/>
                    <a:gd name="T85" fmla="*/ T84 w 47"/>
                    <a:gd name="T86" fmla="+- 0 7113 7072"/>
                    <a:gd name="T87" fmla="*/ 7113 h 47"/>
                    <a:gd name="T88" fmla="+- 0 8461 8415"/>
                    <a:gd name="T89" fmla="*/ T88 w 47"/>
                    <a:gd name="T90" fmla="+- 0 7119 7072"/>
                    <a:gd name="T91" fmla="*/ 7119 h 47"/>
                    <a:gd name="T92" fmla="+- 0 8454 8415"/>
                    <a:gd name="T93" fmla="*/ T92 w 47"/>
                    <a:gd name="T94" fmla="+- 0 7115 7072"/>
                    <a:gd name="T95" fmla="*/ 7115 h 47"/>
                    <a:gd name="T96" fmla="+- 0 8450 8415"/>
                    <a:gd name="T97" fmla="*/ T96 w 47"/>
                    <a:gd name="T98" fmla="+- 0 7112 7072"/>
                    <a:gd name="T99" fmla="*/ 7112 h 4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</a:cxnLst>
                  <a:rect l="0" t="0" r="r" b="b"/>
                  <a:pathLst>
                    <a:path w="47" h="47">
                      <a:moveTo>
                        <a:pt x="35" y="40"/>
                      </a:moveTo>
                      <a:lnTo>
                        <a:pt x="28" y="37"/>
                      </a:lnTo>
                      <a:lnTo>
                        <a:pt x="23" y="33"/>
                      </a:lnTo>
                      <a:lnTo>
                        <a:pt x="19" y="31"/>
                      </a:lnTo>
                      <a:lnTo>
                        <a:pt x="12" y="28"/>
                      </a:lnTo>
                      <a:lnTo>
                        <a:pt x="8" y="25"/>
                      </a:lnTo>
                      <a:lnTo>
                        <a:pt x="1" y="28"/>
                      </a:lnTo>
                      <a:lnTo>
                        <a:pt x="0" y="23"/>
                      </a:lnTo>
                      <a:lnTo>
                        <a:pt x="2" y="18"/>
                      </a:lnTo>
                      <a:lnTo>
                        <a:pt x="7" y="13"/>
                      </a:lnTo>
                      <a:lnTo>
                        <a:pt x="12" y="10"/>
                      </a:lnTo>
                      <a:lnTo>
                        <a:pt x="20" y="5"/>
                      </a:lnTo>
                      <a:lnTo>
                        <a:pt x="26" y="2"/>
                      </a:lnTo>
                      <a:lnTo>
                        <a:pt x="31" y="0"/>
                      </a:lnTo>
                      <a:lnTo>
                        <a:pt x="34" y="1"/>
                      </a:lnTo>
                      <a:lnTo>
                        <a:pt x="38" y="5"/>
                      </a:lnTo>
                      <a:lnTo>
                        <a:pt x="39" y="8"/>
                      </a:lnTo>
                      <a:lnTo>
                        <a:pt x="41" y="15"/>
                      </a:lnTo>
                      <a:lnTo>
                        <a:pt x="41" y="22"/>
                      </a:lnTo>
                      <a:lnTo>
                        <a:pt x="41" y="27"/>
                      </a:lnTo>
                      <a:lnTo>
                        <a:pt x="44" y="34"/>
                      </a:lnTo>
                      <a:lnTo>
                        <a:pt x="44" y="41"/>
                      </a:lnTo>
                      <a:lnTo>
                        <a:pt x="46" y="47"/>
                      </a:lnTo>
                      <a:lnTo>
                        <a:pt x="39" y="43"/>
                      </a:lnTo>
                      <a:lnTo>
                        <a:pt x="35" y="40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2" name="Group 154"/>
              <p:cNvGrpSpPr>
                <a:grpSpLocks/>
              </p:cNvGrpSpPr>
              <p:nvPr/>
            </p:nvGrpSpPr>
            <p:grpSpPr bwMode="auto">
              <a:xfrm>
                <a:off x="4323" y="8438"/>
                <a:ext cx="132" cy="79"/>
                <a:chOff x="4323" y="8438"/>
                <a:chExt cx="132" cy="79"/>
              </a:xfrm>
            </p:grpSpPr>
            <p:sp>
              <p:nvSpPr>
                <p:cNvPr id="2042" name="Freeform 155"/>
                <p:cNvSpPr>
                  <a:spLocks/>
                </p:cNvSpPr>
                <p:nvPr/>
              </p:nvSpPr>
              <p:spPr bwMode="auto">
                <a:xfrm>
                  <a:off x="4323" y="8438"/>
                  <a:ext cx="132" cy="79"/>
                </a:xfrm>
                <a:custGeom>
                  <a:avLst/>
                  <a:gdLst>
                    <a:gd name="T0" fmla="+- 0 4331 4323"/>
                    <a:gd name="T1" fmla="*/ T0 w 132"/>
                    <a:gd name="T2" fmla="+- 0 8438 8438"/>
                    <a:gd name="T3" fmla="*/ 8438 h 79"/>
                    <a:gd name="T4" fmla="+- 0 4324 4323"/>
                    <a:gd name="T5" fmla="*/ T4 w 132"/>
                    <a:gd name="T6" fmla="+- 0 8442 8438"/>
                    <a:gd name="T7" fmla="*/ 8442 h 79"/>
                    <a:gd name="T8" fmla="+- 0 4323 4323"/>
                    <a:gd name="T9" fmla="*/ T8 w 132"/>
                    <a:gd name="T10" fmla="+- 0 8446 8438"/>
                    <a:gd name="T11" fmla="*/ 8446 h 79"/>
                    <a:gd name="T12" fmla="+- 0 4325 4323"/>
                    <a:gd name="T13" fmla="*/ T12 w 132"/>
                    <a:gd name="T14" fmla="+- 0 8451 8438"/>
                    <a:gd name="T15" fmla="*/ 8451 h 79"/>
                    <a:gd name="T16" fmla="+- 0 4339 4323"/>
                    <a:gd name="T17" fmla="*/ T16 w 132"/>
                    <a:gd name="T18" fmla="+- 0 8462 8438"/>
                    <a:gd name="T19" fmla="*/ 8462 h 79"/>
                    <a:gd name="T20" fmla="+- 0 4345 4323"/>
                    <a:gd name="T21" fmla="*/ T20 w 132"/>
                    <a:gd name="T22" fmla="+- 0 8468 8438"/>
                    <a:gd name="T23" fmla="*/ 8468 h 79"/>
                    <a:gd name="T24" fmla="+- 0 4345 4323"/>
                    <a:gd name="T25" fmla="*/ T24 w 132"/>
                    <a:gd name="T26" fmla="+- 0 8473 8438"/>
                    <a:gd name="T27" fmla="*/ 8473 h 79"/>
                    <a:gd name="T28" fmla="+- 0 4345 4323"/>
                    <a:gd name="T29" fmla="*/ T28 w 132"/>
                    <a:gd name="T30" fmla="+- 0 8480 8438"/>
                    <a:gd name="T31" fmla="*/ 8480 h 79"/>
                    <a:gd name="T32" fmla="+- 0 4350 4323"/>
                    <a:gd name="T33" fmla="*/ T32 w 132"/>
                    <a:gd name="T34" fmla="+- 0 8484 8438"/>
                    <a:gd name="T35" fmla="*/ 8484 h 79"/>
                    <a:gd name="T36" fmla="+- 0 4355 4323"/>
                    <a:gd name="T37" fmla="*/ T36 w 132"/>
                    <a:gd name="T38" fmla="+- 0 8486 8438"/>
                    <a:gd name="T39" fmla="*/ 8486 h 79"/>
                    <a:gd name="T40" fmla="+- 0 4360 4323"/>
                    <a:gd name="T41" fmla="*/ T40 w 132"/>
                    <a:gd name="T42" fmla="+- 0 8490 8438"/>
                    <a:gd name="T43" fmla="*/ 8490 h 79"/>
                    <a:gd name="T44" fmla="+- 0 4366 4323"/>
                    <a:gd name="T45" fmla="*/ T44 w 132"/>
                    <a:gd name="T46" fmla="+- 0 8493 8438"/>
                    <a:gd name="T47" fmla="*/ 8493 h 79"/>
                    <a:gd name="T48" fmla="+- 0 4371 4323"/>
                    <a:gd name="T49" fmla="*/ T48 w 132"/>
                    <a:gd name="T50" fmla="+- 0 8497 8438"/>
                    <a:gd name="T51" fmla="*/ 8497 h 79"/>
                    <a:gd name="T52" fmla="+- 0 4375 4323"/>
                    <a:gd name="T53" fmla="*/ T52 w 132"/>
                    <a:gd name="T54" fmla="+- 0 8500 8438"/>
                    <a:gd name="T55" fmla="*/ 8500 h 79"/>
                    <a:gd name="T56" fmla="+- 0 4380 4323"/>
                    <a:gd name="T57" fmla="*/ T56 w 132"/>
                    <a:gd name="T58" fmla="+- 0 8503 8438"/>
                    <a:gd name="T59" fmla="*/ 8503 h 79"/>
                    <a:gd name="T60" fmla="+- 0 4396 4323"/>
                    <a:gd name="T61" fmla="*/ T60 w 132"/>
                    <a:gd name="T62" fmla="+- 0 8511 8438"/>
                    <a:gd name="T63" fmla="*/ 8511 h 79"/>
                    <a:gd name="T64" fmla="+- 0 4414 4323"/>
                    <a:gd name="T65" fmla="*/ T64 w 132"/>
                    <a:gd name="T66" fmla="+- 0 8516 8438"/>
                    <a:gd name="T67" fmla="*/ 8516 h 79"/>
                    <a:gd name="T68" fmla="+- 0 4419 4323"/>
                    <a:gd name="T69" fmla="*/ T68 w 132"/>
                    <a:gd name="T70" fmla="+- 0 8516 8438"/>
                    <a:gd name="T71" fmla="*/ 8516 h 79"/>
                    <a:gd name="T72" fmla="+- 0 4427 4323"/>
                    <a:gd name="T73" fmla="*/ T72 w 132"/>
                    <a:gd name="T74" fmla="+- 0 8516 8438"/>
                    <a:gd name="T75" fmla="*/ 8516 h 79"/>
                    <a:gd name="T76" fmla="+- 0 4443 4323"/>
                    <a:gd name="T77" fmla="*/ T76 w 132"/>
                    <a:gd name="T78" fmla="+- 0 8510 8438"/>
                    <a:gd name="T79" fmla="*/ 8510 h 79"/>
                    <a:gd name="T80" fmla="+- 0 4448 4323"/>
                    <a:gd name="T81" fmla="*/ T80 w 132"/>
                    <a:gd name="T82" fmla="+- 0 8507 8438"/>
                    <a:gd name="T83" fmla="*/ 8507 h 79"/>
                    <a:gd name="T84" fmla="+- 0 4455 4323"/>
                    <a:gd name="T85" fmla="*/ T84 w 132"/>
                    <a:gd name="T86" fmla="+- 0 8496 8438"/>
                    <a:gd name="T87" fmla="*/ 8496 h 79"/>
                    <a:gd name="T88" fmla="+- 0 4449 4323"/>
                    <a:gd name="T89" fmla="*/ T88 w 132"/>
                    <a:gd name="T90" fmla="+- 0 8494 8438"/>
                    <a:gd name="T91" fmla="*/ 8494 h 79"/>
                    <a:gd name="T92" fmla="+- 0 4438 4323"/>
                    <a:gd name="T93" fmla="*/ T92 w 132"/>
                    <a:gd name="T94" fmla="+- 0 8489 8438"/>
                    <a:gd name="T95" fmla="*/ 8489 h 79"/>
                    <a:gd name="T96" fmla="+- 0 4432 4323"/>
                    <a:gd name="T97" fmla="*/ T96 w 132"/>
                    <a:gd name="T98" fmla="+- 0 8487 8438"/>
                    <a:gd name="T99" fmla="*/ 8487 h 79"/>
                    <a:gd name="T100" fmla="+- 0 4427 4323"/>
                    <a:gd name="T101" fmla="*/ T100 w 132"/>
                    <a:gd name="T102" fmla="+- 0 8483 8438"/>
                    <a:gd name="T103" fmla="*/ 8483 h 79"/>
                    <a:gd name="T104" fmla="+- 0 4421 4323"/>
                    <a:gd name="T105" fmla="*/ T104 w 132"/>
                    <a:gd name="T106" fmla="+- 0 8481 8438"/>
                    <a:gd name="T107" fmla="*/ 8481 h 79"/>
                    <a:gd name="T108" fmla="+- 0 4416 4323"/>
                    <a:gd name="T109" fmla="*/ T108 w 132"/>
                    <a:gd name="T110" fmla="+- 0 8479 8438"/>
                    <a:gd name="T111" fmla="*/ 8479 h 79"/>
                    <a:gd name="T112" fmla="+- 0 4410 4323"/>
                    <a:gd name="T113" fmla="*/ T112 w 132"/>
                    <a:gd name="T114" fmla="+- 0 8477 8438"/>
                    <a:gd name="T115" fmla="*/ 8477 h 79"/>
                    <a:gd name="T116" fmla="+- 0 4399 4323"/>
                    <a:gd name="T117" fmla="*/ T116 w 132"/>
                    <a:gd name="T118" fmla="+- 0 8472 8438"/>
                    <a:gd name="T119" fmla="*/ 8472 h 79"/>
                    <a:gd name="T120" fmla="+- 0 4393 4323"/>
                    <a:gd name="T121" fmla="*/ T120 w 132"/>
                    <a:gd name="T122" fmla="+- 0 8470 8438"/>
                    <a:gd name="T123" fmla="*/ 8470 h 79"/>
                    <a:gd name="T124" fmla="+- 0 4388 4323"/>
                    <a:gd name="T125" fmla="*/ T124 w 132"/>
                    <a:gd name="T126" fmla="+- 0 8466 8438"/>
                    <a:gd name="T127" fmla="*/ 8466 h 79"/>
                    <a:gd name="T128" fmla="+- 0 4382 4323"/>
                    <a:gd name="T129" fmla="*/ T128 w 132"/>
                    <a:gd name="T130" fmla="+- 0 8465 8438"/>
                    <a:gd name="T131" fmla="*/ 8465 h 79"/>
                    <a:gd name="T132" fmla="+- 0 4356 4323"/>
                    <a:gd name="T133" fmla="*/ T132 w 132"/>
                    <a:gd name="T134" fmla="+- 0 8451 8438"/>
                    <a:gd name="T135" fmla="*/ 8451 h 79"/>
                    <a:gd name="T136" fmla="+- 0 4351 4323"/>
                    <a:gd name="T137" fmla="*/ T136 w 132"/>
                    <a:gd name="T138" fmla="+- 0 8446 8438"/>
                    <a:gd name="T139" fmla="*/ 8446 h 79"/>
                    <a:gd name="T140" fmla="+- 0 4347 4323"/>
                    <a:gd name="T141" fmla="*/ T140 w 132"/>
                    <a:gd name="T142" fmla="+- 0 8442 8438"/>
                    <a:gd name="T143" fmla="*/ 8442 h 79"/>
                    <a:gd name="T144" fmla="+- 0 4343 4323"/>
                    <a:gd name="T145" fmla="*/ T144 w 132"/>
                    <a:gd name="T146" fmla="+- 0 8439 8438"/>
                    <a:gd name="T147" fmla="*/ 8439 h 79"/>
                    <a:gd name="T148" fmla="+- 0 4337 4323"/>
                    <a:gd name="T149" fmla="*/ T148 w 132"/>
                    <a:gd name="T150" fmla="+- 0 8438 8438"/>
                    <a:gd name="T151" fmla="*/ 8438 h 79"/>
                    <a:gd name="T152" fmla="+- 0 4331 4323"/>
                    <a:gd name="T153" fmla="*/ T152 w 132"/>
                    <a:gd name="T154" fmla="+- 0 8438 8438"/>
                    <a:gd name="T155" fmla="*/ 8438 h 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</a:cxnLst>
                  <a:rect l="0" t="0" r="r" b="b"/>
                  <a:pathLst>
                    <a:path w="132" h="79">
                      <a:moveTo>
                        <a:pt x="8" y="0"/>
                      </a:move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2" y="13"/>
                      </a:lnTo>
                      <a:lnTo>
                        <a:pt x="16" y="24"/>
                      </a:lnTo>
                      <a:lnTo>
                        <a:pt x="22" y="30"/>
                      </a:lnTo>
                      <a:lnTo>
                        <a:pt x="22" y="35"/>
                      </a:lnTo>
                      <a:lnTo>
                        <a:pt x="22" y="42"/>
                      </a:lnTo>
                      <a:lnTo>
                        <a:pt x="27" y="46"/>
                      </a:lnTo>
                      <a:lnTo>
                        <a:pt x="32" y="48"/>
                      </a:lnTo>
                      <a:lnTo>
                        <a:pt x="37" y="52"/>
                      </a:lnTo>
                      <a:lnTo>
                        <a:pt x="43" y="55"/>
                      </a:lnTo>
                      <a:lnTo>
                        <a:pt x="48" y="59"/>
                      </a:lnTo>
                      <a:lnTo>
                        <a:pt x="52" y="62"/>
                      </a:lnTo>
                      <a:lnTo>
                        <a:pt x="57" y="65"/>
                      </a:lnTo>
                      <a:lnTo>
                        <a:pt x="73" y="73"/>
                      </a:lnTo>
                      <a:lnTo>
                        <a:pt x="91" y="78"/>
                      </a:lnTo>
                      <a:lnTo>
                        <a:pt x="96" y="78"/>
                      </a:lnTo>
                      <a:lnTo>
                        <a:pt x="104" y="78"/>
                      </a:lnTo>
                      <a:lnTo>
                        <a:pt x="120" y="72"/>
                      </a:lnTo>
                      <a:lnTo>
                        <a:pt x="125" y="69"/>
                      </a:lnTo>
                      <a:lnTo>
                        <a:pt x="132" y="58"/>
                      </a:lnTo>
                      <a:lnTo>
                        <a:pt x="126" y="56"/>
                      </a:lnTo>
                      <a:lnTo>
                        <a:pt x="115" y="51"/>
                      </a:lnTo>
                      <a:lnTo>
                        <a:pt x="109" y="49"/>
                      </a:lnTo>
                      <a:lnTo>
                        <a:pt x="104" y="45"/>
                      </a:lnTo>
                      <a:lnTo>
                        <a:pt x="98" y="43"/>
                      </a:lnTo>
                      <a:lnTo>
                        <a:pt x="93" y="41"/>
                      </a:lnTo>
                      <a:lnTo>
                        <a:pt x="87" y="39"/>
                      </a:lnTo>
                      <a:lnTo>
                        <a:pt x="76" y="34"/>
                      </a:lnTo>
                      <a:lnTo>
                        <a:pt x="70" y="32"/>
                      </a:lnTo>
                      <a:lnTo>
                        <a:pt x="65" y="28"/>
                      </a:lnTo>
                      <a:lnTo>
                        <a:pt x="59" y="27"/>
                      </a:lnTo>
                      <a:lnTo>
                        <a:pt x="33" y="13"/>
                      </a:lnTo>
                      <a:lnTo>
                        <a:pt x="28" y="8"/>
                      </a:lnTo>
                      <a:lnTo>
                        <a:pt x="24" y="4"/>
                      </a:ln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rgbClr val="37BF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3" name="Group 156"/>
              <p:cNvGrpSpPr>
                <a:grpSpLocks/>
              </p:cNvGrpSpPr>
              <p:nvPr/>
            </p:nvGrpSpPr>
            <p:grpSpPr bwMode="auto">
              <a:xfrm>
                <a:off x="4323" y="8438"/>
                <a:ext cx="132" cy="79"/>
                <a:chOff x="4323" y="8438"/>
                <a:chExt cx="132" cy="79"/>
              </a:xfrm>
            </p:grpSpPr>
            <p:sp>
              <p:nvSpPr>
                <p:cNvPr id="2041" name="Freeform 157"/>
                <p:cNvSpPr>
                  <a:spLocks/>
                </p:cNvSpPr>
                <p:nvPr/>
              </p:nvSpPr>
              <p:spPr bwMode="auto">
                <a:xfrm>
                  <a:off x="4323" y="8438"/>
                  <a:ext cx="132" cy="79"/>
                </a:xfrm>
                <a:custGeom>
                  <a:avLst/>
                  <a:gdLst>
                    <a:gd name="T0" fmla="+- 0 4443 4323"/>
                    <a:gd name="T1" fmla="*/ T0 w 132"/>
                    <a:gd name="T2" fmla="+- 0 8510 8438"/>
                    <a:gd name="T3" fmla="*/ 8510 h 79"/>
                    <a:gd name="T4" fmla="+- 0 4438 4323"/>
                    <a:gd name="T5" fmla="*/ T4 w 132"/>
                    <a:gd name="T6" fmla="+- 0 8512 8438"/>
                    <a:gd name="T7" fmla="*/ 8512 h 79"/>
                    <a:gd name="T8" fmla="+- 0 4432 4323"/>
                    <a:gd name="T9" fmla="*/ T8 w 132"/>
                    <a:gd name="T10" fmla="+- 0 8514 8438"/>
                    <a:gd name="T11" fmla="*/ 8514 h 79"/>
                    <a:gd name="T12" fmla="+- 0 4427 4323"/>
                    <a:gd name="T13" fmla="*/ T12 w 132"/>
                    <a:gd name="T14" fmla="+- 0 8516 8438"/>
                    <a:gd name="T15" fmla="*/ 8516 h 79"/>
                    <a:gd name="T16" fmla="+- 0 4419 4323"/>
                    <a:gd name="T17" fmla="*/ T16 w 132"/>
                    <a:gd name="T18" fmla="+- 0 8516 8438"/>
                    <a:gd name="T19" fmla="*/ 8516 h 79"/>
                    <a:gd name="T20" fmla="+- 0 4414 4323"/>
                    <a:gd name="T21" fmla="*/ T20 w 132"/>
                    <a:gd name="T22" fmla="+- 0 8516 8438"/>
                    <a:gd name="T23" fmla="*/ 8516 h 79"/>
                    <a:gd name="T24" fmla="+- 0 4408 4323"/>
                    <a:gd name="T25" fmla="*/ T24 w 132"/>
                    <a:gd name="T26" fmla="+- 0 8514 8438"/>
                    <a:gd name="T27" fmla="*/ 8514 h 79"/>
                    <a:gd name="T28" fmla="+- 0 4402 4323"/>
                    <a:gd name="T29" fmla="*/ T28 w 132"/>
                    <a:gd name="T30" fmla="+- 0 8513 8438"/>
                    <a:gd name="T31" fmla="*/ 8513 h 79"/>
                    <a:gd name="T32" fmla="+- 0 4396 4323"/>
                    <a:gd name="T33" fmla="*/ T32 w 132"/>
                    <a:gd name="T34" fmla="+- 0 8511 8438"/>
                    <a:gd name="T35" fmla="*/ 8511 h 79"/>
                    <a:gd name="T36" fmla="+- 0 4391 4323"/>
                    <a:gd name="T37" fmla="*/ T36 w 132"/>
                    <a:gd name="T38" fmla="+- 0 8509 8438"/>
                    <a:gd name="T39" fmla="*/ 8509 h 79"/>
                    <a:gd name="T40" fmla="+- 0 4387 4323"/>
                    <a:gd name="T41" fmla="*/ T40 w 132"/>
                    <a:gd name="T42" fmla="+- 0 8507 8438"/>
                    <a:gd name="T43" fmla="*/ 8507 h 79"/>
                    <a:gd name="T44" fmla="+- 0 4380 4323"/>
                    <a:gd name="T45" fmla="*/ T44 w 132"/>
                    <a:gd name="T46" fmla="+- 0 8503 8438"/>
                    <a:gd name="T47" fmla="*/ 8503 h 79"/>
                    <a:gd name="T48" fmla="+- 0 4375 4323"/>
                    <a:gd name="T49" fmla="*/ T48 w 132"/>
                    <a:gd name="T50" fmla="+- 0 8500 8438"/>
                    <a:gd name="T51" fmla="*/ 8500 h 79"/>
                    <a:gd name="T52" fmla="+- 0 4371 4323"/>
                    <a:gd name="T53" fmla="*/ T52 w 132"/>
                    <a:gd name="T54" fmla="+- 0 8497 8438"/>
                    <a:gd name="T55" fmla="*/ 8497 h 79"/>
                    <a:gd name="T56" fmla="+- 0 4366 4323"/>
                    <a:gd name="T57" fmla="*/ T56 w 132"/>
                    <a:gd name="T58" fmla="+- 0 8493 8438"/>
                    <a:gd name="T59" fmla="*/ 8493 h 79"/>
                    <a:gd name="T60" fmla="+- 0 4360 4323"/>
                    <a:gd name="T61" fmla="*/ T60 w 132"/>
                    <a:gd name="T62" fmla="+- 0 8490 8438"/>
                    <a:gd name="T63" fmla="*/ 8490 h 79"/>
                    <a:gd name="T64" fmla="+- 0 4355 4323"/>
                    <a:gd name="T65" fmla="*/ T64 w 132"/>
                    <a:gd name="T66" fmla="+- 0 8486 8438"/>
                    <a:gd name="T67" fmla="*/ 8486 h 79"/>
                    <a:gd name="T68" fmla="+- 0 4350 4323"/>
                    <a:gd name="T69" fmla="*/ T68 w 132"/>
                    <a:gd name="T70" fmla="+- 0 8484 8438"/>
                    <a:gd name="T71" fmla="*/ 8484 h 79"/>
                    <a:gd name="T72" fmla="+- 0 4345 4323"/>
                    <a:gd name="T73" fmla="*/ T72 w 132"/>
                    <a:gd name="T74" fmla="+- 0 8480 8438"/>
                    <a:gd name="T75" fmla="*/ 8480 h 79"/>
                    <a:gd name="T76" fmla="+- 0 4345 4323"/>
                    <a:gd name="T77" fmla="*/ T76 w 132"/>
                    <a:gd name="T78" fmla="+- 0 8473 8438"/>
                    <a:gd name="T79" fmla="*/ 8473 h 79"/>
                    <a:gd name="T80" fmla="+- 0 4345 4323"/>
                    <a:gd name="T81" fmla="*/ T80 w 132"/>
                    <a:gd name="T82" fmla="+- 0 8468 8438"/>
                    <a:gd name="T83" fmla="*/ 8468 h 79"/>
                    <a:gd name="T84" fmla="+- 0 4339 4323"/>
                    <a:gd name="T85" fmla="*/ T84 w 132"/>
                    <a:gd name="T86" fmla="+- 0 8462 8438"/>
                    <a:gd name="T87" fmla="*/ 8462 h 79"/>
                    <a:gd name="T88" fmla="+- 0 4334 4323"/>
                    <a:gd name="T89" fmla="*/ T88 w 132"/>
                    <a:gd name="T90" fmla="+- 0 8458 8438"/>
                    <a:gd name="T91" fmla="*/ 8458 h 79"/>
                    <a:gd name="T92" fmla="+- 0 4330 4323"/>
                    <a:gd name="T93" fmla="*/ T92 w 132"/>
                    <a:gd name="T94" fmla="+- 0 8455 8438"/>
                    <a:gd name="T95" fmla="*/ 8455 h 79"/>
                    <a:gd name="T96" fmla="+- 0 4325 4323"/>
                    <a:gd name="T97" fmla="*/ T96 w 132"/>
                    <a:gd name="T98" fmla="+- 0 8451 8438"/>
                    <a:gd name="T99" fmla="*/ 8451 h 79"/>
                    <a:gd name="T100" fmla="+- 0 4323 4323"/>
                    <a:gd name="T101" fmla="*/ T100 w 132"/>
                    <a:gd name="T102" fmla="+- 0 8446 8438"/>
                    <a:gd name="T103" fmla="*/ 8446 h 79"/>
                    <a:gd name="T104" fmla="+- 0 4324 4323"/>
                    <a:gd name="T105" fmla="*/ T104 w 132"/>
                    <a:gd name="T106" fmla="+- 0 8442 8438"/>
                    <a:gd name="T107" fmla="*/ 8442 h 79"/>
                    <a:gd name="T108" fmla="+- 0 4331 4323"/>
                    <a:gd name="T109" fmla="*/ T108 w 132"/>
                    <a:gd name="T110" fmla="+- 0 8438 8438"/>
                    <a:gd name="T111" fmla="*/ 8438 h 79"/>
                    <a:gd name="T112" fmla="+- 0 4337 4323"/>
                    <a:gd name="T113" fmla="*/ T112 w 132"/>
                    <a:gd name="T114" fmla="+- 0 8438 8438"/>
                    <a:gd name="T115" fmla="*/ 8438 h 79"/>
                    <a:gd name="T116" fmla="+- 0 4343 4323"/>
                    <a:gd name="T117" fmla="*/ T116 w 132"/>
                    <a:gd name="T118" fmla="+- 0 8439 8438"/>
                    <a:gd name="T119" fmla="*/ 8439 h 79"/>
                    <a:gd name="T120" fmla="+- 0 4347 4323"/>
                    <a:gd name="T121" fmla="*/ T120 w 132"/>
                    <a:gd name="T122" fmla="+- 0 8442 8438"/>
                    <a:gd name="T123" fmla="*/ 8442 h 79"/>
                    <a:gd name="T124" fmla="+- 0 4351 4323"/>
                    <a:gd name="T125" fmla="*/ T124 w 132"/>
                    <a:gd name="T126" fmla="+- 0 8446 8438"/>
                    <a:gd name="T127" fmla="*/ 8446 h 79"/>
                    <a:gd name="T128" fmla="+- 0 4356 4323"/>
                    <a:gd name="T129" fmla="*/ T128 w 132"/>
                    <a:gd name="T130" fmla="+- 0 8451 8438"/>
                    <a:gd name="T131" fmla="*/ 8451 h 79"/>
                    <a:gd name="T132" fmla="+- 0 4360 4323"/>
                    <a:gd name="T133" fmla="*/ T132 w 132"/>
                    <a:gd name="T134" fmla="+- 0 8454 8438"/>
                    <a:gd name="T135" fmla="*/ 8454 h 79"/>
                    <a:gd name="T136" fmla="+- 0 4367 4323"/>
                    <a:gd name="T137" fmla="*/ T136 w 132"/>
                    <a:gd name="T138" fmla="+- 0 8457 8438"/>
                    <a:gd name="T139" fmla="*/ 8457 h 79"/>
                    <a:gd name="T140" fmla="+- 0 4371 4323"/>
                    <a:gd name="T141" fmla="*/ T140 w 132"/>
                    <a:gd name="T142" fmla="+- 0 8459 8438"/>
                    <a:gd name="T143" fmla="*/ 8459 h 79"/>
                    <a:gd name="T144" fmla="+- 0 4378 4323"/>
                    <a:gd name="T145" fmla="*/ T144 w 132"/>
                    <a:gd name="T146" fmla="+- 0 8463 8438"/>
                    <a:gd name="T147" fmla="*/ 8463 h 79"/>
                    <a:gd name="T148" fmla="+- 0 4382 4323"/>
                    <a:gd name="T149" fmla="*/ T148 w 132"/>
                    <a:gd name="T150" fmla="+- 0 8465 8438"/>
                    <a:gd name="T151" fmla="*/ 8465 h 79"/>
                    <a:gd name="T152" fmla="+- 0 4388 4323"/>
                    <a:gd name="T153" fmla="*/ T152 w 132"/>
                    <a:gd name="T154" fmla="+- 0 8466 8438"/>
                    <a:gd name="T155" fmla="*/ 8466 h 79"/>
                    <a:gd name="T156" fmla="+- 0 4393 4323"/>
                    <a:gd name="T157" fmla="*/ T156 w 132"/>
                    <a:gd name="T158" fmla="+- 0 8470 8438"/>
                    <a:gd name="T159" fmla="*/ 8470 h 79"/>
                    <a:gd name="T160" fmla="+- 0 4399 4323"/>
                    <a:gd name="T161" fmla="*/ T160 w 132"/>
                    <a:gd name="T162" fmla="+- 0 8472 8438"/>
                    <a:gd name="T163" fmla="*/ 8472 h 79"/>
                    <a:gd name="T164" fmla="+- 0 4404 4323"/>
                    <a:gd name="T165" fmla="*/ T164 w 132"/>
                    <a:gd name="T166" fmla="+- 0 8474 8438"/>
                    <a:gd name="T167" fmla="*/ 8474 h 79"/>
                    <a:gd name="T168" fmla="+- 0 4410 4323"/>
                    <a:gd name="T169" fmla="*/ T168 w 132"/>
                    <a:gd name="T170" fmla="+- 0 8477 8438"/>
                    <a:gd name="T171" fmla="*/ 8477 h 79"/>
                    <a:gd name="T172" fmla="+- 0 4416 4323"/>
                    <a:gd name="T173" fmla="*/ T172 w 132"/>
                    <a:gd name="T174" fmla="+- 0 8479 8438"/>
                    <a:gd name="T175" fmla="*/ 8479 h 79"/>
                    <a:gd name="T176" fmla="+- 0 4421 4323"/>
                    <a:gd name="T177" fmla="*/ T176 w 132"/>
                    <a:gd name="T178" fmla="+- 0 8481 8438"/>
                    <a:gd name="T179" fmla="*/ 8481 h 79"/>
                    <a:gd name="T180" fmla="+- 0 4427 4323"/>
                    <a:gd name="T181" fmla="*/ T180 w 132"/>
                    <a:gd name="T182" fmla="+- 0 8483 8438"/>
                    <a:gd name="T183" fmla="*/ 8483 h 79"/>
                    <a:gd name="T184" fmla="+- 0 4432 4323"/>
                    <a:gd name="T185" fmla="*/ T184 w 132"/>
                    <a:gd name="T186" fmla="+- 0 8487 8438"/>
                    <a:gd name="T187" fmla="*/ 8487 h 79"/>
                    <a:gd name="T188" fmla="+- 0 4438 4323"/>
                    <a:gd name="T189" fmla="*/ T188 w 132"/>
                    <a:gd name="T190" fmla="+- 0 8489 8438"/>
                    <a:gd name="T191" fmla="*/ 8489 h 79"/>
                    <a:gd name="T192" fmla="+- 0 4442 4323"/>
                    <a:gd name="T193" fmla="*/ T192 w 132"/>
                    <a:gd name="T194" fmla="+- 0 8491 8438"/>
                    <a:gd name="T195" fmla="*/ 8491 h 79"/>
                    <a:gd name="T196" fmla="+- 0 4449 4323"/>
                    <a:gd name="T197" fmla="*/ T196 w 132"/>
                    <a:gd name="T198" fmla="+- 0 8494 8438"/>
                    <a:gd name="T199" fmla="*/ 8494 h 79"/>
                    <a:gd name="T200" fmla="+- 0 4455 4323"/>
                    <a:gd name="T201" fmla="*/ T200 w 132"/>
                    <a:gd name="T202" fmla="+- 0 8496 8438"/>
                    <a:gd name="T203" fmla="*/ 8496 h 79"/>
                    <a:gd name="T204" fmla="+- 0 4448 4323"/>
                    <a:gd name="T205" fmla="*/ T204 w 132"/>
                    <a:gd name="T206" fmla="+- 0 8507 8438"/>
                    <a:gd name="T207" fmla="*/ 8507 h 79"/>
                    <a:gd name="T208" fmla="+- 0 4443 4323"/>
                    <a:gd name="T209" fmla="*/ T208 w 132"/>
                    <a:gd name="T210" fmla="+- 0 8510 8438"/>
                    <a:gd name="T211" fmla="*/ 8510 h 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</a:cxnLst>
                  <a:rect l="0" t="0" r="r" b="b"/>
                  <a:pathLst>
                    <a:path w="132" h="79">
                      <a:moveTo>
                        <a:pt x="120" y="72"/>
                      </a:moveTo>
                      <a:lnTo>
                        <a:pt x="115" y="74"/>
                      </a:lnTo>
                      <a:lnTo>
                        <a:pt x="109" y="76"/>
                      </a:lnTo>
                      <a:lnTo>
                        <a:pt x="104" y="78"/>
                      </a:lnTo>
                      <a:lnTo>
                        <a:pt x="96" y="78"/>
                      </a:lnTo>
                      <a:lnTo>
                        <a:pt x="91" y="78"/>
                      </a:lnTo>
                      <a:lnTo>
                        <a:pt x="85" y="76"/>
                      </a:lnTo>
                      <a:lnTo>
                        <a:pt x="79" y="75"/>
                      </a:lnTo>
                      <a:lnTo>
                        <a:pt x="73" y="73"/>
                      </a:lnTo>
                      <a:lnTo>
                        <a:pt x="68" y="71"/>
                      </a:lnTo>
                      <a:lnTo>
                        <a:pt x="64" y="69"/>
                      </a:lnTo>
                      <a:lnTo>
                        <a:pt x="57" y="65"/>
                      </a:lnTo>
                      <a:lnTo>
                        <a:pt x="52" y="62"/>
                      </a:lnTo>
                      <a:lnTo>
                        <a:pt x="48" y="59"/>
                      </a:lnTo>
                      <a:lnTo>
                        <a:pt x="43" y="55"/>
                      </a:lnTo>
                      <a:lnTo>
                        <a:pt x="37" y="52"/>
                      </a:lnTo>
                      <a:lnTo>
                        <a:pt x="32" y="48"/>
                      </a:lnTo>
                      <a:lnTo>
                        <a:pt x="27" y="46"/>
                      </a:lnTo>
                      <a:lnTo>
                        <a:pt x="22" y="42"/>
                      </a:lnTo>
                      <a:lnTo>
                        <a:pt x="22" y="35"/>
                      </a:lnTo>
                      <a:lnTo>
                        <a:pt x="22" y="30"/>
                      </a:lnTo>
                      <a:lnTo>
                        <a:pt x="16" y="24"/>
                      </a:lnTo>
                      <a:lnTo>
                        <a:pt x="11" y="20"/>
                      </a:lnTo>
                      <a:lnTo>
                        <a:pt x="7" y="17"/>
                      </a:lnTo>
                      <a:lnTo>
                        <a:pt x="2" y="13"/>
                      </a:lnTo>
                      <a:lnTo>
                        <a:pt x="0" y="8"/>
                      </a:lnTo>
                      <a:lnTo>
                        <a:pt x="1" y="4"/>
                      </a:lnTo>
                      <a:lnTo>
                        <a:pt x="8" y="0"/>
                      </a:lnTo>
                      <a:lnTo>
                        <a:pt x="14" y="0"/>
                      </a:lnTo>
                      <a:lnTo>
                        <a:pt x="20" y="1"/>
                      </a:lnTo>
                      <a:lnTo>
                        <a:pt x="24" y="4"/>
                      </a:lnTo>
                      <a:lnTo>
                        <a:pt x="28" y="8"/>
                      </a:lnTo>
                      <a:lnTo>
                        <a:pt x="33" y="13"/>
                      </a:lnTo>
                      <a:lnTo>
                        <a:pt x="37" y="16"/>
                      </a:lnTo>
                      <a:lnTo>
                        <a:pt x="44" y="19"/>
                      </a:lnTo>
                      <a:lnTo>
                        <a:pt x="48" y="21"/>
                      </a:lnTo>
                      <a:lnTo>
                        <a:pt x="55" y="25"/>
                      </a:lnTo>
                      <a:lnTo>
                        <a:pt x="59" y="27"/>
                      </a:lnTo>
                      <a:lnTo>
                        <a:pt x="65" y="28"/>
                      </a:lnTo>
                      <a:lnTo>
                        <a:pt x="70" y="32"/>
                      </a:lnTo>
                      <a:lnTo>
                        <a:pt x="76" y="34"/>
                      </a:lnTo>
                      <a:lnTo>
                        <a:pt x="81" y="36"/>
                      </a:lnTo>
                      <a:lnTo>
                        <a:pt x="87" y="39"/>
                      </a:lnTo>
                      <a:lnTo>
                        <a:pt x="93" y="41"/>
                      </a:lnTo>
                      <a:lnTo>
                        <a:pt x="98" y="43"/>
                      </a:lnTo>
                      <a:lnTo>
                        <a:pt x="104" y="45"/>
                      </a:lnTo>
                      <a:lnTo>
                        <a:pt x="109" y="49"/>
                      </a:lnTo>
                      <a:lnTo>
                        <a:pt x="115" y="51"/>
                      </a:lnTo>
                      <a:lnTo>
                        <a:pt x="119" y="53"/>
                      </a:lnTo>
                      <a:lnTo>
                        <a:pt x="126" y="56"/>
                      </a:lnTo>
                      <a:lnTo>
                        <a:pt x="132" y="58"/>
                      </a:lnTo>
                      <a:lnTo>
                        <a:pt x="125" y="69"/>
                      </a:lnTo>
                      <a:lnTo>
                        <a:pt x="120" y="72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4" name="Group 158"/>
              <p:cNvGrpSpPr>
                <a:grpSpLocks/>
              </p:cNvGrpSpPr>
              <p:nvPr/>
            </p:nvGrpSpPr>
            <p:grpSpPr bwMode="auto">
              <a:xfrm>
                <a:off x="3479" y="8768"/>
                <a:ext cx="63" cy="40"/>
                <a:chOff x="3479" y="8768"/>
                <a:chExt cx="63" cy="40"/>
              </a:xfrm>
            </p:grpSpPr>
            <p:sp>
              <p:nvSpPr>
                <p:cNvPr id="2040" name="Freeform 159"/>
                <p:cNvSpPr>
                  <a:spLocks/>
                </p:cNvSpPr>
                <p:nvPr/>
              </p:nvSpPr>
              <p:spPr bwMode="auto">
                <a:xfrm>
                  <a:off x="3479" y="8768"/>
                  <a:ext cx="63" cy="40"/>
                </a:xfrm>
                <a:custGeom>
                  <a:avLst/>
                  <a:gdLst>
                    <a:gd name="T0" fmla="+- 0 3493 3479"/>
                    <a:gd name="T1" fmla="*/ T0 w 63"/>
                    <a:gd name="T2" fmla="+- 0 8768 8768"/>
                    <a:gd name="T3" fmla="*/ 8768 h 40"/>
                    <a:gd name="T4" fmla="+- 0 3486 3479"/>
                    <a:gd name="T5" fmla="*/ T4 w 63"/>
                    <a:gd name="T6" fmla="+- 0 8771 8768"/>
                    <a:gd name="T7" fmla="*/ 8771 h 40"/>
                    <a:gd name="T8" fmla="+- 0 3482 3479"/>
                    <a:gd name="T9" fmla="*/ T8 w 63"/>
                    <a:gd name="T10" fmla="+- 0 8774 8768"/>
                    <a:gd name="T11" fmla="*/ 8774 h 40"/>
                    <a:gd name="T12" fmla="+- 0 3479 3479"/>
                    <a:gd name="T13" fmla="*/ T12 w 63"/>
                    <a:gd name="T14" fmla="+- 0 8778 8768"/>
                    <a:gd name="T15" fmla="*/ 8778 h 40"/>
                    <a:gd name="T16" fmla="+- 0 3481 3479"/>
                    <a:gd name="T17" fmla="*/ T16 w 63"/>
                    <a:gd name="T18" fmla="+- 0 8785 8768"/>
                    <a:gd name="T19" fmla="*/ 8785 h 40"/>
                    <a:gd name="T20" fmla="+- 0 3485 3479"/>
                    <a:gd name="T21" fmla="*/ T20 w 63"/>
                    <a:gd name="T22" fmla="+- 0 8791 8768"/>
                    <a:gd name="T23" fmla="*/ 8791 h 40"/>
                    <a:gd name="T24" fmla="+- 0 3489 3479"/>
                    <a:gd name="T25" fmla="*/ T24 w 63"/>
                    <a:gd name="T26" fmla="+- 0 8795 8768"/>
                    <a:gd name="T27" fmla="*/ 8795 h 40"/>
                    <a:gd name="T28" fmla="+- 0 3493 3479"/>
                    <a:gd name="T29" fmla="*/ T28 w 63"/>
                    <a:gd name="T30" fmla="+- 0 8799 8768"/>
                    <a:gd name="T31" fmla="*/ 8799 h 40"/>
                    <a:gd name="T32" fmla="+- 0 3498 3479"/>
                    <a:gd name="T33" fmla="*/ T32 w 63"/>
                    <a:gd name="T34" fmla="+- 0 8801 8768"/>
                    <a:gd name="T35" fmla="*/ 8801 h 40"/>
                    <a:gd name="T36" fmla="+- 0 3503 3479"/>
                    <a:gd name="T37" fmla="*/ T36 w 63"/>
                    <a:gd name="T38" fmla="+- 0 8805 8768"/>
                    <a:gd name="T39" fmla="*/ 8805 h 40"/>
                    <a:gd name="T40" fmla="+- 0 3515 3479"/>
                    <a:gd name="T41" fmla="*/ T40 w 63"/>
                    <a:gd name="T42" fmla="+- 0 8808 8768"/>
                    <a:gd name="T43" fmla="*/ 8808 h 40"/>
                    <a:gd name="T44" fmla="+- 0 3526 3479"/>
                    <a:gd name="T45" fmla="*/ T44 w 63"/>
                    <a:gd name="T46" fmla="+- 0 8808 8768"/>
                    <a:gd name="T47" fmla="*/ 8808 h 40"/>
                    <a:gd name="T48" fmla="+- 0 3543 3479"/>
                    <a:gd name="T49" fmla="*/ T48 w 63"/>
                    <a:gd name="T50" fmla="+- 0 8803 8768"/>
                    <a:gd name="T51" fmla="*/ 8803 h 40"/>
                    <a:gd name="T52" fmla="+- 0 3542 3479"/>
                    <a:gd name="T53" fmla="*/ T52 w 63"/>
                    <a:gd name="T54" fmla="+- 0 8799 8768"/>
                    <a:gd name="T55" fmla="*/ 8799 h 40"/>
                    <a:gd name="T56" fmla="+- 0 3542 3479"/>
                    <a:gd name="T57" fmla="*/ T56 w 63"/>
                    <a:gd name="T58" fmla="+- 0 8791 8768"/>
                    <a:gd name="T59" fmla="*/ 8791 h 40"/>
                    <a:gd name="T60" fmla="+- 0 3537 3479"/>
                    <a:gd name="T61" fmla="*/ T60 w 63"/>
                    <a:gd name="T62" fmla="+- 0 8787 8768"/>
                    <a:gd name="T63" fmla="*/ 8787 h 40"/>
                    <a:gd name="T64" fmla="+- 0 3515 3479"/>
                    <a:gd name="T65" fmla="*/ T64 w 63"/>
                    <a:gd name="T66" fmla="+- 0 8776 8768"/>
                    <a:gd name="T67" fmla="*/ 8776 h 40"/>
                    <a:gd name="T68" fmla="+- 0 3509 3479"/>
                    <a:gd name="T69" fmla="*/ T68 w 63"/>
                    <a:gd name="T70" fmla="+- 0 8774 8768"/>
                    <a:gd name="T71" fmla="*/ 8774 h 40"/>
                    <a:gd name="T72" fmla="+- 0 3505 3479"/>
                    <a:gd name="T73" fmla="*/ T72 w 63"/>
                    <a:gd name="T74" fmla="+- 0 8772 8768"/>
                    <a:gd name="T75" fmla="*/ 8772 h 40"/>
                    <a:gd name="T76" fmla="+- 0 3493 3479"/>
                    <a:gd name="T77" fmla="*/ T76 w 63"/>
                    <a:gd name="T78" fmla="+- 0 8768 8768"/>
                    <a:gd name="T79" fmla="*/ 8768 h 4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63" h="40">
                      <a:moveTo>
                        <a:pt x="14" y="0"/>
                      </a:moveTo>
                      <a:lnTo>
                        <a:pt x="7" y="3"/>
                      </a:lnTo>
                      <a:lnTo>
                        <a:pt x="3" y="6"/>
                      </a:lnTo>
                      <a:lnTo>
                        <a:pt x="0" y="10"/>
                      </a:lnTo>
                      <a:lnTo>
                        <a:pt x="2" y="17"/>
                      </a:lnTo>
                      <a:lnTo>
                        <a:pt x="6" y="23"/>
                      </a:lnTo>
                      <a:lnTo>
                        <a:pt x="10" y="27"/>
                      </a:lnTo>
                      <a:lnTo>
                        <a:pt x="14" y="31"/>
                      </a:lnTo>
                      <a:lnTo>
                        <a:pt x="19" y="33"/>
                      </a:lnTo>
                      <a:lnTo>
                        <a:pt x="24" y="37"/>
                      </a:lnTo>
                      <a:lnTo>
                        <a:pt x="36" y="40"/>
                      </a:lnTo>
                      <a:lnTo>
                        <a:pt x="47" y="40"/>
                      </a:lnTo>
                      <a:lnTo>
                        <a:pt x="64" y="35"/>
                      </a:lnTo>
                      <a:lnTo>
                        <a:pt x="63" y="31"/>
                      </a:lnTo>
                      <a:lnTo>
                        <a:pt x="63" y="23"/>
                      </a:lnTo>
                      <a:lnTo>
                        <a:pt x="58" y="19"/>
                      </a:lnTo>
                      <a:lnTo>
                        <a:pt x="36" y="8"/>
                      </a:lnTo>
                      <a:lnTo>
                        <a:pt x="30" y="6"/>
                      </a:lnTo>
                      <a:lnTo>
                        <a:pt x="26" y="4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FCCD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5" name="Group 160"/>
              <p:cNvGrpSpPr>
                <a:grpSpLocks/>
              </p:cNvGrpSpPr>
              <p:nvPr/>
            </p:nvGrpSpPr>
            <p:grpSpPr bwMode="auto">
              <a:xfrm>
                <a:off x="3479" y="8768"/>
                <a:ext cx="63" cy="40"/>
                <a:chOff x="3479" y="8768"/>
                <a:chExt cx="63" cy="40"/>
              </a:xfrm>
            </p:grpSpPr>
            <p:sp>
              <p:nvSpPr>
                <p:cNvPr id="2039" name="Freeform 161"/>
                <p:cNvSpPr>
                  <a:spLocks/>
                </p:cNvSpPr>
                <p:nvPr/>
              </p:nvSpPr>
              <p:spPr bwMode="auto">
                <a:xfrm>
                  <a:off x="3479" y="8768"/>
                  <a:ext cx="63" cy="40"/>
                </a:xfrm>
                <a:custGeom>
                  <a:avLst/>
                  <a:gdLst>
                    <a:gd name="T0" fmla="+- 0 3526 3479"/>
                    <a:gd name="T1" fmla="*/ T0 w 63"/>
                    <a:gd name="T2" fmla="+- 0 8808 8768"/>
                    <a:gd name="T3" fmla="*/ 8808 h 40"/>
                    <a:gd name="T4" fmla="+- 0 3498 3479"/>
                    <a:gd name="T5" fmla="*/ T4 w 63"/>
                    <a:gd name="T6" fmla="+- 0 8801 8768"/>
                    <a:gd name="T7" fmla="*/ 8801 h 40"/>
                    <a:gd name="T8" fmla="+- 0 3493 3479"/>
                    <a:gd name="T9" fmla="*/ T8 w 63"/>
                    <a:gd name="T10" fmla="+- 0 8799 8768"/>
                    <a:gd name="T11" fmla="*/ 8799 h 40"/>
                    <a:gd name="T12" fmla="+- 0 3489 3479"/>
                    <a:gd name="T13" fmla="*/ T12 w 63"/>
                    <a:gd name="T14" fmla="+- 0 8795 8768"/>
                    <a:gd name="T15" fmla="*/ 8795 h 40"/>
                    <a:gd name="T16" fmla="+- 0 3485 3479"/>
                    <a:gd name="T17" fmla="*/ T16 w 63"/>
                    <a:gd name="T18" fmla="+- 0 8791 8768"/>
                    <a:gd name="T19" fmla="*/ 8791 h 40"/>
                    <a:gd name="T20" fmla="+- 0 3481 3479"/>
                    <a:gd name="T21" fmla="*/ T20 w 63"/>
                    <a:gd name="T22" fmla="+- 0 8785 8768"/>
                    <a:gd name="T23" fmla="*/ 8785 h 40"/>
                    <a:gd name="T24" fmla="+- 0 3479 3479"/>
                    <a:gd name="T25" fmla="*/ T24 w 63"/>
                    <a:gd name="T26" fmla="+- 0 8778 8768"/>
                    <a:gd name="T27" fmla="*/ 8778 h 40"/>
                    <a:gd name="T28" fmla="+- 0 3482 3479"/>
                    <a:gd name="T29" fmla="*/ T28 w 63"/>
                    <a:gd name="T30" fmla="+- 0 8774 8768"/>
                    <a:gd name="T31" fmla="*/ 8774 h 40"/>
                    <a:gd name="T32" fmla="+- 0 3486 3479"/>
                    <a:gd name="T33" fmla="*/ T32 w 63"/>
                    <a:gd name="T34" fmla="+- 0 8771 8768"/>
                    <a:gd name="T35" fmla="*/ 8771 h 40"/>
                    <a:gd name="T36" fmla="+- 0 3493 3479"/>
                    <a:gd name="T37" fmla="*/ T36 w 63"/>
                    <a:gd name="T38" fmla="+- 0 8768 8768"/>
                    <a:gd name="T39" fmla="*/ 8768 h 40"/>
                    <a:gd name="T40" fmla="+- 0 3499 3479"/>
                    <a:gd name="T41" fmla="*/ T40 w 63"/>
                    <a:gd name="T42" fmla="+- 0 8770 8768"/>
                    <a:gd name="T43" fmla="*/ 8770 h 40"/>
                    <a:gd name="T44" fmla="+- 0 3505 3479"/>
                    <a:gd name="T45" fmla="*/ T44 w 63"/>
                    <a:gd name="T46" fmla="+- 0 8772 8768"/>
                    <a:gd name="T47" fmla="*/ 8772 h 40"/>
                    <a:gd name="T48" fmla="+- 0 3509 3479"/>
                    <a:gd name="T49" fmla="*/ T48 w 63"/>
                    <a:gd name="T50" fmla="+- 0 8774 8768"/>
                    <a:gd name="T51" fmla="*/ 8774 h 40"/>
                    <a:gd name="T52" fmla="+- 0 3515 3479"/>
                    <a:gd name="T53" fmla="*/ T52 w 63"/>
                    <a:gd name="T54" fmla="+- 0 8776 8768"/>
                    <a:gd name="T55" fmla="*/ 8776 h 40"/>
                    <a:gd name="T56" fmla="+- 0 3522 3479"/>
                    <a:gd name="T57" fmla="*/ T56 w 63"/>
                    <a:gd name="T58" fmla="+- 0 8779 8768"/>
                    <a:gd name="T59" fmla="*/ 8779 h 40"/>
                    <a:gd name="T60" fmla="+- 0 3526 3479"/>
                    <a:gd name="T61" fmla="*/ T60 w 63"/>
                    <a:gd name="T62" fmla="+- 0 8781 8768"/>
                    <a:gd name="T63" fmla="*/ 8781 h 40"/>
                    <a:gd name="T64" fmla="+- 0 3533 3479"/>
                    <a:gd name="T65" fmla="*/ T64 w 63"/>
                    <a:gd name="T66" fmla="+- 0 8784 8768"/>
                    <a:gd name="T67" fmla="*/ 8784 h 40"/>
                    <a:gd name="T68" fmla="+- 0 3537 3479"/>
                    <a:gd name="T69" fmla="*/ T68 w 63"/>
                    <a:gd name="T70" fmla="+- 0 8787 8768"/>
                    <a:gd name="T71" fmla="*/ 8787 h 40"/>
                    <a:gd name="T72" fmla="+- 0 3542 3479"/>
                    <a:gd name="T73" fmla="*/ T72 w 63"/>
                    <a:gd name="T74" fmla="+- 0 8791 8768"/>
                    <a:gd name="T75" fmla="*/ 8791 h 40"/>
                    <a:gd name="T76" fmla="+- 0 3542 3479"/>
                    <a:gd name="T77" fmla="*/ T76 w 63"/>
                    <a:gd name="T78" fmla="+- 0 8796 8768"/>
                    <a:gd name="T79" fmla="*/ 8796 h 40"/>
                    <a:gd name="T80" fmla="+- 0 3543 3479"/>
                    <a:gd name="T81" fmla="*/ T80 w 63"/>
                    <a:gd name="T82" fmla="+- 0 8803 8768"/>
                    <a:gd name="T83" fmla="*/ 8803 h 40"/>
                    <a:gd name="T84" fmla="+- 0 3533 3479"/>
                    <a:gd name="T85" fmla="*/ T84 w 63"/>
                    <a:gd name="T86" fmla="+- 0 8806 8768"/>
                    <a:gd name="T87" fmla="*/ 8806 h 40"/>
                    <a:gd name="T88" fmla="+- 0 3526 3479"/>
                    <a:gd name="T89" fmla="*/ T88 w 63"/>
                    <a:gd name="T90" fmla="+- 0 8808 8768"/>
                    <a:gd name="T91" fmla="*/ 8808 h 4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</a:cxnLst>
                  <a:rect l="0" t="0" r="r" b="b"/>
                  <a:pathLst>
                    <a:path w="63" h="40">
                      <a:moveTo>
                        <a:pt x="47" y="40"/>
                      </a:moveTo>
                      <a:lnTo>
                        <a:pt x="19" y="33"/>
                      </a:lnTo>
                      <a:lnTo>
                        <a:pt x="14" y="31"/>
                      </a:lnTo>
                      <a:lnTo>
                        <a:pt x="10" y="27"/>
                      </a:lnTo>
                      <a:lnTo>
                        <a:pt x="6" y="23"/>
                      </a:lnTo>
                      <a:lnTo>
                        <a:pt x="2" y="17"/>
                      </a:lnTo>
                      <a:lnTo>
                        <a:pt x="0" y="10"/>
                      </a:lnTo>
                      <a:lnTo>
                        <a:pt x="3" y="6"/>
                      </a:lnTo>
                      <a:lnTo>
                        <a:pt x="7" y="3"/>
                      </a:lnTo>
                      <a:lnTo>
                        <a:pt x="14" y="0"/>
                      </a:lnTo>
                      <a:lnTo>
                        <a:pt x="20" y="2"/>
                      </a:lnTo>
                      <a:lnTo>
                        <a:pt x="26" y="4"/>
                      </a:lnTo>
                      <a:lnTo>
                        <a:pt x="30" y="6"/>
                      </a:lnTo>
                      <a:lnTo>
                        <a:pt x="36" y="8"/>
                      </a:lnTo>
                      <a:lnTo>
                        <a:pt x="43" y="11"/>
                      </a:lnTo>
                      <a:lnTo>
                        <a:pt x="47" y="13"/>
                      </a:lnTo>
                      <a:lnTo>
                        <a:pt x="54" y="16"/>
                      </a:lnTo>
                      <a:lnTo>
                        <a:pt x="58" y="19"/>
                      </a:lnTo>
                      <a:lnTo>
                        <a:pt x="63" y="23"/>
                      </a:lnTo>
                      <a:lnTo>
                        <a:pt x="63" y="28"/>
                      </a:lnTo>
                      <a:lnTo>
                        <a:pt x="64" y="35"/>
                      </a:lnTo>
                      <a:lnTo>
                        <a:pt x="54" y="38"/>
                      </a:lnTo>
                      <a:lnTo>
                        <a:pt x="47" y="40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6" name="Group 162"/>
              <p:cNvGrpSpPr>
                <a:grpSpLocks/>
              </p:cNvGrpSpPr>
              <p:nvPr/>
            </p:nvGrpSpPr>
            <p:grpSpPr bwMode="auto">
              <a:xfrm>
                <a:off x="8524" y="7171"/>
                <a:ext cx="57" cy="85"/>
                <a:chOff x="8524" y="7171"/>
                <a:chExt cx="57" cy="85"/>
              </a:xfrm>
            </p:grpSpPr>
            <p:sp>
              <p:nvSpPr>
                <p:cNvPr id="2038" name="Freeform 163"/>
                <p:cNvSpPr>
                  <a:spLocks/>
                </p:cNvSpPr>
                <p:nvPr/>
              </p:nvSpPr>
              <p:spPr bwMode="auto">
                <a:xfrm>
                  <a:off x="8524" y="7171"/>
                  <a:ext cx="57" cy="85"/>
                </a:xfrm>
                <a:custGeom>
                  <a:avLst/>
                  <a:gdLst>
                    <a:gd name="T0" fmla="+- 0 8555 8524"/>
                    <a:gd name="T1" fmla="*/ T0 w 57"/>
                    <a:gd name="T2" fmla="+- 0 7171 7171"/>
                    <a:gd name="T3" fmla="*/ 7171 h 85"/>
                    <a:gd name="T4" fmla="+- 0 8548 8524"/>
                    <a:gd name="T5" fmla="*/ T4 w 57"/>
                    <a:gd name="T6" fmla="+- 0 7171 7171"/>
                    <a:gd name="T7" fmla="*/ 7171 h 85"/>
                    <a:gd name="T8" fmla="+- 0 8543 8524"/>
                    <a:gd name="T9" fmla="*/ T8 w 57"/>
                    <a:gd name="T10" fmla="+- 0 7175 7171"/>
                    <a:gd name="T11" fmla="*/ 7175 h 85"/>
                    <a:gd name="T12" fmla="+- 0 8541 8524"/>
                    <a:gd name="T13" fmla="*/ T12 w 57"/>
                    <a:gd name="T14" fmla="+- 0 7179 7171"/>
                    <a:gd name="T15" fmla="*/ 7179 h 85"/>
                    <a:gd name="T16" fmla="+- 0 8542 8524"/>
                    <a:gd name="T17" fmla="*/ T16 w 57"/>
                    <a:gd name="T18" fmla="+- 0 7185 7171"/>
                    <a:gd name="T19" fmla="*/ 7185 h 85"/>
                    <a:gd name="T20" fmla="+- 0 8542 8524"/>
                    <a:gd name="T21" fmla="*/ T20 w 57"/>
                    <a:gd name="T22" fmla="+- 0 7192 7171"/>
                    <a:gd name="T23" fmla="*/ 7192 h 85"/>
                    <a:gd name="T24" fmla="+- 0 8542 8524"/>
                    <a:gd name="T25" fmla="*/ T24 w 57"/>
                    <a:gd name="T26" fmla="+- 0 7199 7171"/>
                    <a:gd name="T27" fmla="*/ 7199 h 85"/>
                    <a:gd name="T28" fmla="+- 0 8540 8524"/>
                    <a:gd name="T29" fmla="*/ T28 w 57"/>
                    <a:gd name="T30" fmla="+- 0 7203 7171"/>
                    <a:gd name="T31" fmla="*/ 7203 h 85"/>
                    <a:gd name="T32" fmla="+- 0 8534 8524"/>
                    <a:gd name="T33" fmla="*/ T32 w 57"/>
                    <a:gd name="T34" fmla="+- 0 7207 7171"/>
                    <a:gd name="T35" fmla="*/ 7207 h 85"/>
                    <a:gd name="T36" fmla="+- 0 8530 8524"/>
                    <a:gd name="T37" fmla="*/ T36 w 57"/>
                    <a:gd name="T38" fmla="+- 0 7211 7171"/>
                    <a:gd name="T39" fmla="*/ 7211 h 85"/>
                    <a:gd name="T40" fmla="+- 0 8528 8524"/>
                    <a:gd name="T41" fmla="*/ T40 w 57"/>
                    <a:gd name="T42" fmla="+- 0 7221 7171"/>
                    <a:gd name="T43" fmla="*/ 7221 h 85"/>
                    <a:gd name="T44" fmla="+- 0 8528 8524"/>
                    <a:gd name="T45" fmla="*/ T44 w 57"/>
                    <a:gd name="T46" fmla="+- 0 7227 7171"/>
                    <a:gd name="T47" fmla="*/ 7227 h 85"/>
                    <a:gd name="T48" fmla="+- 0 8526 8524"/>
                    <a:gd name="T49" fmla="*/ T48 w 57"/>
                    <a:gd name="T50" fmla="+- 0 7233 7171"/>
                    <a:gd name="T51" fmla="*/ 7233 h 85"/>
                    <a:gd name="T52" fmla="+- 0 8524 8524"/>
                    <a:gd name="T53" fmla="*/ T52 w 57"/>
                    <a:gd name="T54" fmla="+- 0 7237 7171"/>
                    <a:gd name="T55" fmla="*/ 7237 h 85"/>
                    <a:gd name="T56" fmla="+- 0 8530 8524"/>
                    <a:gd name="T57" fmla="*/ T56 w 57"/>
                    <a:gd name="T58" fmla="+- 0 7240 7171"/>
                    <a:gd name="T59" fmla="*/ 7240 h 85"/>
                    <a:gd name="T60" fmla="+- 0 8536 8524"/>
                    <a:gd name="T61" fmla="*/ T60 w 57"/>
                    <a:gd name="T62" fmla="+- 0 7246 7171"/>
                    <a:gd name="T63" fmla="*/ 7246 h 85"/>
                    <a:gd name="T64" fmla="+- 0 8541 8524"/>
                    <a:gd name="T65" fmla="*/ T64 w 57"/>
                    <a:gd name="T66" fmla="+- 0 7250 7171"/>
                    <a:gd name="T67" fmla="*/ 7250 h 85"/>
                    <a:gd name="T68" fmla="+- 0 8552 8524"/>
                    <a:gd name="T69" fmla="*/ T68 w 57"/>
                    <a:gd name="T70" fmla="+- 0 7255 7171"/>
                    <a:gd name="T71" fmla="*/ 7255 h 85"/>
                    <a:gd name="T72" fmla="+- 0 8556 8524"/>
                    <a:gd name="T73" fmla="*/ T72 w 57"/>
                    <a:gd name="T74" fmla="+- 0 7256 7171"/>
                    <a:gd name="T75" fmla="*/ 7256 h 85"/>
                    <a:gd name="T76" fmla="+- 0 8557 8524"/>
                    <a:gd name="T77" fmla="*/ T76 w 57"/>
                    <a:gd name="T78" fmla="+- 0 7254 7171"/>
                    <a:gd name="T79" fmla="*/ 7254 h 85"/>
                    <a:gd name="T80" fmla="+- 0 8557 8524"/>
                    <a:gd name="T81" fmla="*/ T80 w 57"/>
                    <a:gd name="T82" fmla="+- 0 7248 7171"/>
                    <a:gd name="T83" fmla="*/ 7248 h 85"/>
                    <a:gd name="T84" fmla="+- 0 8558 8524"/>
                    <a:gd name="T85" fmla="*/ T84 w 57"/>
                    <a:gd name="T86" fmla="+- 0 7241 7171"/>
                    <a:gd name="T87" fmla="*/ 7241 h 85"/>
                    <a:gd name="T88" fmla="+- 0 8557 8524"/>
                    <a:gd name="T89" fmla="*/ T88 w 57"/>
                    <a:gd name="T90" fmla="+- 0 7233 7171"/>
                    <a:gd name="T91" fmla="*/ 7233 h 85"/>
                    <a:gd name="T92" fmla="+- 0 8559 8524"/>
                    <a:gd name="T93" fmla="*/ T92 w 57"/>
                    <a:gd name="T94" fmla="+- 0 7227 7171"/>
                    <a:gd name="T95" fmla="*/ 7227 h 85"/>
                    <a:gd name="T96" fmla="+- 0 8575 8524"/>
                    <a:gd name="T97" fmla="*/ T96 w 57"/>
                    <a:gd name="T98" fmla="+- 0 7208 7171"/>
                    <a:gd name="T99" fmla="*/ 7208 h 85"/>
                    <a:gd name="T100" fmla="+- 0 8577 8524"/>
                    <a:gd name="T101" fmla="*/ T100 w 57"/>
                    <a:gd name="T102" fmla="+- 0 7204 7171"/>
                    <a:gd name="T103" fmla="*/ 7204 h 85"/>
                    <a:gd name="T104" fmla="+- 0 8580 8524"/>
                    <a:gd name="T105" fmla="*/ T104 w 57"/>
                    <a:gd name="T106" fmla="+- 0 7192 7171"/>
                    <a:gd name="T107" fmla="*/ 7192 h 85"/>
                    <a:gd name="T108" fmla="+- 0 8580 8524"/>
                    <a:gd name="T109" fmla="*/ T108 w 57"/>
                    <a:gd name="T110" fmla="+- 0 7185 7171"/>
                    <a:gd name="T111" fmla="*/ 7185 h 85"/>
                    <a:gd name="T112" fmla="+- 0 8577 8524"/>
                    <a:gd name="T113" fmla="*/ T112 w 57"/>
                    <a:gd name="T114" fmla="+- 0 7180 7171"/>
                    <a:gd name="T115" fmla="*/ 7180 h 85"/>
                    <a:gd name="T116" fmla="+- 0 8574 8524"/>
                    <a:gd name="T117" fmla="*/ T116 w 57"/>
                    <a:gd name="T118" fmla="+- 0 7178 7171"/>
                    <a:gd name="T119" fmla="*/ 7178 h 85"/>
                    <a:gd name="T120" fmla="+- 0 8567 8524"/>
                    <a:gd name="T121" fmla="*/ T120 w 57"/>
                    <a:gd name="T122" fmla="+- 0 7174 7171"/>
                    <a:gd name="T123" fmla="*/ 7174 h 85"/>
                    <a:gd name="T124" fmla="+- 0 8555 8524"/>
                    <a:gd name="T125" fmla="*/ T124 w 57"/>
                    <a:gd name="T126" fmla="+- 0 7171 7171"/>
                    <a:gd name="T127" fmla="*/ 7171 h 8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</a:cxnLst>
                  <a:rect l="0" t="0" r="r" b="b"/>
                  <a:pathLst>
                    <a:path w="57" h="85">
                      <a:moveTo>
                        <a:pt x="31" y="0"/>
                      </a:moveTo>
                      <a:lnTo>
                        <a:pt x="24" y="0"/>
                      </a:lnTo>
                      <a:lnTo>
                        <a:pt x="19" y="4"/>
                      </a:lnTo>
                      <a:lnTo>
                        <a:pt x="17" y="8"/>
                      </a:lnTo>
                      <a:lnTo>
                        <a:pt x="18" y="14"/>
                      </a:lnTo>
                      <a:lnTo>
                        <a:pt x="18" y="21"/>
                      </a:lnTo>
                      <a:lnTo>
                        <a:pt x="18" y="28"/>
                      </a:lnTo>
                      <a:lnTo>
                        <a:pt x="16" y="32"/>
                      </a:lnTo>
                      <a:lnTo>
                        <a:pt x="10" y="36"/>
                      </a:lnTo>
                      <a:lnTo>
                        <a:pt x="6" y="40"/>
                      </a:lnTo>
                      <a:lnTo>
                        <a:pt x="4" y="50"/>
                      </a:lnTo>
                      <a:lnTo>
                        <a:pt x="4" y="56"/>
                      </a:lnTo>
                      <a:lnTo>
                        <a:pt x="2" y="62"/>
                      </a:lnTo>
                      <a:lnTo>
                        <a:pt x="0" y="66"/>
                      </a:lnTo>
                      <a:lnTo>
                        <a:pt x="6" y="69"/>
                      </a:lnTo>
                      <a:lnTo>
                        <a:pt x="12" y="75"/>
                      </a:lnTo>
                      <a:lnTo>
                        <a:pt x="17" y="79"/>
                      </a:lnTo>
                      <a:lnTo>
                        <a:pt x="28" y="84"/>
                      </a:lnTo>
                      <a:lnTo>
                        <a:pt x="32" y="85"/>
                      </a:lnTo>
                      <a:lnTo>
                        <a:pt x="33" y="83"/>
                      </a:lnTo>
                      <a:lnTo>
                        <a:pt x="33" y="77"/>
                      </a:lnTo>
                      <a:lnTo>
                        <a:pt x="34" y="70"/>
                      </a:lnTo>
                      <a:lnTo>
                        <a:pt x="33" y="62"/>
                      </a:lnTo>
                      <a:lnTo>
                        <a:pt x="35" y="56"/>
                      </a:lnTo>
                      <a:lnTo>
                        <a:pt x="51" y="37"/>
                      </a:lnTo>
                      <a:lnTo>
                        <a:pt x="53" y="33"/>
                      </a:lnTo>
                      <a:lnTo>
                        <a:pt x="56" y="21"/>
                      </a:lnTo>
                      <a:lnTo>
                        <a:pt x="56" y="14"/>
                      </a:lnTo>
                      <a:lnTo>
                        <a:pt x="53" y="9"/>
                      </a:lnTo>
                      <a:lnTo>
                        <a:pt x="50" y="7"/>
                      </a:lnTo>
                      <a:lnTo>
                        <a:pt x="43" y="3"/>
                      </a:lnTo>
                      <a:lnTo>
                        <a:pt x="31" y="0"/>
                      </a:lnTo>
                    </a:path>
                  </a:pathLst>
                </a:custGeom>
                <a:solidFill>
                  <a:srgbClr val="00A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7" name="Group 164"/>
              <p:cNvGrpSpPr>
                <a:grpSpLocks/>
              </p:cNvGrpSpPr>
              <p:nvPr/>
            </p:nvGrpSpPr>
            <p:grpSpPr bwMode="auto">
              <a:xfrm>
                <a:off x="8524" y="7171"/>
                <a:ext cx="57" cy="85"/>
                <a:chOff x="8524" y="7171"/>
                <a:chExt cx="57" cy="85"/>
              </a:xfrm>
            </p:grpSpPr>
            <p:sp>
              <p:nvSpPr>
                <p:cNvPr id="2037" name="Freeform 165"/>
                <p:cNvSpPr>
                  <a:spLocks/>
                </p:cNvSpPr>
                <p:nvPr/>
              </p:nvSpPr>
              <p:spPr bwMode="auto">
                <a:xfrm>
                  <a:off x="8524" y="7171"/>
                  <a:ext cx="57" cy="85"/>
                </a:xfrm>
                <a:custGeom>
                  <a:avLst/>
                  <a:gdLst>
                    <a:gd name="T0" fmla="+- 0 8528 8524"/>
                    <a:gd name="T1" fmla="*/ T0 w 57"/>
                    <a:gd name="T2" fmla="+- 0 7227 7171"/>
                    <a:gd name="T3" fmla="*/ 7227 h 85"/>
                    <a:gd name="T4" fmla="+- 0 8528 8524"/>
                    <a:gd name="T5" fmla="*/ T4 w 57"/>
                    <a:gd name="T6" fmla="+- 0 7221 7171"/>
                    <a:gd name="T7" fmla="*/ 7221 h 85"/>
                    <a:gd name="T8" fmla="+- 0 8530 8524"/>
                    <a:gd name="T9" fmla="*/ T8 w 57"/>
                    <a:gd name="T10" fmla="+- 0 7211 7171"/>
                    <a:gd name="T11" fmla="*/ 7211 h 85"/>
                    <a:gd name="T12" fmla="+- 0 8534 8524"/>
                    <a:gd name="T13" fmla="*/ T12 w 57"/>
                    <a:gd name="T14" fmla="+- 0 7207 7171"/>
                    <a:gd name="T15" fmla="*/ 7207 h 85"/>
                    <a:gd name="T16" fmla="+- 0 8540 8524"/>
                    <a:gd name="T17" fmla="*/ T16 w 57"/>
                    <a:gd name="T18" fmla="+- 0 7203 7171"/>
                    <a:gd name="T19" fmla="*/ 7203 h 85"/>
                    <a:gd name="T20" fmla="+- 0 8542 8524"/>
                    <a:gd name="T21" fmla="*/ T20 w 57"/>
                    <a:gd name="T22" fmla="+- 0 7199 7171"/>
                    <a:gd name="T23" fmla="*/ 7199 h 85"/>
                    <a:gd name="T24" fmla="+- 0 8542 8524"/>
                    <a:gd name="T25" fmla="*/ T24 w 57"/>
                    <a:gd name="T26" fmla="+- 0 7191 7171"/>
                    <a:gd name="T27" fmla="*/ 7191 h 85"/>
                    <a:gd name="T28" fmla="+- 0 8542 8524"/>
                    <a:gd name="T29" fmla="*/ T28 w 57"/>
                    <a:gd name="T30" fmla="+- 0 7186 7171"/>
                    <a:gd name="T31" fmla="*/ 7186 h 85"/>
                    <a:gd name="T32" fmla="+- 0 8541 8524"/>
                    <a:gd name="T33" fmla="*/ T32 w 57"/>
                    <a:gd name="T34" fmla="+- 0 7179 7171"/>
                    <a:gd name="T35" fmla="*/ 7179 h 85"/>
                    <a:gd name="T36" fmla="+- 0 8543 8524"/>
                    <a:gd name="T37" fmla="*/ T36 w 57"/>
                    <a:gd name="T38" fmla="+- 0 7175 7171"/>
                    <a:gd name="T39" fmla="*/ 7175 h 85"/>
                    <a:gd name="T40" fmla="+- 0 8548 8524"/>
                    <a:gd name="T41" fmla="*/ T40 w 57"/>
                    <a:gd name="T42" fmla="+- 0 7171 7171"/>
                    <a:gd name="T43" fmla="*/ 7171 h 85"/>
                    <a:gd name="T44" fmla="+- 0 8555 8524"/>
                    <a:gd name="T45" fmla="*/ T44 w 57"/>
                    <a:gd name="T46" fmla="+- 0 7171 7171"/>
                    <a:gd name="T47" fmla="*/ 7171 h 85"/>
                    <a:gd name="T48" fmla="+- 0 8561 8524"/>
                    <a:gd name="T49" fmla="*/ T48 w 57"/>
                    <a:gd name="T50" fmla="+- 0 7173 7171"/>
                    <a:gd name="T51" fmla="*/ 7173 h 85"/>
                    <a:gd name="T52" fmla="+- 0 8567 8524"/>
                    <a:gd name="T53" fmla="*/ T52 w 57"/>
                    <a:gd name="T54" fmla="+- 0 7174 7171"/>
                    <a:gd name="T55" fmla="*/ 7174 h 85"/>
                    <a:gd name="T56" fmla="+- 0 8574 8524"/>
                    <a:gd name="T57" fmla="*/ T56 w 57"/>
                    <a:gd name="T58" fmla="+- 0 7178 7171"/>
                    <a:gd name="T59" fmla="*/ 7178 h 85"/>
                    <a:gd name="T60" fmla="+- 0 8577 8524"/>
                    <a:gd name="T61" fmla="*/ T60 w 57"/>
                    <a:gd name="T62" fmla="+- 0 7180 7171"/>
                    <a:gd name="T63" fmla="*/ 7180 h 85"/>
                    <a:gd name="T64" fmla="+- 0 8580 8524"/>
                    <a:gd name="T65" fmla="*/ T64 w 57"/>
                    <a:gd name="T66" fmla="+- 0 7185 7171"/>
                    <a:gd name="T67" fmla="*/ 7185 h 85"/>
                    <a:gd name="T68" fmla="+- 0 8580 8524"/>
                    <a:gd name="T69" fmla="*/ T68 w 57"/>
                    <a:gd name="T70" fmla="+- 0 7192 7171"/>
                    <a:gd name="T71" fmla="*/ 7192 h 85"/>
                    <a:gd name="T72" fmla="+- 0 8579 8524"/>
                    <a:gd name="T73" fmla="*/ T72 w 57"/>
                    <a:gd name="T74" fmla="+- 0 7198 7171"/>
                    <a:gd name="T75" fmla="*/ 7198 h 85"/>
                    <a:gd name="T76" fmla="+- 0 8577 8524"/>
                    <a:gd name="T77" fmla="*/ T76 w 57"/>
                    <a:gd name="T78" fmla="+- 0 7204 7171"/>
                    <a:gd name="T79" fmla="*/ 7204 h 85"/>
                    <a:gd name="T80" fmla="+- 0 8575 8524"/>
                    <a:gd name="T81" fmla="*/ T80 w 57"/>
                    <a:gd name="T82" fmla="+- 0 7208 7171"/>
                    <a:gd name="T83" fmla="*/ 7208 h 85"/>
                    <a:gd name="T84" fmla="+- 0 8571 8524"/>
                    <a:gd name="T85" fmla="*/ T84 w 57"/>
                    <a:gd name="T86" fmla="+- 0 7213 7171"/>
                    <a:gd name="T87" fmla="*/ 7213 h 85"/>
                    <a:gd name="T88" fmla="+- 0 8567 8524"/>
                    <a:gd name="T89" fmla="*/ T88 w 57"/>
                    <a:gd name="T90" fmla="+- 0 7218 7171"/>
                    <a:gd name="T91" fmla="*/ 7218 h 85"/>
                    <a:gd name="T92" fmla="+- 0 8563 8524"/>
                    <a:gd name="T93" fmla="*/ T92 w 57"/>
                    <a:gd name="T94" fmla="+- 0 7223 7171"/>
                    <a:gd name="T95" fmla="*/ 7223 h 85"/>
                    <a:gd name="T96" fmla="+- 0 8559 8524"/>
                    <a:gd name="T97" fmla="*/ T96 w 57"/>
                    <a:gd name="T98" fmla="+- 0 7227 7171"/>
                    <a:gd name="T99" fmla="*/ 7227 h 85"/>
                    <a:gd name="T100" fmla="+- 0 8557 8524"/>
                    <a:gd name="T101" fmla="*/ T100 w 57"/>
                    <a:gd name="T102" fmla="+- 0 7233 7171"/>
                    <a:gd name="T103" fmla="*/ 7233 h 85"/>
                    <a:gd name="T104" fmla="+- 0 8558 8524"/>
                    <a:gd name="T105" fmla="*/ T104 w 57"/>
                    <a:gd name="T106" fmla="+- 0 7241 7171"/>
                    <a:gd name="T107" fmla="*/ 7241 h 85"/>
                    <a:gd name="T108" fmla="+- 0 8557 8524"/>
                    <a:gd name="T109" fmla="*/ T108 w 57"/>
                    <a:gd name="T110" fmla="+- 0 7248 7171"/>
                    <a:gd name="T111" fmla="*/ 7248 h 85"/>
                    <a:gd name="T112" fmla="+- 0 8557 8524"/>
                    <a:gd name="T113" fmla="*/ T112 w 57"/>
                    <a:gd name="T114" fmla="+- 0 7254 7171"/>
                    <a:gd name="T115" fmla="*/ 7254 h 85"/>
                    <a:gd name="T116" fmla="+- 0 8556 8524"/>
                    <a:gd name="T117" fmla="*/ T116 w 57"/>
                    <a:gd name="T118" fmla="+- 0 7256 7171"/>
                    <a:gd name="T119" fmla="*/ 7256 h 85"/>
                    <a:gd name="T120" fmla="+- 0 8552 8524"/>
                    <a:gd name="T121" fmla="*/ T120 w 57"/>
                    <a:gd name="T122" fmla="+- 0 7255 7171"/>
                    <a:gd name="T123" fmla="*/ 7255 h 85"/>
                    <a:gd name="T124" fmla="+- 0 8547 8524"/>
                    <a:gd name="T125" fmla="*/ T124 w 57"/>
                    <a:gd name="T126" fmla="+- 0 7253 7171"/>
                    <a:gd name="T127" fmla="*/ 7253 h 85"/>
                    <a:gd name="T128" fmla="+- 0 8541 8524"/>
                    <a:gd name="T129" fmla="*/ T128 w 57"/>
                    <a:gd name="T130" fmla="+- 0 7250 7171"/>
                    <a:gd name="T131" fmla="*/ 7250 h 85"/>
                    <a:gd name="T132" fmla="+- 0 8536 8524"/>
                    <a:gd name="T133" fmla="*/ T132 w 57"/>
                    <a:gd name="T134" fmla="+- 0 7246 7171"/>
                    <a:gd name="T135" fmla="*/ 7246 h 85"/>
                    <a:gd name="T136" fmla="+- 0 8530 8524"/>
                    <a:gd name="T137" fmla="*/ T136 w 57"/>
                    <a:gd name="T138" fmla="+- 0 7240 7171"/>
                    <a:gd name="T139" fmla="*/ 7240 h 85"/>
                    <a:gd name="T140" fmla="+- 0 8524 8524"/>
                    <a:gd name="T141" fmla="*/ T140 w 57"/>
                    <a:gd name="T142" fmla="+- 0 7237 7171"/>
                    <a:gd name="T143" fmla="*/ 7237 h 85"/>
                    <a:gd name="T144" fmla="+- 0 8526 8524"/>
                    <a:gd name="T145" fmla="*/ T144 w 57"/>
                    <a:gd name="T146" fmla="+- 0 7233 7171"/>
                    <a:gd name="T147" fmla="*/ 7233 h 85"/>
                    <a:gd name="T148" fmla="+- 0 8528 8524"/>
                    <a:gd name="T149" fmla="*/ T148 w 57"/>
                    <a:gd name="T150" fmla="+- 0 7227 7171"/>
                    <a:gd name="T151" fmla="*/ 7227 h 8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</a:cxnLst>
                  <a:rect l="0" t="0" r="r" b="b"/>
                  <a:pathLst>
                    <a:path w="57" h="85">
                      <a:moveTo>
                        <a:pt x="4" y="56"/>
                      </a:moveTo>
                      <a:lnTo>
                        <a:pt x="4" y="50"/>
                      </a:lnTo>
                      <a:lnTo>
                        <a:pt x="6" y="40"/>
                      </a:lnTo>
                      <a:lnTo>
                        <a:pt x="10" y="36"/>
                      </a:lnTo>
                      <a:lnTo>
                        <a:pt x="16" y="32"/>
                      </a:lnTo>
                      <a:lnTo>
                        <a:pt x="18" y="28"/>
                      </a:lnTo>
                      <a:lnTo>
                        <a:pt x="18" y="20"/>
                      </a:lnTo>
                      <a:lnTo>
                        <a:pt x="18" y="15"/>
                      </a:lnTo>
                      <a:lnTo>
                        <a:pt x="17" y="8"/>
                      </a:lnTo>
                      <a:lnTo>
                        <a:pt x="19" y="4"/>
                      </a:lnTo>
                      <a:lnTo>
                        <a:pt x="24" y="0"/>
                      </a:lnTo>
                      <a:lnTo>
                        <a:pt x="31" y="0"/>
                      </a:lnTo>
                      <a:lnTo>
                        <a:pt x="37" y="2"/>
                      </a:lnTo>
                      <a:lnTo>
                        <a:pt x="43" y="3"/>
                      </a:lnTo>
                      <a:lnTo>
                        <a:pt x="50" y="7"/>
                      </a:lnTo>
                      <a:lnTo>
                        <a:pt x="53" y="9"/>
                      </a:lnTo>
                      <a:lnTo>
                        <a:pt x="56" y="14"/>
                      </a:lnTo>
                      <a:lnTo>
                        <a:pt x="56" y="21"/>
                      </a:lnTo>
                      <a:lnTo>
                        <a:pt x="55" y="27"/>
                      </a:lnTo>
                      <a:lnTo>
                        <a:pt x="53" y="33"/>
                      </a:lnTo>
                      <a:lnTo>
                        <a:pt x="51" y="37"/>
                      </a:lnTo>
                      <a:lnTo>
                        <a:pt x="47" y="42"/>
                      </a:lnTo>
                      <a:lnTo>
                        <a:pt x="43" y="47"/>
                      </a:lnTo>
                      <a:lnTo>
                        <a:pt x="39" y="52"/>
                      </a:lnTo>
                      <a:lnTo>
                        <a:pt x="35" y="56"/>
                      </a:lnTo>
                      <a:lnTo>
                        <a:pt x="33" y="62"/>
                      </a:lnTo>
                      <a:lnTo>
                        <a:pt x="34" y="70"/>
                      </a:lnTo>
                      <a:lnTo>
                        <a:pt x="33" y="77"/>
                      </a:lnTo>
                      <a:lnTo>
                        <a:pt x="33" y="83"/>
                      </a:lnTo>
                      <a:lnTo>
                        <a:pt x="32" y="85"/>
                      </a:lnTo>
                      <a:lnTo>
                        <a:pt x="28" y="84"/>
                      </a:lnTo>
                      <a:lnTo>
                        <a:pt x="23" y="82"/>
                      </a:lnTo>
                      <a:lnTo>
                        <a:pt x="17" y="79"/>
                      </a:lnTo>
                      <a:lnTo>
                        <a:pt x="12" y="75"/>
                      </a:lnTo>
                      <a:lnTo>
                        <a:pt x="6" y="69"/>
                      </a:lnTo>
                      <a:lnTo>
                        <a:pt x="0" y="66"/>
                      </a:lnTo>
                      <a:lnTo>
                        <a:pt x="2" y="62"/>
                      </a:lnTo>
                      <a:lnTo>
                        <a:pt x="4" y="56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8" name="Group 166"/>
              <p:cNvGrpSpPr>
                <a:grpSpLocks/>
              </p:cNvGrpSpPr>
              <p:nvPr/>
            </p:nvGrpSpPr>
            <p:grpSpPr bwMode="auto">
              <a:xfrm>
                <a:off x="7444" y="8078"/>
                <a:ext cx="2452" cy="3023"/>
                <a:chOff x="7444" y="8078"/>
                <a:chExt cx="2452" cy="3023"/>
              </a:xfrm>
            </p:grpSpPr>
            <p:sp>
              <p:nvSpPr>
                <p:cNvPr id="2034" name="Freeform 167"/>
                <p:cNvSpPr>
                  <a:spLocks/>
                </p:cNvSpPr>
                <p:nvPr/>
              </p:nvSpPr>
              <p:spPr bwMode="auto">
                <a:xfrm>
                  <a:off x="7444" y="8078"/>
                  <a:ext cx="2452" cy="3023"/>
                </a:xfrm>
                <a:custGeom>
                  <a:avLst/>
                  <a:gdLst>
                    <a:gd name="T0" fmla="+- 0 7550 7444"/>
                    <a:gd name="T1" fmla="*/ T0 w 2452"/>
                    <a:gd name="T2" fmla="+- 0 8138 8078"/>
                    <a:gd name="T3" fmla="*/ 8138 h 3023"/>
                    <a:gd name="T4" fmla="+- 0 7623 7444"/>
                    <a:gd name="T5" fmla="*/ T4 w 2452"/>
                    <a:gd name="T6" fmla="+- 0 8232 8078"/>
                    <a:gd name="T7" fmla="*/ 8232 h 3023"/>
                    <a:gd name="T8" fmla="+- 0 7695 7444"/>
                    <a:gd name="T9" fmla="*/ T8 w 2452"/>
                    <a:gd name="T10" fmla="+- 0 8327 8078"/>
                    <a:gd name="T11" fmla="*/ 8327 h 3023"/>
                    <a:gd name="T12" fmla="+- 0 7773 7444"/>
                    <a:gd name="T13" fmla="*/ T12 w 2452"/>
                    <a:gd name="T14" fmla="+- 0 8416 8078"/>
                    <a:gd name="T15" fmla="*/ 8416 h 3023"/>
                    <a:gd name="T16" fmla="+- 0 7859 7444"/>
                    <a:gd name="T17" fmla="*/ T16 w 2452"/>
                    <a:gd name="T18" fmla="+- 0 8498 8078"/>
                    <a:gd name="T19" fmla="*/ 8498 h 3023"/>
                    <a:gd name="T20" fmla="+- 0 7945 7444"/>
                    <a:gd name="T21" fmla="*/ T20 w 2452"/>
                    <a:gd name="T22" fmla="+- 0 8581 8078"/>
                    <a:gd name="T23" fmla="*/ 8581 h 3023"/>
                    <a:gd name="T24" fmla="+- 0 8003 7444"/>
                    <a:gd name="T25" fmla="*/ T24 w 2452"/>
                    <a:gd name="T26" fmla="+- 0 8679 8078"/>
                    <a:gd name="T27" fmla="*/ 8679 h 3023"/>
                    <a:gd name="T28" fmla="+- 0 8085 7444"/>
                    <a:gd name="T29" fmla="*/ T28 w 2452"/>
                    <a:gd name="T30" fmla="+- 0 8761 8078"/>
                    <a:gd name="T31" fmla="*/ 8761 h 3023"/>
                    <a:gd name="T32" fmla="+- 0 8154 7444"/>
                    <a:gd name="T33" fmla="*/ T32 w 2452"/>
                    <a:gd name="T34" fmla="+- 0 8858 8078"/>
                    <a:gd name="T35" fmla="*/ 8858 h 3023"/>
                    <a:gd name="T36" fmla="+- 0 8239 7444"/>
                    <a:gd name="T37" fmla="*/ T36 w 2452"/>
                    <a:gd name="T38" fmla="+- 0 8941 8078"/>
                    <a:gd name="T39" fmla="*/ 8941 h 3023"/>
                    <a:gd name="T40" fmla="+- 0 8312 7444"/>
                    <a:gd name="T41" fmla="*/ T40 w 2452"/>
                    <a:gd name="T42" fmla="+- 0 9034 8078"/>
                    <a:gd name="T43" fmla="*/ 9034 h 3023"/>
                    <a:gd name="T44" fmla="+- 0 8411 7444"/>
                    <a:gd name="T45" fmla="*/ T44 w 2452"/>
                    <a:gd name="T46" fmla="+- 0 9100 8078"/>
                    <a:gd name="T47" fmla="*/ 9100 h 3023"/>
                    <a:gd name="T48" fmla="+- 0 8525 7444"/>
                    <a:gd name="T49" fmla="*/ T48 w 2452"/>
                    <a:gd name="T50" fmla="+- 0 9139 8078"/>
                    <a:gd name="T51" fmla="*/ 9139 h 3023"/>
                    <a:gd name="T52" fmla="+- 0 8615 7444"/>
                    <a:gd name="T53" fmla="*/ T52 w 2452"/>
                    <a:gd name="T54" fmla="+- 0 9215 8078"/>
                    <a:gd name="T55" fmla="*/ 9215 h 3023"/>
                    <a:gd name="T56" fmla="+- 0 8684 7444"/>
                    <a:gd name="T57" fmla="*/ T56 w 2452"/>
                    <a:gd name="T58" fmla="+- 0 9313 8078"/>
                    <a:gd name="T59" fmla="*/ 9313 h 3023"/>
                    <a:gd name="T60" fmla="+- 0 8770 7444"/>
                    <a:gd name="T61" fmla="*/ T60 w 2452"/>
                    <a:gd name="T62" fmla="+- 0 9444 8078"/>
                    <a:gd name="T63" fmla="*/ 9444 h 3023"/>
                    <a:gd name="T64" fmla="+- 0 8858 7444"/>
                    <a:gd name="T65" fmla="*/ T64 w 2452"/>
                    <a:gd name="T66" fmla="+- 0 9519 8078"/>
                    <a:gd name="T67" fmla="*/ 9519 h 3023"/>
                    <a:gd name="T68" fmla="+- 0 8912 7444"/>
                    <a:gd name="T69" fmla="*/ T68 w 2452"/>
                    <a:gd name="T70" fmla="+- 0 9625 8078"/>
                    <a:gd name="T71" fmla="*/ 9625 h 3023"/>
                    <a:gd name="T72" fmla="+- 0 8962 7444"/>
                    <a:gd name="T73" fmla="*/ T72 w 2452"/>
                    <a:gd name="T74" fmla="+- 0 9721 8078"/>
                    <a:gd name="T75" fmla="*/ 9721 h 3023"/>
                    <a:gd name="T76" fmla="+- 0 9042 7444"/>
                    <a:gd name="T77" fmla="*/ T76 w 2452"/>
                    <a:gd name="T78" fmla="+- 0 9810 8078"/>
                    <a:gd name="T79" fmla="*/ 9810 h 3023"/>
                    <a:gd name="T80" fmla="+- 0 9112 7444"/>
                    <a:gd name="T81" fmla="*/ T80 w 2452"/>
                    <a:gd name="T82" fmla="+- 0 9907 8078"/>
                    <a:gd name="T83" fmla="*/ 9907 h 3023"/>
                    <a:gd name="T84" fmla="+- 0 9195 7444"/>
                    <a:gd name="T85" fmla="*/ T84 w 2452"/>
                    <a:gd name="T86" fmla="+- 0 9992 8078"/>
                    <a:gd name="T87" fmla="*/ 9992 h 3023"/>
                    <a:gd name="T88" fmla="+- 0 9276 7444"/>
                    <a:gd name="T89" fmla="*/ T88 w 2452"/>
                    <a:gd name="T90" fmla="+- 0 10075 8078"/>
                    <a:gd name="T91" fmla="*/ 10075 h 3023"/>
                    <a:gd name="T92" fmla="+- 0 9357 7444"/>
                    <a:gd name="T93" fmla="*/ T92 w 2452"/>
                    <a:gd name="T94" fmla="+- 0 10159 8078"/>
                    <a:gd name="T95" fmla="*/ 10159 h 3023"/>
                    <a:gd name="T96" fmla="+- 0 9467 7444"/>
                    <a:gd name="T97" fmla="*/ T96 w 2452"/>
                    <a:gd name="T98" fmla="+- 0 10287 8078"/>
                    <a:gd name="T99" fmla="*/ 10287 h 3023"/>
                    <a:gd name="T100" fmla="+- 0 9522 7444"/>
                    <a:gd name="T101" fmla="*/ T100 w 2452"/>
                    <a:gd name="T102" fmla="+- 0 10311 8078"/>
                    <a:gd name="T103" fmla="*/ 10311 h 3023"/>
                    <a:gd name="T104" fmla="+- 0 9539 7444"/>
                    <a:gd name="T105" fmla="*/ T104 w 2452"/>
                    <a:gd name="T106" fmla="+- 0 10429 8078"/>
                    <a:gd name="T107" fmla="*/ 10429 h 3023"/>
                    <a:gd name="T108" fmla="+- 0 9558 7444"/>
                    <a:gd name="T109" fmla="*/ T108 w 2452"/>
                    <a:gd name="T110" fmla="+- 0 10544 8078"/>
                    <a:gd name="T111" fmla="*/ 10544 h 3023"/>
                    <a:gd name="T112" fmla="+- 0 9618 7444"/>
                    <a:gd name="T113" fmla="*/ T112 w 2452"/>
                    <a:gd name="T114" fmla="+- 0 10646 8078"/>
                    <a:gd name="T115" fmla="*/ 10646 h 3023"/>
                    <a:gd name="T116" fmla="+- 0 9736 7444"/>
                    <a:gd name="T117" fmla="*/ T116 w 2452"/>
                    <a:gd name="T118" fmla="+- 0 10771 8078"/>
                    <a:gd name="T119" fmla="*/ 10771 h 3023"/>
                    <a:gd name="T120" fmla="+- 0 9801 7444"/>
                    <a:gd name="T121" fmla="*/ T120 w 2452"/>
                    <a:gd name="T122" fmla="+- 0 10869 8078"/>
                    <a:gd name="T123" fmla="*/ 10869 h 3023"/>
                    <a:gd name="T124" fmla="+- 0 9853 7444"/>
                    <a:gd name="T125" fmla="*/ T124 w 2452"/>
                    <a:gd name="T126" fmla="+- 0 10976 8078"/>
                    <a:gd name="T127" fmla="*/ 10976 h 3023"/>
                    <a:gd name="T128" fmla="+- 0 9877 7444"/>
                    <a:gd name="T129" fmla="*/ T128 w 2452"/>
                    <a:gd name="T130" fmla="+- 0 11082 8078"/>
                    <a:gd name="T131" fmla="*/ 11082 h 3023"/>
                    <a:gd name="T132" fmla="+- 0 9557 7444"/>
                    <a:gd name="T133" fmla="*/ T132 w 2452"/>
                    <a:gd name="T134" fmla="+- 0 11042 8078"/>
                    <a:gd name="T135" fmla="*/ 11042 h 3023"/>
                    <a:gd name="T136" fmla="+- 0 9480 7444"/>
                    <a:gd name="T137" fmla="*/ T136 w 2452"/>
                    <a:gd name="T138" fmla="+- 0 10951 8078"/>
                    <a:gd name="T139" fmla="*/ 10951 h 3023"/>
                    <a:gd name="T140" fmla="+- 0 9402 7444"/>
                    <a:gd name="T141" fmla="*/ T140 w 2452"/>
                    <a:gd name="T142" fmla="+- 0 10860 8078"/>
                    <a:gd name="T143" fmla="*/ 10860 h 3023"/>
                    <a:gd name="T144" fmla="+- 0 9338 7444"/>
                    <a:gd name="T145" fmla="*/ T144 w 2452"/>
                    <a:gd name="T146" fmla="+- 0 10761 8078"/>
                    <a:gd name="T147" fmla="*/ 10761 h 3023"/>
                    <a:gd name="T148" fmla="+- 0 9283 7444"/>
                    <a:gd name="T149" fmla="*/ T148 w 2452"/>
                    <a:gd name="T150" fmla="+- 0 10655 8078"/>
                    <a:gd name="T151" fmla="*/ 10655 h 3023"/>
                    <a:gd name="T152" fmla="+- 0 9225 7444"/>
                    <a:gd name="T153" fmla="*/ T152 w 2452"/>
                    <a:gd name="T154" fmla="+- 0 10551 8078"/>
                    <a:gd name="T155" fmla="*/ 10551 h 3023"/>
                    <a:gd name="T156" fmla="+- 0 9159 7444"/>
                    <a:gd name="T157" fmla="*/ T156 w 2452"/>
                    <a:gd name="T158" fmla="+- 0 10455 8078"/>
                    <a:gd name="T159" fmla="*/ 10455 h 3023"/>
                    <a:gd name="T160" fmla="+- 0 9084 7444"/>
                    <a:gd name="T161" fmla="*/ T160 w 2452"/>
                    <a:gd name="T162" fmla="+- 0 10361 8078"/>
                    <a:gd name="T163" fmla="*/ 10361 h 3023"/>
                    <a:gd name="T164" fmla="+- 0 9011 7444"/>
                    <a:gd name="T165" fmla="*/ T164 w 2452"/>
                    <a:gd name="T166" fmla="+- 0 10267 8078"/>
                    <a:gd name="T167" fmla="*/ 10267 h 3023"/>
                    <a:gd name="T168" fmla="+- 0 8943 7444"/>
                    <a:gd name="T169" fmla="*/ T168 w 2452"/>
                    <a:gd name="T170" fmla="+- 0 10167 8078"/>
                    <a:gd name="T171" fmla="*/ 10167 h 3023"/>
                    <a:gd name="T172" fmla="+- 0 8865 7444"/>
                    <a:gd name="T173" fmla="*/ T172 w 2452"/>
                    <a:gd name="T174" fmla="+- 0 10078 8078"/>
                    <a:gd name="T175" fmla="*/ 10078 h 3023"/>
                    <a:gd name="T176" fmla="+- 0 8789 7444"/>
                    <a:gd name="T177" fmla="*/ T176 w 2452"/>
                    <a:gd name="T178" fmla="+- 0 9992 8078"/>
                    <a:gd name="T179" fmla="*/ 9992 h 3023"/>
                    <a:gd name="T180" fmla="+- 0 8776 7444"/>
                    <a:gd name="T181" fmla="*/ T180 w 2452"/>
                    <a:gd name="T182" fmla="+- 0 9825 8078"/>
                    <a:gd name="T183" fmla="*/ 9825 h 3023"/>
                    <a:gd name="T184" fmla="+- 0 8711 7444"/>
                    <a:gd name="T185" fmla="*/ T184 w 2452"/>
                    <a:gd name="T186" fmla="+- 0 9668 8078"/>
                    <a:gd name="T187" fmla="*/ 9668 h 3023"/>
                    <a:gd name="T188" fmla="+- 0 8624 7444"/>
                    <a:gd name="T189" fmla="*/ T188 w 2452"/>
                    <a:gd name="T190" fmla="+- 0 9524 8078"/>
                    <a:gd name="T191" fmla="*/ 9524 h 3023"/>
                    <a:gd name="T192" fmla="+- 0 8528 7444"/>
                    <a:gd name="T193" fmla="*/ T192 w 2452"/>
                    <a:gd name="T194" fmla="+- 0 9383 8078"/>
                    <a:gd name="T195" fmla="*/ 9383 h 3023"/>
                    <a:gd name="T196" fmla="+- 0 8427 7444"/>
                    <a:gd name="T197" fmla="*/ T196 w 2452"/>
                    <a:gd name="T198" fmla="+- 0 9245 8078"/>
                    <a:gd name="T199" fmla="*/ 9245 h 3023"/>
                    <a:gd name="T200" fmla="+- 0 8321 7444"/>
                    <a:gd name="T201" fmla="*/ T200 w 2452"/>
                    <a:gd name="T202" fmla="+- 0 9112 8078"/>
                    <a:gd name="T203" fmla="*/ 9112 h 3023"/>
                    <a:gd name="T204" fmla="+- 0 8210 7444"/>
                    <a:gd name="T205" fmla="*/ T204 w 2452"/>
                    <a:gd name="T206" fmla="+- 0 9054 8078"/>
                    <a:gd name="T207" fmla="*/ 9054 h 3023"/>
                    <a:gd name="T208" fmla="+- 0 8167 7444"/>
                    <a:gd name="T209" fmla="*/ T208 w 2452"/>
                    <a:gd name="T210" fmla="+- 0 9051 8078"/>
                    <a:gd name="T211" fmla="*/ 9051 h 3023"/>
                    <a:gd name="T212" fmla="+- 0 8084 7444"/>
                    <a:gd name="T213" fmla="*/ T212 w 2452"/>
                    <a:gd name="T214" fmla="+- 0 8960 8078"/>
                    <a:gd name="T215" fmla="*/ 8960 h 3023"/>
                    <a:gd name="T216" fmla="+- 0 8010 7444"/>
                    <a:gd name="T217" fmla="*/ T216 w 2452"/>
                    <a:gd name="T218" fmla="+- 0 8868 8078"/>
                    <a:gd name="T219" fmla="*/ 8868 h 3023"/>
                    <a:gd name="T220" fmla="+- 0 7934 7444"/>
                    <a:gd name="T221" fmla="*/ T220 w 2452"/>
                    <a:gd name="T222" fmla="+- 0 8777 8078"/>
                    <a:gd name="T223" fmla="*/ 8777 h 3023"/>
                    <a:gd name="T224" fmla="+- 0 7860 7444"/>
                    <a:gd name="T225" fmla="*/ T224 w 2452"/>
                    <a:gd name="T226" fmla="+- 0 8685 8078"/>
                    <a:gd name="T227" fmla="*/ 8685 h 3023"/>
                    <a:gd name="T228" fmla="+- 0 7785 7444"/>
                    <a:gd name="T229" fmla="*/ T228 w 2452"/>
                    <a:gd name="T230" fmla="+- 0 8591 8078"/>
                    <a:gd name="T231" fmla="*/ 8591 h 3023"/>
                    <a:gd name="T232" fmla="+- 0 7714 7444"/>
                    <a:gd name="T233" fmla="*/ T232 w 2452"/>
                    <a:gd name="T234" fmla="+- 0 8496 8078"/>
                    <a:gd name="T235" fmla="*/ 8496 h 3023"/>
                    <a:gd name="T236" fmla="+- 0 7642 7444"/>
                    <a:gd name="T237" fmla="*/ T236 w 2452"/>
                    <a:gd name="T238" fmla="+- 0 8402 8078"/>
                    <a:gd name="T239" fmla="*/ 8402 h 3023"/>
                    <a:gd name="T240" fmla="+- 0 7572 7444"/>
                    <a:gd name="T241" fmla="*/ T240 w 2452"/>
                    <a:gd name="T242" fmla="+- 0 8305 8078"/>
                    <a:gd name="T243" fmla="*/ 8305 h 3023"/>
                    <a:gd name="T244" fmla="+- 0 7509 7444"/>
                    <a:gd name="T245" fmla="*/ T244 w 2452"/>
                    <a:gd name="T246" fmla="+- 0 8203 8078"/>
                    <a:gd name="T247" fmla="*/ 8203 h 30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  <a:cxn ang="0">
                      <a:pos x="T241" y="T243"/>
                    </a:cxn>
                    <a:cxn ang="0">
                      <a:pos x="T245" y="T247"/>
                    </a:cxn>
                  </a:cxnLst>
                  <a:rect l="0" t="0" r="r" b="b"/>
                  <a:pathLst>
                    <a:path w="2452" h="3023">
                      <a:moveTo>
                        <a:pt x="10" y="4"/>
                      </a:moveTo>
                      <a:lnTo>
                        <a:pt x="17" y="5"/>
                      </a:lnTo>
                      <a:lnTo>
                        <a:pt x="21" y="8"/>
                      </a:lnTo>
                      <a:lnTo>
                        <a:pt x="27" y="9"/>
                      </a:lnTo>
                      <a:lnTo>
                        <a:pt x="33" y="11"/>
                      </a:lnTo>
                      <a:lnTo>
                        <a:pt x="39" y="13"/>
                      </a:lnTo>
                      <a:lnTo>
                        <a:pt x="45" y="14"/>
                      </a:lnTo>
                      <a:lnTo>
                        <a:pt x="50" y="16"/>
                      </a:lnTo>
                      <a:lnTo>
                        <a:pt x="56" y="18"/>
                      </a:lnTo>
                      <a:lnTo>
                        <a:pt x="61" y="22"/>
                      </a:lnTo>
                      <a:lnTo>
                        <a:pt x="67" y="24"/>
                      </a:lnTo>
                      <a:lnTo>
                        <a:pt x="71" y="27"/>
                      </a:lnTo>
                      <a:lnTo>
                        <a:pt x="76" y="30"/>
                      </a:lnTo>
                      <a:lnTo>
                        <a:pt x="81" y="34"/>
                      </a:lnTo>
                      <a:lnTo>
                        <a:pt x="86" y="37"/>
                      </a:lnTo>
                      <a:lnTo>
                        <a:pt x="89" y="42"/>
                      </a:lnTo>
                      <a:lnTo>
                        <a:pt x="94" y="46"/>
                      </a:lnTo>
                      <a:lnTo>
                        <a:pt x="99" y="49"/>
                      </a:lnTo>
                      <a:lnTo>
                        <a:pt x="103" y="55"/>
                      </a:lnTo>
                      <a:lnTo>
                        <a:pt x="106" y="60"/>
                      </a:lnTo>
                      <a:lnTo>
                        <a:pt x="111" y="64"/>
                      </a:lnTo>
                      <a:lnTo>
                        <a:pt x="114" y="68"/>
                      </a:lnTo>
                      <a:lnTo>
                        <a:pt x="117" y="72"/>
                      </a:lnTo>
                      <a:lnTo>
                        <a:pt x="121" y="78"/>
                      </a:lnTo>
                      <a:lnTo>
                        <a:pt x="126" y="82"/>
                      </a:lnTo>
                      <a:lnTo>
                        <a:pt x="129" y="87"/>
                      </a:lnTo>
                      <a:lnTo>
                        <a:pt x="133" y="91"/>
                      </a:lnTo>
                      <a:lnTo>
                        <a:pt x="136" y="95"/>
                      </a:lnTo>
                      <a:lnTo>
                        <a:pt x="140" y="102"/>
                      </a:lnTo>
                      <a:lnTo>
                        <a:pt x="143" y="106"/>
                      </a:lnTo>
                      <a:lnTo>
                        <a:pt x="146" y="110"/>
                      </a:lnTo>
                      <a:lnTo>
                        <a:pt x="151" y="114"/>
                      </a:lnTo>
                      <a:lnTo>
                        <a:pt x="155" y="120"/>
                      </a:lnTo>
                      <a:lnTo>
                        <a:pt x="158" y="125"/>
                      </a:lnTo>
                      <a:lnTo>
                        <a:pt x="162" y="129"/>
                      </a:lnTo>
                      <a:lnTo>
                        <a:pt x="165" y="135"/>
                      </a:lnTo>
                      <a:lnTo>
                        <a:pt x="169" y="139"/>
                      </a:lnTo>
                      <a:lnTo>
                        <a:pt x="172" y="144"/>
                      </a:lnTo>
                      <a:lnTo>
                        <a:pt x="175" y="148"/>
                      </a:lnTo>
                      <a:lnTo>
                        <a:pt x="179" y="154"/>
                      </a:lnTo>
                      <a:lnTo>
                        <a:pt x="182" y="158"/>
                      </a:lnTo>
                      <a:lnTo>
                        <a:pt x="186" y="163"/>
                      </a:lnTo>
                      <a:lnTo>
                        <a:pt x="189" y="167"/>
                      </a:lnTo>
                      <a:lnTo>
                        <a:pt x="194" y="173"/>
                      </a:lnTo>
                      <a:lnTo>
                        <a:pt x="198" y="177"/>
                      </a:lnTo>
                      <a:lnTo>
                        <a:pt x="201" y="181"/>
                      </a:lnTo>
                      <a:lnTo>
                        <a:pt x="205" y="187"/>
                      </a:lnTo>
                      <a:lnTo>
                        <a:pt x="208" y="192"/>
                      </a:lnTo>
                      <a:lnTo>
                        <a:pt x="211" y="196"/>
                      </a:lnTo>
                      <a:lnTo>
                        <a:pt x="215" y="201"/>
                      </a:lnTo>
                      <a:lnTo>
                        <a:pt x="218" y="207"/>
                      </a:lnTo>
                      <a:lnTo>
                        <a:pt x="222" y="211"/>
                      </a:lnTo>
                      <a:lnTo>
                        <a:pt x="225" y="215"/>
                      </a:lnTo>
                      <a:lnTo>
                        <a:pt x="228" y="220"/>
                      </a:lnTo>
                      <a:lnTo>
                        <a:pt x="234" y="225"/>
                      </a:lnTo>
                      <a:lnTo>
                        <a:pt x="237" y="230"/>
                      </a:lnTo>
                      <a:lnTo>
                        <a:pt x="240" y="234"/>
                      </a:lnTo>
                      <a:lnTo>
                        <a:pt x="244" y="238"/>
                      </a:lnTo>
                      <a:lnTo>
                        <a:pt x="247" y="244"/>
                      </a:lnTo>
                      <a:lnTo>
                        <a:pt x="251" y="249"/>
                      </a:lnTo>
                      <a:lnTo>
                        <a:pt x="256" y="253"/>
                      </a:lnTo>
                      <a:lnTo>
                        <a:pt x="259" y="257"/>
                      </a:lnTo>
                      <a:lnTo>
                        <a:pt x="263" y="263"/>
                      </a:lnTo>
                      <a:lnTo>
                        <a:pt x="266" y="267"/>
                      </a:lnTo>
                      <a:lnTo>
                        <a:pt x="269" y="272"/>
                      </a:lnTo>
                      <a:lnTo>
                        <a:pt x="274" y="276"/>
                      </a:lnTo>
                      <a:lnTo>
                        <a:pt x="277" y="280"/>
                      </a:lnTo>
                      <a:lnTo>
                        <a:pt x="281" y="284"/>
                      </a:lnTo>
                      <a:lnTo>
                        <a:pt x="286" y="290"/>
                      </a:lnTo>
                      <a:lnTo>
                        <a:pt x="289" y="294"/>
                      </a:lnTo>
                      <a:lnTo>
                        <a:pt x="293" y="299"/>
                      </a:lnTo>
                      <a:lnTo>
                        <a:pt x="298" y="302"/>
                      </a:lnTo>
                      <a:lnTo>
                        <a:pt x="301" y="307"/>
                      </a:lnTo>
                      <a:lnTo>
                        <a:pt x="306" y="311"/>
                      </a:lnTo>
                      <a:lnTo>
                        <a:pt x="309" y="315"/>
                      </a:lnTo>
                      <a:lnTo>
                        <a:pt x="315" y="321"/>
                      </a:lnTo>
                      <a:lnTo>
                        <a:pt x="318" y="325"/>
                      </a:lnTo>
                      <a:lnTo>
                        <a:pt x="321" y="329"/>
                      </a:lnTo>
                      <a:lnTo>
                        <a:pt x="326" y="333"/>
                      </a:lnTo>
                      <a:lnTo>
                        <a:pt x="329" y="338"/>
                      </a:lnTo>
                      <a:lnTo>
                        <a:pt x="334" y="341"/>
                      </a:lnTo>
                      <a:lnTo>
                        <a:pt x="337" y="346"/>
                      </a:lnTo>
                      <a:lnTo>
                        <a:pt x="342" y="350"/>
                      </a:lnTo>
                      <a:lnTo>
                        <a:pt x="346" y="354"/>
                      </a:lnTo>
                      <a:lnTo>
                        <a:pt x="351" y="358"/>
                      </a:lnTo>
                      <a:lnTo>
                        <a:pt x="354" y="362"/>
                      </a:lnTo>
                      <a:lnTo>
                        <a:pt x="359" y="368"/>
                      </a:lnTo>
                      <a:lnTo>
                        <a:pt x="364" y="372"/>
                      </a:lnTo>
                      <a:lnTo>
                        <a:pt x="368" y="376"/>
                      </a:lnTo>
                      <a:lnTo>
                        <a:pt x="373" y="380"/>
                      </a:lnTo>
                      <a:lnTo>
                        <a:pt x="376" y="384"/>
                      </a:lnTo>
                      <a:lnTo>
                        <a:pt x="381" y="388"/>
                      </a:lnTo>
                      <a:lnTo>
                        <a:pt x="384" y="392"/>
                      </a:lnTo>
                      <a:lnTo>
                        <a:pt x="389" y="396"/>
                      </a:lnTo>
                      <a:lnTo>
                        <a:pt x="394" y="400"/>
                      </a:lnTo>
                      <a:lnTo>
                        <a:pt x="397" y="405"/>
                      </a:lnTo>
                      <a:lnTo>
                        <a:pt x="402" y="408"/>
                      </a:lnTo>
                      <a:lnTo>
                        <a:pt x="405" y="413"/>
                      </a:lnTo>
                      <a:lnTo>
                        <a:pt x="410" y="417"/>
                      </a:lnTo>
                      <a:lnTo>
                        <a:pt x="415" y="420"/>
                      </a:lnTo>
                      <a:lnTo>
                        <a:pt x="418" y="425"/>
                      </a:lnTo>
                      <a:lnTo>
                        <a:pt x="423" y="429"/>
                      </a:lnTo>
                      <a:lnTo>
                        <a:pt x="427" y="433"/>
                      </a:lnTo>
                      <a:lnTo>
                        <a:pt x="432" y="437"/>
                      </a:lnTo>
                      <a:lnTo>
                        <a:pt x="437" y="442"/>
                      </a:lnTo>
                      <a:lnTo>
                        <a:pt x="440" y="447"/>
                      </a:lnTo>
                      <a:lnTo>
                        <a:pt x="445" y="451"/>
                      </a:lnTo>
                      <a:lnTo>
                        <a:pt x="449" y="455"/>
                      </a:lnTo>
                      <a:lnTo>
                        <a:pt x="453" y="459"/>
                      </a:lnTo>
                      <a:lnTo>
                        <a:pt x="458" y="463"/>
                      </a:lnTo>
                      <a:lnTo>
                        <a:pt x="462" y="467"/>
                      </a:lnTo>
                      <a:lnTo>
                        <a:pt x="467" y="471"/>
                      </a:lnTo>
                      <a:lnTo>
                        <a:pt x="470" y="475"/>
                      </a:lnTo>
                      <a:lnTo>
                        <a:pt x="475" y="479"/>
                      </a:lnTo>
                      <a:lnTo>
                        <a:pt x="480" y="483"/>
                      </a:lnTo>
                      <a:lnTo>
                        <a:pt x="483" y="487"/>
                      </a:lnTo>
                      <a:lnTo>
                        <a:pt x="488" y="491"/>
                      </a:lnTo>
                      <a:lnTo>
                        <a:pt x="491" y="496"/>
                      </a:lnTo>
                      <a:lnTo>
                        <a:pt x="496" y="499"/>
                      </a:lnTo>
                      <a:lnTo>
                        <a:pt x="501" y="503"/>
                      </a:lnTo>
                      <a:lnTo>
                        <a:pt x="504" y="508"/>
                      </a:lnTo>
                      <a:lnTo>
                        <a:pt x="509" y="512"/>
                      </a:lnTo>
                      <a:lnTo>
                        <a:pt x="513" y="516"/>
                      </a:lnTo>
                      <a:lnTo>
                        <a:pt x="509" y="522"/>
                      </a:lnTo>
                      <a:lnTo>
                        <a:pt x="509" y="528"/>
                      </a:lnTo>
                      <a:lnTo>
                        <a:pt x="511" y="533"/>
                      </a:lnTo>
                      <a:lnTo>
                        <a:pt x="513" y="539"/>
                      </a:lnTo>
                      <a:lnTo>
                        <a:pt x="515" y="544"/>
                      </a:lnTo>
                      <a:lnTo>
                        <a:pt x="518" y="549"/>
                      </a:lnTo>
                      <a:lnTo>
                        <a:pt x="523" y="552"/>
                      </a:lnTo>
                      <a:lnTo>
                        <a:pt x="528" y="556"/>
                      </a:lnTo>
                      <a:lnTo>
                        <a:pt x="531" y="561"/>
                      </a:lnTo>
                      <a:lnTo>
                        <a:pt x="536" y="565"/>
                      </a:lnTo>
                      <a:lnTo>
                        <a:pt x="541" y="568"/>
                      </a:lnTo>
                      <a:lnTo>
                        <a:pt x="545" y="574"/>
                      </a:lnTo>
                      <a:lnTo>
                        <a:pt x="548" y="579"/>
                      </a:lnTo>
                      <a:lnTo>
                        <a:pt x="551" y="583"/>
                      </a:lnTo>
                      <a:lnTo>
                        <a:pt x="553" y="590"/>
                      </a:lnTo>
                      <a:lnTo>
                        <a:pt x="555" y="595"/>
                      </a:lnTo>
                      <a:lnTo>
                        <a:pt x="559" y="601"/>
                      </a:lnTo>
                      <a:lnTo>
                        <a:pt x="560" y="606"/>
                      </a:lnTo>
                      <a:lnTo>
                        <a:pt x="563" y="612"/>
                      </a:lnTo>
                      <a:lnTo>
                        <a:pt x="566" y="616"/>
                      </a:lnTo>
                      <a:lnTo>
                        <a:pt x="569" y="621"/>
                      </a:lnTo>
                      <a:lnTo>
                        <a:pt x="574" y="625"/>
                      </a:lnTo>
                      <a:lnTo>
                        <a:pt x="577" y="629"/>
                      </a:lnTo>
                      <a:lnTo>
                        <a:pt x="582" y="633"/>
                      </a:lnTo>
                      <a:lnTo>
                        <a:pt x="587" y="637"/>
                      </a:lnTo>
                      <a:lnTo>
                        <a:pt x="592" y="639"/>
                      </a:lnTo>
                      <a:lnTo>
                        <a:pt x="598" y="642"/>
                      </a:lnTo>
                      <a:lnTo>
                        <a:pt x="603" y="646"/>
                      </a:lnTo>
                      <a:lnTo>
                        <a:pt x="608" y="650"/>
                      </a:lnTo>
                      <a:lnTo>
                        <a:pt x="612" y="652"/>
                      </a:lnTo>
                      <a:lnTo>
                        <a:pt x="617" y="656"/>
                      </a:lnTo>
                      <a:lnTo>
                        <a:pt x="622" y="660"/>
                      </a:lnTo>
                      <a:lnTo>
                        <a:pt x="626" y="664"/>
                      </a:lnTo>
                      <a:lnTo>
                        <a:pt x="629" y="669"/>
                      </a:lnTo>
                      <a:lnTo>
                        <a:pt x="634" y="674"/>
                      </a:lnTo>
                      <a:lnTo>
                        <a:pt x="638" y="679"/>
                      </a:lnTo>
                      <a:lnTo>
                        <a:pt x="641" y="683"/>
                      </a:lnTo>
                      <a:lnTo>
                        <a:pt x="644" y="687"/>
                      </a:lnTo>
                      <a:lnTo>
                        <a:pt x="648" y="693"/>
                      </a:lnTo>
                      <a:lnTo>
                        <a:pt x="650" y="698"/>
                      </a:lnTo>
                      <a:lnTo>
                        <a:pt x="653" y="703"/>
                      </a:lnTo>
                      <a:lnTo>
                        <a:pt x="657" y="709"/>
                      </a:lnTo>
                      <a:lnTo>
                        <a:pt x="660" y="713"/>
                      </a:lnTo>
                      <a:lnTo>
                        <a:pt x="664" y="719"/>
                      </a:lnTo>
                      <a:lnTo>
                        <a:pt x="665" y="724"/>
                      </a:lnTo>
                      <a:lnTo>
                        <a:pt x="669" y="728"/>
                      </a:lnTo>
                      <a:lnTo>
                        <a:pt x="672" y="734"/>
                      </a:lnTo>
                      <a:lnTo>
                        <a:pt x="676" y="739"/>
                      </a:lnTo>
                      <a:lnTo>
                        <a:pt x="679" y="743"/>
                      </a:lnTo>
                      <a:lnTo>
                        <a:pt x="683" y="749"/>
                      </a:lnTo>
                      <a:lnTo>
                        <a:pt x="686" y="753"/>
                      </a:lnTo>
                      <a:lnTo>
                        <a:pt x="689" y="758"/>
                      </a:lnTo>
                      <a:lnTo>
                        <a:pt x="693" y="762"/>
                      </a:lnTo>
                      <a:lnTo>
                        <a:pt x="696" y="768"/>
                      </a:lnTo>
                      <a:lnTo>
                        <a:pt x="701" y="772"/>
                      </a:lnTo>
                      <a:lnTo>
                        <a:pt x="705" y="776"/>
                      </a:lnTo>
                      <a:lnTo>
                        <a:pt x="710" y="780"/>
                      </a:lnTo>
                      <a:lnTo>
                        <a:pt x="713" y="785"/>
                      </a:lnTo>
                      <a:lnTo>
                        <a:pt x="718" y="789"/>
                      </a:lnTo>
                      <a:lnTo>
                        <a:pt x="721" y="793"/>
                      </a:lnTo>
                      <a:lnTo>
                        <a:pt x="726" y="797"/>
                      </a:lnTo>
                      <a:lnTo>
                        <a:pt x="729" y="801"/>
                      </a:lnTo>
                      <a:lnTo>
                        <a:pt x="734" y="805"/>
                      </a:lnTo>
                      <a:lnTo>
                        <a:pt x="739" y="809"/>
                      </a:lnTo>
                      <a:lnTo>
                        <a:pt x="742" y="813"/>
                      </a:lnTo>
                      <a:lnTo>
                        <a:pt x="747" y="817"/>
                      </a:lnTo>
                      <a:lnTo>
                        <a:pt x="752" y="821"/>
                      </a:lnTo>
                      <a:lnTo>
                        <a:pt x="755" y="825"/>
                      </a:lnTo>
                      <a:lnTo>
                        <a:pt x="760" y="829"/>
                      </a:lnTo>
                      <a:lnTo>
                        <a:pt x="765" y="833"/>
                      </a:lnTo>
                      <a:lnTo>
                        <a:pt x="769" y="839"/>
                      </a:lnTo>
                      <a:lnTo>
                        <a:pt x="774" y="843"/>
                      </a:lnTo>
                      <a:lnTo>
                        <a:pt x="779" y="847"/>
                      </a:lnTo>
                      <a:lnTo>
                        <a:pt x="782" y="851"/>
                      </a:lnTo>
                      <a:lnTo>
                        <a:pt x="787" y="855"/>
                      </a:lnTo>
                      <a:lnTo>
                        <a:pt x="792" y="859"/>
                      </a:lnTo>
                      <a:lnTo>
                        <a:pt x="795" y="863"/>
                      </a:lnTo>
                      <a:lnTo>
                        <a:pt x="800" y="867"/>
                      </a:lnTo>
                      <a:lnTo>
                        <a:pt x="804" y="871"/>
                      </a:lnTo>
                      <a:lnTo>
                        <a:pt x="809" y="875"/>
                      </a:lnTo>
                      <a:lnTo>
                        <a:pt x="812" y="880"/>
                      </a:lnTo>
                      <a:lnTo>
                        <a:pt x="814" y="886"/>
                      </a:lnTo>
                      <a:lnTo>
                        <a:pt x="816" y="891"/>
                      </a:lnTo>
                      <a:lnTo>
                        <a:pt x="819" y="895"/>
                      </a:lnTo>
                      <a:lnTo>
                        <a:pt x="822" y="900"/>
                      </a:lnTo>
                      <a:lnTo>
                        <a:pt x="826" y="906"/>
                      </a:lnTo>
                      <a:lnTo>
                        <a:pt x="831" y="910"/>
                      </a:lnTo>
                      <a:lnTo>
                        <a:pt x="834" y="914"/>
                      </a:lnTo>
                      <a:lnTo>
                        <a:pt x="837" y="919"/>
                      </a:lnTo>
                      <a:lnTo>
                        <a:pt x="841" y="925"/>
                      </a:lnTo>
                      <a:lnTo>
                        <a:pt x="845" y="929"/>
                      </a:lnTo>
                      <a:lnTo>
                        <a:pt x="849" y="933"/>
                      </a:lnTo>
                      <a:lnTo>
                        <a:pt x="853" y="937"/>
                      </a:lnTo>
                      <a:lnTo>
                        <a:pt x="857" y="943"/>
                      </a:lnTo>
                      <a:lnTo>
                        <a:pt x="861" y="947"/>
                      </a:lnTo>
                      <a:lnTo>
                        <a:pt x="865" y="951"/>
                      </a:lnTo>
                      <a:lnTo>
                        <a:pt x="868" y="956"/>
                      </a:lnTo>
                      <a:lnTo>
                        <a:pt x="873" y="960"/>
                      </a:lnTo>
                      <a:lnTo>
                        <a:pt x="876" y="964"/>
                      </a:lnTo>
                      <a:lnTo>
                        <a:pt x="881" y="968"/>
                      </a:lnTo>
                      <a:lnTo>
                        <a:pt x="886" y="972"/>
                      </a:lnTo>
                      <a:lnTo>
                        <a:pt x="891" y="976"/>
                      </a:lnTo>
                      <a:lnTo>
                        <a:pt x="894" y="980"/>
                      </a:lnTo>
                      <a:lnTo>
                        <a:pt x="899" y="984"/>
                      </a:lnTo>
                      <a:lnTo>
                        <a:pt x="904" y="988"/>
                      </a:lnTo>
                      <a:lnTo>
                        <a:pt x="909" y="990"/>
                      </a:lnTo>
                      <a:lnTo>
                        <a:pt x="913" y="994"/>
                      </a:lnTo>
                      <a:lnTo>
                        <a:pt x="920" y="997"/>
                      </a:lnTo>
                      <a:lnTo>
                        <a:pt x="924" y="999"/>
                      </a:lnTo>
                      <a:lnTo>
                        <a:pt x="929" y="1003"/>
                      </a:lnTo>
                      <a:lnTo>
                        <a:pt x="934" y="1005"/>
                      </a:lnTo>
                      <a:lnTo>
                        <a:pt x="940" y="1009"/>
                      </a:lnTo>
                      <a:lnTo>
                        <a:pt x="945" y="1012"/>
                      </a:lnTo>
                      <a:lnTo>
                        <a:pt x="950" y="1015"/>
                      </a:lnTo>
                      <a:lnTo>
                        <a:pt x="956" y="1018"/>
                      </a:lnTo>
                      <a:lnTo>
                        <a:pt x="961" y="1020"/>
                      </a:lnTo>
                      <a:lnTo>
                        <a:pt x="967" y="1022"/>
                      </a:lnTo>
                      <a:lnTo>
                        <a:pt x="972" y="1026"/>
                      </a:lnTo>
                      <a:lnTo>
                        <a:pt x="978" y="1027"/>
                      </a:lnTo>
                      <a:lnTo>
                        <a:pt x="983" y="1031"/>
                      </a:lnTo>
                      <a:lnTo>
                        <a:pt x="989" y="1033"/>
                      </a:lnTo>
                      <a:lnTo>
                        <a:pt x="993" y="1035"/>
                      </a:lnTo>
                      <a:lnTo>
                        <a:pt x="1000" y="1038"/>
                      </a:lnTo>
                      <a:lnTo>
                        <a:pt x="1004" y="1041"/>
                      </a:lnTo>
                      <a:lnTo>
                        <a:pt x="1010" y="1042"/>
                      </a:lnTo>
                      <a:lnTo>
                        <a:pt x="1016" y="1044"/>
                      </a:lnTo>
                      <a:lnTo>
                        <a:pt x="1023" y="1043"/>
                      </a:lnTo>
                      <a:lnTo>
                        <a:pt x="1029" y="1044"/>
                      </a:lnTo>
                      <a:lnTo>
                        <a:pt x="1035" y="1034"/>
                      </a:lnTo>
                      <a:lnTo>
                        <a:pt x="1044" y="1040"/>
                      </a:lnTo>
                      <a:lnTo>
                        <a:pt x="1049" y="1044"/>
                      </a:lnTo>
                      <a:lnTo>
                        <a:pt x="1055" y="1046"/>
                      </a:lnTo>
                      <a:lnTo>
                        <a:pt x="1060" y="1050"/>
                      </a:lnTo>
                      <a:lnTo>
                        <a:pt x="1065" y="1052"/>
                      </a:lnTo>
                      <a:lnTo>
                        <a:pt x="1071" y="1055"/>
                      </a:lnTo>
                      <a:lnTo>
                        <a:pt x="1076" y="1059"/>
                      </a:lnTo>
                      <a:lnTo>
                        <a:pt x="1081" y="1061"/>
                      </a:lnTo>
                      <a:lnTo>
                        <a:pt x="1087" y="1065"/>
                      </a:lnTo>
                      <a:lnTo>
                        <a:pt x="1092" y="1067"/>
                      </a:lnTo>
                      <a:lnTo>
                        <a:pt x="1096" y="1071"/>
                      </a:lnTo>
                      <a:lnTo>
                        <a:pt x="1103" y="1074"/>
                      </a:lnTo>
                      <a:lnTo>
                        <a:pt x="1107" y="1076"/>
                      </a:lnTo>
                      <a:lnTo>
                        <a:pt x="1112" y="1080"/>
                      </a:lnTo>
                      <a:lnTo>
                        <a:pt x="1117" y="1084"/>
                      </a:lnTo>
                      <a:lnTo>
                        <a:pt x="1122" y="1086"/>
                      </a:lnTo>
                      <a:lnTo>
                        <a:pt x="1127" y="1090"/>
                      </a:lnTo>
                      <a:lnTo>
                        <a:pt x="1132" y="1094"/>
                      </a:lnTo>
                      <a:lnTo>
                        <a:pt x="1136" y="1098"/>
                      </a:lnTo>
                      <a:lnTo>
                        <a:pt x="1140" y="1102"/>
                      </a:lnTo>
                      <a:lnTo>
                        <a:pt x="1145" y="1106"/>
                      </a:lnTo>
                      <a:lnTo>
                        <a:pt x="1150" y="1110"/>
                      </a:lnTo>
                      <a:lnTo>
                        <a:pt x="1153" y="1114"/>
                      </a:lnTo>
                      <a:lnTo>
                        <a:pt x="1156" y="1119"/>
                      </a:lnTo>
                      <a:lnTo>
                        <a:pt x="1161" y="1122"/>
                      </a:lnTo>
                      <a:lnTo>
                        <a:pt x="1164" y="1127"/>
                      </a:lnTo>
                      <a:lnTo>
                        <a:pt x="1168" y="1133"/>
                      </a:lnTo>
                      <a:lnTo>
                        <a:pt x="1171" y="1137"/>
                      </a:lnTo>
                      <a:lnTo>
                        <a:pt x="1175" y="1142"/>
                      </a:lnTo>
                      <a:lnTo>
                        <a:pt x="1180" y="1145"/>
                      </a:lnTo>
                      <a:lnTo>
                        <a:pt x="1183" y="1150"/>
                      </a:lnTo>
                      <a:lnTo>
                        <a:pt x="1187" y="1156"/>
                      </a:lnTo>
                      <a:lnTo>
                        <a:pt x="1190" y="1160"/>
                      </a:lnTo>
                      <a:lnTo>
                        <a:pt x="1193" y="1165"/>
                      </a:lnTo>
                      <a:lnTo>
                        <a:pt x="1197" y="1169"/>
                      </a:lnTo>
                      <a:lnTo>
                        <a:pt x="1200" y="1175"/>
                      </a:lnTo>
                      <a:lnTo>
                        <a:pt x="1204" y="1179"/>
                      </a:lnTo>
                      <a:lnTo>
                        <a:pt x="1207" y="1184"/>
                      </a:lnTo>
                      <a:lnTo>
                        <a:pt x="1211" y="1190"/>
                      </a:lnTo>
                      <a:lnTo>
                        <a:pt x="1214" y="1194"/>
                      </a:lnTo>
                      <a:lnTo>
                        <a:pt x="1217" y="1198"/>
                      </a:lnTo>
                      <a:lnTo>
                        <a:pt x="1221" y="1204"/>
                      </a:lnTo>
                      <a:lnTo>
                        <a:pt x="1224" y="1209"/>
                      </a:lnTo>
                      <a:lnTo>
                        <a:pt x="1226" y="1214"/>
                      </a:lnTo>
                      <a:lnTo>
                        <a:pt x="1230" y="1220"/>
                      </a:lnTo>
                      <a:lnTo>
                        <a:pt x="1233" y="1224"/>
                      </a:lnTo>
                      <a:lnTo>
                        <a:pt x="1236" y="1229"/>
                      </a:lnTo>
                      <a:lnTo>
                        <a:pt x="1240" y="1235"/>
                      </a:lnTo>
                      <a:lnTo>
                        <a:pt x="1243" y="1239"/>
                      </a:lnTo>
                      <a:lnTo>
                        <a:pt x="1247" y="1243"/>
                      </a:lnTo>
                      <a:lnTo>
                        <a:pt x="1251" y="1249"/>
                      </a:lnTo>
                      <a:lnTo>
                        <a:pt x="1252" y="1254"/>
                      </a:lnTo>
                      <a:lnTo>
                        <a:pt x="1255" y="1259"/>
                      </a:lnTo>
                      <a:lnTo>
                        <a:pt x="1259" y="1265"/>
                      </a:lnTo>
                      <a:lnTo>
                        <a:pt x="1262" y="1269"/>
                      </a:lnTo>
                      <a:lnTo>
                        <a:pt x="1266" y="1275"/>
                      </a:lnTo>
                      <a:lnTo>
                        <a:pt x="1270" y="1279"/>
                      </a:lnTo>
                      <a:lnTo>
                        <a:pt x="1273" y="1284"/>
                      </a:lnTo>
                      <a:lnTo>
                        <a:pt x="1277" y="1290"/>
                      </a:lnTo>
                      <a:lnTo>
                        <a:pt x="1280" y="1294"/>
                      </a:lnTo>
                      <a:lnTo>
                        <a:pt x="1283" y="1299"/>
                      </a:lnTo>
                      <a:lnTo>
                        <a:pt x="1286" y="1303"/>
                      </a:lnTo>
                      <a:lnTo>
                        <a:pt x="1290" y="1309"/>
                      </a:lnTo>
                      <a:lnTo>
                        <a:pt x="1293" y="1317"/>
                      </a:lnTo>
                      <a:lnTo>
                        <a:pt x="1295" y="1324"/>
                      </a:lnTo>
                      <a:lnTo>
                        <a:pt x="1298" y="1328"/>
                      </a:lnTo>
                      <a:lnTo>
                        <a:pt x="1301" y="1335"/>
                      </a:lnTo>
                      <a:lnTo>
                        <a:pt x="1326" y="1366"/>
                      </a:lnTo>
                      <a:lnTo>
                        <a:pt x="1331" y="1370"/>
                      </a:lnTo>
                      <a:lnTo>
                        <a:pt x="1335" y="1372"/>
                      </a:lnTo>
                      <a:lnTo>
                        <a:pt x="1342" y="1376"/>
                      </a:lnTo>
                      <a:lnTo>
                        <a:pt x="1347" y="1380"/>
                      </a:lnTo>
                      <a:lnTo>
                        <a:pt x="1351" y="1382"/>
                      </a:lnTo>
                      <a:lnTo>
                        <a:pt x="1358" y="1385"/>
                      </a:lnTo>
                      <a:lnTo>
                        <a:pt x="1362" y="1387"/>
                      </a:lnTo>
                      <a:lnTo>
                        <a:pt x="1369" y="1391"/>
                      </a:lnTo>
                      <a:lnTo>
                        <a:pt x="1373" y="1395"/>
                      </a:lnTo>
                      <a:lnTo>
                        <a:pt x="1378" y="1397"/>
                      </a:lnTo>
                      <a:lnTo>
                        <a:pt x="1383" y="1401"/>
                      </a:lnTo>
                      <a:lnTo>
                        <a:pt x="1388" y="1404"/>
                      </a:lnTo>
                      <a:lnTo>
                        <a:pt x="1393" y="1408"/>
                      </a:lnTo>
                      <a:lnTo>
                        <a:pt x="1396" y="1413"/>
                      </a:lnTo>
                      <a:lnTo>
                        <a:pt x="1401" y="1417"/>
                      </a:lnTo>
                      <a:lnTo>
                        <a:pt x="1404" y="1421"/>
                      </a:lnTo>
                      <a:lnTo>
                        <a:pt x="1407" y="1425"/>
                      </a:lnTo>
                      <a:lnTo>
                        <a:pt x="1409" y="1430"/>
                      </a:lnTo>
                      <a:lnTo>
                        <a:pt x="1413" y="1436"/>
                      </a:lnTo>
                      <a:lnTo>
                        <a:pt x="1414" y="1441"/>
                      </a:lnTo>
                      <a:lnTo>
                        <a:pt x="1417" y="1448"/>
                      </a:lnTo>
                      <a:lnTo>
                        <a:pt x="1420" y="1452"/>
                      </a:lnTo>
                      <a:lnTo>
                        <a:pt x="1422" y="1459"/>
                      </a:lnTo>
                      <a:lnTo>
                        <a:pt x="1424" y="1464"/>
                      </a:lnTo>
                      <a:lnTo>
                        <a:pt x="1424" y="1471"/>
                      </a:lnTo>
                      <a:lnTo>
                        <a:pt x="1426" y="1476"/>
                      </a:lnTo>
                      <a:lnTo>
                        <a:pt x="1428" y="1482"/>
                      </a:lnTo>
                      <a:lnTo>
                        <a:pt x="1429" y="1487"/>
                      </a:lnTo>
                      <a:lnTo>
                        <a:pt x="1432" y="1494"/>
                      </a:lnTo>
                      <a:lnTo>
                        <a:pt x="1435" y="1498"/>
                      </a:lnTo>
                      <a:lnTo>
                        <a:pt x="1437" y="1504"/>
                      </a:lnTo>
                      <a:lnTo>
                        <a:pt x="1439" y="1509"/>
                      </a:lnTo>
                      <a:lnTo>
                        <a:pt x="1442" y="1514"/>
                      </a:lnTo>
                      <a:lnTo>
                        <a:pt x="1446" y="1520"/>
                      </a:lnTo>
                      <a:lnTo>
                        <a:pt x="1449" y="1524"/>
                      </a:lnTo>
                      <a:lnTo>
                        <a:pt x="1452" y="1529"/>
                      </a:lnTo>
                      <a:lnTo>
                        <a:pt x="1456" y="1535"/>
                      </a:lnTo>
                      <a:lnTo>
                        <a:pt x="1459" y="1539"/>
                      </a:lnTo>
                      <a:lnTo>
                        <a:pt x="1463" y="1543"/>
                      </a:lnTo>
                      <a:lnTo>
                        <a:pt x="1468" y="1547"/>
                      </a:lnTo>
                      <a:lnTo>
                        <a:pt x="1471" y="1552"/>
                      </a:lnTo>
                      <a:lnTo>
                        <a:pt x="1474" y="1556"/>
                      </a:lnTo>
                      <a:lnTo>
                        <a:pt x="1480" y="1561"/>
                      </a:lnTo>
                      <a:lnTo>
                        <a:pt x="1483" y="1566"/>
                      </a:lnTo>
                      <a:lnTo>
                        <a:pt x="1488" y="1570"/>
                      </a:lnTo>
                      <a:lnTo>
                        <a:pt x="1491" y="1574"/>
                      </a:lnTo>
                      <a:lnTo>
                        <a:pt x="1496" y="1578"/>
                      </a:lnTo>
                      <a:lnTo>
                        <a:pt x="1499" y="1582"/>
                      </a:lnTo>
                      <a:lnTo>
                        <a:pt x="1503" y="1588"/>
                      </a:lnTo>
                      <a:lnTo>
                        <a:pt x="1508" y="1592"/>
                      </a:lnTo>
                      <a:lnTo>
                        <a:pt x="1502" y="1596"/>
                      </a:lnTo>
                      <a:lnTo>
                        <a:pt x="1500" y="1600"/>
                      </a:lnTo>
                      <a:lnTo>
                        <a:pt x="1500" y="1607"/>
                      </a:lnTo>
                      <a:lnTo>
                        <a:pt x="1502" y="1612"/>
                      </a:lnTo>
                      <a:lnTo>
                        <a:pt x="1502" y="1619"/>
                      </a:lnTo>
                      <a:lnTo>
                        <a:pt x="1504" y="1624"/>
                      </a:lnTo>
                      <a:lnTo>
                        <a:pt x="1508" y="1630"/>
                      </a:lnTo>
                      <a:lnTo>
                        <a:pt x="1509" y="1635"/>
                      </a:lnTo>
                      <a:lnTo>
                        <a:pt x="1513" y="1640"/>
                      </a:lnTo>
                      <a:lnTo>
                        <a:pt x="1518" y="1643"/>
                      </a:lnTo>
                      <a:lnTo>
                        <a:pt x="1521" y="1649"/>
                      </a:lnTo>
                      <a:lnTo>
                        <a:pt x="1526" y="1653"/>
                      </a:lnTo>
                      <a:lnTo>
                        <a:pt x="1530" y="1658"/>
                      </a:lnTo>
                      <a:lnTo>
                        <a:pt x="1535" y="1661"/>
                      </a:lnTo>
                      <a:lnTo>
                        <a:pt x="1538" y="1666"/>
                      </a:lnTo>
                      <a:lnTo>
                        <a:pt x="1543" y="1670"/>
                      </a:lnTo>
                      <a:lnTo>
                        <a:pt x="1548" y="1674"/>
                      </a:lnTo>
                      <a:lnTo>
                        <a:pt x="1553" y="1677"/>
                      </a:lnTo>
                      <a:lnTo>
                        <a:pt x="1556" y="1682"/>
                      </a:lnTo>
                      <a:lnTo>
                        <a:pt x="1561" y="1686"/>
                      </a:lnTo>
                      <a:lnTo>
                        <a:pt x="1564" y="1690"/>
                      </a:lnTo>
                      <a:lnTo>
                        <a:pt x="1569" y="1694"/>
                      </a:lnTo>
                      <a:lnTo>
                        <a:pt x="1572" y="1698"/>
                      </a:lnTo>
                      <a:lnTo>
                        <a:pt x="1578" y="1704"/>
                      </a:lnTo>
                      <a:lnTo>
                        <a:pt x="1581" y="1708"/>
                      </a:lnTo>
                      <a:lnTo>
                        <a:pt x="1584" y="1712"/>
                      </a:lnTo>
                      <a:lnTo>
                        <a:pt x="1588" y="1717"/>
                      </a:lnTo>
                      <a:lnTo>
                        <a:pt x="1591" y="1723"/>
                      </a:lnTo>
                      <a:lnTo>
                        <a:pt x="1595" y="1727"/>
                      </a:lnTo>
                      <a:lnTo>
                        <a:pt x="1598" y="1732"/>
                      </a:lnTo>
                      <a:lnTo>
                        <a:pt x="1601" y="1736"/>
                      </a:lnTo>
                      <a:lnTo>
                        <a:pt x="1605" y="1742"/>
                      </a:lnTo>
                      <a:lnTo>
                        <a:pt x="1608" y="1746"/>
                      </a:lnTo>
                      <a:lnTo>
                        <a:pt x="1612" y="1751"/>
                      </a:lnTo>
                      <a:lnTo>
                        <a:pt x="1615" y="1757"/>
                      </a:lnTo>
                      <a:lnTo>
                        <a:pt x="1619" y="1761"/>
                      </a:lnTo>
                      <a:lnTo>
                        <a:pt x="1620" y="1766"/>
                      </a:lnTo>
                      <a:lnTo>
                        <a:pt x="1624" y="1772"/>
                      </a:lnTo>
                      <a:lnTo>
                        <a:pt x="1627" y="1776"/>
                      </a:lnTo>
                      <a:lnTo>
                        <a:pt x="1631" y="1781"/>
                      </a:lnTo>
                      <a:lnTo>
                        <a:pt x="1634" y="1787"/>
                      </a:lnTo>
                      <a:lnTo>
                        <a:pt x="1638" y="1791"/>
                      </a:lnTo>
                      <a:lnTo>
                        <a:pt x="1641" y="1796"/>
                      </a:lnTo>
                      <a:lnTo>
                        <a:pt x="1646" y="1799"/>
                      </a:lnTo>
                      <a:lnTo>
                        <a:pt x="1650" y="1806"/>
                      </a:lnTo>
                      <a:lnTo>
                        <a:pt x="1653" y="1810"/>
                      </a:lnTo>
                      <a:lnTo>
                        <a:pt x="1656" y="1814"/>
                      </a:lnTo>
                      <a:lnTo>
                        <a:pt x="1660" y="1819"/>
                      </a:lnTo>
                      <a:lnTo>
                        <a:pt x="1664" y="1823"/>
                      </a:lnTo>
                      <a:lnTo>
                        <a:pt x="1668" y="1829"/>
                      </a:lnTo>
                      <a:lnTo>
                        <a:pt x="1673" y="1832"/>
                      </a:lnTo>
                      <a:lnTo>
                        <a:pt x="1677" y="1837"/>
                      </a:lnTo>
                      <a:lnTo>
                        <a:pt x="1681" y="1841"/>
                      </a:lnTo>
                      <a:lnTo>
                        <a:pt x="1685" y="1845"/>
                      </a:lnTo>
                      <a:lnTo>
                        <a:pt x="1690" y="1849"/>
                      </a:lnTo>
                      <a:lnTo>
                        <a:pt x="1693" y="1853"/>
                      </a:lnTo>
                      <a:lnTo>
                        <a:pt x="1698" y="1857"/>
                      </a:lnTo>
                      <a:lnTo>
                        <a:pt x="1701" y="1861"/>
                      </a:lnTo>
                      <a:lnTo>
                        <a:pt x="1706" y="1865"/>
                      </a:lnTo>
                      <a:lnTo>
                        <a:pt x="1709" y="1870"/>
                      </a:lnTo>
                      <a:lnTo>
                        <a:pt x="1715" y="1875"/>
                      </a:lnTo>
                      <a:lnTo>
                        <a:pt x="1720" y="1879"/>
                      </a:lnTo>
                      <a:lnTo>
                        <a:pt x="1723" y="1883"/>
                      </a:lnTo>
                      <a:lnTo>
                        <a:pt x="1728" y="1887"/>
                      </a:lnTo>
                      <a:lnTo>
                        <a:pt x="1731" y="1892"/>
                      </a:lnTo>
                      <a:lnTo>
                        <a:pt x="1736" y="1895"/>
                      </a:lnTo>
                      <a:lnTo>
                        <a:pt x="1739" y="1900"/>
                      </a:lnTo>
                      <a:lnTo>
                        <a:pt x="1743" y="1904"/>
                      </a:lnTo>
                      <a:lnTo>
                        <a:pt x="1748" y="1908"/>
                      </a:lnTo>
                      <a:lnTo>
                        <a:pt x="1751" y="1914"/>
                      </a:lnTo>
                      <a:lnTo>
                        <a:pt x="1755" y="1918"/>
                      </a:lnTo>
                      <a:lnTo>
                        <a:pt x="1758" y="1923"/>
                      </a:lnTo>
                      <a:lnTo>
                        <a:pt x="1761" y="1927"/>
                      </a:lnTo>
                      <a:lnTo>
                        <a:pt x="1763" y="1934"/>
                      </a:lnTo>
                      <a:lnTo>
                        <a:pt x="1767" y="1938"/>
                      </a:lnTo>
                      <a:lnTo>
                        <a:pt x="1769" y="1945"/>
                      </a:lnTo>
                      <a:lnTo>
                        <a:pt x="1772" y="1949"/>
                      </a:lnTo>
                      <a:lnTo>
                        <a:pt x="1774" y="1956"/>
                      </a:lnTo>
                      <a:lnTo>
                        <a:pt x="1778" y="1960"/>
                      </a:lnTo>
                      <a:lnTo>
                        <a:pt x="1781" y="1964"/>
                      </a:lnTo>
                      <a:lnTo>
                        <a:pt x="1784" y="1969"/>
                      </a:lnTo>
                      <a:lnTo>
                        <a:pt x="1789" y="1973"/>
                      </a:lnTo>
                      <a:lnTo>
                        <a:pt x="1794" y="1976"/>
                      </a:lnTo>
                      <a:lnTo>
                        <a:pt x="1798" y="1979"/>
                      </a:lnTo>
                      <a:lnTo>
                        <a:pt x="1805" y="1982"/>
                      </a:lnTo>
                      <a:lnTo>
                        <a:pt x="1811" y="1984"/>
                      </a:lnTo>
                      <a:lnTo>
                        <a:pt x="1816" y="1988"/>
                      </a:lnTo>
                      <a:lnTo>
                        <a:pt x="1822" y="1989"/>
                      </a:lnTo>
                      <a:lnTo>
                        <a:pt x="1827" y="1993"/>
                      </a:lnTo>
                      <a:lnTo>
                        <a:pt x="1832" y="1997"/>
                      </a:lnTo>
                      <a:lnTo>
                        <a:pt x="1835" y="2001"/>
                      </a:lnTo>
                      <a:lnTo>
                        <a:pt x="1838" y="2006"/>
                      </a:lnTo>
                      <a:lnTo>
                        <a:pt x="1842" y="2010"/>
                      </a:lnTo>
                      <a:lnTo>
                        <a:pt x="1845" y="2016"/>
                      </a:lnTo>
                      <a:lnTo>
                        <a:pt x="1849" y="2020"/>
                      </a:lnTo>
                      <a:lnTo>
                        <a:pt x="1852" y="2025"/>
                      </a:lnTo>
                      <a:lnTo>
                        <a:pt x="1856" y="2031"/>
                      </a:lnTo>
                      <a:lnTo>
                        <a:pt x="1861" y="2035"/>
                      </a:lnTo>
                      <a:lnTo>
                        <a:pt x="1864" y="2039"/>
                      </a:lnTo>
                      <a:lnTo>
                        <a:pt x="1869" y="2043"/>
                      </a:lnTo>
                      <a:lnTo>
                        <a:pt x="1874" y="2047"/>
                      </a:lnTo>
                      <a:lnTo>
                        <a:pt x="1877" y="2051"/>
                      </a:lnTo>
                      <a:lnTo>
                        <a:pt x="1882" y="2055"/>
                      </a:lnTo>
                      <a:lnTo>
                        <a:pt x="1886" y="2057"/>
                      </a:lnTo>
                      <a:lnTo>
                        <a:pt x="1891" y="2061"/>
                      </a:lnTo>
                      <a:lnTo>
                        <a:pt x="1896" y="2065"/>
                      </a:lnTo>
                      <a:lnTo>
                        <a:pt x="1900" y="2069"/>
                      </a:lnTo>
                      <a:lnTo>
                        <a:pt x="1905" y="2073"/>
                      </a:lnTo>
                      <a:lnTo>
                        <a:pt x="1909" y="2077"/>
                      </a:lnTo>
                      <a:lnTo>
                        <a:pt x="1913" y="2081"/>
                      </a:lnTo>
                      <a:lnTo>
                        <a:pt x="1918" y="2087"/>
                      </a:lnTo>
                      <a:lnTo>
                        <a:pt x="1921" y="2091"/>
                      </a:lnTo>
                      <a:lnTo>
                        <a:pt x="1925" y="2096"/>
                      </a:lnTo>
                      <a:lnTo>
                        <a:pt x="1928" y="2100"/>
                      </a:lnTo>
                      <a:lnTo>
                        <a:pt x="1932" y="2106"/>
                      </a:lnTo>
                      <a:lnTo>
                        <a:pt x="1933" y="2111"/>
                      </a:lnTo>
                      <a:lnTo>
                        <a:pt x="1937" y="2115"/>
                      </a:lnTo>
                      <a:lnTo>
                        <a:pt x="1941" y="2121"/>
                      </a:lnTo>
                      <a:lnTo>
                        <a:pt x="1945" y="2125"/>
                      </a:lnTo>
                      <a:lnTo>
                        <a:pt x="1950" y="2129"/>
                      </a:lnTo>
                      <a:lnTo>
                        <a:pt x="1955" y="2131"/>
                      </a:lnTo>
                      <a:lnTo>
                        <a:pt x="1960" y="2135"/>
                      </a:lnTo>
                      <a:lnTo>
                        <a:pt x="1965" y="2139"/>
                      </a:lnTo>
                      <a:lnTo>
                        <a:pt x="1970" y="2143"/>
                      </a:lnTo>
                      <a:lnTo>
                        <a:pt x="1973" y="2147"/>
                      </a:lnTo>
                      <a:lnTo>
                        <a:pt x="1976" y="2152"/>
                      </a:lnTo>
                      <a:lnTo>
                        <a:pt x="1981" y="2155"/>
                      </a:lnTo>
                      <a:lnTo>
                        <a:pt x="1985" y="2161"/>
                      </a:lnTo>
                      <a:lnTo>
                        <a:pt x="2015" y="2208"/>
                      </a:lnTo>
                      <a:lnTo>
                        <a:pt x="2023" y="2209"/>
                      </a:lnTo>
                      <a:lnTo>
                        <a:pt x="2028" y="2209"/>
                      </a:lnTo>
                      <a:lnTo>
                        <a:pt x="2031" y="2206"/>
                      </a:lnTo>
                      <a:lnTo>
                        <a:pt x="2033" y="2200"/>
                      </a:lnTo>
                      <a:lnTo>
                        <a:pt x="2034" y="2194"/>
                      </a:lnTo>
                      <a:lnTo>
                        <a:pt x="2038" y="2188"/>
                      </a:lnTo>
                      <a:lnTo>
                        <a:pt x="2039" y="2182"/>
                      </a:lnTo>
                      <a:lnTo>
                        <a:pt x="2044" y="2179"/>
                      </a:lnTo>
                      <a:lnTo>
                        <a:pt x="2048" y="2175"/>
                      </a:lnTo>
                      <a:lnTo>
                        <a:pt x="2056" y="2171"/>
                      </a:lnTo>
                      <a:lnTo>
                        <a:pt x="2058" y="2178"/>
                      </a:lnTo>
                      <a:lnTo>
                        <a:pt x="2061" y="2182"/>
                      </a:lnTo>
                      <a:lnTo>
                        <a:pt x="2064" y="2189"/>
                      </a:lnTo>
                      <a:lnTo>
                        <a:pt x="2065" y="2194"/>
                      </a:lnTo>
                      <a:lnTo>
                        <a:pt x="2069" y="2200"/>
                      </a:lnTo>
                      <a:lnTo>
                        <a:pt x="2071" y="2204"/>
                      </a:lnTo>
                      <a:lnTo>
                        <a:pt x="2072" y="2209"/>
                      </a:lnTo>
                      <a:lnTo>
                        <a:pt x="2074" y="2216"/>
                      </a:lnTo>
                      <a:lnTo>
                        <a:pt x="2076" y="2221"/>
                      </a:lnTo>
                      <a:lnTo>
                        <a:pt x="2076" y="2228"/>
                      </a:lnTo>
                      <a:lnTo>
                        <a:pt x="2078" y="2233"/>
                      </a:lnTo>
                      <a:lnTo>
                        <a:pt x="2080" y="2239"/>
                      </a:lnTo>
                      <a:lnTo>
                        <a:pt x="2080" y="2245"/>
                      </a:lnTo>
                      <a:lnTo>
                        <a:pt x="2082" y="2250"/>
                      </a:lnTo>
                      <a:lnTo>
                        <a:pt x="2082" y="2257"/>
                      </a:lnTo>
                      <a:lnTo>
                        <a:pt x="2084" y="2262"/>
                      </a:lnTo>
                      <a:lnTo>
                        <a:pt x="2084" y="2269"/>
                      </a:lnTo>
                      <a:lnTo>
                        <a:pt x="2086" y="2274"/>
                      </a:lnTo>
                      <a:lnTo>
                        <a:pt x="2086" y="2279"/>
                      </a:lnTo>
                      <a:lnTo>
                        <a:pt x="2088" y="2286"/>
                      </a:lnTo>
                      <a:lnTo>
                        <a:pt x="2088" y="2291"/>
                      </a:lnTo>
                      <a:lnTo>
                        <a:pt x="2090" y="2298"/>
                      </a:lnTo>
                      <a:lnTo>
                        <a:pt x="2090" y="2303"/>
                      </a:lnTo>
                      <a:lnTo>
                        <a:pt x="2090" y="2309"/>
                      </a:lnTo>
                      <a:lnTo>
                        <a:pt x="2092" y="2315"/>
                      </a:lnTo>
                      <a:lnTo>
                        <a:pt x="2092" y="2321"/>
                      </a:lnTo>
                      <a:lnTo>
                        <a:pt x="2092" y="2326"/>
                      </a:lnTo>
                      <a:lnTo>
                        <a:pt x="2093" y="2333"/>
                      </a:lnTo>
                      <a:lnTo>
                        <a:pt x="2093" y="2339"/>
                      </a:lnTo>
                      <a:lnTo>
                        <a:pt x="2094" y="2343"/>
                      </a:lnTo>
                      <a:lnTo>
                        <a:pt x="2095" y="2351"/>
                      </a:lnTo>
                      <a:lnTo>
                        <a:pt x="2095" y="2356"/>
                      </a:lnTo>
                      <a:lnTo>
                        <a:pt x="2095" y="2361"/>
                      </a:lnTo>
                      <a:lnTo>
                        <a:pt x="2095" y="2369"/>
                      </a:lnTo>
                      <a:lnTo>
                        <a:pt x="2095" y="2374"/>
                      </a:lnTo>
                      <a:lnTo>
                        <a:pt x="2095" y="2379"/>
                      </a:lnTo>
                      <a:lnTo>
                        <a:pt x="2096" y="2387"/>
                      </a:lnTo>
                      <a:lnTo>
                        <a:pt x="2096" y="2392"/>
                      </a:lnTo>
                      <a:lnTo>
                        <a:pt x="2096" y="2397"/>
                      </a:lnTo>
                      <a:lnTo>
                        <a:pt x="2096" y="2404"/>
                      </a:lnTo>
                      <a:lnTo>
                        <a:pt x="2098" y="2409"/>
                      </a:lnTo>
                      <a:lnTo>
                        <a:pt x="2098" y="2415"/>
                      </a:lnTo>
                      <a:lnTo>
                        <a:pt x="2098" y="2422"/>
                      </a:lnTo>
                      <a:lnTo>
                        <a:pt x="2100" y="2427"/>
                      </a:lnTo>
                      <a:lnTo>
                        <a:pt x="2100" y="2432"/>
                      </a:lnTo>
                      <a:lnTo>
                        <a:pt x="2102" y="2439"/>
                      </a:lnTo>
                      <a:lnTo>
                        <a:pt x="2103" y="2444"/>
                      </a:lnTo>
                      <a:lnTo>
                        <a:pt x="2106" y="2450"/>
                      </a:lnTo>
                      <a:lnTo>
                        <a:pt x="2109" y="2455"/>
                      </a:lnTo>
                      <a:lnTo>
                        <a:pt x="2111" y="2461"/>
                      </a:lnTo>
                      <a:lnTo>
                        <a:pt x="2114" y="2466"/>
                      </a:lnTo>
                      <a:lnTo>
                        <a:pt x="2116" y="2471"/>
                      </a:lnTo>
                      <a:lnTo>
                        <a:pt x="2120" y="2477"/>
                      </a:lnTo>
                      <a:lnTo>
                        <a:pt x="2121" y="2481"/>
                      </a:lnTo>
                      <a:lnTo>
                        <a:pt x="2125" y="2487"/>
                      </a:lnTo>
                      <a:lnTo>
                        <a:pt x="2128" y="2492"/>
                      </a:lnTo>
                      <a:lnTo>
                        <a:pt x="2130" y="2497"/>
                      </a:lnTo>
                      <a:lnTo>
                        <a:pt x="2134" y="2503"/>
                      </a:lnTo>
                      <a:lnTo>
                        <a:pt x="2137" y="2507"/>
                      </a:lnTo>
                      <a:lnTo>
                        <a:pt x="2139" y="2514"/>
                      </a:lnTo>
                      <a:lnTo>
                        <a:pt x="2143" y="2518"/>
                      </a:lnTo>
                      <a:lnTo>
                        <a:pt x="2146" y="2522"/>
                      </a:lnTo>
                      <a:lnTo>
                        <a:pt x="2148" y="2529"/>
                      </a:lnTo>
                      <a:lnTo>
                        <a:pt x="2151" y="2533"/>
                      </a:lnTo>
                      <a:lnTo>
                        <a:pt x="2155" y="2538"/>
                      </a:lnTo>
                      <a:lnTo>
                        <a:pt x="2158" y="2544"/>
                      </a:lnTo>
                      <a:lnTo>
                        <a:pt x="2160" y="2549"/>
                      </a:lnTo>
                      <a:lnTo>
                        <a:pt x="2163" y="2553"/>
                      </a:lnTo>
                      <a:lnTo>
                        <a:pt x="2167" y="2559"/>
                      </a:lnTo>
                      <a:lnTo>
                        <a:pt x="2170" y="2563"/>
                      </a:lnTo>
                      <a:lnTo>
                        <a:pt x="2174" y="2568"/>
                      </a:lnTo>
                      <a:lnTo>
                        <a:pt x="2177" y="2574"/>
                      </a:lnTo>
                      <a:lnTo>
                        <a:pt x="2181" y="2578"/>
                      </a:lnTo>
                      <a:lnTo>
                        <a:pt x="2184" y="2583"/>
                      </a:lnTo>
                      <a:lnTo>
                        <a:pt x="2188" y="2589"/>
                      </a:lnTo>
                      <a:lnTo>
                        <a:pt x="2191" y="2593"/>
                      </a:lnTo>
                      <a:lnTo>
                        <a:pt x="2194" y="2597"/>
                      </a:lnTo>
                      <a:lnTo>
                        <a:pt x="2199" y="2601"/>
                      </a:lnTo>
                      <a:lnTo>
                        <a:pt x="2203" y="2607"/>
                      </a:lnTo>
                      <a:lnTo>
                        <a:pt x="2206" y="2612"/>
                      </a:lnTo>
                      <a:lnTo>
                        <a:pt x="2211" y="2616"/>
                      </a:lnTo>
                      <a:lnTo>
                        <a:pt x="2216" y="2619"/>
                      </a:lnTo>
                      <a:lnTo>
                        <a:pt x="2221" y="2622"/>
                      </a:lnTo>
                      <a:lnTo>
                        <a:pt x="2268" y="2659"/>
                      </a:lnTo>
                      <a:lnTo>
                        <a:pt x="2271" y="2663"/>
                      </a:lnTo>
                      <a:lnTo>
                        <a:pt x="2274" y="2668"/>
                      </a:lnTo>
                      <a:lnTo>
                        <a:pt x="2278" y="2674"/>
                      </a:lnTo>
                      <a:lnTo>
                        <a:pt x="2281" y="2678"/>
                      </a:lnTo>
                      <a:lnTo>
                        <a:pt x="2285" y="2682"/>
                      </a:lnTo>
                      <a:lnTo>
                        <a:pt x="2288" y="2687"/>
                      </a:lnTo>
                      <a:lnTo>
                        <a:pt x="2292" y="2693"/>
                      </a:lnTo>
                      <a:lnTo>
                        <a:pt x="2295" y="2697"/>
                      </a:lnTo>
                      <a:lnTo>
                        <a:pt x="2298" y="2702"/>
                      </a:lnTo>
                      <a:lnTo>
                        <a:pt x="2302" y="2708"/>
                      </a:lnTo>
                      <a:lnTo>
                        <a:pt x="2305" y="2712"/>
                      </a:lnTo>
                      <a:lnTo>
                        <a:pt x="2309" y="2716"/>
                      </a:lnTo>
                      <a:lnTo>
                        <a:pt x="2312" y="2722"/>
                      </a:lnTo>
                      <a:lnTo>
                        <a:pt x="2316" y="2727"/>
                      </a:lnTo>
                      <a:lnTo>
                        <a:pt x="2319" y="2731"/>
                      </a:lnTo>
                      <a:lnTo>
                        <a:pt x="2323" y="2737"/>
                      </a:lnTo>
                      <a:lnTo>
                        <a:pt x="2326" y="2742"/>
                      </a:lnTo>
                      <a:lnTo>
                        <a:pt x="2328" y="2747"/>
                      </a:lnTo>
                      <a:lnTo>
                        <a:pt x="2331" y="2753"/>
                      </a:lnTo>
                      <a:lnTo>
                        <a:pt x="2335" y="2757"/>
                      </a:lnTo>
                      <a:lnTo>
                        <a:pt x="2338" y="2761"/>
                      </a:lnTo>
                      <a:lnTo>
                        <a:pt x="2342" y="2767"/>
                      </a:lnTo>
                      <a:lnTo>
                        <a:pt x="2345" y="2772"/>
                      </a:lnTo>
                      <a:lnTo>
                        <a:pt x="2347" y="2777"/>
                      </a:lnTo>
                      <a:lnTo>
                        <a:pt x="2351" y="2783"/>
                      </a:lnTo>
                      <a:lnTo>
                        <a:pt x="2354" y="2787"/>
                      </a:lnTo>
                      <a:lnTo>
                        <a:pt x="2357" y="2791"/>
                      </a:lnTo>
                      <a:lnTo>
                        <a:pt x="2359" y="2798"/>
                      </a:lnTo>
                      <a:lnTo>
                        <a:pt x="2363" y="2802"/>
                      </a:lnTo>
                      <a:lnTo>
                        <a:pt x="2366" y="2807"/>
                      </a:lnTo>
                      <a:lnTo>
                        <a:pt x="2368" y="2813"/>
                      </a:lnTo>
                      <a:lnTo>
                        <a:pt x="2371" y="2818"/>
                      </a:lnTo>
                      <a:lnTo>
                        <a:pt x="2373" y="2824"/>
                      </a:lnTo>
                      <a:lnTo>
                        <a:pt x="2377" y="2829"/>
                      </a:lnTo>
                      <a:lnTo>
                        <a:pt x="2378" y="2833"/>
                      </a:lnTo>
                      <a:lnTo>
                        <a:pt x="2382" y="2839"/>
                      </a:lnTo>
                      <a:lnTo>
                        <a:pt x="2384" y="2844"/>
                      </a:lnTo>
                      <a:lnTo>
                        <a:pt x="2387" y="2850"/>
                      </a:lnTo>
                      <a:lnTo>
                        <a:pt x="2389" y="2855"/>
                      </a:lnTo>
                      <a:lnTo>
                        <a:pt x="2392" y="2860"/>
                      </a:lnTo>
                      <a:lnTo>
                        <a:pt x="2395" y="2866"/>
                      </a:lnTo>
                      <a:lnTo>
                        <a:pt x="2396" y="2871"/>
                      </a:lnTo>
                      <a:lnTo>
                        <a:pt x="2400" y="2877"/>
                      </a:lnTo>
                      <a:lnTo>
                        <a:pt x="2402" y="2882"/>
                      </a:lnTo>
                      <a:lnTo>
                        <a:pt x="2404" y="2889"/>
                      </a:lnTo>
                      <a:lnTo>
                        <a:pt x="2407" y="2893"/>
                      </a:lnTo>
                      <a:lnTo>
                        <a:pt x="2409" y="2898"/>
                      </a:lnTo>
                      <a:lnTo>
                        <a:pt x="2411" y="2904"/>
                      </a:lnTo>
                      <a:lnTo>
                        <a:pt x="2412" y="2909"/>
                      </a:lnTo>
                      <a:lnTo>
                        <a:pt x="2416" y="2915"/>
                      </a:lnTo>
                      <a:lnTo>
                        <a:pt x="2418" y="2920"/>
                      </a:lnTo>
                      <a:lnTo>
                        <a:pt x="2420" y="2927"/>
                      </a:lnTo>
                      <a:lnTo>
                        <a:pt x="2422" y="2932"/>
                      </a:lnTo>
                      <a:lnTo>
                        <a:pt x="2425" y="2936"/>
                      </a:lnTo>
                      <a:lnTo>
                        <a:pt x="2427" y="2943"/>
                      </a:lnTo>
                      <a:lnTo>
                        <a:pt x="2429" y="2948"/>
                      </a:lnTo>
                      <a:lnTo>
                        <a:pt x="2431" y="2954"/>
                      </a:lnTo>
                      <a:lnTo>
                        <a:pt x="2434" y="2959"/>
                      </a:lnTo>
                      <a:lnTo>
                        <a:pt x="2436" y="2965"/>
                      </a:lnTo>
                      <a:lnTo>
                        <a:pt x="2438" y="2970"/>
                      </a:lnTo>
                      <a:lnTo>
                        <a:pt x="2439" y="2975"/>
                      </a:lnTo>
                      <a:lnTo>
                        <a:pt x="2443" y="2981"/>
                      </a:lnTo>
                      <a:lnTo>
                        <a:pt x="2445" y="2986"/>
                      </a:lnTo>
                      <a:lnTo>
                        <a:pt x="2447" y="2992"/>
                      </a:lnTo>
                      <a:lnTo>
                        <a:pt x="2450" y="2997"/>
                      </a:lnTo>
                      <a:lnTo>
                        <a:pt x="2452" y="3003"/>
                      </a:lnTo>
                      <a:lnTo>
                        <a:pt x="2433" y="3004"/>
                      </a:lnTo>
                      <a:lnTo>
                        <a:pt x="2393" y="3006"/>
                      </a:lnTo>
                      <a:lnTo>
                        <a:pt x="2381" y="3008"/>
                      </a:lnTo>
                      <a:lnTo>
                        <a:pt x="2328" y="3011"/>
                      </a:lnTo>
                      <a:lnTo>
                        <a:pt x="2309" y="3013"/>
                      </a:lnTo>
                      <a:lnTo>
                        <a:pt x="2277" y="3015"/>
                      </a:lnTo>
                      <a:lnTo>
                        <a:pt x="2225" y="3019"/>
                      </a:lnTo>
                      <a:lnTo>
                        <a:pt x="2172" y="3021"/>
                      </a:lnTo>
                      <a:lnTo>
                        <a:pt x="2162" y="3022"/>
                      </a:lnTo>
                      <a:lnTo>
                        <a:pt x="2155" y="3014"/>
                      </a:lnTo>
                      <a:lnTo>
                        <a:pt x="2150" y="3010"/>
                      </a:lnTo>
                      <a:lnTo>
                        <a:pt x="2147" y="3005"/>
                      </a:lnTo>
                      <a:lnTo>
                        <a:pt x="2144" y="3001"/>
                      </a:lnTo>
                      <a:lnTo>
                        <a:pt x="2141" y="2997"/>
                      </a:lnTo>
                      <a:lnTo>
                        <a:pt x="2135" y="2991"/>
                      </a:lnTo>
                      <a:lnTo>
                        <a:pt x="2132" y="2987"/>
                      </a:lnTo>
                      <a:lnTo>
                        <a:pt x="2129" y="2982"/>
                      </a:lnTo>
                      <a:lnTo>
                        <a:pt x="2125" y="2978"/>
                      </a:lnTo>
                      <a:lnTo>
                        <a:pt x="2120" y="2974"/>
                      </a:lnTo>
                      <a:lnTo>
                        <a:pt x="2117" y="2968"/>
                      </a:lnTo>
                      <a:lnTo>
                        <a:pt x="2113" y="2964"/>
                      </a:lnTo>
                      <a:lnTo>
                        <a:pt x="2108" y="2960"/>
                      </a:lnTo>
                      <a:lnTo>
                        <a:pt x="2105" y="2956"/>
                      </a:lnTo>
                      <a:lnTo>
                        <a:pt x="2102" y="2951"/>
                      </a:lnTo>
                      <a:lnTo>
                        <a:pt x="2098" y="2945"/>
                      </a:lnTo>
                      <a:lnTo>
                        <a:pt x="2093" y="2941"/>
                      </a:lnTo>
                      <a:lnTo>
                        <a:pt x="2090" y="2937"/>
                      </a:lnTo>
                      <a:lnTo>
                        <a:pt x="2086" y="2933"/>
                      </a:lnTo>
                      <a:lnTo>
                        <a:pt x="2083" y="2928"/>
                      </a:lnTo>
                      <a:lnTo>
                        <a:pt x="2078" y="2923"/>
                      </a:lnTo>
                      <a:lnTo>
                        <a:pt x="2074" y="2918"/>
                      </a:lnTo>
                      <a:lnTo>
                        <a:pt x="2071" y="2914"/>
                      </a:lnTo>
                      <a:lnTo>
                        <a:pt x="2068" y="2910"/>
                      </a:lnTo>
                      <a:lnTo>
                        <a:pt x="2063" y="2906"/>
                      </a:lnTo>
                      <a:lnTo>
                        <a:pt x="2059" y="2900"/>
                      </a:lnTo>
                      <a:lnTo>
                        <a:pt x="2056" y="2895"/>
                      </a:lnTo>
                      <a:lnTo>
                        <a:pt x="2051" y="2891"/>
                      </a:lnTo>
                      <a:lnTo>
                        <a:pt x="2048" y="2887"/>
                      </a:lnTo>
                      <a:lnTo>
                        <a:pt x="2044" y="2883"/>
                      </a:lnTo>
                      <a:lnTo>
                        <a:pt x="2041" y="2877"/>
                      </a:lnTo>
                      <a:lnTo>
                        <a:pt x="2036" y="2873"/>
                      </a:lnTo>
                      <a:lnTo>
                        <a:pt x="2032" y="2868"/>
                      </a:lnTo>
                      <a:lnTo>
                        <a:pt x="2029" y="2864"/>
                      </a:lnTo>
                      <a:lnTo>
                        <a:pt x="2024" y="2860"/>
                      </a:lnTo>
                      <a:lnTo>
                        <a:pt x="2020" y="2854"/>
                      </a:lnTo>
                      <a:lnTo>
                        <a:pt x="2017" y="2850"/>
                      </a:lnTo>
                      <a:lnTo>
                        <a:pt x="2012" y="2846"/>
                      </a:lnTo>
                      <a:lnTo>
                        <a:pt x="2009" y="2842"/>
                      </a:lnTo>
                      <a:lnTo>
                        <a:pt x="2006" y="2837"/>
                      </a:lnTo>
                      <a:lnTo>
                        <a:pt x="2001" y="2833"/>
                      </a:lnTo>
                      <a:lnTo>
                        <a:pt x="1997" y="2827"/>
                      </a:lnTo>
                      <a:lnTo>
                        <a:pt x="1994" y="2823"/>
                      </a:lnTo>
                      <a:lnTo>
                        <a:pt x="1989" y="2819"/>
                      </a:lnTo>
                      <a:lnTo>
                        <a:pt x="1985" y="2815"/>
                      </a:lnTo>
                      <a:lnTo>
                        <a:pt x="1982" y="2810"/>
                      </a:lnTo>
                      <a:lnTo>
                        <a:pt x="1977" y="2805"/>
                      </a:lnTo>
                      <a:lnTo>
                        <a:pt x="1973" y="2800"/>
                      </a:lnTo>
                      <a:lnTo>
                        <a:pt x="1970" y="2796"/>
                      </a:lnTo>
                      <a:lnTo>
                        <a:pt x="1967" y="2792"/>
                      </a:lnTo>
                      <a:lnTo>
                        <a:pt x="1962" y="2788"/>
                      </a:lnTo>
                      <a:lnTo>
                        <a:pt x="1958" y="2782"/>
                      </a:lnTo>
                      <a:lnTo>
                        <a:pt x="1955" y="2777"/>
                      </a:lnTo>
                      <a:lnTo>
                        <a:pt x="1952" y="2773"/>
                      </a:lnTo>
                      <a:lnTo>
                        <a:pt x="1948" y="2769"/>
                      </a:lnTo>
                      <a:lnTo>
                        <a:pt x="1944" y="2763"/>
                      </a:lnTo>
                      <a:lnTo>
                        <a:pt x="1941" y="2758"/>
                      </a:lnTo>
                      <a:lnTo>
                        <a:pt x="1938" y="2754"/>
                      </a:lnTo>
                      <a:lnTo>
                        <a:pt x="1935" y="2750"/>
                      </a:lnTo>
                      <a:lnTo>
                        <a:pt x="1931" y="2744"/>
                      </a:lnTo>
                      <a:lnTo>
                        <a:pt x="1928" y="2739"/>
                      </a:lnTo>
                      <a:lnTo>
                        <a:pt x="1924" y="2735"/>
                      </a:lnTo>
                      <a:lnTo>
                        <a:pt x="1920" y="2729"/>
                      </a:lnTo>
                      <a:lnTo>
                        <a:pt x="1919" y="2724"/>
                      </a:lnTo>
                      <a:lnTo>
                        <a:pt x="1916" y="2719"/>
                      </a:lnTo>
                      <a:lnTo>
                        <a:pt x="1912" y="2713"/>
                      </a:lnTo>
                      <a:lnTo>
                        <a:pt x="1908" y="2709"/>
                      </a:lnTo>
                      <a:lnTo>
                        <a:pt x="1907" y="2704"/>
                      </a:lnTo>
                      <a:lnTo>
                        <a:pt x="1903" y="2698"/>
                      </a:lnTo>
                      <a:lnTo>
                        <a:pt x="1900" y="2694"/>
                      </a:lnTo>
                      <a:lnTo>
                        <a:pt x="1898" y="2687"/>
                      </a:lnTo>
                      <a:lnTo>
                        <a:pt x="1894" y="2683"/>
                      </a:lnTo>
                      <a:lnTo>
                        <a:pt x="1891" y="2678"/>
                      </a:lnTo>
                      <a:lnTo>
                        <a:pt x="1889" y="2672"/>
                      </a:lnTo>
                      <a:lnTo>
                        <a:pt x="1886" y="2668"/>
                      </a:lnTo>
                      <a:lnTo>
                        <a:pt x="1884" y="2663"/>
                      </a:lnTo>
                      <a:lnTo>
                        <a:pt x="1880" y="2657"/>
                      </a:lnTo>
                      <a:lnTo>
                        <a:pt x="1877" y="2652"/>
                      </a:lnTo>
                      <a:lnTo>
                        <a:pt x="1875" y="2646"/>
                      </a:lnTo>
                      <a:lnTo>
                        <a:pt x="1872" y="2641"/>
                      </a:lnTo>
                      <a:lnTo>
                        <a:pt x="1870" y="2636"/>
                      </a:lnTo>
                      <a:lnTo>
                        <a:pt x="1866" y="2630"/>
                      </a:lnTo>
                      <a:lnTo>
                        <a:pt x="1864" y="2625"/>
                      </a:lnTo>
                      <a:lnTo>
                        <a:pt x="1861" y="2619"/>
                      </a:lnTo>
                      <a:lnTo>
                        <a:pt x="1859" y="2615"/>
                      </a:lnTo>
                      <a:lnTo>
                        <a:pt x="1855" y="2608"/>
                      </a:lnTo>
                      <a:lnTo>
                        <a:pt x="1854" y="2604"/>
                      </a:lnTo>
                      <a:lnTo>
                        <a:pt x="1850" y="2599"/>
                      </a:lnTo>
                      <a:lnTo>
                        <a:pt x="1847" y="2593"/>
                      </a:lnTo>
                      <a:lnTo>
                        <a:pt x="1845" y="2588"/>
                      </a:lnTo>
                      <a:lnTo>
                        <a:pt x="1841" y="2582"/>
                      </a:lnTo>
                      <a:lnTo>
                        <a:pt x="1839" y="2577"/>
                      </a:lnTo>
                      <a:lnTo>
                        <a:pt x="1836" y="2573"/>
                      </a:lnTo>
                      <a:lnTo>
                        <a:pt x="1834" y="2566"/>
                      </a:lnTo>
                      <a:lnTo>
                        <a:pt x="1831" y="2562"/>
                      </a:lnTo>
                      <a:lnTo>
                        <a:pt x="1829" y="2555"/>
                      </a:lnTo>
                      <a:lnTo>
                        <a:pt x="1825" y="2551"/>
                      </a:lnTo>
                      <a:lnTo>
                        <a:pt x="1824" y="2546"/>
                      </a:lnTo>
                      <a:lnTo>
                        <a:pt x="1820" y="2540"/>
                      </a:lnTo>
                      <a:lnTo>
                        <a:pt x="1817" y="2536"/>
                      </a:lnTo>
                      <a:lnTo>
                        <a:pt x="1815" y="2529"/>
                      </a:lnTo>
                      <a:lnTo>
                        <a:pt x="1811" y="2525"/>
                      </a:lnTo>
                      <a:lnTo>
                        <a:pt x="1810" y="2520"/>
                      </a:lnTo>
                      <a:lnTo>
                        <a:pt x="1806" y="2514"/>
                      </a:lnTo>
                      <a:lnTo>
                        <a:pt x="1803" y="2510"/>
                      </a:lnTo>
                      <a:lnTo>
                        <a:pt x="1801" y="2505"/>
                      </a:lnTo>
                      <a:lnTo>
                        <a:pt x="1797" y="2499"/>
                      </a:lnTo>
                      <a:lnTo>
                        <a:pt x="1794" y="2494"/>
                      </a:lnTo>
                      <a:lnTo>
                        <a:pt x="1790" y="2488"/>
                      </a:lnTo>
                      <a:lnTo>
                        <a:pt x="1788" y="2483"/>
                      </a:lnTo>
                      <a:lnTo>
                        <a:pt x="1785" y="2479"/>
                      </a:lnTo>
                      <a:lnTo>
                        <a:pt x="1781" y="2473"/>
                      </a:lnTo>
                      <a:lnTo>
                        <a:pt x="1778" y="2469"/>
                      </a:lnTo>
                      <a:lnTo>
                        <a:pt x="1776" y="2464"/>
                      </a:lnTo>
                      <a:lnTo>
                        <a:pt x="1773" y="2458"/>
                      </a:lnTo>
                      <a:lnTo>
                        <a:pt x="1769" y="2453"/>
                      </a:lnTo>
                      <a:lnTo>
                        <a:pt x="1766" y="2449"/>
                      </a:lnTo>
                      <a:lnTo>
                        <a:pt x="1763" y="2444"/>
                      </a:lnTo>
                      <a:lnTo>
                        <a:pt x="1759" y="2438"/>
                      </a:lnTo>
                      <a:lnTo>
                        <a:pt x="1756" y="2434"/>
                      </a:lnTo>
                      <a:lnTo>
                        <a:pt x="1752" y="2430"/>
                      </a:lnTo>
                      <a:lnTo>
                        <a:pt x="1749" y="2424"/>
                      </a:lnTo>
                      <a:lnTo>
                        <a:pt x="1745" y="2419"/>
                      </a:lnTo>
                      <a:lnTo>
                        <a:pt x="1742" y="2415"/>
                      </a:lnTo>
                      <a:lnTo>
                        <a:pt x="1738" y="2409"/>
                      </a:lnTo>
                      <a:lnTo>
                        <a:pt x="1735" y="2405"/>
                      </a:lnTo>
                      <a:lnTo>
                        <a:pt x="1732" y="2400"/>
                      </a:lnTo>
                      <a:lnTo>
                        <a:pt x="1728" y="2396"/>
                      </a:lnTo>
                      <a:lnTo>
                        <a:pt x="1725" y="2390"/>
                      </a:lnTo>
                      <a:lnTo>
                        <a:pt x="1721" y="2385"/>
                      </a:lnTo>
                      <a:lnTo>
                        <a:pt x="1718" y="2381"/>
                      </a:lnTo>
                      <a:lnTo>
                        <a:pt x="1715" y="2377"/>
                      </a:lnTo>
                      <a:lnTo>
                        <a:pt x="1709" y="2371"/>
                      </a:lnTo>
                      <a:lnTo>
                        <a:pt x="1706" y="2367"/>
                      </a:lnTo>
                      <a:lnTo>
                        <a:pt x="1703" y="2362"/>
                      </a:lnTo>
                      <a:lnTo>
                        <a:pt x="1700" y="2358"/>
                      </a:lnTo>
                      <a:lnTo>
                        <a:pt x="1696" y="2352"/>
                      </a:lnTo>
                      <a:lnTo>
                        <a:pt x="1692" y="2348"/>
                      </a:lnTo>
                      <a:lnTo>
                        <a:pt x="1687" y="2344"/>
                      </a:lnTo>
                      <a:lnTo>
                        <a:pt x="1684" y="2339"/>
                      </a:lnTo>
                      <a:lnTo>
                        <a:pt x="1680" y="2333"/>
                      </a:lnTo>
                      <a:lnTo>
                        <a:pt x="1677" y="2329"/>
                      </a:lnTo>
                      <a:lnTo>
                        <a:pt x="1674" y="2325"/>
                      </a:lnTo>
                      <a:lnTo>
                        <a:pt x="1671" y="2320"/>
                      </a:lnTo>
                      <a:lnTo>
                        <a:pt x="1666" y="2316"/>
                      </a:lnTo>
                      <a:lnTo>
                        <a:pt x="1662" y="2310"/>
                      </a:lnTo>
                      <a:lnTo>
                        <a:pt x="1659" y="2306"/>
                      </a:lnTo>
                      <a:lnTo>
                        <a:pt x="1655" y="2302"/>
                      </a:lnTo>
                      <a:lnTo>
                        <a:pt x="1652" y="2297"/>
                      </a:lnTo>
                      <a:lnTo>
                        <a:pt x="1647" y="2292"/>
                      </a:lnTo>
                      <a:lnTo>
                        <a:pt x="1643" y="2287"/>
                      </a:lnTo>
                      <a:lnTo>
                        <a:pt x="1640" y="2283"/>
                      </a:lnTo>
                      <a:lnTo>
                        <a:pt x="1637" y="2279"/>
                      </a:lnTo>
                      <a:lnTo>
                        <a:pt x="1632" y="2275"/>
                      </a:lnTo>
                      <a:lnTo>
                        <a:pt x="1628" y="2269"/>
                      </a:lnTo>
                      <a:lnTo>
                        <a:pt x="1625" y="2264"/>
                      </a:lnTo>
                      <a:lnTo>
                        <a:pt x="1621" y="2260"/>
                      </a:lnTo>
                      <a:lnTo>
                        <a:pt x="1618" y="2256"/>
                      </a:lnTo>
                      <a:lnTo>
                        <a:pt x="1613" y="2250"/>
                      </a:lnTo>
                      <a:lnTo>
                        <a:pt x="1609" y="2246"/>
                      </a:lnTo>
                      <a:lnTo>
                        <a:pt x="1606" y="2241"/>
                      </a:lnTo>
                      <a:lnTo>
                        <a:pt x="1603" y="2237"/>
                      </a:lnTo>
                      <a:lnTo>
                        <a:pt x="1599" y="2231"/>
                      </a:lnTo>
                      <a:lnTo>
                        <a:pt x="1596" y="2227"/>
                      </a:lnTo>
                      <a:lnTo>
                        <a:pt x="1591" y="2223"/>
                      </a:lnTo>
                      <a:lnTo>
                        <a:pt x="1588" y="2218"/>
                      </a:lnTo>
                      <a:lnTo>
                        <a:pt x="1584" y="2212"/>
                      </a:lnTo>
                      <a:lnTo>
                        <a:pt x="1580" y="2208"/>
                      </a:lnTo>
                      <a:lnTo>
                        <a:pt x="1577" y="2204"/>
                      </a:lnTo>
                      <a:lnTo>
                        <a:pt x="1573" y="2197"/>
                      </a:lnTo>
                      <a:lnTo>
                        <a:pt x="1570" y="2193"/>
                      </a:lnTo>
                      <a:lnTo>
                        <a:pt x="1567" y="2189"/>
                      </a:lnTo>
                      <a:lnTo>
                        <a:pt x="1563" y="2183"/>
                      </a:lnTo>
                      <a:lnTo>
                        <a:pt x="1560" y="2178"/>
                      </a:lnTo>
                      <a:lnTo>
                        <a:pt x="1557" y="2174"/>
                      </a:lnTo>
                      <a:lnTo>
                        <a:pt x="1553" y="2168"/>
                      </a:lnTo>
                      <a:lnTo>
                        <a:pt x="1551" y="2163"/>
                      </a:lnTo>
                      <a:lnTo>
                        <a:pt x="1548" y="2159"/>
                      </a:lnTo>
                      <a:lnTo>
                        <a:pt x="1544" y="2153"/>
                      </a:lnTo>
                      <a:lnTo>
                        <a:pt x="1541" y="2148"/>
                      </a:lnTo>
                      <a:lnTo>
                        <a:pt x="1537" y="2144"/>
                      </a:lnTo>
                      <a:lnTo>
                        <a:pt x="1534" y="2138"/>
                      </a:lnTo>
                      <a:lnTo>
                        <a:pt x="1530" y="2133"/>
                      </a:lnTo>
                      <a:lnTo>
                        <a:pt x="1529" y="2129"/>
                      </a:lnTo>
                      <a:lnTo>
                        <a:pt x="1525" y="2123"/>
                      </a:lnTo>
                      <a:lnTo>
                        <a:pt x="1522" y="2118"/>
                      </a:lnTo>
                      <a:lnTo>
                        <a:pt x="1518" y="2114"/>
                      </a:lnTo>
                      <a:lnTo>
                        <a:pt x="1515" y="2108"/>
                      </a:lnTo>
                      <a:lnTo>
                        <a:pt x="1511" y="2103"/>
                      </a:lnTo>
                      <a:lnTo>
                        <a:pt x="1508" y="2099"/>
                      </a:lnTo>
                      <a:lnTo>
                        <a:pt x="1503" y="2095"/>
                      </a:lnTo>
                      <a:lnTo>
                        <a:pt x="1499" y="2089"/>
                      </a:lnTo>
                      <a:lnTo>
                        <a:pt x="1496" y="2085"/>
                      </a:lnTo>
                      <a:lnTo>
                        <a:pt x="1493" y="2080"/>
                      </a:lnTo>
                      <a:lnTo>
                        <a:pt x="1489" y="2076"/>
                      </a:lnTo>
                      <a:lnTo>
                        <a:pt x="1485" y="2072"/>
                      </a:lnTo>
                      <a:lnTo>
                        <a:pt x="1481" y="2066"/>
                      </a:lnTo>
                      <a:lnTo>
                        <a:pt x="1477" y="2062"/>
                      </a:lnTo>
                      <a:lnTo>
                        <a:pt x="1473" y="2058"/>
                      </a:lnTo>
                      <a:lnTo>
                        <a:pt x="1469" y="2054"/>
                      </a:lnTo>
                      <a:lnTo>
                        <a:pt x="1466" y="2049"/>
                      </a:lnTo>
                      <a:lnTo>
                        <a:pt x="1461" y="2045"/>
                      </a:lnTo>
                      <a:lnTo>
                        <a:pt x="1458" y="2041"/>
                      </a:lnTo>
                      <a:lnTo>
                        <a:pt x="1452" y="2035"/>
                      </a:lnTo>
                      <a:lnTo>
                        <a:pt x="1449" y="2031"/>
                      </a:lnTo>
                      <a:lnTo>
                        <a:pt x="1446" y="2027"/>
                      </a:lnTo>
                      <a:lnTo>
                        <a:pt x="1441" y="2023"/>
                      </a:lnTo>
                      <a:lnTo>
                        <a:pt x="1438" y="2018"/>
                      </a:lnTo>
                      <a:lnTo>
                        <a:pt x="1433" y="2015"/>
                      </a:lnTo>
                      <a:lnTo>
                        <a:pt x="1429" y="2010"/>
                      </a:lnTo>
                      <a:lnTo>
                        <a:pt x="1424" y="2006"/>
                      </a:lnTo>
                      <a:lnTo>
                        <a:pt x="1421" y="2000"/>
                      </a:lnTo>
                      <a:lnTo>
                        <a:pt x="1416" y="1996"/>
                      </a:lnTo>
                      <a:lnTo>
                        <a:pt x="1412" y="1992"/>
                      </a:lnTo>
                      <a:lnTo>
                        <a:pt x="1407" y="1988"/>
                      </a:lnTo>
                      <a:lnTo>
                        <a:pt x="1404" y="1984"/>
                      </a:lnTo>
                      <a:lnTo>
                        <a:pt x="1399" y="1980"/>
                      </a:lnTo>
                      <a:lnTo>
                        <a:pt x="1396" y="1976"/>
                      </a:lnTo>
                      <a:lnTo>
                        <a:pt x="1391" y="1972"/>
                      </a:lnTo>
                      <a:lnTo>
                        <a:pt x="1388" y="1967"/>
                      </a:lnTo>
                      <a:lnTo>
                        <a:pt x="1383" y="1964"/>
                      </a:lnTo>
                      <a:lnTo>
                        <a:pt x="1379" y="1958"/>
                      </a:lnTo>
                      <a:lnTo>
                        <a:pt x="1374" y="1954"/>
                      </a:lnTo>
                      <a:lnTo>
                        <a:pt x="1371" y="1949"/>
                      </a:lnTo>
                      <a:lnTo>
                        <a:pt x="1366" y="1945"/>
                      </a:lnTo>
                      <a:lnTo>
                        <a:pt x="1363" y="1941"/>
                      </a:lnTo>
                      <a:lnTo>
                        <a:pt x="1358" y="1937"/>
                      </a:lnTo>
                      <a:lnTo>
                        <a:pt x="1354" y="1933"/>
                      </a:lnTo>
                      <a:lnTo>
                        <a:pt x="1349" y="1929"/>
                      </a:lnTo>
                      <a:lnTo>
                        <a:pt x="1346" y="1925"/>
                      </a:lnTo>
                      <a:lnTo>
                        <a:pt x="1344" y="1924"/>
                      </a:lnTo>
                      <a:lnTo>
                        <a:pt x="1345" y="1914"/>
                      </a:lnTo>
                      <a:lnTo>
                        <a:pt x="1346" y="1907"/>
                      </a:lnTo>
                      <a:lnTo>
                        <a:pt x="1346" y="1897"/>
                      </a:lnTo>
                      <a:lnTo>
                        <a:pt x="1347" y="1888"/>
                      </a:lnTo>
                      <a:lnTo>
                        <a:pt x="1348" y="1881"/>
                      </a:lnTo>
                      <a:lnTo>
                        <a:pt x="1349" y="1871"/>
                      </a:lnTo>
                      <a:lnTo>
                        <a:pt x="1348" y="1864"/>
                      </a:lnTo>
                      <a:lnTo>
                        <a:pt x="1349" y="1855"/>
                      </a:lnTo>
                      <a:lnTo>
                        <a:pt x="1350" y="1846"/>
                      </a:lnTo>
                      <a:lnTo>
                        <a:pt x="1349" y="1839"/>
                      </a:lnTo>
                      <a:lnTo>
                        <a:pt x="1348" y="1830"/>
                      </a:lnTo>
                      <a:lnTo>
                        <a:pt x="1347" y="1821"/>
                      </a:lnTo>
                      <a:lnTo>
                        <a:pt x="1346" y="1812"/>
                      </a:lnTo>
                      <a:lnTo>
                        <a:pt x="1345" y="1805"/>
                      </a:lnTo>
                      <a:lnTo>
                        <a:pt x="1344" y="1797"/>
                      </a:lnTo>
                      <a:lnTo>
                        <a:pt x="1343" y="1788"/>
                      </a:lnTo>
                      <a:lnTo>
                        <a:pt x="1341" y="1780"/>
                      </a:lnTo>
                      <a:lnTo>
                        <a:pt x="1340" y="1771"/>
                      </a:lnTo>
                      <a:lnTo>
                        <a:pt x="1337" y="1763"/>
                      </a:lnTo>
                      <a:lnTo>
                        <a:pt x="1334" y="1755"/>
                      </a:lnTo>
                      <a:lnTo>
                        <a:pt x="1332" y="1747"/>
                      </a:lnTo>
                      <a:lnTo>
                        <a:pt x="1329" y="1738"/>
                      </a:lnTo>
                      <a:lnTo>
                        <a:pt x="1325" y="1731"/>
                      </a:lnTo>
                      <a:lnTo>
                        <a:pt x="1322" y="1724"/>
                      </a:lnTo>
                      <a:lnTo>
                        <a:pt x="1320" y="1716"/>
                      </a:lnTo>
                      <a:lnTo>
                        <a:pt x="1317" y="1708"/>
                      </a:lnTo>
                      <a:lnTo>
                        <a:pt x="1314" y="1700"/>
                      </a:lnTo>
                      <a:lnTo>
                        <a:pt x="1310" y="1692"/>
                      </a:lnTo>
                      <a:lnTo>
                        <a:pt x="1307" y="1684"/>
                      </a:lnTo>
                      <a:lnTo>
                        <a:pt x="1305" y="1676"/>
                      </a:lnTo>
                      <a:lnTo>
                        <a:pt x="1302" y="1667"/>
                      </a:lnTo>
                      <a:lnTo>
                        <a:pt x="1298" y="1660"/>
                      </a:lnTo>
                      <a:lnTo>
                        <a:pt x="1295" y="1651"/>
                      </a:lnTo>
                      <a:lnTo>
                        <a:pt x="1292" y="1643"/>
                      </a:lnTo>
                      <a:lnTo>
                        <a:pt x="1288" y="1636"/>
                      </a:lnTo>
                      <a:lnTo>
                        <a:pt x="1286" y="1629"/>
                      </a:lnTo>
                      <a:lnTo>
                        <a:pt x="1281" y="1621"/>
                      </a:lnTo>
                      <a:lnTo>
                        <a:pt x="1279" y="1613"/>
                      </a:lnTo>
                      <a:lnTo>
                        <a:pt x="1274" y="1606"/>
                      </a:lnTo>
                      <a:lnTo>
                        <a:pt x="1270" y="1598"/>
                      </a:lnTo>
                      <a:lnTo>
                        <a:pt x="1267" y="1590"/>
                      </a:lnTo>
                      <a:lnTo>
                        <a:pt x="1263" y="1582"/>
                      </a:lnTo>
                      <a:lnTo>
                        <a:pt x="1258" y="1574"/>
                      </a:lnTo>
                      <a:lnTo>
                        <a:pt x="1255" y="1568"/>
                      </a:lnTo>
                      <a:lnTo>
                        <a:pt x="1250" y="1561"/>
                      </a:lnTo>
                      <a:lnTo>
                        <a:pt x="1246" y="1553"/>
                      </a:lnTo>
                      <a:lnTo>
                        <a:pt x="1242" y="1545"/>
                      </a:lnTo>
                      <a:lnTo>
                        <a:pt x="1237" y="1538"/>
                      </a:lnTo>
                      <a:lnTo>
                        <a:pt x="1233" y="1532"/>
                      </a:lnTo>
                      <a:lnTo>
                        <a:pt x="1229" y="1524"/>
                      </a:lnTo>
                      <a:lnTo>
                        <a:pt x="1225" y="1516"/>
                      </a:lnTo>
                      <a:lnTo>
                        <a:pt x="1220" y="1509"/>
                      </a:lnTo>
                      <a:lnTo>
                        <a:pt x="1217" y="1503"/>
                      </a:lnTo>
                      <a:lnTo>
                        <a:pt x="1211" y="1496"/>
                      </a:lnTo>
                      <a:lnTo>
                        <a:pt x="1206" y="1488"/>
                      </a:lnTo>
                      <a:lnTo>
                        <a:pt x="1202" y="1480"/>
                      </a:lnTo>
                      <a:lnTo>
                        <a:pt x="1198" y="1474"/>
                      </a:lnTo>
                      <a:lnTo>
                        <a:pt x="1194" y="1467"/>
                      </a:lnTo>
                      <a:lnTo>
                        <a:pt x="1188" y="1460"/>
                      </a:lnTo>
                      <a:lnTo>
                        <a:pt x="1183" y="1452"/>
                      </a:lnTo>
                      <a:lnTo>
                        <a:pt x="1180" y="1446"/>
                      </a:lnTo>
                      <a:lnTo>
                        <a:pt x="1175" y="1438"/>
                      </a:lnTo>
                      <a:lnTo>
                        <a:pt x="1169" y="1431"/>
                      </a:lnTo>
                      <a:lnTo>
                        <a:pt x="1165" y="1423"/>
                      </a:lnTo>
                      <a:lnTo>
                        <a:pt x="1161" y="1417"/>
                      </a:lnTo>
                      <a:lnTo>
                        <a:pt x="1155" y="1410"/>
                      </a:lnTo>
                      <a:lnTo>
                        <a:pt x="1151" y="1403"/>
                      </a:lnTo>
                      <a:lnTo>
                        <a:pt x="1146" y="1395"/>
                      </a:lnTo>
                      <a:lnTo>
                        <a:pt x="1141" y="1390"/>
                      </a:lnTo>
                      <a:lnTo>
                        <a:pt x="1137" y="1382"/>
                      </a:lnTo>
                      <a:lnTo>
                        <a:pt x="1132" y="1374"/>
                      </a:lnTo>
                      <a:lnTo>
                        <a:pt x="1126" y="1367"/>
                      </a:lnTo>
                      <a:lnTo>
                        <a:pt x="1122" y="1361"/>
                      </a:lnTo>
                      <a:lnTo>
                        <a:pt x="1118" y="1353"/>
                      </a:lnTo>
                      <a:lnTo>
                        <a:pt x="1112" y="1346"/>
                      </a:lnTo>
                      <a:lnTo>
                        <a:pt x="1108" y="1340"/>
                      </a:lnTo>
                      <a:lnTo>
                        <a:pt x="1102" y="1333"/>
                      </a:lnTo>
                      <a:lnTo>
                        <a:pt x="1098" y="1326"/>
                      </a:lnTo>
                      <a:lnTo>
                        <a:pt x="1093" y="1318"/>
                      </a:lnTo>
                      <a:lnTo>
                        <a:pt x="1088" y="1312"/>
                      </a:lnTo>
                      <a:lnTo>
                        <a:pt x="1084" y="1305"/>
                      </a:lnTo>
                      <a:lnTo>
                        <a:pt x="1078" y="1298"/>
                      </a:lnTo>
                      <a:lnTo>
                        <a:pt x="1074" y="1292"/>
                      </a:lnTo>
                      <a:lnTo>
                        <a:pt x="1068" y="1284"/>
                      </a:lnTo>
                      <a:lnTo>
                        <a:pt x="1063" y="1277"/>
                      </a:lnTo>
                      <a:lnTo>
                        <a:pt x="1057" y="1270"/>
                      </a:lnTo>
                      <a:lnTo>
                        <a:pt x="1054" y="1264"/>
                      </a:lnTo>
                      <a:lnTo>
                        <a:pt x="1048" y="1257"/>
                      </a:lnTo>
                      <a:lnTo>
                        <a:pt x="1043" y="1249"/>
                      </a:lnTo>
                      <a:lnTo>
                        <a:pt x="1039" y="1243"/>
                      </a:lnTo>
                      <a:lnTo>
                        <a:pt x="1033" y="1236"/>
                      </a:lnTo>
                      <a:lnTo>
                        <a:pt x="1029" y="1228"/>
                      </a:lnTo>
                      <a:lnTo>
                        <a:pt x="1024" y="1223"/>
                      </a:lnTo>
                      <a:lnTo>
                        <a:pt x="1019" y="1215"/>
                      </a:lnTo>
                      <a:lnTo>
                        <a:pt x="1013" y="1208"/>
                      </a:lnTo>
                      <a:lnTo>
                        <a:pt x="1009" y="1202"/>
                      </a:lnTo>
                      <a:lnTo>
                        <a:pt x="1003" y="1195"/>
                      </a:lnTo>
                      <a:lnTo>
                        <a:pt x="999" y="1187"/>
                      </a:lnTo>
                      <a:lnTo>
                        <a:pt x="994" y="1182"/>
                      </a:lnTo>
                      <a:lnTo>
                        <a:pt x="989" y="1174"/>
                      </a:lnTo>
                      <a:lnTo>
                        <a:pt x="983" y="1167"/>
                      </a:lnTo>
                      <a:lnTo>
                        <a:pt x="979" y="1161"/>
                      </a:lnTo>
                      <a:lnTo>
                        <a:pt x="973" y="1154"/>
                      </a:lnTo>
                      <a:lnTo>
                        <a:pt x="967" y="1147"/>
                      </a:lnTo>
                      <a:lnTo>
                        <a:pt x="964" y="1141"/>
                      </a:lnTo>
                      <a:lnTo>
                        <a:pt x="958" y="1133"/>
                      </a:lnTo>
                      <a:lnTo>
                        <a:pt x="953" y="1126"/>
                      </a:lnTo>
                      <a:lnTo>
                        <a:pt x="948" y="1120"/>
                      </a:lnTo>
                      <a:lnTo>
                        <a:pt x="942" y="1113"/>
                      </a:lnTo>
                      <a:lnTo>
                        <a:pt x="936" y="1106"/>
                      </a:lnTo>
                      <a:lnTo>
                        <a:pt x="932" y="1100"/>
                      </a:lnTo>
                      <a:lnTo>
                        <a:pt x="926" y="1093"/>
                      </a:lnTo>
                      <a:lnTo>
                        <a:pt x="920" y="1087"/>
                      </a:lnTo>
                      <a:lnTo>
                        <a:pt x="916" y="1080"/>
                      </a:lnTo>
                      <a:lnTo>
                        <a:pt x="910" y="1073"/>
                      </a:lnTo>
                      <a:lnTo>
                        <a:pt x="905" y="1067"/>
                      </a:lnTo>
                      <a:lnTo>
                        <a:pt x="899" y="1060"/>
                      </a:lnTo>
                      <a:lnTo>
                        <a:pt x="893" y="1054"/>
                      </a:lnTo>
                      <a:lnTo>
                        <a:pt x="889" y="1047"/>
                      </a:lnTo>
                      <a:lnTo>
                        <a:pt x="883" y="1041"/>
                      </a:lnTo>
                      <a:lnTo>
                        <a:pt x="877" y="1034"/>
                      </a:lnTo>
                      <a:lnTo>
                        <a:pt x="871" y="1027"/>
                      </a:lnTo>
                      <a:lnTo>
                        <a:pt x="866" y="1022"/>
                      </a:lnTo>
                      <a:lnTo>
                        <a:pt x="860" y="1014"/>
                      </a:lnTo>
                      <a:lnTo>
                        <a:pt x="854" y="1009"/>
                      </a:lnTo>
                      <a:lnTo>
                        <a:pt x="850" y="1001"/>
                      </a:lnTo>
                      <a:lnTo>
                        <a:pt x="845" y="996"/>
                      </a:lnTo>
                      <a:lnTo>
                        <a:pt x="839" y="989"/>
                      </a:lnTo>
                      <a:lnTo>
                        <a:pt x="833" y="983"/>
                      </a:lnTo>
                      <a:lnTo>
                        <a:pt x="827" y="976"/>
                      </a:lnTo>
                      <a:lnTo>
                        <a:pt x="822" y="971"/>
                      </a:lnTo>
                      <a:lnTo>
                        <a:pt x="816" y="964"/>
                      </a:lnTo>
                      <a:lnTo>
                        <a:pt x="810" y="956"/>
                      </a:lnTo>
                      <a:lnTo>
                        <a:pt x="802" y="951"/>
                      </a:lnTo>
                      <a:lnTo>
                        <a:pt x="794" y="949"/>
                      </a:lnTo>
                      <a:lnTo>
                        <a:pt x="788" y="945"/>
                      </a:lnTo>
                      <a:lnTo>
                        <a:pt x="778" y="949"/>
                      </a:lnTo>
                      <a:lnTo>
                        <a:pt x="768" y="953"/>
                      </a:lnTo>
                      <a:lnTo>
                        <a:pt x="765" y="960"/>
                      </a:lnTo>
                      <a:lnTo>
                        <a:pt x="765" y="967"/>
                      </a:lnTo>
                      <a:lnTo>
                        <a:pt x="766" y="976"/>
                      </a:lnTo>
                      <a:lnTo>
                        <a:pt x="767" y="983"/>
                      </a:lnTo>
                      <a:lnTo>
                        <a:pt x="770" y="991"/>
                      </a:lnTo>
                      <a:lnTo>
                        <a:pt x="771" y="1001"/>
                      </a:lnTo>
                      <a:lnTo>
                        <a:pt x="774" y="1009"/>
                      </a:lnTo>
                      <a:lnTo>
                        <a:pt x="777" y="1018"/>
                      </a:lnTo>
                      <a:lnTo>
                        <a:pt x="780" y="1035"/>
                      </a:lnTo>
                      <a:lnTo>
                        <a:pt x="777" y="1030"/>
                      </a:lnTo>
                      <a:lnTo>
                        <a:pt x="772" y="1026"/>
                      </a:lnTo>
                      <a:lnTo>
                        <a:pt x="769" y="1022"/>
                      </a:lnTo>
                      <a:lnTo>
                        <a:pt x="764" y="1018"/>
                      </a:lnTo>
                      <a:lnTo>
                        <a:pt x="760" y="1012"/>
                      </a:lnTo>
                      <a:lnTo>
                        <a:pt x="755" y="1008"/>
                      </a:lnTo>
                      <a:lnTo>
                        <a:pt x="752" y="1004"/>
                      </a:lnTo>
                      <a:lnTo>
                        <a:pt x="749" y="1000"/>
                      </a:lnTo>
                      <a:lnTo>
                        <a:pt x="744" y="996"/>
                      </a:lnTo>
                      <a:lnTo>
                        <a:pt x="740" y="991"/>
                      </a:lnTo>
                      <a:lnTo>
                        <a:pt x="735" y="987"/>
                      </a:lnTo>
                      <a:lnTo>
                        <a:pt x="732" y="983"/>
                      </a:lnTo>
                      <a:lnTo>
                        <a:pt x="727" y="978"/>
                      </a:lnTo>
                      <a:lnTo>
                        <a:pt x="723" y="973"/>
                      </a:lnTo>
                      <a:lnTo>
                        <a:pt x="719" y="969"/>
                      </a:lnTo>
                      <a:lnTo>
                        <a:pt x="715" y="965"/>
                      </a:lnTo>
                      <a:lnTo>
                        <a:pt x="712" y="961"/>
                      </a:lnTo>
                      <a:lnTo>
                        <a:pt x="707" y="957"/>
                      </a:lnTo>
                      <a:lnTo>
                        <a:pt x="704" y="952"/>
                      </a:lnTo>
                      <a:lnTo>
                        <a:pt x="699" y="948"/>
                      </a:lnTo>
                      <a:lnTo>
                        <a:pt x="695" y="942"/>
                      </a:lnTo>
                      <a:lnTo>
                        <a:pt x="690" y="939"/>
                      </a:lnTo>
                      <a:lnTo>
                        <a:pt x="687" y="934"/>
                      </a:lnTo>
                      <a:lnTo>
                        <a:pt x="684" y="930"/>
                      </a:lnTo>
                      <a:lnTo>
                        <a:pt x="679" y="926"/>
                      </a:lnTo>
                      <a:lnTo>
                        <a:pt x="675" y="922"/>
                      </a:lnTo>
                      <a:lnTo>
                        <a:pt x="670" y="918"/>
                      </a:lnTo>
                      <a:lnTo>
                        <a:pt x="667" y="913"/>
                      </a:lnTo>
                      <a:lnTo>
                        <a:pt x="662" y="908"/>
                      </a:lnTo>
                      <a:lnTo>
                        <a:pt x="656" y="901"/>
                      </a:lnTo>
                      <a:lnTo>
                        <a:pt x="652" y="896"/>
                      </a:lnTo>
                      <a:lnTo>
                        <a:pt x="649" y="892"/>
                      </a:lnTo>
                      <a:lnTo>
                        <a:pt x="646" y="888"/>
                      </a:lnTo>
                      <a:lnTo>
                        <a:pt x="640" y="882"/>
                      </a:lnTo>
                      <a:lnTo>
                        <a:pt x="637" y="878"/>
                      </a:lnTo>
                      <a:lnTo>
                        <a:pt x="634" y="873"/>
                      </a:lnTo>
                      <a:lnTo>
                        <a:pt x="631" y="869"/>
                      </a:lnTo>
                      <a:lnTo>
                        <a:pt x="626" y="865"/>
                      </a:lnTo>
                      <a:lnTo>
                        <a:pt x="622" y="859"/>
                      </a:lnTo>
                      <a:lnTo>
                        <a:pt x="619" y="855"/>
                      </a:lnTo>
                      <a:lnTo>
                        <a:pt x="615" y="850"/>
                      </a:lnTo>
                      <a:lnTo>
                        <a:pt x="610" y="847"/>
                      </a:lnTo>
                      <a:lnTo>
                        <a:pt x="607" y="841"/>
                      </a:lnTo>
                      <a:lnTo>
                        <a:pt x="603" y="836"/>
                      </a:lnTo>
                      <a:lnTo>
                        <a:pt x="600" y="832"/>
                      </a:lnTo>
                      <a:lnTo>
                        <a:pt x="595" y="828"/>
                      </a:lnTo>
                      <a:lnTo>
                        <a:pt x="592" y="824"/>
                      </a:lnTo>
                      <a:lnTo>
                        <a:pt x="588" y="818"/>
                      </a:lnTo>
                      <a:lnTo>
                        <a:pt x="585" y="813"/>
                      </a:lnTo>
                      <a:lnTo>
                        <a:pt x="580" y="809"/>
                      </a:lnTo>
                      <a:lnTo>
                        <a:pt x="576" y="805"/>
                      </a:lnTo>
                      <a:lnTo>
                        <a:pt x="573" y="801"/>
                      </a:lnTo>
                      <a:lnTo>
                        <a:pt x="569" y="795"/>
                      </a:lnTo>
                      <a:lnTo>
                        <a:pt x="566" y="790"/>
                      </a:lnTo>
                      <a:lnTo>
                        <a:pt x="561" y="786"/>
                      </a:lnTo>
                      <a:lnTo>
                        <a:pt x="558" y="782"/>
                      </a:lnTo>
                      <a:lnTo>
                        <a:pt x="555" y="778"/>
                      </a:lnTo>
                      <a:lnTo>
                        <a:pt x="551" y="772"/>
                      </a:lnTo>
                      <a:lnTo>
                        <a:pt x="546" y="768"/>
                      </a:lnTo>
                      <a:lnTo>
                        <a:pt x="543" y="763"/>
                      </a:lnTo>
                      <a:lnTo>
                        <a:pt x="539" y="759"/>
                      </a:lnTo>
                      <a:lnTo>
                        <a:pt x="536" y="755"/>
                      </a:lnTo>
                      <a:lnTo>
                        <a:pt x="531" y="749"/>
                      </a:lnTo>
                      <a:lnTo>
                        <a:pt x="527" y="745"/>
                      </a:lnTo>
                      <a:lnTo>
                        <a:pt x="524" y="740"/>
                      </a:lnTo>
                      <a:lnTo>
                        <a:pt x="521" y="736"/>
                      </a:lnTo>
                      <a:lnTo>
                        <a:pt x="516" y="732"/>
                      </a:lnTo>
                      <a:lnTo>
                        <a:pt x="512" y="726"/>
                      </a:lnTo>
                      <a:lnTo>
                        <a:pt x="509" y="722"/>
                      </a:lnTo>
                      <a:lnTo>
                        <a:pt x="506" y="717"/>
                      </a:lnTo>
                      <a:lnTo>
                        <a:pt x="501" y="713"/>
                      </a:lnTo>
                      <a:lnTo>
                        <a:pt x="497" y="707"/>
                      </a:lnTo>
                      <a:lnTo>
                        <a:pt x="493" y="703"/>
                      </a:lnTo>
                      <a:lnTo>
                        <a:pt x="490" y="699"/>
                      </a:lnTo>
                      <a:lnTo>
                        <a:pt x="485" y="695"/>
                      </a:lnTo>
                      <a:lnTo>
                        <a:pt x="482" y="690"/>
                      </a:lnTo>
                      <a:lnTo>
                        <a:pt x="478" y="684"/>
                      </a:lnTo>
                      <a:lnTo>
                        <a:pt x="475" y="680"/>
                      </a:lnTo>
                      <a:lnTo>
                        <a:pt x="472" y="676"/>
                      </a:lnTo>
                      <a:lnTo>
                        <a:pt x="467" y="672"/>
                      </a:lnTo>
                      <a:lnTo>
                        <a:pt x="463" y="667"/>
                      </a:lnTo>
                      <a:lnTo>
                        <a:pt x="460" y="661"/>
                      </a:lnTo>
                      <a:lnTo>
                        <a:pt x="456" y="657"/>
                      </a:lnTo>
                      <a:lnTo>
                        <a:pt x="453" y="653"/>
                      </a:lnTo>
                      <a:lnTo>
                        <a:pt x="448" y="649"/>
                      </a:lnTo>
                      <a:lnTo>
                        <a:pt x="444" y="643"/>
                      </a:lnTo>
                      <a:lnTo>
                        <a:pt x="441" y="638"/>
                      </a:lnTo>
                      <a:lnTo>
                        <a:pt x="438" y="634"/>
                      </a:lnTo>
                      <a:lnTo>
                        <a:pt x="435" y="630"/>
                      </a:lnTo>
                      <a:lnTo>
                        <a:pt x="430" y="626"/>
                      </a:lnTo>
                      <a:lnTo>
                        <a:pt x="426" y="620"/>
                      </a:lnTo>
                      <a:lnTo>
                        <a:pt x="423" y="615"/>
                      </a:lnTo>
                      <a:lnTo>
                        <a:pt x="419" y="611"/>
                      </a:lnTo>
                      <a:lnTo>
                        <a:pt x="416" y="607"/>
                      </a:lnTo>
                      <a:lnTo>
                        <a:pt x="410" y="601"/>
                      </a:lnTo>
                      <a:lnTo>
                        <a:pt x="407" y="597"/>
                      </a:lnTo>
                      <a:lnTo>
                        <a:pt x="404" y="592"/>
                      </a:lnTo>
                      <a:lnTo>
                        <a:pt x="401" y="588"/>
                      </a:lnTo>
                      <a:lnTo>
                        <a:pt x="397" y="582"/>
                      </a:lnTo>
                      <a:lnTo>
                        <a:pt x="394" y="578"/>
                      </a:lnTo>
                      <a:lnTo>
                        <a:pt x="389" y="574"/>
                      </a:lnTo>
                      <a:lnTo>
                        <a:pt x="385" y="569"/>
                      </a:lnTo>
                      <a:lnTo>
                        <a:pt x="382" y="565"/>
                      </a:lnTo>
                      <a:lnTo>
                        <a:pt x="378" y="559"/>
                      </a:lnTo>
                      <a:lnTo>
                        <a:pt x="375" y="555"/>
                      </a:lnTo>
                      <a:lnTo>
                        <a:pt x="372" y="550"/>
                      </a:lnTo>
                      <a:lnTo>
                        <a:pt x="368" y="546"/>
                      </a:lnTo>
                      <a:lnTo>
                        <a:pt x="363" y="540"/>
                      </a:lnTo>
                      <a:lnTo>
                        <a:pt x="360" y="536"/>
                      </a:lnTo>
                      <a:lnTo>
                        <a:pt x="356" y="532"/>
                      </a:lnTo>
                      <a:lnTo>
                        <a:pt x="353" y="527"/>
                      </a:lnTo>
                      <a:lnTo>
                        <a:pt x="349" y="521"/>
                      </a:lnTo>
                      <a:lnTo>
                        <a:pt x="346" y="517"/>
                      </a:lnTo>
                      <a:lnTo>
                        <a:pt x="341" y="513"/>
                      </a:lnTo>
                      <a:lnTo>
                        <a:pt x="338" y="509"/>
                      </a:lnTo>
                      <a:lnTo>
                        <a:pt x="334" y="503"/>
                      </a:lnTo>
                      <a:lnTo>
                        <a:pt x="331" y="498"/>
                      </a:lnTo>
                      <a:lnTo>
                        <a:pt x="328" y="494"/>
                      </a:lnTo>
                      <a:lnTo>
                        <a:pt x="324" y="489"/>
                      </a:lnTo>
                      <a:lnTo>
                        <a:pt x="320" y="483"/>
                      </a:lnTo>
                      <a:lnTo>
                        <a:pt x="316" y="480"/>
                      </a:lnTo>
                      <a:lnTo>
                        <a:pt x="312" y="475"/>
                      </a:lnTo>
                      <a:lnTo>
                        <a:pt x="309" y="471"/>
                      </a:lnTo>
                      <a:lnTo>
                        <a:pt x="305" y="465"/>
                      </a:lnTo>
                      <a:lnTo>
                        <a:pt x="302" y="460"/>
                      </a:lnTo>
                      <a:lnTo>
                        <a:pt x="299" y="456"/>
                      </a:lnTo>
                      <a:lnTo>
                        <a:pt x="295" y="452"/>
                      </a:lnTo>
                      <a:lnTo>
                        <a:pt x="292" y="446"/>
                      </a:lnTo>
                      <a:lnTo>
                        <a:pt x="287" y="442"/>
                      </a:lnTo>
                      <a:lnTo>
                        <a:pt x="283" y="437"/>
                      </a:lnTo>
                      <a:lnTo>
                        <a:pt x="280" y="433"/>
                      </a:lnTo>
                      <a:lnTo>
                        <a:pt x="276" y="427"/>
                      </a:lnTo>
                      <a:lnTo>
                        <a:pt x="273" y="423"/>
                      </a:lnTo>
                      <a:lnTo>
                        <a:pt x="270" y="418"/>
                      </a:lnTo>
                      <a:lnTo>
                        <a:pt x="266" y="414"/>
                      </a:lnTo>
                      <a:lnTo>
                        <a:pt x="263" y="408"/>
                      </a:lnTo>
                      <a:lnTo>
                        <a:pt x="258" y="404"/>
                      </a:lnTo>
                      <a:lnTo>
                        <a:pt x="254" y="400"/>
                      </a:lnTo>
                      <a:lnTo>
                        <a:pt x="251" y="395"/>
                      </a:lnTo>
                      <a:lnTo>
                        <a:pt x="247" y="389"/>
                      </a:lnTo>
                      <a:lnTo>
                        <a:pt x="244" y="385"/>
                      </a:lnTo>
                      <a:lnTo>
                        <a:pt x="241" y="380"/>
                      </a:lnTo>
                      <a:lnTo>
                        <a:pt x="237" y="376"/>
                      </a:lnTo>
                      <a:lnTo>
                        <a:pt x="234" y="370"/>
                      </a:lnTo>
                      <a:lnTo>
                        <a:pt x="230" y="366"/>
                      </a:lnTo>
                      <a:lnTo>
                        <a:pt x="227" y="361"/>
                      </a:lnTo>
                      <a:lnTo>
                        <a:pt x="224" y="357"/>
                      </a:lnTo>
                      <a:lnTo>
                        <a:pt x="218" y="351"/>
                      </a:lnTo>
                      <a:lnTo>
                        <a:pt x="215" y="347"/>
                      </a:lnTo>
                      <a:lnTo>
                        <a:pt x="212" y="343"/>
                      </a:lnTo>
                      <a:lnTo>
                        <a:pt x="208" y="337"/>
                      </a:lnTo>
                      <a:lnTo>
                        <a:pt x="205" y="332"/>
                      </a:lnTo>
                      <a:lnTo>
                        <a:pt x="201" y="328"/>
                      </a:lnTo>
                      <a:lnTo>
                        <a:pt x="198" y="324"/>
                      </a:lnTo>
                      <a:lnTo>
                        <a:pt x="194" y="318"/>
                      </a:lnTo>
                      <a:lnTo>
                        <a:pt x="191" y="313"/>
                      </a:lnTo>
                      <a:lnTo>
                        <a:pt x="188" y="309"/>
                      </a:lnTo>
                      <a:lnTo>
                        <a:pt x="185" y="304"/>
                      </a:lnTo>
                      <a:lnTo>
                        <a:pt x="181" y="298"/>
                      </a:lnTo>
                      <a:lnTo>
                        <a:pt x="177" y="294"/>
                      </a:lnTo>
                      <a:lnTo>
                        <a:pt x="174" y="290"/>
                      </a:lnTo>
                      <a:lnTo>
                        <a:pt x="170" y="284"/>
                      </a:lnTo>
                      <a:lnTo>
                        <a:pt x="167" y="279"/>
                      </a:lnTo>
                      <a:lnTo>
                        <a:pt x="162" y="275"/>
                      </a:lnTo>
                      <a:lnTo>
                        <a:pt x="159" y="271"/>
                      </a:lnTo>
                      <a:lnTo>
                        <a:pt x="155" y="265"/>
                      </a:lnTo>
                      <a:lnTo>
                        <a:pt x="152" y="261"/>
                      </a:lnTo>
                      <a:lnTo>
                        <a:pt x="149" y="256"/>
                      </a:lnTo>
                      <a:lnTo>
                        <a:pt x="145" y="252"/>
                      </a:lnTo>
                      <a:lnTo>
                        <a:pt x="141" y="246"/>
                      </a:lnTo>
                      <a:lnTo>
                        <a:pt x="138" y="241"/>
                      </a:lnTo>
                      <a:lnTo>
                        <a:pt x="135" y="237"/>
                      </a:lnTo>
                      <a:lnTo>
                        <a:pt x="131" y="231"/>
                      </a:lnTo>
                      <a:lnTo>
                        <a:pt x="128" y="227"/>
                      </a:lnTo>
                      <a:lnTo>
                        <a:pt x="125" y="222"/>
                      </a:lnTo>
                      <a:lnTo>
                        <a:pt x="121" y="218"/>
                      </a:lnTo>
                      <a:lnTo>
                        <a:pt x="117" y="212"/>
                      </a:lnTo>
                      <a:lnTo>
                        <a:pt x="114" y="207"/>
                      </a:lnTo>
                      <a:lnTo>
                        <a:pt x="113" y="203"/>
                      </a:lnTo>
                      <a:lnTo>
                        <a:pt x="109" y="197"/>
                      </a:lnTo>
                      <a:lnTo>
                        <a:pt x="106" y="192"/>
                      </a:lnTo>
                      <a:lnTo>
                        <a:pt x="102" y="188"/>
                      </a:lnTo>
                      <a:lnTo>
                        <a:pt x="98" y="182"/>
                      </a:lnTo>
                      <a:lnTo>
                        <a:pt x="95" y="177"/>
                      </a:lnTo>
                      <a:lnTo>
                        <a:pt x="94" y="172"/>
                      </a:lnTo>
                      <a:lnTo>
                        <a:pt x="90" y="166"/>
                      </a:lnTo>
                      <a:lnTo>
                        <a:pt x="86" y="162"/>
                      </a:lnTo>
                      <a:lnTo>
                        <a:pt x="83" y="156"/>
                      </a:lnTo>
                      <a:lnTo>
                        <a:pt x="81" y="151"/>
                      </a:lnTo>
                      <a:lnTo>
                        <a:pt x="78" y="147"/>
                      </a:lnTo>
                      <a:lnTo>
                        <a:pt x="74" y="141"/>
                      </a:lnTo>
                      <a:lnTo>
                        <a:pt x="72" y="136"/>
                      </a:lnTo>
                      <a:lnTo>
                        <a:pt x="69" y="131"/>
                      </a:lnTo>
                      <a:lnTo>
                        <a:pt x="65" y="125"/>
                      </a:lnTo>
                      <a:lnTo>
                        <a:pt x="64" y="121"/>
                      </a:lnTo>
                      <a:lnTo>
                        <a:pt x="60" y="115"/>
                      </a:lnTo>
                      <a:lnTo>
                        <a:pt x="57" y="110"/>
                      </a:lnTo>
                      <a:lnTo>
                        <a:pt x="55" y="105"/>
                      </a:lnTo>
                      <a:lnTo>
                        <a:pt x="51" y="99"/>
                      </a:lnTo>
                      <a:lnTo>
                        <a:pt x="48" y="95"/>
                      </a:lnTo>
                      <a:lnTo>
                        <a:pt x="46" y="90"/>
                      </a:lnTo>
                      <a:lnTo>
                        <a:pt x="42" y="84"/>
                      </a:lnTo>
                      <a:lnTo>
                        <a:pt x="39" y="80"/>
                      </a:lnTo>
                      <a:lnTo>
                        <a:pt x="37" y="73"/>
                      </a:lnTo>
                      <a:lnTo>
                        <a:pt x="34" y="69"/>
                      </a:lnTo>
                      <a:lnTo>
                        <a:pt x="0" y="0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noFill/>
                <a:ln w="12675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2035" name="Picture 168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03" y="6283"/>
                  <a:ext cx="2096" cy="30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6" name="Picture 169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2" y="7236"/>
                  <a:ext cx="1342" cy="4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69" name="Group 170"/>
              <p:cNvGrpSpPr>
                <a:grpSpLocks/>
              </p:cNvGrpSpPr>
              <p:nvPr/>
            </p:nvGrpSpPr>
            <p:grpSpPr bwMode="auto">
              <a:xfrm>
                <a:off x="10525" y="10231"/>
                <a:ext cx="54" cy="108"/>
                <a:chOff x="10525" y="10231"/>
                <a:chExt cx="54" cy="108"/>
              </a:xfrm>
            </p:grpSpPr>
            <p:sp>
              <p:nvSpPr>
                <p:cNvPr id="2033" name="Freeform 171"/>
                <p:cNvSpPr>
                  <a:spLocks/>
                </p:cNvSpPr>
                <p:nvPr/>
              </p:nvSpPr>
              <p:spPr bwMode="auto">
                <a:xfrm>
                  <a:off x="10525" y="10231"/>
                  <a:ext cx="54" cy="108"/>
                </a:xfrm>
                <a:custGeom>
                  <a:avLst/>
                  <a:gdLst>
                    <a:gd name="T0" fmla="+- 0 10525 10525"/>
                    <a:gd name="T1" fmla="*/ T0 w 54"/>
                    <a:gd name="T2" fmla="+- 0 10231 10231"/>
                    <a:gd name="T3" fmla="*/ 10231 h 108"/>
                    <a:gd name="T4" fmla="+- 0 10556 10525"/>
                    <a:gd name="T5" fmla="*/ T4 w 54"/>
                    <a:gd name="T6" fmla="+- 0 10306 10231"/>
                    <a:gd name="T7" fmla="*/ 10306 h 108"/>
                    <a:gd name="T8" fmla="+- 0 10579 10525"/>
                    <a:gd name="T9" fmla="*/ T8 w 54"/>
                    <a:gd name="T10" fmla="+- 0 10339 10231"/>
                    <a:gd name="T11" fmla="*/ 10339 h 108"/>
                    <a:gd name="T12" fmla="+- 0 10579 10525"/>
                    <a:gd name="T13" fmla="*/ T12 w 54"/>
                    <a:gd name="T14" fmla="+- 0 10324 10231"/>
                    <a:gd name="T15" fmla="*/ 10324 h 108"/>
                    <a:gd name="T16" fmla="+- 0 10579 10525"/>
                    <a:gd name="T17" fmla="*/ T16 w 54"/>
                    <a:gd name="T18" fmla="+- 0 10306 10231"/>
                    <a:gd name="T19" fmla="*/ 10306 h 108"/>
                    <a:gd name="T20" fmla="+- 0 10578 10525"/>
                    <a:gd name="T21" fmla="*/ T20 w 54"/>
                    <a:gd name="T22" fmla="+- 0 10288 10231"/>
                    <a:gd name="T23" fmla="*/ 10288 h 108"/>
                    <a:gd name="T24" fmla="+- 0 10575 10525"/>
                    <a:gd name="T25" fmla="*/ T24 w 54"/>
                    <a:gd name="T26" fmla="+- 0 10264 10231"/>
                    <a:gd name="T27" fmla="*/ 10264 h 108"/>
                    <a:gd name="T28" fmla="+- 0 10559 10525"/>
                    <a:gd name="T29" fmla="*/ T28 w 54"/>
                    <a:gd name="T30" fmla="+- 0 10252 10231"/>
                    <a:gd name="T31" fmla="*/ 10252 h 108"/>
                    <a:gd name="T32" fmla="+- 0 10543 10525"/>
                    <a:gd name="T33" fmla="*/ T32 w 54"/>
                    <a:gd name="T34" fmla="+- 0 10241 10231"/>
                    <a:gd name="T35" fmla="*/ 10241 h 108"/>
                    <a:gd name="T36" fmla="+- 0 10525 10525"/>
                    <a:gd name="T37" fmla="*/ T36 w 54"/>
                    <a:gd name="T38" fmla="+- 0 10231 10231"/>
                    <a:gd name="T39" fmla="*/ 10231 h 10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54" h="108">
                      <a:moveTo>
                        <a:pt x="0" y="0"/>
                      </a:moveTo>
                      <a:lnTo>
                        <a:pt x="31" y="75"/>
                      </a:lnTo>
                      <a:lnTo>
                        <a:pt x="54" y="108"/>
                      </a:lnTo>
                      <a:lnTo>
                        <a:pt x="54" y="93"/>
                      </a:lnTo>
                      <a:lnTo>
                        <a:pt x="54" y="75"/>
                      </a:lnTo>
                      <a:lnTo>
                        <a:pt x="53" y="57"/>
                      </a:lnTo>
                      <a:lnTo>
                        <a:pt x="50" y="33"/>
                      </a:lnTo>
                      <a:lnTo>
                        <a:pt x="34" y="21"/>
                      </a:lnTo>
                      <a:lnTo>
                        <a:pt x="18" y="1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69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0" name="Group 172"/>
              <p:cNvGrpSpPr>
                <a:grpSpLocks/>
              </p:cNvGrpSpPr>
              <p:nvPr/>
            </p:nvGrpSpPr>
            <p:grpSpPr bwMode="auto">
              <a:xfrm>
                <a:off x="10525" y="10231"/>
                <a:ext cx="55" cy="108"/>
                <a:chOff x="10525" y="10231"/>
                <a:chExt cx="55" cy="108"/>
              </a:xfrm>
            </p:grpSpPr>
            <p:sp>
              <p:nvSpPr>
                <p:cNvPr id="2032" name="Freeform 173"/>
                <p:cNvSpPr>
                  <a:spLocks/>
                </p:cNvSpPr>
                <p:nvPr/>
              </p:nvSpPr>
              <p:spPr bwMode="auto">
                <a:xfrm>
                  <a:off x="10525" y="10231"/>
                  <a:ext cx="55" cy="108"/>
                </a:xfrm>
                <a:custGeom>
                  <a:avLst/>
                  <a:gdLst>
                    <a:gd name="T0" fmla="+- 0 10579 10525"/>
                    <a:gd name="T1" fmla="*/ T0 w 55"/>
                    <a:gd name="T2" fmla="+- 0 10339 10231"/>
                    <a:gd name="T3" fmla="*/ 10339 h 108"/>
                    <a:gd name="T4" fmla="+- 0 10545 10525"/>
                    <a:gd name="T5" fmla="*/ T4 w 55"/>
                    <a:gd name="T6" fmla="+- 0 10286 10231"/>
                    <a:gd name="T7" fmla="*/ 10286 h 108"/>
                    <a:gd name="T8" fmla="+- 0 10525 10525"/>
                    <a:gd name="T9" fmla="*/ T8 w 55"/>
                    <a:gd name="T10" fmla="+- 0 10231 10231"/>
                    <a:gd name="T11" fmla="*/ 10231 h 108"/>
                    <a:gd name="T12" fmla="+- 0 10543 10525"/>
                    <a:gd name="T13" fmla="*/ T12 w 55"/>
                    <a:gd name="T14" fmla="+- 0 10241 10231"/>
                    <a:gd name="T15" fmla="*/ 10241 h 108"/>
                    <a:gd name="T16" fmla="+- 0 10559 10525"/>
                    <a:gd name="T17" fmla="*/ T16 w 55"/>
                    <a:gd name="T18" fmla="+- 0 10252 10231"/>
                    <a:gd name="T19" fmla="*/ 10252 h 108"/>
                    <a:gd name="T20" fmla="+- 0 10575 10525"/>
                    <a:gd name="T21" fmla="*/ T20 w 55"/>
                    <a:gd name="T22" fmla="+- 0 10264 10231"/>
                    <a:gd name="T23" fmla="*/ 10264 h 108"/>
                    <a:gd name="T24" fmla="+- 0 10578 10525"/>
                    <a:gd name="T25" fmla="*/ T24 w 55"/>
                    <a:gd name="T26" fmla="+- 0 10288 10231"/>
                    <a:gd name="T27" fmla="*/ 10288 h 108"/>
                    <a:gd name="T28" fmla="+- 0 10579 10525"/>
                    <a:gd name="T29" fmla="*/ T28 w 55"/>
                    <a:gd name="T30" fmla="+- 0 10308 10231"/>
                    <a:gd name="T31" fmla="*/ 10308 h 108"/>
                    <a:gd name="T32" fmla="+- 0 10579 10525"/>
                    <a:gd name="T33" fmla="*/ T32 w 55"/>
                    <a:gd name="T34" fmla="+- 0 10326 10231"/>
                    <a:gd name="T35" fmla="*/ 10326 h 108"/>
                    <a:gd name="T36" fmla="+- 0 10579 10525"/>
                    <a:gd name="T37" fmla="*/ T36 w 55"/>
                    <a:gd name="T38" fmla="+- 0 10339 10231"/>
                    <a:gd name="T39" fmla="*/ 10339 h 10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55" h="108">
                      <a:moveTo>
                        <a:pt x="54" y="108"/>
                      </a:moveTo>
                      <a:lnTo>
                        <a:pt x="20" y="55"/>
                      </a:lnTo>
                      <a:lnTo>
                        <a:pt x="0" y="0"/>
                      </a:lnTo>
                      <a:lnTo>
                        <a:pt x="18" y="10"/>
                      </a:lnTo>
                      <a:lnTo>
                        <a:pt x="34" y="21"/>
                      </a:lnTo>
                      <a:lnTo>
                        <a:pt x="50" y="33"/>
                      </a:lnTo>
                      <a:lnTo>
                        <a:pt x="53" y="57"/>
                      </a:lnTo>
                      <a:lnTo>
                        <a:pt x="54" y="77"/>
                      </a:lnTo>
                      <a:lnTo>
                        <a:pt x="54" y="95"/>
                      </a:lnTo>
                      <a:lnTo>
                        <a:pt x="54" y="108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1" name="Group 174"/>
              <p:cNvGrpSpPr>
                <a:grpSpLocks/>
              </p:cNvGrpSpPr>
              <p:nvPr/>
            </p:nvGrpSpPr>
            <p:grpSpPr bwMode="auto">
              <a:xfrm>
                <a:off x="2802" y="3847"/>
                <a:ext cx="3075" cy="3200"/>
                <a:chOff x="2802" y="3847"/>
                <a:chExt cx="3075" cy="3200"/>
              </a:xfrm>
            </p:grpSpPr>
            <p:sp>
              <p:nvSpPr>
                <p:cNvPr id="1469" name="Freeform 175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681 2802"/>
                    <a:gd name="T1" fmla="*/ T0 w 3075"/>
                    <a:gd name="T2" fmla="+- 0 6647 3847"/>
                    <a:gd name="T3" fmla="*/ 6647 h 3200"/>
                    <a:gd name="T4" fmla="+- 0 4697 2802"/>
                    <a:gd name="T5" fmla="*/ T4 w 3075"/>
                    <a:gd name="T6" fmla="+- 0 6647 3847"/>
                    <a:gd name="T7" fmla="*/ 6647 h 3200"/>
                    <a:gd name="T8" fmla="+- 0 4708 2802"/>
                    <a:gd name="T9" fmla="*/ T8 w 3075"/>
                    <a:gd name="T10" fmla="+- 0 6667 3847"/>
                    <a:gd name="T11" fmla="*/ 6667 h 3200"/>
                    <a:gd name="T12" fmla="+- 0 4724 2802"/>
                    <a:gd name="T13" fmla="*/ T12 w 3075"/>
                    <a:gd name="T14" fmla="+- 0 6667 3847"/>
                    <a:gd name="T15" fmla="*/ 6667 h 3200"/>
                    <a:gd name="T16" fmla="+- 0 4750 2802"/>
                    <a:gd name="T17" fmla="*/ T16 w 3075"/>
                    <a:gd name="T18" fmla="+- 0 6687 3847"/>
                    <a:gd name="T19" fmla="*/ 6687 h 3200"/>
                    <a:gd name="T20" fmla="+- 0 4766 2802"/>
                    <a:gd name="T21" fmla="*/ T20 w 3075"/>
                    <a:gd name="T22" fmla="+- 0 6687 3847"/>
                    <a:gd name="T23" fmla="*/ 6687 h 3200"/>
                    <a:gd name="T24" fmla="+- 0 4781 2802"/>
                    <a:gd name="T25" fmla="*/ T24 w 3075"/>
                    <a:gd name="T26" fmla="+- 0 6707 3847"/>
                    <a:gd name="T27" fmla="*/ 6707 h 3200"/>
                    <a:gd name="T28" fmla="+- 0 4797 2802"/>
                    <a:gd name="T29" fmla="*/ T28 w 3075"/>
                    <a:gd name="T30" fmla="+- 0 6707 3847"/>
                    <a:gd name="T31" fmla="*/ 6707 h 3200"/>
                    <a:gd name="T32" fmla="+- 0 4813 2802"/>
                    <a:gd name="T33" fmla="*/ T32 w 3075"/>
                    <a:gd name="T34" fmla="+- 0 6727 3847"/>
                    <a:gd name="T35" fmla="*/ 6727 h 3200"/>
                    <a:gd name="T36" fmla="+- 0 4833 2802"/>
                    <a:gd name="T37" fmla="*/ T36 w 3075"/>
                    <a:gd name="T38" fmla="+- 0 6727 3847"/>
                    <a:gd name="T39" fmla="*/ 6727 h 3200"/>
                    <a:gd name="T40" fmla="+- 0 4849 2802"/>
                    <a:gd name="T41" fmla="*/ T40 w 3075"/>
                    <a:gd name="T42" fmla="+- 0 6747 3847"/>
                    <a:gd name="T43" fmla="*/ 6747 h 3200"/>
                    <a:gd name="T44" fmla="+- 0 4875 2802"/>
                    <a:gd name="T45" fmla="*/ T44 w 3075"/>
                    <a:gd name="T46" fmla="+- 0 6747 3847"/>
                    <a:gd name="T47" fmla="*/ 6747 h 3200"/>
                    <a:gd name="T48" fmla="+- 0 4878 2802"/>
                    <a:gd name="T49" fmla="*/ T48 w 3075"/>
                    <a:gd name="T50" fmla="+- 0 6767 3847"/>
                    <a:gd name="T51" fmla="*/ 6767 h 3200"/>
                    <a:gd name="T52" fmla="+- 0 4890 2802"/>
                    <a:gd name="T53" fmla="*/ T52 w 3075"/>
                    <a:gd name="T54" fmla="+- 0 6767 3847"/>
                    <a:gd name="T55" fmla="*/ 6767 h 3200"/>
                    <a:gd name="T56" fmla="+- 0 4896 2802"/>
                    <a:gd name="T57" fmla="*/ T56 w 3075"/>
                    <a:gd name="T58" fmla="+- 0 6787 3847"/>
                    <a:gd name="T59" fmla="*/ 6787 h 3200"/>
                    <a:gd name="T60" fmla="+- 0 4900 2802"/>
                    <a:gd name="T61" fmla="*/ T60 w 3075"/>
                    <a:gd name="T62" fmla="+- 0 6787 3847"/>
                    <a:gd name="T63" fmla="*/ 6787 h 3200"/>
                    <a:gd name="T64" fmla="+- 0 4904 2802"/>
                    <a:gd name="T65" fmla="*/ T64 w 3075"/>
                    <a:gd name="T66" fmla="+- 0 6807 3847"/>
                    <a:gd name="T67" fmla="*/ 6807 h 3200"/>
                    <a:gd name="T68" fmla="+- 0 4909 2802"/>
                    <a:gd name="T69" fmla="*/ T68 w 3075"/>
                    <a:gd name="T70" fmla="+- 0 6827 3847"/>
                    <a:gd name="T71" fmla="*/ 6827 h 3200"/>
                    <a:gd name="T72" fmla="+- 0 4910 2802"/>
                    <a:gd name="T73" fmla="*/ T72 w 3075"/>
                    <a:gd name="T74" fmla="+- 0 6827 3847"/>
                    <a:gd name="T75" fmla="*/ 6827 h 3200"/>
                    <a:gd name="T76" fmla="+- 0 4917 2802"/>
                    <a:gd name="T77" fmla="*/ T76 w 3075"/>
                    <a:gd name="T78" fmla="+- 0 6847 3847"/>
                    <a:gd name="T79" fmla="*/ 6847 h 3200"/>
                    <a:gd name="T80" fmla="+- 0 4917 2802"/>
                    <a:gd name="T81" fmla="*/ T80 w 3075"/>
                    <a:gd name="T82" fmla="+- 0 6847 3847"/>
                    <a:gd name="T83" fmla="*/ 6847 h 3200"/>
                    <a:gd name="T84" fmla="+- 0 4913 2802"/>
                    <a:gd name="T85" fmla="*/ T84 w 3075"/>
                    <a:gd name="T86" fmla="+- 0 6867 3847"/>
                    <a:gd name="T87" fmla="*/ 6867 h 3200"/>
                    <a:gd name="T88" fmla="+- 0 4919 2802"/>
                    <a:gd name="T89" fmla="*/ T88 w 3075"/>
                    <a:gd name="T90" fmla="+- 0 6887 3847"/>
                    <a:gd name="T91" fmla="*/ 6887 h 3200"/>
                    <a:gd name="T92" fmla="+- 0 4924 2802"/>
                    <a:gd name="T93" fmla="*/ T92 w 3075"/>
                    <a:gd name="T94" fmla="+- 0 6887 3847"/>
                    <a:gd name="T95" fmla="*/ 6887 h 3200"/>
                    <a:gd name="T96" fmla="+- 0 4925 2802"/>
                    <a:gd name="T97" fmla="*/ T96 w 3075"/>
                    <a:gd name="T98" fmla="+- 0 6907 3847"/>
                    <a:gd name="T99" fmla="*/ 6907 h 3200"/>
                    <a:gd name="T100" fmla="+- 0 4944 2802"/>
                    <a:gd name="T101" fmla="*/ T100 w 3075"/>
                    <a:gd name="T102" fmla="+- 0 6907 3847"/>
                    <a:gd name="T103" fmla="*/ 6907 h 3200"/>
                    <a:gd name="T104" fmla="+- 0 4974 2802"/>
                    <a:gd name="T105" fmla="*/ T104 w 3075"/>
                    <a:gd name="T106" fmla="+- 0 6927 3847"/>
                    <a:gd name="T107" fmla="*/ 6927 h 3200"/>
                    <a:gd name="T108" fmla="+- 0 5009 2802"/>
                    <a:gd name="T109" fmla="*/ T108 w 3075"/>
                    <a:gd name="T110" fmla="+- 0 6927 3847"/>
                    <a:gd name="T111" fmla="*/ 6927 h 3200"/>
                    <a:gd name="T112" fmla="+- 0 5013 2802"/>
                    <a:gd name="T113" fmla="*/ T112 w 3075"/>
                    <a:gd name="T114" fmla="+- 0 6947 3847"/>
                    <a:gd name="T115" fmla="*/ 6947 h 3200"/>
                    <a:gd name="T116" fmla="+- 0 5551 2802"/>
                    <a:gd name="T117" fmla="*/ T116 w 3075"/>
                    <a:gd name="T118" fmla="+- 0 6947 3847"/>
                    <a:gd name="T119" fmla="*/ 6947 h 3200"/>
                    <a:gd name="T120" fmla="+- 0 5566 2802"/>
                    <a:gd name="T121" fmla="*/ T120 w 3075"/>
                    <a:gd name="T122" fmla="+- 0 6967 3847"/>
                    <a:gd name="T123" fmla="*/ 6967 h 3200"/>
                    <a:gd name="T124" fmla="+- 0 5587 2802"/>
                    <a:gd name="T125" fmla="*/ T124 w 3075"/>
                    <a:gd name="T126" fmla="+- 0 6967 3847"/>
                    <a:gd name="T127" fmla="*/ 6967 h 3200"/>
                    <a:gd name="T128" fmla="+- 0 5614 2802"/>
                    <a:gd name="T129" fmla="*/ T128 w 3075"/>
                    <a:gd name="T130" fmla="+- 0 6987 3847"/>
                    <a:gd name="T131" fmla="*/ 6987 h 3200"/>
                    <a:gd name="T132" fmla="+- 0 5631 2802"/>
                    <a:gd name="T133" fmla="*/ T132 w 3075"/>
                    <a:gd name="T134" fmla="+- 0 6987 3847"/>
                    <a:gd name="T135" fmla="*/ 6987 h 3200"/>
                    <a:gd name="T136" fmla="+- 0 5642 2802"/>
                    <a:gd name="T137" fmla="*/ T136 w 3075"/>
                    <a:gd name="T138" fmla="+- 0 7007 3847"/>
                    <a:gd name="T139" fmla="*/ 7007 h 3200"/>
                    <a:gd name="T140" fmla="+- 0 5653 2802"/>
                    <a:gd name="T141" fmla="*/ T140 w 3075"/>
                    <a:gd name="T142" fmla="+- 0 7007 3847"/>
                    <a:gd name="T143" fmla="*/ 7007 h 3200"/>
                    <a:gd name="T144" fmla="+- 0 5679 2802"/>
                    <a:gd name="T145" fmla="*/ T144 w 3075"/>
                    <a:gd name="T146" fmla="+- 0 7027 3847"/>
                    <a:gd name="T147" fmla="*/ 7027 h 3200"/>
                    <a:gd name="T148" fmla="+- 0 5716 2802"/>
                    <a:gd name="T149" fmla="*/ T148 w 3075"/>
                    <a:gd name="T150" fmla="+- 0 7027 3847"/>
                    <a:gd name="T151" fmla="*/ 7027 h 3200"/>
                    <a:gd name="T152" fmla="+- 0 5727 2802"/>
                    <a:gd name="T153" fmla="*/ T152 w 3075"/>
                    <a:gd name="T154" fmla="+- 0 7047 3847"/>
                    <a:gd name="T155" fmla="*/ 7047 h 3200"/>
                    <a:gd name="T156" fmla="+- 0 5877 2802"/>
                    <a:gd name="T157" fmla="*/ T156 w 3075"/>
                    <a:gd name="T158" fmla="+- 0 7047 3847"/>
                    <a:gd name="T159" fmla="*/ 7047 h 3200"/>
                    <a:gd name="T160" fmla="+- 0 5728 2802"/>
                    <a:gd name="T161" fmla="*/ T160 w 3075"/>
                    <a:gd name="T162" fmla="+- 0 6847 3847"/>
                    <a:gd name="T163" fmla="*/ 6847 h 3200"/>
                    <a:gd name="T164" fmla="+- 0 5716 2802"/>
                    <a:gd name="T165" fmla="*/ T164 w 3075"/>
                    <a:gd name="T166" fmla="+- 0 6827 3847"/>
                    <a:gd name="T167" fmla="*/ 6827 h 3200"/>
                    <a:gd name="T168" fmla="+- 0 5701 2802"/>
                    <a:gd name="T169" fmla="*/ T168 w 3075"/>
                    <a:gd name="T170" fmla="+- 0 6767 3847"/>
                    <a:gd name="T171" fmla="*/ 6767 h 3200"/>
                    <a:gd name="T172" fmla="+- 0 5681 2802"/>
                    <a:gd name="T173" fmla="*/ T172 w 3075"/>
                    <a:gd name="T174" fmla="+- 0 6667 3847"/>
                    <a:gd name="T175" fmla="*/ 6667 h 3200"/>
                    <a:gd name="T176" fmla="+- 0 5681 2802"/>
                    <a:gd name="T177" fmla="*/ T176 w 3075"/>
                    <a:gd name="T178" fmla="+- 0 6647 3847"/>
                    <a:gd name="T179" fmla="*/ 66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</a:cxnLst>
                  <a:rect l="0" t="0" r="r" b="b"/>
                  <a:pathLst>
                    <a:path w="3075" h="3200">
                      <a:moveTo>
                        <a:pt x="2879" y="2800"/>
                      </a:moveTo>
                      <a:lnTo>
                        <a:pt x="1895" y="2800"/>
                      </a:lnTo>
                      <a:lnTo>
                        <a:pt x="1906" y="2820"/>
                      </a:lnTo>
                      <a:lnTo>
                        <a:pt x="1922" y="2820"/>
                      </a:lnTo>
                      <a:lnTo>
                        <a:pt x="1948" y="2840"/>
                      </a:lnTo>
                      <a:lnTo>
                        <a:pt x="1964" y="2840"/>
                      </a:lnTo>
                      <a:lnTo>
                        <a:pt x="1979" y="2860"/>
                      </a:lnTo>
                      <a:lnTo>
                        <a:pt x="1995" y="2860"/>
                      </a:lnTo>
                      <a:lnTo>
                        <a:pt x="2011" y="2880"/>
                      </a:lnTo>
                      <a:lnTo>
                        <a:pt x="2031" y="2880"/>
                      </a:lnTo>
                      <a:lnTo>
                        <a:pt x="2047" y="2900"/>
                      </a:lnTo>
                      <a:lnTo>
                        <a:pt x="2073" y="2900"/>
                      </a:lnTo>
                      <a:lnTo>
                        <a:pt x="2076" y="2920"/>
                      </a:lnTo>
                      <a:lnTo>
                        <a:pt x="2088" y="2920"/>
                      </a:lnTo>
                      <a:lnTo>
                        <a:pt x="2094" y="2940"/>
                      </a:lnTo>
                      <a:lnTo>
                        <a:pt x="2098" y="2940"/>
                      </a:lnTo>
                      <a:lnTo>
                        <a:pt x="2102" y="2960"/>
                      </a:lnTo>
                      <a:lnTo>
                        <a:pt x="2107" y="2980"/>
                      </a:lnTo>
                      <a:lnTo>
                        <a:pt x="2108" y="2980"/>
                      </a:lnTo>
                      <a:lnTo>
                        <a:pt x="2115" y="3000"/>
                      </a:lnTo>
                      <a:lnTo>
                        <a:pt x="2111" y="3020"/>
                      </a:lnTo>
                      <a:lnTo>
                        <a:pt x="2117" y="3040"/>
                      </a:lnTo>
                      <a:lnTo>
                        <a:pt x="2122" y="3040"/>
                      </a:lnTo>
                      <a:lnTo>
                        <a:pt x="2123" y="3060"/>
                      </a:lnTo>
                      <a:lnTo>
                        <a:pt x="2142" y="3060"/>
                      </a:lnTo>
                      <a:lnTo>
                        <a:pt x="2172" y="3080"/>
                      </a:lnTo>
                      <a:lnTo>
                        <a:pt x="2207" y="3080"/>
                      </a:lnTo>
                      <a:lnTo>
                        <a:pt x="2211" y="3100"/>
                      </a:lnTo>
                      <a:lnTo>
                        <a:pt x="2749" y="3100"/>
                      </a:lnTo>
                      <a:lnTo>
                        <a:pt x="2764" y="3120"/>
                      </a:lnTo>
                      <a:lnTo>
                        <a:pt x="2785" y="3120"/>
                      </a:lnTo>
                      <a:lnTo>
                        <a:pt x="2812" y="3140"/>
                      </a:lnTo>
                      <a:lnTo>
                        <a:pt x="2829" y="3140"/>
                      </a:lnTo>
                      <a:lnTo>
                        <a:pt x="2840" y="3160"/>
                      </a:lnTo>
                      <a:lnTo>
                        <a:pt x="2851" y="3160"/>
                      </a:lnTo>
                      <a:lnTo>
                        <a:pt x="2877" y="3180"/>
                      </a:lnTo>
                      <a:lnTo>
                        <a:pt x="2914" y="3180"/>
                      </a:lnTo>
                      <a:lnTo>
                        <a:pt x="2925" y="3200"/>
                      </a:lnTo>
                      <a:lnTo>
                        <a:pt x="3075" y="3200"/>
                      </a:lnTo>
                      <a:lnTo>
                        <a:pt x="2926" y="3000"/>
                      </a:lnTo>
                      <a:lnTo>
                        <a:pt x="2914" y="2980"/>
                      </a:lnTo>
                      <a:lnTo>
                        <a:pt x="2899" y="2920"/>
                      </a:lnTo>
                      <a:lnTo>
                        <a:pt x="2879" y="2820"/>
                      </a:lnTo>
                      <a:lnTo>
                        <a:pt x="2879" y="28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0" name="Freeform 176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250 2802"/>
                    <a:gd name="T1" fmla="*/ T0 w 3075"/>
                    <a:gd name="T2" fmla="+- 0 6947 3847"/>
                    <a:gd name="T3" fmla="*/ 6947 h 3200"/>
                    <a:gd name="T4" fmla="+- 0 5079 2802"/>
                    <a:gd name="T5" fmla="*/ T4 w 3075"/>
                    <a:gd name="T6" fmla="+- 0 6947 3847"/>
                    <a:gd name="T7" fmla="*/ 6947 h 3200"/>
                    <a:gd name="T8" fmla="+- 0 5091 2802"/>
                    <a:gd name="T9" fmla="*/ T8 w 3075"/>
                    <a:gd name="T10" fmla="+- 0 6967 3847"/>
                    <a:gd name="T11" fmla="*/ 6967 h 3200"/>
                    <a:gd name="T12" fmla="+- 0 5243 2802"/>
                    <a:gd name="T13" fmla="*/ T12 w 3075"/>
                    <a:gd name="T14" fmla="+- 0 6967 3847"/>
                    <a:gd name="T15" fmla="*/ 6967 h 3200"/>
                    <a:gd name="T16" fmla="+- 0 5250 2802"/>
                    <a:gd name="T17" fmla="*/ T16 w 3075"/>
                    <a:gd name="T18" fmla="+- 0 6947 3847"/>
                    <a:gd name="T19" fmla="*/ 69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448" y="3100"/>
                      </a:moveTo>
                      <a:lnTo>
                        <a:pt x="2277" y="3100"/>
                      </a:lnTo>
                      <a:lnTo>
                        <a:pt x="2289" y="3120"/>
                      </a:lnTo>
                      <a:lnTo>
                        <a:pt x="2441" y="3120"/>
                      </a:lnTo>
                      <a:lnTo>
                        <a:pt x="2448" y="31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1" name="Freeform 177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083 2802"/>
                    <a:gd name="T1" fmla="*/ T0 w 3075"/>
                    <a:gd name="T2" fmla="+- 0 6627 3847"/>
                    <a:gd name="T3" fmla="*/ 6627 h 3200"/>
                    <a:gd name="T4" fmla="+- 0 4661 2802"/>
                    <a:gd name="T5" fmla="*/ T4 w 3075"/>
                    <a:gd name="T6" fmla="+- 0 6627 3847"/>
                    <a:gd name="T7" fmla="*/ 6627 h 3200"/>
                    <a:gd name="T8" fmla="+- 0 4672 2802"/>
                    <a:gd name="T9" fmla="*/ T8 w 3075"/>
                    <a:gd name="T10" fmla="+- 0 6647 3847"/>
                    <a:gd name="T11" fmla="*/ 6647 h 3200"/>
                    <a:gd name="T12" fmla="+- 0 5102 2802"/>
                    <a:gd name="T13" fmla="*/ T12 w 3075"/>
                    <a:gd name="T14" fmla="+- 0 6647 3847"/>
                    <a:gd name="T15" fmla="*/ 6647 h 3200"/>
                    <a:gd name="T16" fmla="+- 0 5083 2802"/>
                    <a:gd name="T17" fmla="*/ T16 w 3075"/>
                    <a:gd name="T18" fmla="+- 0 6627 3847"/>
                    <a:gd name="T19" fmla="*/ 66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281" y="2780"/>
                      </a:moveTo>
                      <a:lnTo>
                        <a:pt x="1859" y="2780"/>
                      </a:lnTo>
                      <a:lnTo>
                        <a:pt x="1870" y="2800"/>
                      </a:lnTo>
                      <a:lnTo>
                        <a:pt x="2300" y="2800"/>
                      </a:lnTo>
                      <a:lnTo>
                        <a:pt x="2281" y="27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2" name="Freeform 178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677 2802"/>
                    <a:gd name="T1" fmla="*/ T0 w 3075"/>
                    <a:gd name="T2" fmla="+- 0 6627 3847"/>
                    <a:gd name="T3" fmla="*/ 6627 h 3200"/>
                    <a:gd name="T4" fmla="+- 0 5167 2802"/>
                    <a:gd name="T5" fmla="*/ T4 w 3075"/>
                    <a:gd name="T6" fmla="+- 0 6627 3847"/>
                    <a:gd name="T7" fmla="*/ 6627 h 3200"/>
                    <a:gd name="T8" fmla="+- 0 5148 2802"/>
                    <a:gd name="T9" fmla="*/ T8 w 3075"/>
                    <a:gd name="T10" fmla="+- 0 6647 3847"/>
                    <a:gd name="T11" fmla="*/ 6647 h 3200"/>
                    <a:gd name="T12" fmla="+- 0 5679 2802"/>
                    <a:gd name="T13" fmla="*/ T12 w 3075"/>
                    <a:gd name="T14" fmla="+- 0 6647 3847"/>
                    <a:gd name="T15" fmla="*/ 6647 h 3200"/>
                    <a:gd name="T16" fmla="+- 0 5677 2802"/>
                    <a:gd name="T17" fmla="*/ T16 w 3075"/>
                    <a:gd name="T18" fmla="+- 0 6627 3847"/>
                    <a:gd name="T19" fmla="*/ 66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875" y="2780"/>
                      </a:moveTo>
                      <a:lnTo>
                        <a:pt x="2365" y="2780"/>
                      </a:lnTo>
                      <a:lnTo>
                        <a:pt x="2346" y="2800"/>
                      </a:lnTo>
                      <a:lnTo>
                        <a:pt x="2877" y="2800"/>
                      </a:lnTo>
                      <a:lnTo>
                        <a:pt x="2875" y="27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3" name="Freeform 179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057 2802"/>
                    <a:gd name="T1" fmla="*/ T0 w 3075"/>
                    <a:gd name="T2" fmla="+- 0 6607 3847"/>
                    <a:gd name="T3" fmla="*/ 6607 h 3200"/>
                    <a:gd name="T4" fmla="+- 0 4623 2802"/>
                    <a:gd name="T5" fmla="*/ T4 w 3075"/>
                    <a:gd name="T6" fmla="+- 0 6607 3847"/>
                    <a:gd name="T7" fmla="*/ 6607 h 3200"/>
                    <a:gd name="T8" fmla="+- 0 4643 2802"/>
                    <a:gd name="T9" fmla="*/ T8 w 3075"/>
                    <a:gd name="T10" fmla="+- 0 6627 3847"/>
                    <a:gd name="T11" fmla="*/ 6627 h 3200"/>
                    <a:gd name="T12" fmla="+- 0 5064 2802"/>
                    <a:gd name="T13" fmla="*/ T12 w 3075"/>
                    <a:gd name="T14" fmla="+- 0 6627 3847"/>
                    <a:gd name="T15" fmla="*/ 6627 h 3200"/>
                    <a:gd name="T16" fmla="+- 0 5057 2802"/>
                    <a:gd name="T17" fmla="*/ T16 w 3075"/>
                    <a:gd name="T18" fmla="+- 0 6607 3847"/>
                    <a:gd name="T19" fmla="*/ 66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255" y="2760"/>
                      </a:moveTo>
                      <a:lnTo>
                        <a:pt x="1821" y="2760"/>
                      </a:lnTo>
                      <a:lnTo>
                        <a:pt x="1841" y="2780"/>
                      </a:lnTo>
                      <a:lnTo>
                        <a:pt x="2262" y="2780"/>
                      </a:lnTo>
                      <a:lnTo>
                        <a:pt x="2255" y="27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4" name="Freeform 180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677 2802"/>
                    <a:gd name="T1" fmla="*/ T0 w 3075"/>
                    <a:gd name="T2" fmla="+- 0 6607 3847"/>
                    <a:gd name="T3" fmla="*/ 6607 h 3200"/>
                    <a:gd name="T4" fmla="+- 0 5180 2802"/>
                    <a:gd name="T5" fmla="*/ T4 w 3075"/>
                    <a:gd name="T6" fmla="+- 0 6607 3847"/>
                    <a:gd name="T7" fmla="*/ 6607 h 3200"/>
                    <a:gd name="T8" fmla="+- 0 5175 2802"/>
                    <a:gd name="T9" fmla="*/ T8 w 3075"/>
                    <a:gd name="T10" fmla="+- 0 6627 3847"/>
                    <a:gd name="T11" fmla="*/ 6627 h 3200"/>
                    <a:gd name="T12" fmla="+- 0 5677 2802"/>
                    <a:gd name="T13" fmla="*/ T12 w 3075"/>
                    <a:gd name="T14" fmla="+- 0 6627 3847"/>
                    <a:gd name="T15" fmla="*/ 6627 h 3200"/>
                    <a:gd name="T16" fmla="+- 0 5677 2802"/>
                    <a:gd name="T17" fmla="*/ T16 w 3075"/>
                    <a:gd name="T18" fmla="+- 0 6607 3847"/>
                    <a:gd name="T19" fmla="*/ 66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875" y="2760"/>
                      </a:moveTo>
                      <a:lnTo>
                        <a:pt x="2378" y="2760"/>
                      </a:lnTo>
                      <a:lnTo>
                        <a:pt x="2373" y="2780"/>
                      </a:lnTo>
                      <a:lnTo>
                        <a:pt x="2875" y="2780"/>
                      </a:lnTo>
                      <a:lnTo>
                        <a:pt x="2875" y="27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5" name="Freeform 181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044 2802"/>
                    <a:gd name="T1" fmla="*/ T0 w 3075"/>
                    <a:gd name="T2" fmla="+- 0 6587 3847"/>
                    <a:gd name="T3" fmla="*/ 6587 h 3200"/>
                    <a:gd name="T4" fmla="+- 0 4597 2802"/>
                    <a:gd name="T5" fmla="*/ T4 w 3075"/>
                    <a:gd name="T6" fmla="+- 0 6587 3847"/>
                    <a:gd name="T7" fmla="*/ 6587 h 3200"/>
                    <a:gd name="T8" fmla="+- 0 4612 2802"/>
                    <a:gd name="T9" fmla="*/ T8 w 3075"/>
                    <a:gd name="T10" fmla="+- 0 6607 3847"/>
                    <a:gd name="T11" fmla="*/ 6607 h 3200"/>
                    <a:gd name="T12" fmla="+- 0 5049 2802"/>
                    <a:gd name="T13" fmla="*/ T12 w 3075"/>
                    <a:gd name="T14" fmla="+- 0 6607 3847"/>
                    <a:gd name="T15" fmla="*/ 6607 h 3200"/>
                    <a:gd name="T16" fmla="+- 0 5044 2802"/>
                    <a:gd name="T17" fmla="*/ T16 w 3075"/>
                    <a:gd name="T18" fmla="+- 0 6587 3847"/>
                    <a:gd name="T19" fmla="*/ 65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242" y="2740"/>
                      </a:moveTo>
                      <a:lnTo>
                        <a:pt x="1795" y="2740"/>
                      </a:lnTo>
                      <a:lnTo>
                        <a:pt x="1810" y="2760"/>
                      </a:lnTo>
                      <a:lnTo>
                        <a:pt x="2247" y="2760"/>
                      </a:lnTo>
                      <a:lnTo>
                        <a:pt x="2242" y="27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6" name="Freeform 182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674 2802"/>
                    <a:gd name="T1" fmla="*/ T0 w 3075"/>
                    <a:gd name="T2" fmla="+- 0 6587 3847"/>
                    <a:gd name="T3" fmla="*/ 6587 h 3200"/>
                    <a:gd name="T4" fmla="+- 0 5273 2802"/>
                    <a:gd name="T5" fmla="*/ T4 w 3075"/>
                    <a:gd name="T6" fmla="+- 0 6587 3847"/>
                    <a:gd name="T7" fmla="*/ 6587 h 3200"/>
                    <a:gd name="T8" fmla="+- 0 5268 2802"/>
                    <a:gd name="T9" fmla="*/ T8 w 3075"/>
                    <a:gd name="T10" fmla="+- 0 6607 3847"/>
                    <a:gd name="T11" fmla="*/ 6607 h 3200"/>
                    <a:gd name="T12" fmla="+- 0 5675 2802"/>
                    <a:gd name="T13" fmla="*/ T12 w 3075"/>
                    <a:gd name="T14" fmla="+- 0 6607 3847"/>
                    <a:gd name="T15" fmla="*/ 6607 h 3200"/>
                    <a:gd name="T16" fmla="+- 0 5674 2802"/>
                    <a:gd name="T17" fmla="*/ T16 w 3075"/>
                    <a:gd name="T18" fmla="+- 0 6587 3847"/>
                    <a:gd name="T19" fmla="*/ 65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872" y="2740"/>
                      </a:moveTo>
                      <a:lnTo>
                        <a:pt x="2471" y="2740"/>
                      </a:lnTo>
                      <a:lnTo>
                        <a:pt x="2466" y="2760"/>
                      </a:lnTo>
                      <a:lnTo>
                        <a:pt x="2873" y="2760"/>
                      </a:lnTo>
                      <a:lnTo>
                        <a:pt x="2872" y="27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7" name="Freeform 183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023 2802"/>
                    <a:gd name="T1" fmla="*/ T0 w 3075"/>
                    <a:gd name="T2" fmla="+- 0 6567 3847"/>
                    <a:gd name="T3" fmla="*/ 6567 h 3200"/>
                    <a:gd name="T4" fmla="+- 0 4560 2802"/>
                    <a:gd name="T5" fmla="*/ T4 w 3075"/>
                    <a:gd name="T6" fmla="+- 0 6567 3847"/>
                    <a:gd name="T7" fmla="*/ 6567 h 3200"/>
                    <a:gd name="T8" fmla="+- 0 4575 2802"/>
                    <a:gd name="T9" fmla="*/ T8 w 3075"/>
                    <a:gd name="T10" fmla="+- 0 6587 3847"/>
                    <a:gd name="T11" fmla="*/ 6587 h 3200"/>
                    <a:gd name="T12" fmla="+- 0 5027 2802"/>
                    <a:gd name="T13" fmla="*/ T12 w 3075"/>
                    <a:gd name="T14" fmla="+- 0 6587 3847"/>
                    <a:gd name="T15" fmla="*/ 6587 h 3200"/>
                    <a:gd name="T16" fmla="+- 0 5023 2802"/>
                    <a:gd name="T17" fmla="*/ T16 w 3075"/>
                    <a:gd name="T18" fmla="+- 0 6567 3847"/>
                    <a:gd name="T19" fmla="*/ 65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221" y="2720"/>
                      </a:moveTo>
                      <a:lnTo>
                        <a:pt x="1758" y="2720"/>
                      </a:lnTo>
                      <a:lnTo>
                        <a:pt x="1773" y="2740"/>
                      </a:lnTo>
                      <a:lnTo>
                        <a:pt x="2225" y="2740"/>
                      </a:lnTo>
                      <a:lnTo>
                        <a:pt x="2221" y="27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8" name="Freeform 184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670 2802"/>
                    <a:gd name="T1" fmla="*/ T0 w 3075"/>
                    <a:gd name="T2" fmla="+- 0 6567 3847"/>
                    <a:gd name="T3" fmla="*/ 6567 h 3200"/>
                    <a:gd name="T4" fmla="+- 0 5289 2802"/>
                    <a:gd name="T5" fmla="*/ T4 w 3075"/>
                    <a:gd name="T6" fmla="+- 0 6567 3847"/>
                    <a:gd name="T7" fmla="*/ 6567 h 3200"/>
                    <a:gd name="T8" fmla="+- 0 5289 2802"/>
                    <a:gd name="T9" fmla="*/ T8 w 3075"/>
                    <a:gd name="T10" fmla="+- 0 6587 3847"/>
                    <a:gd name="T11" fmla="*/ 6587 h 3200"/>
                    <a:gd name="T12" fmla="+- 0 5672 2802"/>
                    <a:gd name="T13" fmla="*/ T12 w 3075"/>
                    <a:gd name="T14" fmla="+- 0 6587 3847"/>
                    <a:gd name="T15" fmla="*/ 6587 h 3200"/>
                    <a:gd name="T16" fmla="+- 0 5670 2802"/>
                    <a:gd name="T17" fmla="*/ T16 w 3075"/>
                    <a:gd name="T18" fmla="+- 0 6567 3847"/>
                    <a:gd name="T19" fmla="*/ 65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868" y="2720"/>
                      </a:moveTo>
                      <a:lnTo>
                        <a:pt x="2487" y="2720"/>
                      </a:lnTo>
                      <a:lnTo>
                        <a:pt x="2487" y="2740"/>
                      </a:lnTo>
                      <a:lnTo>
                        <a:pt x="2870" y="2740"/>
                      </a:lnTo>
                      <a:lnTo>
                        <a:pt x="2868" y="27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9" name="Freeform 185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960 2802"/>
                    <a:gd name="T1" fmla="*/ T0 w 3075"/>
                    <a:gd name="T2" fmla="+- 0 6547 3847"/>
                    <a:gd name="T3" fmla="*/ 6547 h 3200"/>
                    <a:gd name="T4" fmla="+- 0 4516 2802"/>
                    <a:gd name="T5" fmla="*/ T4 w 3075"/>
                    <a:gd name="T6" fmla="+- 0 6547 3847"/>
                    <a:gd name="T7" fmla="*/ 6547 h 3200"/>
                    <a:gd name="T8" fmla="+- 0 4543 2802"/>
                    <a:gd name="T9" fmla="*/ T8 w 3075"/>
                    <a:gd name="T10" fmla="+- 0 6567 3847"/>
                    <a:gd name="T11" fmla="*/ 6567 h 3200"/>
                    <a:gd name="T12" fmla="+- 0 4978 2802"/>
                    <a:gd name="T13" fmla="*/ T12 w 3075"/>
                    <a:gd name="T14" fmla="+- 0 6567 3847"/>
                    <a:gd name="T15" fmla="*/ 6567 h 3200"/>
                    <a:gd name="T16" fmla="+- 0 4960 2802"/>
                    <a:gd name="T17" fmla="*/ T16 w 3075"/>
                    <a:gd name="T18" fmla="+- 0 6547 3847"/>
                    <a:gd name="T19" fmla="*/ 65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158" y="2700"/>
                      </a:moveTo>
                      <a:lnTo>
                        <a:pt x="1714" y="2700"/>
                      </a:lnTo>
                      <a:lnTo>
                        <a:pt x="1741" y="2720"/>
                      </a:lnTo>
                      <a:lnTo>
                        <a:pt x="2176" y="2720"/>
                      </a:lnTo>
                      <a:lnTo>
                        <a:pt x="2158" y="27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0" name="Freeform 186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660 2802"/>
                    <a:gd name="T1" fmla="*/ T0 w 3075"/>
                    <a:gd name="T2" fmla="+- 0 6527 3847"/>
                    <a:gd name="T3" fmla="*/ 6527 h 3200"/>
                    <a:gd name="T4" fmla="+- 0 5260 2802"/>
                    <a:gd name="T5" fmla="*/ T4 w 3075"/>
                    <a:gd name="T6" fmla="+- 0 6527 3847"/>
                    <a:gd name="T7" fmla="*/ 6527 h 3200"/>
                    <a:gd name="T8" fmla="+- 0 5270 2802"/>
                    <a:gd name="T9" fmla="*/ T8 w 3075"/>
                    <a:gd name="T10" fmla="+- 0 6547 3847"/>
                    <a:gd name="T11" fmla="*/ 6547 h 3200"/>
                    <a:gd name="T12" fmla="+- 0 5283 2802"/>
                    <a:gd name="T13" fmla="*/ T12 w 3075"/>
                    <a:gd name="T14" fmla="+- 0 6547 3847"/>
                    <a:gd name="T15" fmla="*/ 6547 h 3200"/>
                    <a:gd name="T16" fmla="+- 0 5287 2802"/>
                    <a:gd name="T17" fmla="*/ T16 w 3075"/>
                    <a:gd name="T18" fmla="+- 0 6567 3847"/>
                    <a:gd name="T19" fmla="*/ 6567 h 3200"/>
                    <a:gd name="T20" fmla="+- 0 5670 2802"/>
                    <a:gd name="T21" fmla="*/ T20 w 3075"/>
                    <a:gd name="T22" fmla="+- 0 6567 3847"/>
                    <a:gd name="T23" fmla="*/ 6567 h 3200"/>
                    <a:gd name="T24" fmla="+- 0 5660 2802"/>
                    <a:gd name="T25" fmla="*/ T24 w 3075"/>
                    <a:gd name="T26" fmla="+- 0 6527 3847"/>
                    <a:gd name="T27" fmla="*/ 65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3075" h="3200">
                      <a:moveTo>
                        <a:pt x="2858" y="2680"/>
                      </a:moveTo>
                      <a:lnTo>
                        <a:pt x="2458" y="2680"/>
                      </a:lnTo>
                      <a:lnTo>
                        <a:pt x="2468" y="2700"/>
                      </a:lnTo>
                      <a:lnTo>
                        <a:pt x="2481" y="2700"/>
                      </a:lnTo>
                      <a:lnTo>
                        <a:pt x="2485" y="2720"/>
                      </a:lnTo>
                      <a:lnTo>
                        <a:pt x="2868" y="2720"/>
                      </a:lnTo>
                      <a:lnTo>
                        <a:pt x="2858" y="26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1" name="Freeform 187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930 2802"/>
                    <a:gd name="T1" fmla="*/ T0 w 3075"/>
                    <a:gd name="T2" fmla="+- 0 6527 3847"/>
                    <a:gd name="T3" fmla="*/ 6527 h 3200"/>
                    <a:gd name="T4" fmla="+- 0 4483 2802"/>
                    <a:gd name="T5" fmla="*/ T4 w 3075"/>
                    <a:gd name="T6" fmla="+- 0 6527 3847"/>
                    <a:gd name="T7" fmla="*/ 6527 h 3200"/>
                    <a:gd name="T8" fmla="+- 0 4488 2802"/>
                    <a:gd name="T9" fmla="*/ T8 w 3075"/>
                    <a:gd name="T10" fmla="+- 0 6547 3847"/>
                    <a:gd name="T11" fmla="*/ 6547 h 3200"/>
                    <a:gd name="T12" fmla="+- 0 4940 2802"/>
                    <a:gd name="T13" fmla="*/ T12 w 3075"/>
                    <a:gd name="T14" fmla="+- 0 6547 3847"/>
                    <a:gd name="T15" fmla="*/ 6547 h 3200"/>
                    <a:gd name="T16" fmla="+- 0 4930 2802"/>
                    <a:gd name="T17" fmla="*/ T16 w 3075"/>
                    <a:gd name="T18" fmla="+- 0 6527 3847"/>
                    <a:gd name="T19" fmla="*/ 65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128" y="2680"/>
                      </a:moveTo>
                      <a:lnTo>
                        <a:pt x="1681" y="2680"/>
                      </a:lnTo>
                      <a:lnTo>
                        <a:pt x="1686" y="2700"/>
                      </a:lnTo>
                      <a:lnTo>
                        <a:pt x="2138" y="2700"/>
                      </a:lnTo>
                      <a:lnTo>
                        <a:pt x="2128" y="26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2" name="Freeform 188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908 2802"/>
                    <a:gd name="T1" fmla="*/ T0 w 3075"/>
                    <a:gd name="T2" fmla="+- 0 6507 3847"/>
                    <a:gd name="T3" fmla="*/ 6507 h 3200"/>
                    <a:gd name="T4" fmla="+- 0 4459 2802"/>
                    <a:gd name="T5" fmla="*/ T4 w 3075"/>
                    <a:gd name="T6" fmla="+- 0 6507 3847"/>
                    <a:gd name="T7" fmla="*/ 6507 h 3200"/>
                    <a:gd name="T8" fmla="+- 0 4465 2802"/>
                    <a:gd name="T9" fmla="*/ T8 w 3075"/>
                    <a:gd name="T10" fmla="+- 0 6527 3847"/>
                    <a:gd name="T11" fmla="*/ 6527 h 3200"/>
                    <a:gd name="T12" fmla="+- 0 4912 2802"/>
                    <a:gd name="T13" fmla="*/ T12 w 3075"/>
                    <a:gd name="T14" fmla="+- 0 6527 3847"/>
                    <a:gd name="T15" fmla="*/ 6527 h 3200"/>
                    <a:gd name="T16" fmla="+- 0 4908 2802"/>
                    <a:gd name="T17" fmla="*/ T16 w 3075"/>
                    <a:gd name="T18" fmla="+- 0 6507 3847"/>
                    <a:gd name="T19" fmla="*/ 65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106" y="2660"/>
                      </a:moveTo>
                      <a:lnTo>
                        <a:pt x="1657" y="2660"/>
                      </a:lnTo>
                      <a:lnTo>
                        <a:pt x="1663" y="2680"/>
                      </a:lnTo>
                      <a:lnTo>
                        <a:pt x="2110" y="2680"/>
                      </a:lnTo>
                      <a:lnTo>
                        <a:pt x="2106" y="26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3" name="Freeform 189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305 2802"/>
                    <a:gd name="T1" fmla="*/ T0 w 3075"/>
                    <a:gd name="T2" fmla="+- 0 6507 3847"/>
                    <a:gd name="T3" fmla="*/ 6507 h 3200"/>
                    <a:gd name="T4" fmla="+- 0 5218 2802"/>
                    <a:gd name="T5" fmla="*/ T4 w 3075"/>
                    <a:gd name="T6" fmla="+- 0 6507 3847"/>
                    <a:gd name="T7" fmla="*/ 6507 h 3200"/>
                    <a:gd name="T8" fmla="+- 0 5228 2802"/>
                    <a:gd name="T9" fmla="*/ T8 w 3075"/>
                    <a:gd name="T10" fmla="+- 0 6527 3847"/>
                    <a:gd name="T11" fmla="*/ 6527 h 3200"/>
                    <a:gd name="T12" fmla="+- 0 5311 2802"/>
                    <a:gd name="T13" fmla="*/ T12 w 3075"/>
                    <a:gd name="T14" fmla="+- 0 6527 3847"/>
                    <a:gd name="T15" fmla="*/ 6527 h 3200"/>
                    <a:gd name="T16" fmla="+- 0 5305 2802"/>
                    <a:gd name="T17" fmla="*/ T16 w 3075"/>
                    <a:gd name="T18" fmla="+- 0 6507 3847"/>
                    <a:gd name="T19" fmla="*/ 65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503" y="2660"/>
                      </a:moveTo>
                      <a:lnTo>
                        <a:pt x="2416" y="2660"/>
                      </a:lnTo>
                      <a:lnTo>
                        <a:pt x="2426" y="2680"/>
                      </a:lnTo>
                      <a:lnTo>
                        <a:pt x="2509" y="2680"/>
                      </a:lnTo>
                      <a:lnTo>
                        <a:pt x="2503" y="26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4" name="Freeform 190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323 2802"/>
                    <a:gd name="T1" fmla="*/ T0 w 3075"/>
                    <a:gd name="T2" fmla="+- 0 6507 3847"/>
                    <a:gd name="T3" fmla="*/ 6507 h 3200"/>
                    <a:gd name="T4" fmla="+- 0 5317 2802"/>
                    <a:gd name="T5" fmla="*/ T4 w 3075"/>
                    <a:gd name="T6" fmla="+- 0 6527 3847"/>
                    <a:gd name="T7" fmla="*/ 6527 h 3200"/>
                    <a:gd name="T8" fmla="+- 0 5336 2802"/>
                    <a:gd name="T9" fmla="*/ T8 w 3075"/>
                    <a:gd name="T10" fmla="+- 0 6527 3847"/>
                    <a:gd name="T11" fmla="*/ 6527 h 3200"/>
                    <a:gd name="T12" fmla="+- 0 5323 2802"/>
                    <a:gd name="T13" fmla="*/ T12 w 3075"/>
                    <a:gd name="T14" fmla="+- 0 6507 3847"/>
                    <a:gd name="T15" fmla="*/ 65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3075" h="3200">
                      <a:moveTo>
                        <a:pt x="2521" y="2660"/>
                      </a:moveTo>
                      <a:lnTo>
                        <a:pt x="2515" y="2680"/>
                      </a:lnTo>
                      <a:lnTo>
                        <a:pt x="2534" y="2680"/>
                      </a:lnTo>
                      <a:lnTo>
                        <a:pt x="2521" y="26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6" name="Freeform 191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636 2802"/>
                    <a:gd name="T1" fmla="*/ T0 w 3075"/>
                    <a:gd name="T2" fmla="+- 0 6487 3847"/>
                    <a:gd name="T3" fmla="*/ 6487 h 3200"/>
                    <a:gd name="T4" fmla="+- 0 5374 2802"/>
                    <a:gd name="T5" fmla="*/ T4 w 3075"/>
                    <a:gd name="T6" fmla="+- 0 6487 3847"/>
                    <a:gd name="T7" fmla="*/ 6487 h 3200"/>
                    <a:gd name="T8" fmla="+- 0 5374 2802"/>
                    <a:gd name="T9" fmla="*/ T8 w 3075"/>
                    <a:gd name="T10" fmla="+- 0 6507 3847"/>
                    <a:gd name="T11" fmla="*/ 6507 h 3200"/>
                    <a:gd name="T12" fmla="+- 0 5370 2802"/>
                    <a:gd name="T13" fmla="*/ T12 w 3075"/>
                    <a:gd name="T14" fmla="+- 0 6527 3847"/>
                    <a:gd name="T15" fmla="*/ 6527 h 3200"/>
                    <a:gd name="T16" fmla="+- 0 5650 2802"/>
                    <a:gd name="T17" fmla="*/ T16 w 3075"/>
                    <a:gd name="T18" fmla="+- 0 6527 3847"/>
                    <a:gd name="T19" fmla="*/ 6527 h 3200"/>
                    <a:gd name="T20" fmla="+- 0 5649 2802"/>
                    <a:gd name="T21" fmla="*/ T20 w 3075"/>
                    <a:gd name="T22" fmla="+- 0 6507 3847"/>
                    <a:gd name="T23" fmla="*/ 6507 h 3200"/>
                    <a:gd name="T24" fmla="+- 0 5640 2802"/>
                    <a:gd name="T25" fmla="*/ T24 w 3075"/>
                    <a:gd name="T26" fmla="+- 0 6507 3847"/>
                    <a:gd name="T27" fmla="*/ 6507 h 3200"/>
                    <a:gd name="T28" fmla="+- 0 5636 2802"/>
                    <a:gd name="T29" fmla="*/ T28 w 3075"/>
                    <a:gd name="T30" fmla="+- 0 6487 3847"/>
                    <a:gd name="T31" fmla="*/ 64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3075" h="3200">
                      <a:moveTo>
                        <a:pt x="2834" y="2640"/>
                      </a:moveTo>
                      <a:lnTo>
                        <a:pt x="2572" y="2640"/>
                      </a:lnTo>
                      <a:lnTo>
                        <a:pt x="2572" y="2660"/>
                      </a:lnTo>
                      <a:lnTo>
                        <a:pt x="2568" y="2680"/>
                      </a:lnTo>
                      <a:lnTo>
                        <a:pt x="2848" y="2680"/>
                      </a:lnTo>
                      <a:lnTo>
                        <a:pt x="2847" y="2660"/>
                      </a:lnTo>
                      <a:lnTo>
                        <a:pt x="2838" y="2660"/>
                      </a:lnTo>
                      <a:lnTo>
                        <a:pt x="2834" y="26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7" name="Freeform 192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891 2802"/>
                    <a:gd name="T1" fmla="*/ T0 w 3075"/>
                    <a:gd name="T2" fmla="+- 0 6487 3847"/>
                    <a:gd name="T3" fmla="*/ 6487 h 3200"/>
                    <a:gd name="T4" fmla="+- 0 4446 2802"/>
                    <a:gd name="T5" fmla="*/ T4 w 3075"/>
                    <a:gd name="T6" fmla="+- 0 6487 3847"/>
                    <a:gd name="T7" fmla="*/ 6487 h 3200"/>
                    <a:gd name="T8" fmla="+- 0 4450 2802"/>
                    <a:gd name="T9" fmla="*/ T8 w 3075"/>
                    <a:gd name="T10" fmla="+- 0 6507 3847"/>
                    <a:gd name="T11" fmla="*/ 6507 h 3200"/>
                    <a:gd name="T12" fmla="+- 0 4897 2802"/>
                    <a:gd name="T13" fmla="*/ T12 w 3075"/>
                    <a:gd name="T14" fmla="+- 0 6507 3847"/>
                    <a:gd name="T15" fmla="*/ 6507 h 3200"/>
                    <a:gd name="T16" fmla="+- 0 4891 2802"/>
                    <a:gd name="T17" fmla="*/ T16 w 3075"/>
                    <a:gd name="T18" fmla="+- 0 6487 3847"/>
                    <a:gd name="T19" fmla="*/ 64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089" y="2640"/>
                      </a:moveTo>
                      <a:lnTo>
                        <a:pt x="1644" y="2640"/>
                      </a:lnTo>
                      <a:lnTo>
                        <a:pt x="1648" y="2660"/>
                      </a:lnTo>
                      <a:lnTo>
                        <a:pt x="2095" y="2660"/>
                      </a:lnTo>
                      <a:lnTo>
                        <a:pt x="2089" y="26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8" name="Freeform 193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324 2802"/>
                    <a:gd name="T1" fmla="*/ T0 w 3075"/>
                    <a:gd name="T2" fmla="+- 0 6487 3847"/>
                    <a:gd name="T3" fmla="*/ 6487 h 3200"/>
                    <a:gd name="T4" fmla="+- 0 5209 2802"/>
                    <a:gd name="T5" fmla="*/ T4 w 3075"/>
                    <a:gd name="T6" fmla="+- 0 6487 3847"/>
                    <a:gd name="T7" fmla="*/ 6487 h 3200"/>
                    <a:gd name="T8" fmla="+- 0 5210 2802"/>
                    <a:gd name="T9" fmla="*/ T8 w 3075"/>
                    <a:gd name="T10" fmla="+- 0 6507 3847"/>
                    <a:gd name="T11" fmla="*/ 6507 h 3200"/>
                    <a:gd name="T12" fmla="+- 0 5301 2802"/>
                    <a:gd name="T13" fmla="*/ T12 w 3075"/>
                    <a:gd name="T14" fmla="+- 0 6507 3847"/>
                    <a:gd name="T15" fmla="*/ 6507 h 3200"/>
                    <a:gd name="T16" fmla="+- 0 5324 2802"/>
                    <a:gd name="T17" fmla="*/ T16 w 3075"/>
                    <a:gd name="T18" fmla="+- 0 6487 3847"/>
                    <a:gd name="T19" fmla="*/ 64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522" y="2640"/>
                      </a:moveTo>
                      <a:lnTo>
                        <a:pt x="2407" y="2640"/>
                      </a:lnTo>
                      <a:lnTo>
                        <a:pt x="2408" y="2660"/>
                      </a:lnTo>
                      <a:lnTo>
                        <a:pt x="2499" y="2660"/>
                      </a:lnTo>
                      <a:lnTo>
                        <a:pt x="2522" y="26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9" name="Freeform 194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870 2802"/>
                    <a:gd name="T1" fmla="*/ T0 w 3075"/>
                    <a:gd name="T2" fmla="+- 0 6447 3847"/>
                    <a:gd name="T3" fmla="*/ 6447 h 3200"/>
                    <a:gd name="T4" fmla="+- 0 4404 2802"/>
                    <a:gd name="T5" fmla="*/ T4 w 3075"/>
                    <a:gd name="T6" fmla="+- 0 6447 3847"/>
                    <a:gd name="T7" fmla="*/ 6447 h 3200"/>
                    <a:gd name="T8" fmla="+- 0 4410 2802"/>
                    <a:gd name="T9" fmla="*/ T8 w 3075"/>
                    <a:gd name="T10" fmla="+- 0 6467 3847"/>
                    <a:gd name="T11" fmla="*/ 6467 h 3200"/>
                    <a:gd name="T12" fmla="+- 0 4431 2802"/>
                    <a:gd name="T13" fmla="*/ T12 w 3075"/>
                    <a:gd name="T14" fmla="+- 0 6467 3847"/>
                    <a:gd name="T15" fmla="*/ 6467 h 3200"/>
                    <a:gd name="T16" fmla="+- 0 4436 2802"/>
                    <a:gd name="T17" fmla="*/ T16 w 3075"/>
                    <a:gd name="T18" fmla="+- 0 6487 3847"/>
                    <a:gd name="T19" fmla="*/ 6487 h 3200"/>
                    <a:gd name="T20" fmla="+- 0 4883 2802"/>
                    <a:gd name="T21" fmla="*/ T20 w 3075"/>
                    <a:gd name="T22" fmla="+- 0 6487 3847"/>
                    <a:gd name="T23" fmla="*/ 6487 h 3200"/>
                    <a:gd name="T24" fmla="+- 0 4880 2802"/>
                    <a:gd name="T25" fmla="*/ T24 w 3075"/>
                    <a:gd name="T26" fmla="+- 0 6467 3847"/>
                    <a:gd name="T27" fmla="*/ 6467 h 3200"/>
                    <a:gd name="T28" fmla="+- 0 4870 2802"/>
                    <a:gd name="T29" fmla="*/ T28 w 3075"/>
                    <a:gd name="T30" fmla="+- 0 6447 3847"/>
                    <a:gd name="T31" fmla="*/ 64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3075" h="3200">
                      <a:moveTo>
                        <a:pt x="2068" y="2600"/>
                      </a:moveTo>
                      <a:lnTo>
                        <a:pt x="1602" y="2600"/>
                      </a:lnTo>
                      <a:lnTo>
                        <a:pt x="1608" y="2620"/>
                      </a:lnTo>
                      <a:lnTo>
                        <a:pt x="1629" y="2620"/>
                      </a:lnTo>
                      <a:lnTo>
                        <a:pt x="1634" y="2640"/>
                      </a:lnTo>
                      <a:lnTo>
                        <a:pt x="2081" y="2640"/>
                      </a:lnTo>
                      <a:lnTo>
                        <a:pt x="2078" y="2620"/>
                      </a:lnTo>
                      <a:lnTo>
                        <a:pt x="2068" y="26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0" name="Freeform 195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330 2802"/>
                    <a:gd name="T1" fmla="*/ T0 w 3075"/>
                    <a:gd name="T2" fmla="+- 0 6467 3847"/>
                    <a:gd name="T3" fmla="*/ 6467 h 3200"/>
                    <a:gd name="T4" fmla="+- 0 5207 2802"/>
                    <a:gd name="T5" fmla="*/ T4 w 3075"/>
                    <a:gd name="T6" fmla="+- 0 6467 3847"/>
                    <a:gd name="T7" fmla="*/ 6467 h 3200"/>
                    <a:gd name="T8" fmla="+- 0 5207 2802"/>
                    <a:gd name="T9" fmla="*/ T8 w 3075"/>
                    <a:gd name="T10" fmla="+- 0 6487 3847"/>
                    <a:gd name="T11" fmla="*/ 6487 h 3200"/>
                    <a:gd name="T12" fmla="+- 0 5330 2802"/>
                    <a:gd name="T13" fmla="*/ T12 w 3075"/>
                    <a:gd name="T14" fmla="+- 0 6487 3847"/>
                    <a:gd name="T15" fmla="*/ 6487 h 3200"/>
                    <a:gd name="T16" fmla="+- 0 5330 2802"/>
                    <a:gd name="T17" fmla="*/ T16 w 3075"/>
                    <a:gd name="T18" fmla="+- 0 6467 3847"/>
                    <a:gd name="T19" fmla="*/ 64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528" y="2620"/>
                      </a:moveTo>
                      <a:lnTo>
                        <a:pt x="2405" y="2620"/>
                      </a:lnTo>
                      <a:lnTo>
                        <a:pt x="2405" y="2640"/>
                      </a:lnTo>
                      <a:lnTo>
                        <a:pt x="2528" y="2640"/>
                      </a:lnTo>
                      <a:lnTo>
                        <a:pt x="2528" y="26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1" name="Freeform 196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618 2802"/>
                    <a:gd name="T1" fmla="*/ T0 w 3075"/>
                    <a:gd name="T2" fmla="+- 0 6447 3847"/>
                    <a:gd name="T3" fmla="*/ 6447 h 3200"/>
                    <a:gd name="T4" fmla="+- 0 5362 2802"/>
                    <a:gd name="T5" fmla="*/ T4 w 3075"/>
                    <a:gd name="T6" fmla="+- 0 6447 3847"/>
                    <a:gd name="T7" fmla="*/ 6447 h 3200"/>
                    <a:gd name="T8" fmla="+- 0 5370 2802"/>
                    <a:gd name="T9" fmla="*/ T8 w 3075"/>
                    <a:gd name="T10" fmla="+- 0 6467 3847"/>
                    <a:gd name="T11" fmla="*/ 6467 h 3200"/>
                    <a:gd name="T12" fmla="+- 0 5370 2802"/>
                    <a:gd name="T13" fmla="*/ T12 w 3075"/>
                    <a:gd name="T14" fmla="+- 0 6487 3847"/>
                    <a:gd name="T15" fmla="*/ 6487 h 3200"/>
                    <a:gd name="T16" fmla="+- 0 5631 2802"/>
                    <a:gd name="T17" fmla="*/ T16 w 3075"/>
                    <a:gd name="T18" fmla="+- 0 6487 3847"/>
                    <a:gd name="T19" fmla="*/ 6487 h 3200"/>
                    <a:gd name="T20" fmla="+- 0 5628 2802"/>
                    <a:gd name="T21" fmla="*/ T20 w 3075"/>
                    <a:gd name="T22" fmla="+- 0 6467 3847"/>
                    <a:gd name="T23" fmla="*/ 6467 h 3200"/>
                    <a:gd name="T24" fmla="+- 0 5624 2802"/>
                    <a:gd name="T25" fmla="*/ T24 w 3075"/>
                    <a:gd name="T26" fmla="+- 0 6467 3847"/>
                    <a:gd name="T27" fmla="*/ 6467 h 3200"/>
                    <a:gd name="T28" fmla="+- 0 5618 2802"/>
                    <a:gd name="T29" fmla="*/ T28 w 3075"/>
                    <a:gd name="T30" fmla="+- 0 6447 3847"/>
                    <a:gd name="T31" fmla="*/ 64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3075" h="3200">
                      <a:moveTo>
                        <a:pt x="2816" y="2600"/>
                      </a:moveTo>
                      <a:lnTo>
                        <a:pt x="2560" y="2600"/>
                      </a:lnTo>
                      <a:lnTo>
                        <a:pt x="2568" y="2620"/>
                      </a:lnTo>
                      <a:lnTo>
                        <a:pt x="2568" y="2640"/>
                      </a:lnTo>
                      <a:lnTo>
                        <a:pt x="2829" y="2640"/>
                      </a:lnTo>
                      <a:lnTo>
                        <a:pt x="2826" y="2620"/>
                      </a:lnTo>
                      <a:lnTo>
                        <a:pt x="2822" y="2620"/>
                      </a:lnTo>
                      <a:lnTo>
                        <a:pt x="2816" y="26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3" name="Freeform 197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357 2802"/>
                    <a:gd name="T1" fmla="*/ T0 w 3075"/>
                    <a:gd name="T2" fmla="+- 0 6287 3847"/>
                    <a:gd name="T3" fmla="*/ 6287 h 3200"/>
                    <a:gd name="T4" fmla="+- 0 4111 2802"/>
                    <a:gd name="T5" fmla="*/ T4 w 3075"/>
                    <a:gd name="T6" fmla="+- 0 6287 3847"/>
                    <a:gd name="T7" fmla="*/ 6287 h 3200"/>
                    <a:gd name="T8" fmla="+- 0 4260 2802"/>
                    <a:gd name="T9" fmla="*/ T8 w 3075"/>
                    <a:gd name="T10" fmla="+- 0 6467 3847"/>
                    <a:gd name="T11" fmla="*/ 6467 h 3200"/>
                    <a:gd name="T12" fmla="+- 0 4266 2802"/>
                    <a:gd name="T13" fmla="*/ T12 w 3075"/>
                    <a:gd name="T14" fmla="+- 0 6447 3847"/>
                    <a:gd name="T15" fmla="*/ 6447 h 3200"/>
                    <a:gd name="T16" fmla="+- 0 4867 2802"/>
                    <a:gd name="T17" fmla="*/ T16 w 3075"/>
                    <a:gd name="T18" fmla="+- 0 6447 3847"/>
                    <a:gd name="T19" fmla="*/ 6447 h 3200"/>
                    <a:gd name="T20" fmla="+- 0 4863 2802"/>
                    <a:gd name="T21" fmla="*/ T20 w 3075"/>
                    <a:gd name="T22" fmla="+- 0 6427 3847"/>
                    <a:gd name="T23" fmla="*/ 6427 h 3200"/>
                    <a:gd name="T24" fmla="+- 0 4853 2802"/>
                    <a:gd name="T25" fmla="*/ T24 w 3075"/>
                    <a:gd name="T26" fmla="+- 0 6427 3847"/>
                    <a:gd name="T27" fmla="*/ 6427 h 3200"/>
                    <a:gd name="T28" fmla="+- 0 4828 2802"/>
                    <a:gd name="T29" fmla="*/ T28 w 3075"/>
                    <a:gd name="T30" fmla="+- 0 6407 3847"/>
                    <a:gd name="T31" fmla="*/ 6407 h 3200"/>
                    <a:gd name="T32" fmla="+- 0 4822 2802"/>
                    <a:gd name="T33" fmla="*/ T32 w 3075"/>
                    <a:gd name="T34" fmla="+- 0 6387 3847"/>
                    <a:gd name="T35" fmla="*/ 6387 h 3200"/>
                    <a:gd name="T36" fmla="+- 0 4806 2802"/>
                    <a:gd name="T37" fmla="*/ T36 w 3075"/>
                    <a:gd name="T38" fmla="+- 0 6387 3847"/>
                    <a:gd name="T39" fmla="*/ 6387 h 3200"/>
                    <a:gd name="T40" fmla="+- 0 4804 2802"/>
                    <a:gd name="T41" fmla="*/ T40 w 3075"/>
                    <a:gd name="T42" fmla="+- 0 6367 3847"/>
                    <a:gd name="T43" fmla="*/ 6367 h 3200"/>
                    <a:gd name="T44" fmla="+- 0 4420 2802"/>
                    <a:gd name="T45" fmla="*/ T44 w 3075"/>
                    <a:gd name="T46" fmla="+- 0 6367 3847"/>
                    <a:gd name="T47" fmla="*/ 6367 h 3200"/>
                    <a:gd name="T48" fmla="+- 0 4390 2802"/>
                    <a:gd name="T49" fmla="*/ T48 w 3075"/>
                    <a:gd name="T50" fmla="+- 0 6327 3847"/>
                    <a:gd name="T51" fmla="*/ 6327 h 3200"/>
                    <a:gd name="T52" fmla="+- 0 4374 2802"/>
                    <a:gd name="T53" fmla="*/ T52 w 3075"/>
                    <a:gd name="T54" fmla="+- 0 6327 3847"/>
                    <a:gd name="T55" fmla="*/ 6327 h 3200"/>
                    <a:gd name="T56" fmla="+- 0 4370 2802"/>
                    <a:gd name="T57" fmla="*/ T56 w 3075"/>
                    <a:gd name="T58" fmla="+- 0 6307 3847"/>
                    <a:gd name="T59" fmla="*/ 6307 h 3200"/>
                    <a:gd name="T60" fmla="+- 0 4358 2802"/>
                    <a:gd name="T61" fmla="*/ T60 w 3075"/>
                    <a:gd name="T62" fmla="+- 0 6307 3847"/>
                    <a:gd name="T63" fmla="*/ 6307 h 3200"/>
                    <a:gd name="T64" fmla="+- 0 4357 2802"/>
                    <a:gd name="T65" fmla="*/ T64 w 3075"/>
                    <a:gd name="T66" fmla="+- 0 6287 3847"/>
                    <a:gd name="T67" fmla="*/ 62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3075" h="3200">
                      <a:moveTo>
                        <a:pt x="1555" y="2440"/>
                      </a:moveTo>
                      <a:lnTo>
                        <a:pt x="1309" y="2440"/>
                      </a:lnTo>
                      <a:lnTo>
                        <a:pt x="1458" y="2620"/>
                      </a:lnTo>
                      <a:lnTo>
                        <a:pt x="1464" y="2600"/>
                      </a:lnTo>
                      <a:lnTo>
                        <a:pt x="2065" y="2600"/>
                      </a:lnTo>
                      <a:lnTo>
                        <a:pt x="2061" y="2580"/>
                      </a:lnTo>
                      <a:lnTo>
                        <a:pt x="2051" y="2580"/>
                      </a:lnTo>
                      <a:lnTo>
                        <a:pt x="2026" y="2560"/>
                      </a:lnTo>
                      <a:lnTo>
                        <a:pt x="2020" y="2540"/>
                      </a:lnTo>
                      <a:lnTo>
                        <a:pt x="2004" y="2540"/>
                      </a:lnTo>
                      <a:lnTo>
                        <a:pt x="2002" y="2520"/>
                      </a:lnTo>
                      <a:lnTo>
                        <a:pt x="1618" y="2520"/>
                      </a:lnTo>
                      <a:lnTo>
                        <a:pt x="1588" y="2480"/>
                      </a:lnTo>
                      <a:lnTo>
                        <a:pt x="1572" y="2480"/>
                      </a:lnTo>
                      <a:lnTo>
                        <a:pt x="1568" y="2460"/>
                      </a:lnTo>
                      <a:lnTo>
                        <a:pt x="1556" y="2460"/>
                      </a:lnTo>
                      <a:lnTo>
                        <a:pt x="1555" y="24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4" name="Freeform 198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400 2802"/>
                    <a:gd name="T1" fmla="*/ T0 w 3075"/>
                    <a:gd name="T2" fmla="+- 0 6447 3847"/>
                    <a:gd name="T3" fmla="*/ 6447 h 3200"/>
                    <a:gd name="T4" fmla="+- 0 4296 2802"/>
                    <a:gd name="T5" fmla="*/ T4 w 3075"/>
                    <a:gd name="T6" fmla="+- 0 6447 3847"/>
                    <a:gd name="T7" fmla="*/ 6447 h 3200"/>
                    <a:gd name="T8" fmla="+- 0 4300 2802"/>
                    <a:gd name="T9" fmla="*/ T8 w 3075"/>
                    <a:gd name="T10" fmla="+- 0 6467 3847"/>
                    <a:gd name="T11" fmla="*/ 6467 h 3200"/>
                    <a:gd name="T12" fmla="+- 0 4395 2802"/>
                    <a:gd name="T13" fmla="*/ T12 w 3075"/>
                    <a:gd name="T14" fmla="+- 0 6467 3847"/>
                    <a:gd name="T15" fmla="*/ 6467 h 3200"/>
                    <a:gd name="T16" fmla="+- 0 4400 2802"/>
                    <a:gd name="T17" fmla="*/ T16 w 3075"/>
                    <a:gd name="T18" fmla="+- 0 6447 3847"/>
                    <a:gd name="T19" fmla="*/ 64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598" y="2600"/>
                      </a:moveTo>
                      <a:lnTo>
                        <a:pt x="1494" y="2600"/>
                      </a:lnTo>
                      <a:lnTo>
                        <a:pt x="1498" y="2620"/>
                      </a:lnTo>
                      <a:lnTo>
                        <a:pt x="1593" y="2620"/>
                      </a:lnTo>
                      <a:lnTo>
                        <a:pt x="1598" y="26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5" name="Freeform 199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300 2802"/>
                    <a:gd name="T1" fmla="*/ T0 w 3075"/>
                    <a:gd name="T2" fmla="+- 0 6447 3847"/>
                    <a:gd name="T3" fmla="*/ 6447 h 3200"/>
                    <a:gd name="T4" fmla="+- 0 5208 2802"/>
                    <a:gd name="T5" fmla="*/ T4 w 3075"/>
                    <a:gd name="T6" fmla="+- 0 6447 3847"/>
                    <a:gd name="T7" fmla="*/ 6447 h 3200"/>
                    <a:gd name="T8" fmla="+- 0 5208 2802"/>
                    <a:gd name="T9" fmla="*/ T8 w 3075"/>
                    <a:gd name="T10" fmla="+- 0 6467 3847"/>
                    <a:gd name="T11" fmla="*/ 6467 h 3200"/>
                    <a:gd name="T12" fmla="+- 0 5305 2802"/>
                    <a:gd name="T13" fmla="*/ T12 w 3075"/>
                    <a:gd name="T14" fmla="+- 0 6467 3847"/>
                    <a:gd name="T15" fmla="*/ 6467 h 3200"/>
                    <a:gd name="T16" fmla="+- 0 5300 2802"/>
                    <a:gd name="T17" fmla="*/ T16 w 3075"/>
                    <a:gd name="T18" fmla="+- 0 6447 3847"/>
                    <a:gd name="T19" fmla="*/ 64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498" y="2600"/>
                      </a:moveTo>
                      <a:lnTo>
                        <a:pt x="2406" y="2600"/>
                      </a:lnTo>
                      <a:lnTo>
                        <a:pt x="2406" y="2620"/>
                      </a:lnTo>
                      <a:lnTo>
                        <a:pt x="2503" y="2620"/>
                      </a:lnTo>
                      <a:lnTo>
                        <a:pt x="2498" y="26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6" name="Freeform 200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302 2802"/>
                    <a:gd name="T1" fmla="*/ T0 w 3075"/>
                    <a:gd name="T2" fmla="+- 0 6427 3847"/>
                    <a:gd name="T3" fmla="*/ 6427 h 3200"/>
                    <a:gd name="T4" fmla="+- 0 5208 2802"/>
                    <a:gd name="T5" fmla="*/ T4 w 3075"/>
                    <a:gd name="T6" fmla="+- 0 6427 3847"/>
                    <a:gd name="T7" fmla="*/ 6427 h 3200"/>
                    <a:gd name="T8" fmla="+- 0 5208 2802"/>
                    <a:gd name="T9" fmla="*/ T8 w 3075"/>
                    <a:gd name="T10" fmla="+- 0 6447 3847"/>
                    <a:gd name="T11" fmla="*/ 6447 h 3200"/>
                    <a:gd name="T12" fmla="+- 0 5302 2802"/>
                    <a:gd name="T13" fmla="*/ T12 w 3075"/>
                    <a:gd name="T14" fmla="+- 0 6447 3847"/>
                    <a:gd name="T15" fmla="*/ 6447 h 3200"/>
                    <a:gd name="T16" fmla="+- 0 5302 2802"/>
                    <a:gd name="T17" fmla="*/ T16 w 3075"/>
                    <a:gd name="T18" fmla="+- 0 6427 3847"/>
                    <a:gd name="T19" fmla="*/ 64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500" y="2580"/>
                      </a:moveTo>
                      <a:lnTo>
                        <a:pt x="2406" y="2580"/>
                      </a:lnTo>
                      <a:lnTo>
                        <a:pt x="2406" y="2600"/>
                      </a:lnTo>
                      <a:lnTo>
                        <a:pt x="2500" y="2600"/>
                      </a:lnTo>
                      <a:lnTo>
                        <a:pt x="2500" y="25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7" name="Freeform 201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609 2802"/>
                    <a:gd name="T1" fmla="*/ T0 w 3075"/>
                    <a:gd name="T2" fmla="+- 0 6427 3847"/>
                    <a:gd name="T3" fmla="*/ 6427 h 3200"/>
                    <a:gd name="T4" fmla="+- 0 5358 2802"/>
                    <a:gd name="T5" fmla="*/ T4 w 3075"/>
                    <a:gd name="T6" fmla="+- 0 6427 3847"/>
                    <a:gd name="T7" fmla="*/ 6427 h 3200"/>
                    <a:gd name="T8" fmla="+- 0 5362 2802"/>
                    <a:gd name="T9" fmla="*/ T8 w 3075"/>
                    <a:gd name="T10" fmla="+- 0 6447 3847"/>
                    <a:gd name="T11" fmla="*/ 6447 h 3200"/>
                    <a:gd name="T12" fmla="+- 0 5615 2802"/>
                    <a:gd name="T13" fmla="*/ T12 w 3075"/>
                    <a:gd name="T14" fmla="+- 0 6447 3847"/>
                    <a:gd name="T15" fmla="*/ 6447 h 3200"/>
                    <a:gd name="T16" fmla="+- 0 5609 2802"/>
                    <a:gd name="T17" fmla="*/ T16 w 3075"/>
                    <a:gd name="T18" fmla="+- 0 6427 3847"/>
                    <a:gd name="T19" fmla="*/ 64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807" y="2580"/>
                      </a:moveTo>
                      <a:lnTo>
                        <a:pt x="2556" y="2580"/>
                      </a:lnTo>
                      <a:lnTo>
                        <a:pt x="2560" y="2600"/>
                      </a:lnTo>
                      <a:lnTo>
                        <a:pt x="2813" y="2600"/>
                      </a:lnTo>
                      <a:lnTo>
                        <a:pt x="2807" y="25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9" name="Freeform 202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294 2802"/>
                    <a:gd name="T1" fmla="*/ T0 w 3075"/>
                    <a:gd name="T2" fmla="+- 0 6407 3847"/>
                    <a:gd name="T3" fmla="*/ 6407 h 3200"/>
                    <a:gd name="T4" fmla="+- 0 5199 2802"/>
                    <a:gd name="T5" fmla="*/ T4 w 3075"/>
                    <a:gd name="T6" fmla="+- 0 6407 3847"/>
                    <a:gd name="T7" fmla="*/ 6407 h 3200"/>
                    <a:gd name="T8" fmla="+- 0 5206 2802"/>
                    <a:gd name="T9" fmla="*/ T8 w 3075"/>
                    <a:gd name="T10" fmla="+- 0 6427 3847"/>
                    <a:gd name="T11" fmla="*/ 6427 h 3200"/>
                    <a:gd name="T12" fmla="+- 0 5298 2802"/>
                    <a:gd name="T13" fmla="*/ T12 w 3075"/>
                    <a:gd name="T14" fmla="+- 0 6427 3847"/>
                    <a:gd name="T15" fmla="*/ 6427 h 3200"/>
                    <a:gd name="T16" fmla="+- 0 5294 2802"/>
                    <a:gd name="T17" fmla="*/ T16 w 3075"/>
                    <a:gd name="T18" fmla="+- 0 6407 3847"/>
                    <a:gd name="T19" fmla="*/ 64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492" y="2560"/>
                      </a:moveTo>
                      <a:lnTo>
                        <a:pt x="2397" y="2560"/>
                      </a:lnTo>
                      <a:lnTo>
                        <a:pt x="2404" y="2580"/>
                      </a:lnTo>
                      <a:lnTo>
                        <a:pt x="2496" y="2580"/>
                      </a:lnTo>
                      <a:lnTo>
                        <a:pt x="2492" y="25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0" name="Freeform 203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471 2802"/>
                    <a:gd name="T1" fmla="*/ T0 w 3075"/>
                    <a:gd name="T2" fmla="+- 0 6387 3847"/>
                    <a:gd name="T3" fmla="*/ 6387 h 3200"/>
                    <a:gd name="T4" fmla="+- 0 5357 2802"/>
                    <a:gd name="T5" fmla="*/ T4 w 3075"/>
                    <a:gd name="T6" fmla="+- 0 6387 3847"/>
                    <a:gd name="T7" fmla="*/ 6387 h 3200"/>
                    <a:gd name="T8" fmla="+- 0 5356 2802"/>
                    <a:gd name="T9" fmla="*/ T8 w 3075"/>
                    <a:gd name="T10" fmla="+- 0 6407 3847"/>
                    <a:gd name="T11" fmla="*/ 6407 h 3200"/>
                    <a:gd name="T12" fmla="+- 0 5356 2802"/>
                    <a:gd name="T13" fmla="*/ T12 w 3075"/>
                    <a:gd name="T14" fmla="+- 0 6427 3847"/>
                    <a:gd name="T15" fmla="*/ 6427 h 3200"/>
                    <a:gd name="T16" fmla="+- 0 5557 2802"/>
                    <a:gd name="T17" fmla="*/ T16 w 3075"/>
                    <a:gd name="T18" fmla="+- 0 6427 3847"/>
                    <a:gd name="T19" fmla="*/ 6427 h 3200"/>
                    <a:gd name="T20" fmla="+- 0 5552 2802"/>
                    <a:gd name="T21" fmla="*/ T20 w 3075"/>
                    <a:gd name="T22" fmla="+- 0 6407 3847"/>
                    <a:gd name="T23" fmla="*/ 6407 h 3200"/>
                    <a:gd name="T24" fmla="+- 0 5495 2802"/>
                    <a:gd name="T25" fmla="*/ T24 w 3075"/>
                    <a:gd name="T26" fmla="+- 0 6407 3847"/>
                    <a:gd name="T27" fmla="*/ 6407 h 3200"/>
                    <a:gd name="T28" fmla="+- 0 5471 2802"/>
                    <a:gd name="T29" fmla="*/ T28 w 3075"/>
                    <a:gd name="T30" fmla="+- 0 6387 3847"/>
                    <a:gd name="T31" fmla="*/ 63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3075" h="3200">
                      <a:moveTo>
                        <a:pt x="2669" y="2540"/>
                      </a:moveTo>
                      <a:lnTo>
                        <a:pt x="2555" y="2540"/>
                      </a:lnTo>
                      <a:lnTo>
                        <a:pt x="2554" y="2560"/>
                      </a:lnTo>
                      <a:lnTo>
                        <a:pt x="2554" y="2580"/>
                      </a:lnTo>
                      <a:lnTo>
                        <a:pt x="2755" y="2580"/>
                      </a:lnTo>
                      <a:lnTo>
                        <a:pt x="2750" y="2560"/>
                      </a:lnTo>
                      <a:lnTo>
                        <a:pt x="2693" y="2560"/>
                      </a:lnTo>
                      <a:lnTo>
                        <a:pt x="2669" y="25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1" name="Freeform 204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602 2802"/>
                    <a:gd name="T1" fmla="*/ T0 w 3075"/>
                    <a:gd name="T2" fmla="+- 0 6407 3847"/>
                    <a:gd name="T3" fmla="*/ 6407 h 3200"/>
                    <a:gd name="T4" fmla="+- 0 5597 2802"/>
                    <a:gd name="T5" fmla="*/ T4 w 3075"/>
                    <a:gd name="T6" fmla="+- 0 6407 3847"/>
                    <a:gd name="T7" fmla="*/ 6407 h 3200"/>
                    <a:gd name="T8" fmla="+- 0 5588 2802"/>
                    <a:gd name="T9" fmla="*/ T8 w 3075"/>
                    <a:gd name="T10" fmla="+- 0 6427 3847"/>
                    <a:gd name="T11" fmla="*/ 6427 h 3200"/>
                    <a:gd name="T12" fmla="+- 0 5606 2802"/>
                    <a:gd name="T13" fmla="*/ T12 w 3075"/>
                    <a:gd name="T14" fmla="+- 0 6427 3847"/>
                    <a:gd name="T15" fmla="*/ 6427 h 3200"/>
                    <a:gd name="T16" fmla="+- 0 5602 2802"/>
                    <a:gd name="T17" fmla="*/ T16 w 3075"/>
                    <a:gd name="T18" fmla="+- 0 6407 3847"/>
                    <a:gd name="T19" fmla="*/ 64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800" y="2560"/>
                      </a:moveTo>
                      <a:lnTo>
                        <a:pt x="2795" y="2560"/>
                      </a:lnTo>
                      <a:lnTo>
                        <a:pt x="2786" y="2580"/>
                      </a:lnTo>
                      <a:lnTo>
                        <a:pt x="2804" y="2580"/>
                      </a:lnTo>
                      <a:lnTo>
                        <a:pt x="2800" y="25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2" name="Freeform 205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264 2802"/>
                    <a:gd name="T1" fmla="*/ T0 w 3075"/>
                    <a:gd name="T2" fmla="+- 0 6387 3847"/>
                    <a:gd name="T3" fmla="*/ 6387 h 3200"/>
                    <a:gd name="T4" fmla="+- 0 5176 2802"/>
                    <a:gd name="T5" fmla="*/ T4 w 3075"/>
                    <a:gd name="T6" fmla="+- 0 6387 3847"/>
                    <a:gd name="T7" fmla="*/ 6387 h 3200"/>
                    <a:gd name="T8" fmla="+- 0 5182 2802"/>
                    <a:gd name="T9" fmla="*/ T8 w 3075"/>
                    <a:gd name="T10" fmla="+- 0 6407 3847"/>
                    <a:gd name="T11" fmla="*/ 6407 h 3200"/>
                    <a:gd name="T12" fmla="+- 0 5270 2802"/>
                    <a:gd name="T13" fmla="*/ T12 w 3075"/>
                    <a:gd name="T14" fmla="+- 0 6407 3847"/>
                    <a:gd name="T15" fmla="*/ 6407 h 3200"/>
                    <a:gd name="T16" fmla="+- 0 5264 2802"/>
                    <a:gd name="T17" fmla="*/ T16 w 3075"/>
                    <a:gd name="T18" fmla="+- 0 6387 3847"/>
                    <a:gd name="T19" fmla="*/ 63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462" y="2540"/>
                      </a:moveTo>
                      <a:lnTo>
                        <a:pt x="2374" y="2540"/>
                      </a:lnTo>
                      <a:lnTo>
                        <a:pt x="2380" y="2560"/>
                      </a:lnTo>
                      <a:lnTo>
                        <a:pt x="2468" y="2560"/>
                      </a:lnTo>
                      <a:lnTo>
                        <a:pt x="2462" y="25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3" name="Freeform 206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256 2802"/>
                    <a:gd name="T1" fmla="*/ T0 w 3075"/>
                    <a:gd name="T2" fmla="+- 0 6367 3847"/>
                    <a:gd name="T3" fmla="*/ 6367 h 3200"/>
                    <a:gd name="T4" fmla="+- 0 5106 2802"/>
                    <a:gd name="T5" fmla="*/ T4 w 3075"/>
                    <a:gd name="T6" fmla="+- 0 6367 3847"/>
                    <a:gd name="T7" fmla="*/ 6367 h 3200"/>
                    <a:gd name="T8" fmla="+- 0 5108 2802"/>
                    <a:gd name="T9" fmla="*/ T8 w 3075"/>
                    <a:gd name="T10" fmla="+- 0 6387 3847"/>
                    <a:gd name="T11" fmla="*/ 6387 h 3200"/>
                    <a:gd name="T12" fmla="+- 0 5260 2802"/>
                    <a:gd name="T13" fmla="*/ T12 w 3075"/>
                    <a:gd name="T14" fmla="+- 0 6387 3847"/>
                    <a:gd name="T15" fmla="*/ 6387 h 3200"/>
                    <a:gd name="T16" fmla="+- 0 5256 2802"/>
                    <a:gd name="T17" fmla="*/ T16 w 3075"/>
                    <a:gd name="T18" fmla="+- 0 6367 3847"/>
                    <a:gd name="T19" fmla="*/ 63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454" y="2520"/>
                      </a:moveTo>
                      <a:lnTo>
                        <a:pt x="2304" y="2520"/>
                      </a:lnTo>
                      <a:lnTo>
                        <a:pt x="2306" y="2540"/>
                      </a:lnTo>
                      <a:lnTo>
                        <a:pt x="2458" y="2540"/>
                      </a:lnTo>
                      <a:lnTo>
                        <a:pt x="2454" y="25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2" name="Freeform 207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408 2802"/>
                    <a:gd name="T1" fmla="*/ T0 w 3075"/>
                    <a:gd name="T2" fmla="+- 0 6367 3847"/>
                    <a:gd name="T3" fmla="*/ 6367 h 3200"/>
                    <a:gd name="T4" fmla="+- 0 5379 2802"/>
                    <a:gd name="T5" fmla="*/ T4 w 3075"/>
                    <a:gd name="T6" fmla="+- 0 6367 3847"/>
                    <a:gd name="T7" fmla="*/ 6367 h 3200"/>
                    <a:gd name="T8" fmla="+- 0 5375 2802"/>
                    <a:gd name="T9" fmla="*/ T8 w 3075"/>
                    <a:gd name="T10" fmla="+- 0 6387 3847"/>
                    <a:gd name="T11" fmla="*/ 6387 h 3200"/>
                    <a:gd name="T12" fmla="+- 0 5438 2802"/>
                    <a:gd name="T13" fmla="*/ T12 w 3075"/>
                    <a:gd name="T14" fmla="+- 0 6387 3847"/>
                    <a:gd name="T15" fmla="*/ 6387 h 3200"/>
                    <a:gd name="T16" fmla="+- 0 5408 2802"/>
                    <a:gd name="T17" fmla="*/ T16 w 3075"/>
                    <a:gd name="T18" fmla="+- 0 6367 3847"/>
                    <a:gd name="T19" fmla="*/ 63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606" y="2520"/>
                      </a:moveTo>
                      <a:lnTo>
                        <a:pt x="2577" y="2520"/>
                      </a:lnTo>
                      <a:lnTo>
                        <a:pt x="2573" y="2540"/>
                      </a:lnTo>
                      <a:lnTo>
                        <a:pt x="2636" y="2540"/>
                      </a:lnTo>
                      <a:lnTo>
                        <a:pt x="2606" y="25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3" name="Freeform 208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688 2802"/>
                    <a:gd name="T1" fmla="*/ T0 w 3075"/>
                    <a:gd name="T2" fmla="+- 0 6347 3847"/>
                    <a:gd name="T3" fmla="*/ 6347 h 3200"/>
                    <a:gd name="T4" fmla="+- 0 4488 2802"/>
                    <a:gd name="T5" fmla="*/ T4 w 3075"/>
                    <a:gd name="T6" fmla="+- 0 6347 3847"/>
                    <a:gd name="T7" fmla="*/ 6347 h 3200"/>
                    <a:gd name="T8" fmla="+- 0 4484 2802"/>
                    <a:gd name="T9" fmla="*/ T8 w 3075"/>
                    <a:gd name="T10" fmla="+- 0 6367 3847"/>
                    <a:gd name="T11" fmla="*/ 6367 h 3200"/>
                    <a:gd name="T12" fmla="+- 0 4691 2802"/>
                    <a:gd name="T13" fmla="*/ T12 w 3075"/>
                    <a:gd name="T14" fmla="+- 0 6367 3847"/>
                    <a:gd name="T15" fmla="*/ 6367 h 3200"/>
                    <a:gd name="T16" fmla="+- 0 4688 2802"/>
                    <a:gd name="T17" fmla="*/ T16 w 3075"/>
                    <a:gd name="T18" fmla="+- 0 6347 3847"/>
                    <a:gd name="T19" fmla="*/ 63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886" y="2500"/>
                      </a:moveTo>
                      <a:lnTo>
                        <a:pt x="1686" y="2500"/>
                      </a:lnTo>
                      <a:lnTo>
                        <a:pt x="1682" y="2520"/>
                      </a:lnTo>
                      <a:lnTo>
                        <a:pt x="1889" y="2520"/>
                      </a:lnTo>
                      <a:lnTo>
                        <a:pt x="1886" y="25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4" name="Freeform 209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791 2802"/>
                    <a:gd name="T1" fmla="*/ T0 w 3075"/>
                    <a:gd name="T2" fmla="+- 0 6327 3847"/>
                    <a:gd name="T3" fmla="*/ 6327 h 3200"/>
                    <a:gd name="T4" fmla="+- 0 4720 2802"/>
                    <a:gd name="T5" fmla="*/ T4 w 3075"/>
                    <a:gd name="T6" fmla="+- 0 6327 3847"/>
                    <a:gd name="T7" fmla="*/ 6327 h 3200"/>
                    <a:gd name="T8" fmla="+- 0 4712 2802"/>
                    <a:gd name="T9" fmla="*/ T8 w 3075"/>
                    <a:gd name="T10" fmla="+- 0 6347 3847"/>
                    <a:gd name="T11" fmla="*/ 6347 h 3200"/>
                    <a:gd name="T12" fmla="+- 0 4705 2802"/>
                    <a:gd name="T13" fmla="*/ T12 w 3075"/>
                    <a:gd name="T14" fmla="+- 0 6347 3847"/>
                    <a:gd name="T15" fmla="*/ 6347 h 3200"/>
                    <a:gd name="T16" fmla="+- 0 4696 2802"/>
                    <a:gd name="T17" fmla="*/ T16 w 3075"/>
                    <a:gd name="T18" fmla="+- 0 6367 3847"/>
                    <a:gd name="T19" fmla="*/ 6367 h 3200"/>
                    <a:gd name="T20" fmla="+- 0 4800 2802"/>
                    <a:gd name="T21" fmla="*/ T20 w 3075"/>
                    <a:gd name="T22" fmla="+- 0 6367 3847"/>
                    <a:gd name="T23" fmla="*/ 6367 h 3200"/>
                    <a:gd name="T24" fmla="+- 0 4791 2802"/>
                    <a:gd name="T25" fmla="*/ T24 w 3075"/>
                    <a:gd name="T26" fmla="+- 0 6347 3847"/>
                    <a:gd name="T27" fmla="*/ 6347 h 3200"/>
                    <a:gd name="T28" fmla="+- 0 4791 2802"/>
                    <a:gd name="T29" fmla="*/ T28 w 3075"/>
                    <a:gd name="T30" fmla="+- 0 6327 3847"/>
                    <a:gd name="T31" fmla="*/ 63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3075" h="3200">
                      <a:moveTo>
                        <a:pt x="1989" y="2480"/>
                      </a:moveTo>
                      <a:lnTo>
                        <a:pt x="1918" y="2480"/>
                      </a:lnTo>
                      <a:lnTo>
                        <a:pt x="1910" y="2500"/>
                      </a:lnTo>
                      <a:lnTo>
                        <a:pt x="1903" y="2500"/>
                      </a:lnTo>
                      <a:lnTo>
                        <a:pt x="1894" y="2520"/>
                      </a:lnTo>
                      <a:lnTo>
                        <a:pt x="1998" y="2520"/>
                      </a:lnTo>
                      <a:lnTo>
                        <a:pt x="1989" y="2500"/>
                      </a:lnTo>
                      <a:lnTo>
                        <a:pt x="1989" y="24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5" name="Freeform 210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262 2802"/>
                    <a:gd name="T1" fmla="*/ T0 w 3075"/>
                    <a:gd name="T2" fmla="+- 0 6347 3847"/>
                    <a:gd name="T3" fmla="*/ 6347 h 3200"/>
                    <a:gd name="T4" fmla="+- 0 5109 2802"/>
                    <a:gd name="T5" fmla="*/ T4 w 3075"/>
                    <a:gd name="T6" fmla="+- 0 6347 3847"/>
                    <a:gd name="T7" fmla="*/ 6347 h 3200"/>
                    <a:gd name="T8" fmla="+- 0 5108 2802"/>
                    <a:gd name="T9" fmla="*/ T8 w 3075"/>
                    <a:gd name="T10" fmla="+- 0 6367 3847"/>
                    <a:gd name="T11" fmla="*/ 6367 h 3200"/>
                    <a:gd name="T12" fmla="+- 0 5258 2802"/>
                    <a:gd name="T13" fmla="*/ T12 w 3075"/>
                    <a:gd name="T14" fmla="+- 0 6367 3847"/>
                    <a:gd name="T15" fmla="*/ 6367 h 3200"/>
                    <a:gd name="T16" fmla="+- 0 5262 2802"/>
                    <a:gd name="T17" fmla="*/ T16 w 3075"/>
                    <a:gd name="T18" fmla="+- 0 6347 3847"/>
                    <a:gd name="T19" fmla="*/ 63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460" y="2500"/>
                      </a:moveTo>
                      <a:lnTo>
                        <a:pt x="2307" y="2500"/>
                      </a:lnTo>
                      <a:lnTo>
                        <a:pt x="2306" y="2520"/>
                      </a:lnTo>
                      <a:lnTo>
                        <a:pt x="2456" y="2520"/>
                      </a:lnTo>
                      <a:lnTo>
                        <a:pt x="2460" y="25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6" name="Freeform 211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699 2802"/>
                    <a:gd name="T1" fmla="*/ T0 w 3075"/>
                    <a:gd name="T2" fmla="+- 0 6307 3847"/>
                    <a:gd name="T3" fmla="*/ 6307 h 3200"/>
                    <a:gd name="T4" fmla="+- 0 4515 2802"/>
                    <a:gd name="T5" fmla="*/ T4 w 3075"/>
                    <a:gd name="T6" fmla="+- 0 6307 3847"/>
                    <a:gd name="T7" fmla="*/ 6307 h 3200"/>
                    <a:gd name="T8" fmla="+- 0 4511 2802"/>
                    <a:gd name="T9" fmla="*/ T8 w 3075"/>
                    <a:gd name="T10" fmla="+- 0 6327 3847"/>
                    <a:gd name="T11" fmla="*/ 6327 h 3200"/>
                    <a:gd name="T12" fmla="+- 0 4502 2802"/>
                    <a:gd name="T13" fmla="*/ T12 w 3075"/>
                    <a:gd name="T14" fmla="+- 0 6327 3847"/>
                    <a:gd name="T15" fmla="*/ 6327 h 3200"/>
                    <a:gd name="T16" fmla="+- 0 4500 2802"/>
                    <a:gd name="T17" fmla="*/ T16 w 3075"/>
                    <a:gd name="T18" fmla="+- 0 6347 3847"/>
                    <a:gd name="T19" fmla="*/ 6347 h 3200"/>
                    <a:gd name="T20" fmla="+- 0 4699 2802"/>
                    <a:gd name="T21" fmla="*/ T20 w 3075"/>
                    <a:gd name="T22" fmla="+- 0 6347 3847"/>
                    <a:gd name="T23" fmla="*/ 6347 h 3200"/>
                    <a:gd name="T24" fmla="+- 0 4699 2802"/>
                    <a:gd name="T25" fmla="*/ T24 w 3075"/>
                    <a:gd name="T26" fmla="+- 0 6327 3847"/>
                    <a:gd name="T27" fmla="*/ 6327 h 3200"/>
                    <a:gd name="T28" fmla="+- 0 4699 2802"/>
                    <a:gd name="T29" fmla="*/ T28 w 3075"/>
                    <a:gd name="T30" fmla="+- 0 6307 3847"/>
                    <a:gd name="T31" fmla="*/ 63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3075" h="3200">
                      <a:moveTo>
                        <a:pt x="1897" y="2460"/>
                      </a:moveTo>
                      <a:lnTo>
                        <a:pt x="1713" y="2460"/>
                      </a:lnTo>
                      <a:lnTo>
                        <a:pt x="1709" y="2480"/>
                      </a:lnTo>
                      <a:lnTo>
                        <a:pt x="1700" y="2480"/>
                      </a:lnTo>
                      <a:lnTo>
                        <a:pt x="1698" y="2500"/>
                      </a:lnTo>
                      <a:lnTo>
                        <a:pt x="1897" y="2500"/>
                      </a:lnTo>
                      <a:lnTo>
                        <a:pt x="1897" y="2480"/>
                      </a:lnTo>
                      <a:lnTo>
                        <a:pt x="1897" y="24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7" name="Freeform 212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279 2802"/>
                    <a:gd name="T1" fmla="*/ T0 w 3075"/>
                    <a:gd name="T2" fmla="+- 0 6327 3847"/>
                    <a:gd name="T3" fmla="*/ 6327 h 3200"/>
                    <a:gd name="T4" fmla="+- 0 5143 2802"/>
                    <a:gd name="T5" fmla="*/ T4 w 3075"/>
                    <a:gd name="T6" fmla="+- 0 6327 3847"/>
                    <a:gd name="T7" fmla="*/ 6327 h 3200"/>
                    <a:gd name="T8" fmla="+- 0 5139 2802"/>
                    <a:gd name="T9" fmla="*/ T8 w 3075"/>
                    <a:gd name="T10" fmla="+- 0 6347 3847"/>
                    <a:gd name="T11" fmla="*/ 6347 h 3200"/>
                    <a:gd name="T12" fmla="+- 0 5267 2802"/>
                    <a:gd name="T13" fmla="*/ T12 w 3075"/>
                    <a:gd name="T14" fmla="+- 0 6347 3847"/>
                    <a:gd name="T15" fmla="*/ 6347 h 3200"/>
                    <a:gd name="T16" fmla="+- 0 5279 2802"/>
                    <a:gd name="T17" fmla="*/ T16 w 3075"/>
                    <a:gd name="T18" fmla="+- 0 6327 3847"/>
                    <a:gd name="T19" fmla="*/ 63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477" y="2480"/>
                      </a:moveTo>
                      <a:lnTo>
                        <a:pt x="2341" y="2480"/>
                      </a:lnTo>
                      <a:lnTo>
                        <a:pt x="2337" y="2500"/>
                      </a:lnTo>
                      <a:lnTo>
                        <a:pt x="2465" y="2500"/>
                      </a:lnTo>
                      <a:lnTo>
                        <a:pt x="2477" y="24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8" name="Freeform 213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794 2802"/>
                    <a:gd name="T1" fmla="*/ T0 w 3075"/>
                    <a:gd name="T2" fmla="+- 0 6307 3847"/>
                    <a:gd name="T3" fmla="*/ 6307 h 3200"/>
                    <a:gd name="T4" fmla="+- 0 4772 2802"/>
                    <a:gd name="T5" fmla="*/ T4 w 3075"/>
                    <a:gd name="T6" fmla="+- 0 6307 3847"/>
                    <a:gd name="T7" fmla="*/ 6307 h 3200"/>
                    <a:gd name="T8" fmla="+- 0 4764 2802"/>
                    <a:gd name="T9" fmla="*/ T8 w 3075"/>
                    <a:gd name="T10" fmla="+- 0 6327 3847"/>
                    <a:gd name="T11" fmla="*/ 6327 h 3200"/>
                    <a:gd name="T12" fmla="+- 0 4789 2802"/>
                    <a:gd name="T13" fmla="*/ T12 w 3075"/>
                    <a:gd name="T14" fmla="+- 0 6327 3847"/>
                    <a:gd name="T15" fmla="*/ 6327 h 3200"/>
                    <a:gd name="T16" fmla="+- 0 4794 2802"/>
                    <a:gd name="T17" fmla="*/ T16 w 3075"/>
                    <a:gd name="T18" fmla="+- 0 6307 3847"/>
                    <a:gd name="T19" fmla="*/ 63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992" y="2460"/>
                      </a:moveTo>
                      <a:lnTo>
                        <a:pt x="1970" y="2460"/>
                      </a:lnTo>
                      <a:lnTo>
                        <a:pt x="1962" y="2480"/>
                      </a:lnTo>
                      <a:lnTo>
                        <a:pt x="1987" y="2480"/>
                      </a:lnTo>
                      <a:lnTo>
                        <a:pt x="1992" y="24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9" name="Freeform 214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289 2802"/>
                    <a:gd name="T1" fmla="*/ T0 w 3075"/>
                    <a:gd name="T2" fmla="+- 0 6307 3847"/>
                    <a:gd name="T3" fmla="*/ 6307 h 3200"/>
                    <a:gd name="T4" fmla="+- 0 5188 2802"/>
                    <a:gd name="T5" fmla="*/ T4 w 3075"/>
                    <a:gd name="T6" fmla="+- 0 6307 3847"/>
                    <a:gd name="T7" fmla="*/ 6307 h 3200"/>
                    <a:gd name="T8" fmla="+- 0 5183 2802"/>
                    <a:gd name="T9" fmla="*/ T8 w 3075"/>
                    <a:gd name="T10" fmla="+- 0 6327 3847"/>
                    <a:gd name="T11" fmla="*/ 6327 h 3200"/>
                    <a:gd name="T12" fmla="+- 0 5281 2802"/>
                    <a:gd name="T13" fmla="*/ T12 w 3075"/>
                    <a:gd name="T14" fmla="+- 0 6327 3847"/>
                    <a:gd name="T15" fmla="*/ 6327 h 3200"/>
                    <a:gd name="T16" fmla="+- 0 5289 2802"/>
                    <a:gd name="T17" fmla="*/ T16 w 3075"/>
                    <a:gd name="T18" fmla="+- 0 6307 3847"/>
                    <a:gd name="T19" fmla="*/ 63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487" y="2460"/>
                      </a:moveTo>
                      <a:lnTo>
                        <a:pt x="2386" y="2460"/>
                      </a:lnTo>
                      <a:lnTo>
                        <a:pt x="2381" y="2480"/>
                      </a:lnTo>
                      <a:lnTo>
                        <a:pt x="2479" y="2480"/>
                      </a:lnTo>
                      <a:lnTo>
                        <a:pt x="2487" y="24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0" name="Freeform 215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697 2802"/>
                    <a:gd name="T1" fmla="*/ T0 w 3075"/>
                    <a:gd name="T2" fmla="+- 0 6287 3847"/>
                    <a:gd name="T3" fmla="*/ 6287 h 3200"/>
                    <a:gd name="T4" fmla="+- 0 4538 2802"/>
                    <a:gd name="T5" fmla="*/ T4 w 3075"/>
                    <a:gd name="T6" fmla="+- 0 6287 3847"/>
                    <a:gd name="T7" fmla="*/ 6287 h 3200"/>
                    <a:gd name="T8" fmla="+- 0 4525 2802"/>
                    <a:gd name="T9" fmla="*/ T8 w 3075"/>
                    <a:gd name="T10" fmla="+- 0 6307 3847"/>
                    <a:gd name="T11" fmla="*/ 6307 h 3200"/>
                    <a:gd name="T12" fmla="+- 0 4697 2802"/>
                    <a:gd name="T13" fmla="*/ T12 w 3075"/>
                    <a:gd name="T14" fmla="+- 0 6307 3847"/>
                    <a:gd name="T15" fmla="*/ 6307 h 3200"/>
                    <a:gd name="T16" fmla="+- 0 4697 2802"/>
                    <a:gd name="T17" fmla="*/ T16 w 3075"/>
                    <a:gd name="T18" fmla="+- 0 6287 3847"/>
                    <a:gd name="T19" fmla="*/ 62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895" y="2440"/>
                      </a:moveTo>
                      <a:lnTo>
                        <a:pt x="1736" y="2440"/>
                      </a:lnTo>
                      <a:lnTo>
                        <a:pt x="1723" y="2460"/>
                      </a:lnTo>
                      <a:lnTo>
                        <a:pt x="1895" y="2460"/>
                      </a:lnTo>
                      <a:lnTo>
                        <a:pt x="1895" y="24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1" name="Freeform 216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793 2802"/>
                    <a:gd name="T1" fmla="*/ T0 w 3075"/>
                    <a:gd name="T2" fmla="+- 0 6287 3847"/>
                    <a:gd name="T3" fmla="*/ 6287 h 3200"/>
                    <a:gd name="T4" fmla="+- 0 4782 2802"/>
                    <a:gd name="T5" fmla="*/ T4 w 3075"/>
                    <a:gd name="T6" fmla="+- 0 6287 3847"/>
                    <a:gd name="T7" fmla="*/ 6287 h 3200"/>
                    <a:gd name="T8" fmla="+- 0 4776 2802"/>
                    <a:gd name="T9" fmla="*/ T8 w 3075"/>
                    <a:gd name="T10" fmla="+- 0 6307 3847"/>
                    <a:gd name="T11" fmla="*/ 6307 h 3200"/>
                    <a:gd name="T12" fmla="+- 0 4796 2802"/>
                    <a:gd name="T13" fmla="*/ T12 w 3075"/>
                    <a:gd name="T14" fmla="+- 0 6307 3847"/>
                    <a:gd name="T15" fmla="*/ 6307 h 3200"/>
                    <a:gd name="T16" fmla="+- 0 4793 2802"/>
                    <a:gd name="T17" fmla="*/ T16 w 3075"/>
                    <a:gd name="T18" fmla="+- 0 6287 3847"/>
                    <a:gd name="T19" fmla="*/ 62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991" y="2440"/>
                      </a:moveTo>
                      <a:lnTo>
                        <a:pt x="1980" y="2440"/>
                      </a:lnTo>
                      <a:lnTo>
                        <a:pt x="1974" y="2460"/>
                      </a:lnTo>
                      <a:lnTo>
                        <a:pt x="1994" y="2460"/>
                      </a:lnTo>
                      <a:lnTo>
                        <a:pt x="1991" y="24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2" name="Freeform 217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294 2802"/>
                    <a:gd name="T1" fmla="*/ T0 w 3075"/>
                    <a:gd name="T2" fmla="+- 0 6287 3847"/>
                    <a:gd name="T3" fmla="*/ 6287 h 3200"/>
                    <a:gd name="T4" fmla="+- 0 5208 2802"/>
                    <a:gd name="T5" fmla="*/ T4 w 3075"/>
                    <a:gd name="T6" fmla="+- 0 6287 3847"/>
                    <a:gd name="T7" fmla="*/ 6287 h 3200"/>
                    <a:gd name="T8" fmla="+- 0 5206 2802"/>
                    <a:gd name="T9" fmla="*/ T8 w 3075"/>
                    <a:gd name="T10" fmla="+- 0 6307 3847"/>
                    <a:gd name="T11" fmla="*/ 6307 h 3200"/>
                    <a:gd name="T12" fmla="+- 0 5295 2802"/>
                    <a:gd name="T13" fmla="*/ T12 w 3075"/>
                    <a:gd name="T14" fmla="+- 0 6307 3847"/>
                    <a:gd name="T15" fmla="*/ 6307 h 3200"/>
                    <a:gd name="T16" fmla="+- 0 5294 2802"/>
                    <a:gd name="T17" fmla="*/ T16 w 3075"/>
                    <a:gd name="T18" fmla="+- 0 6287 3847"/>
                    <a:gd name="T19" fmla="*/ 62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492" y="2440"/>
                      </a:moveTo>
                      <a:lnTo>
                        <a:pt x="2406" y="2440"/>
                      </a:lnTo>
                      <a:lnTo>
                        <a:pt x="2404" y="2460"/>
                      </a:lnTo>
                      <a:lnTo>
                        <a:pt x="2493" y="2460"/>
                      </a:lnTo>
                      <a:lnTo>
                        <a:pt x="2492" y="24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3" name="Freeform 218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344 2802"/>
                    <a:gd name="T1" fmla="*/ T0 w 3075"/>
                    <a:gd name="T2" fmla="+- 0 6267 3847"/>
                    <a:gd name="T3" fmla="*/ 6267 h 3200"/>
                    <a:gd name="T4" fmla="+- 0 4069 2802"/>
                    <a:gd name="T5" fmla="*/ T4 w 3075"/>
                    <a:gd name="T6" fmla="+- 0 6267 3847"/>
                    <a:gd name="T7" fmla="*/ 6267 h 3200"/>
                    <a:gd name="T8" fmla="+- 0 4064 2802"/>
                    <a:gd name="T9" fmla="*/ T8 w 3075"/>
                    <a:gd name="T10" fmla="+- 0 6287 3847"/>
                    <a:gd name="T11" fmla="*/ 6287 h 3200"/>
                    <a:gd name="T12" fmla="+- 0 4348 2802"/>
                    <a:gd name="T13" fmla="*/ T12 w 3075"/>
                    <a:gd name="T14" fmla="+- 0 6287 3847"/>
                    <a:gd name="T15" fmla="*/ 6287 h 3200"/>
                    <a:gd name="T16" fmla="+- 0 4344 2802"/>
                    <a:gd name="T17" fmla="*/ T16 w 3075"/>
                    <a:gd name="T18" fmla="+- 0 6267 3847"/>
                    <a:gd name="T19" fmla="*/ 62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542" y="2420"/>
                      </a:moveTo>
                      <a:lnTo>
                        <a:pt x="1267" y="2420"/>
                      </a:lnTo>
                      <a:lnTo>
                        <a:pt x="1262" y="2440"/>
                      </a:lnTo>
                      <a:lnTo>
                        <a:pt x="1546" y="2440"/>
                      </a:lnTo>
                      <a:lnTo>
                        <a:pt x="1542" y="24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4" name="Freeform 219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661 2802"/>
                    <a:gd name="T1" fmla="*/ T0 w 3075"/>
                    <a:gd name="T2" fmla="+- 0 6267 3847"/>
                    <a:gd name="T3" fmla="*/ 6267 h 3200"/>
                    <a:gd name="T4" fmla="+- 0 4586 2802"/>
                    <a:gd name="T5" fmla="*/ T4 w 3075"/>
                    <a:gd name="T6" fmla="+- 0 6267 3847"/>
                    <a:gd name="T7" fmla="*/ 6267 h 3200"/>
                    <a:gd name="T8" fmla="+- 0 4578 2802"/>
                    <a:gd name="T9" fmla="*/ T8 w 3075"/>
                    <a:gd name="T10" fmla="+- 0 6287 3847"/>
                    <a:gd name="T11" fmla="*/ 6287 h 3200"/>
                    <a:gd name="T12" fmla="+- 0 4679 2802"/>
                    <a:gd name="T13" fmla="*/ T12 w 3075"/>
                    <a:gd name="T14" fmla="+- 0 6287 3847"/>
                    <a:gd name="T15" fmla="*/ 6287 h 3200"/>
                    <a:gd name="T16" fmla="+- 0 4661 2802"/>
                    <a:gd name="T17" fmla="*/ T16 w 3075"/>
                    <a:gd name="T18" fmla="+- 0 6267 3847"/>
                    <a:gd name="T19" fmla="*/ 62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859" y="2420"/>
                      </a:moveTo>
                      <a:lnTo>
                        <a:pt x="1784" y="2420"/>
                      </a:lnTo>
                      <a:lnTo>
                        <a:pt x="1776" y="2440"/>
                      </a:lnTo>
                      <a:lnTo>
                        <a:pt x="1877" y="2440"/>
                      </a:lnTo>
                      <a:lnTo>
                        <a:pt x="1859" y="24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5" name="Freeform 220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266 2802"/>
                    <a:gd name="T1" fmla="*/ T0 w 3075"/>
                    <a:gd name="T2" fmla="+- 0 6267 3847"/>
                    <a:gd name="T3" fmla="*/ 6267 h 3200"/>
                    <a:gd name="T4" fmla="+- 0 5120 2802"/>
                    <a:gd name="T5" fmla="*/ T4 w 3075"/>
                    <a:gd name="T6" fmla="+- 0 6267 3847"/>
                    <a:gd name="T7" fmla="*/ 6267 h 3200"/>
                    <a:gd name="T8" fmla="+- 0 5124 2802"/>
                    <a:gd name="T9" fmla="*/ T8 w 3075"/>
                    <a:gd name="T10" fmla="+- 0 6287 3847"/>
                    <a:gd name="T11" fmla="*/ 6287 h 3200"/>
                    <a:gd name="T12" fmla="+- 0 5286 2802"/>
                    <a:gd name="T13" fmla="*/ T12 w 3075"/>
                    <a:gd name="T14" fmla="+- 0 6287 3847"/>
                    <a:gd name="T15" fmla="*/ 6287 h 3200"/>
                    <a:gd name="T16" fmla="+- 0 5266 2802"/>
                    <a:gd name="T17" fmla="*/ T16 w 3075"/>
                    <a:gd name="T18" fmla="+- 0 6267 3847"/>
                    <a:gd name="T19" fmla="*/ 62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464" y="2420"/>
                      </a:moveTo>
                      <a:lnTo>
                        <a:pt x="2318" y="2420"/>
                      </a:lnTo>
                      <a:lnTo>
                        <a:pt x="2322" y="2440"/>
                      </a:lnTo>
                      <a:lnTo>
                        <a:pt x="2484" y="2440"/>
                      </a:lnTo>
                      <a:lnTo>
                        <a:pt x="2464" y="24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6" name="Freeform 221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482 2802"/>
                    <a:gd name="T1" fmla="*/ T0 w 3075"/>
                    <a:gd name="T2" fmla="+- 0 6007 3847"/>
                    <a:gd name="T3" fmla="*/ 6007 h 3200"/>
                    <a:gd name="T4" fmla="+- 0 3841 2802"/>
                    <a:gd name="T5" fmla="*/ T4 w 3075"/>
                    <a:gd name="T6" fmla="+- 0 6007 3847"/>
                    <a:gd name="T7" fmla="*/ 6007 h 3200"/>
                    <a:gd name="T8" fmla="+- 0 3923 2802"/>
                    <a:gd name="T9" fmla="*/ T8 w 3075"/>
                    <a:gd name="T10" fmla="+- 0 6087 3847"/>
                    <a:gd name="T11" fmla="*/ 6087 h 3200"/>
                    <a:gd name="T12" fmla="+- 0 3965 2802"/>
                    <a:gd name="T13" fmla="*/ T12 w 3075"/>
                    <a:gd name="T14" fmla="+- 0 6167 3847"/>
                    <a:gd name="T15" fmla="*/ 6167 h 3200"/>
                    <a:gd name="T16" fmla="+- 0 3984 2802"/>
                    <a:gd name="T17" fmla="*/ T16 w 3075"/>
                    <a:gd name="T18" fmla="+- 0 6187 3847"/>
                    <a:gd name="T19" fmla="*/ 6187 h 3200"/>
                    <a:gd name="T20" fmla="+- 0 4018 2802"/>
                    <a:gd name="T21" fmla="*/ T20 w 3075"/>
                    <a:gd name="T22" fmla="+- 0 6267 3847"/>
                    <a:gd name="T23" fmla="*/ 6267 h 3200"/>
                    <a:gd name="T24" fmla="+- 0 4337 2802"/>
                    <a:gd name="T25" fmla="*/ T24 w 3075"/>
                    <a:gd name="T26" fmla="+- 0 6267 3847"/>
                    <a:gd name="T27" fmla="*/ 6267 h 3200"/>
                    <a:gd name="T28" fmla="+- 0 4334 2802"/>
                    <a:gd name="T29" fmla="*/ T28 w 3075"/>
                    <a:gd name="T30" fmla="+- 0 6247 3847"/>
                    <a:gd name="T31" fmla="*/ 6247 h 3200"/>
                    <a:gd name="T32" fmla="+- 0 4321 2802"/>
                    <a:gd name="T33" fmla="*/ T32 w 3075"/>
                    <a:gd name="T34" fmla="+- 0 6207 3847"/>
                    <a:gd name="T35" fmla="*/ 6207 h 3200"/>
                    <a:gd name="T36" fmla="+- 0 4320 2802"/>
                    <a:gd name="T37" fmla="*/ T36 w 3075"/>
                    <a:gd name="T38" fmla="+- 0 6207 3847"/>
                    <a:gd name="T39" fmla="*/ 6207 h 3200"/>
                    <a:gd name="T40" fmla="+- 0 4322 2802"/>
                    <a:gd name="T41" fmla="*/ T40 w 3075"/>
                    <a:gd name="T42" fmla="+- 0 6187 3847"/>
                    <a:gd name="T43" fmla="*/ 6187 h 3200"/>
                    <a:gd name="T44" fmla="+- 0 4347 2802"/>
                    <a:gd name="T45" fmla="*/ T44 w 3075"/>
                    <a:gd name="T46" fmla="+- 0 6187 3847"/>
                    <a:gd name="T47" fmla="*/ 6187 h 3200"/>
                    <a:gd name="T48" fmla="+- 0 4370 2802"/>
                    <a:gd name="T49" fmla="*/ T48 w 3075"/>
                    <a:gd name="T50" fmla="+- 0 6167 3847"/>
                    <a:gd name="T51" fmla="*/ 6167 h 3200"/>
                    <a:gd name="T52" fmla="+- 0 4418 2802"/>
                    <a:gd name="T53" fmla="*/ T52 w 3075"/>
                    <a:gd name="T54" fmla="+- 0 6167 3847"/>
                    <a:gd name="T55" fmla="*/ 6167 h 3200"/>
                    <a:gd name="T56" fmla="+- 0 4415 2802"/>
                    <a:gd name="T57" fmla="*/ T56 w 3075"/>
                    <a:gd name="T58" fmla="+- 0 6147 3847"/>
                    <a:gd name="T59" fmla="*/ 6147 h 3200"/>
                    <a:gd name="T60" fmla="+- 0 4411 2802"/>
                    <a:gd name="T61" fmla="*/ T60 w 3075"/>
                    <a:gd name="T62" fmla="+- 0 6147 3847"/>
                    <a:gd name="T63" fmla="*/ 6147 h 3200"/>
                    <a:gd name="T64" fmla="+- 0 4413 2802"/>
                    <a:gd name="T65" fmla="*/ T64 w 3075"/>
                    <a:gd name="T66" fmla="+- 0 6127 3847"/>
                    <a:gd name="T67" fmla="*/ 6127 h 3200"/>
                    <a:gd name="T68" fmla="+- 0 4583 2802"/>
                    <a:gd name="T69" fmla="*/ T68 w 3075"/>
                    <a:gd name="T70" fmla="+- 0 6127 3847"/>
                    <a:gd name="T71" fmla="*/ 6127 h 3200"/>
                    <a:gd name="T72" fmla="+- 0 4563 2802"/>
                    <a:gd name="T73" fmla="*/ T72 w 3075"/>
                    <a:gd name="T74" fmla="+- 0 6107 3847"/>
                    <a:gd name="T75" fmla="*/ 6107 h 3200"/>
                    <a:gd name="T76" fmla="+- 0 4471 2802"/>
                    <a:gd name="T77" fmla="*/ T76 w 3075"/>
                    <a:gd name="T78" fmla="+- 0 6107 3847"/>
                    <a:gd name="T79" fmla="*/ 6107 h 3200"/>
                    <a:gd name="T80" fmla="+- 0 4463 2802"/>
                    <a:gd name="T81" fmla="*/ T80 w 3075"/>
                    <a:gd name="T82" fmla="+- 0 6087 3847"/>
                    <a:gd name="T83" fmla="*/ 6087 h 3200"/>
                    <a:gd name="T84" fmla="+- 0 4452 2802"/>
                    <a:gd name="T85" fmla="*/ T84 w 3075"/>
                    <a:gd name="T86" fmla="+- 0 6087 3847"/>
                    <a:gd name="T87" fmla="*/ 6087 h 3200"/>
                    <a:gd name="T88" fmla="+- 0 4460 2802"/>
                    <a:gd name="T89" fmla="*/ T88 w 3075"/>
                    <a:gd name="T90" fmla="+- 0 6067 3847"/>
                    <a:gd name="T91" fmla="*/ 6067 h 3200"/>
                    <a:gd name="T92" fmla="+- 0 4524 2802"/>
                    <a:gd name="T93" fmla="*/ T92 w 3075"/>
                    <a:gd name="T94" fmla="+- 0 6067 3847"/>
                    <a:gd name="T95" fmla="*/ 6067 h 3200"/>
                    <a:gd name="T96" fmla="+- 0 4521 2802"/>
                    <a:gd name="T97" fmla="*/ T96 w 3075"/>
                    <a:gd name="T98" fmla="+- 0 6047 3847"/>
                    <a:gd name="T99" fmla="*/ 6047 h 3200"/>
                    <a:gd name="T100" fmla="+- 0 4510 2802"/>
                    <a:gd name="T101" fmla="*/ T100 w 3075"/>
                    <a:gd name="T102" fmla="+- 0 6047 3847"/>
                    <a:gd name="T103" fmla="*/ 6047 h 3200"/>
                    <a:gd name="T104" fmla="+- 0 4500 2802"/>
                    <a:gd name="T105" fmla="*/ T104 w 3075"/>
                    <a:gd name="T106" fmla="+- 0 6027 3847"/>
                    <a:gd name="T107" fmla="*/ 6027 h 3200"/>
                    <a:gd name="T108" fmla="+- 0 4492 2802"/>
                    <a:gd name="T109" fmla="*/ T108 w 3075"/>
                    <a:gd name="T110" fmla="+- 0 6027 3847"/>
                    <a:gd name="T111" fmla="*/ 6027 h 3200"/>
                    <a:gd name="T112" fmla="+- 0 4482 2802"/>
                    <a:gd name="T113" fmla="*/ T112 w 3075"/>
                    <a:gd name="T114" fmla="+- 0 6007 3847"/>
                    <a:gd name="T115" fmla="*/ 60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</a:cxnLst>
                  <a:rect l="0" t="0" r="r" b="b"/>
                  <a:pathLst>
                    <a:path w="3075" h="3200">
                      <a:moveTo>
                        <a:pt x="1680" y="2160"/>
                      </a:moveTo>
                      <a:lnTo>
                        <a:pt x="1039" y="2160"/>
                      </a:lnTo>
                      <a:lnTo>
                        <a:pt x="1121" y="2240"/>
                      </a:lnTo>
                      <a:lnTo>
                        <a:pt x="1163" y="2320"/>
                      </a:lnTo>
                      <a:lnTo>
                        <a:pt x="1182" y="2340"/>
                      </a:lnTo>
                      <a:lnTo>
                        <a:pt x="1216" y="2420"/>
                      </a:lnTo>
                      <a:lnTo>
                        <a:pt x="1535" y="2420"/>
                      </a:lnTo>
                      <a:lnTo>
                        <a:pt x="1532" y="2400"/>
                      </a:lnTo>
                      <a:lnTo>
                        <a:pt x="1519" y="2360"/>
                      </a:lnTo>
                      <a:lnTo>
                        <a:pt x="1518" y="2360"/>
                      </a:lnTo>
                      <a:lnTo>
                        <a:pt x="1520" y="2340"/>
                      </a:lnTo>
                      <a:lnTo>
                        <a:pt x="1545" y="2340"/>
                      </a:lnTo>
                      <a:lnTo>
                        <a:pt x="1568" y="2320"/>
                      </a:lnTo>
                      <a:lnTo>
                        <a:pt x="1616" y="2320"/>
                      </a:lnTo>
                      <a:lnTo>
                        <a:pt x="1613" y="2300"/>
                      </a:lnTo>
                      <a:lnTo>
                        <a:pt x="1609" y="2300"/>
                      </a:lnTo>
                      <a:lnTo>
                        <a:pt x="1611" y="2280"/>
                      </a:lnTo>
                      <a:lnTo>
                        <a:pt x="1781" y="2280"/>
                      </a:lnTo>
                      <a:lnTo>
                        <a:pt x="1761" y="2260"/>
                      </a:lnTo>
                      <a:lnTo>
                        <a:pt x="1669" y="2260"/>
                      </a:lnTo>
                      <a:lnTo>
                        <a:pt x="1661" y="2240"/>
                      </a:lnTo>
                      <a:lnTo>
                        <a:pt x="1650" y="2240"/>
                      </a:lnTo>
                      <a:lnTo>
                        <a:pt x="1658" y="2220"/>
                      </a:lnTo>
                      <a:lnTo>
                        <a:pt x="1722" y="2220"/>
                      </a:lnTo>
                      <a:lnTo>
                        <a:pt x="1719" y="2200"/>
                      </a:lnTo>
                      <a:lnTo>
                        <a:pt x="1708" y="2200"/>
                      </a:lnTo>
                      <a:lnTo>
                        <a:pt x="1698" y="2180"/>
                      </a:lnTo>
                      <a:lnTo>
                        <a:pt x="1690" y="2180"/>
                      </a:lnTo>
                      <a:lnTo>
                        <a:pt x="1680" y="21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7" name="Freeform 222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632 2802"/>
                    <a:gd name="T1" fmla="*/ T0 w 3075"/>
                    <a:gd name="T2" fmla="+- 0 6247 3847"/>
                    <a:gd name="T3" fmla="*/ 6247 h 3200"/>
                    <a:gd name="T4" fmla="+- 0 4588 2802"/>
                    <a:gd name="T5" fmla="*/ T4 w 3075"/>
                    <a:gd name="T6" fmla="+- 0 6247 3847"/>
                    <a:gd name="T7" fmla="*/ 6247 h 3200"/>
                    <a:gd name="T8" fmla="+- 0 4588 2802"/>
                    <a:gd name="T9" fmla="*/ T8 w 3075"/>
                    <a:gd name="T10" fmla="+- 0 6267 3847"/>
                    <a:gd name="T11" fmla="*/ 6267 h 3200"/>
                    <a:gd name="T12" fmla="+- 0 4636 2802"/>
                    <a:gd name="T13" fmla="*/ T12 w 3075"/>
                    <a:gd name="T14" fmla="+- 0 6267 3847"/>
                    <a:gd name="T15" fmla="*/ 6267 h 3200"/>
                    <a:gd name="T16" fmla="+- 0 4632 2802"/>
                    <a:gd name="T17" fmla="*/ T16 w 3075"/>
                    <a:gd name="T18" fmla="+- 0 6247 3847"/>
                    <a:gd name="T19" fmla="*/ 62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830" y="2400"/>
                      </a:moveTo>
                      <a:lnTo>
                        <a:pt x="1786" y="2400"/>
                      </a:lnTo>
                      <a:lnTo>
                        <a:pt x="1786" y="2420"/>
                      </a:lnTo>
                      <a:lnTo>
                        <a:pt x="1834" y="2420"/>
                      </a:lnTo>
                      <a:lnTo>
                        <a:pt x="1830" y="24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8" name="Freeform 223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216 2802"/>
                    <a:gd name="T1" fmla="*/ T0 w 3075"/>
                    <a:gd name="T2" fmla="+- 0 6247 3847"/>
                    <a:gd name="T3" fmla="*/ 6247 h 3200"/>
                    <a:gd name="T4" fmla="+- 0 5104 2802"/>
                    <a:gd name="T5" fmla="*/ T4 w 3075"/>
                    <a:gd name="T6" fmla="+- 0 6247 3847"/>
                    <a:gd name="T7" fmla="*/ 6247 h 3200"/>
                    <a:gd name="T8" fmla="+- 0 5108 2802"/>
                    <a:gd name="T9" fmla="*/ T8 w 3075"/>
                    <a:gd name="T10" fmla="+- 0 6267 3847"/>
                    <a:gd name="T11" fmla="*/ 6267 h 3200"/>
                    <a:gd name="T12" fmla="+- 0 5220 2802"/>
                    <a:gd name="T13" fmla="*/ T12 w 3075"/>
                    <a:gd name="T14" fmla="+- 0 6267 3847"/>
                    <a:gd name="T15" fmla="*/ 6267 h 3200"/>
                    <a:gd name="T16" fmla="+- 0 5216 2802"/>
                    <a:gd name="T17" fmla="*/ T16 w 3075"/>
                    <a:gd name="T18" fmla="+- 0 6247 3847"/>
                    <a:gd name="T19" fmla="*/ 62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414" y="2400"/>
                      </a:moveTo>
                      <a:lnTo>
                        <a:pt x="2302" y="2400"/>
                      </a:lnTo>
                      <a:lnTo>
                        <a:pt x="2306" y="2420"/>
                      </a:lnTo>
                      <a:lnTo>
                        <a:pt x="2418" y="2420"/>
                      </a:lnTo>
                      <a:lnTo>
                        <a:pt x="2414" y="24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9" name="Freeform 224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623 2802"/>
                    <a:gd name="T1" fmla="*/ T0 w 3075"/>
                    <a:gd name="T2" fmla="+- 0 6227 3847"/>
                    <a:gd name="T3" fmla="*/ 6227 h 3200"/>
                    <a:gd name="T4" fmla="+- 0 4579 2802"/>
                    <a:gd name="T5" fmla="*/ T4 w 3075"/>
                    <a:gd name="T6" fmla="+- 0 6227 3847"/>
                    <a:gd name="T7" fmla="*/ 6227 h 3200"/>
                    <a:gd name="T8" fmla="+- 0 4582 2802"/>
                    <a:gd name="T9" fmla="*/ T8 w 3075"/>
                    <a:gd name="T10" fmla="+- 0 6247 3847"/>
                    <a:gd name="T11" fmla="*/ 6247 h 3200"/>
                    <a:gd name="T12" fmla="+- 0 4623 2802"/>
                    <a:gd name="T13" fmla="*/ T12 w 3075"/>
                    <a:gd name="T14" fmla="+- 0 6247 3847"/>
                    <a:gd name="T15" fmla="*/ 6247 h 3200"/>
                    <a:gd name="T16" fmla="+- 0 4623 2802"/>
                    <a:gd name="T17" fmla="*/ T16 w 3075"/>
                    <a:gd name="T18" fmla="+- 0 6227 3847"/>
                    <a:gd name="T19" fmla="*/ 62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821" y="2380"/>
                      </a:moveTo>
                      <a:lnTo>
                        <a:pt x="1777" y="2380"/>
                      </a:lnTo>
                      <a:lnTo>
                        <a:pt x="1780" y="2400"/>
                      </a:lnTo>
                      <a:lnTo>
                        <a:pt x="1821" y="2400"/>
                      </a:lnTo>
                      <a:lnTo>
                        <a:pt x="1821" y="23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0" name="Freeform 225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209 2802"/>
                    <a:gd name="T1" fmla="*/ T0 w 3075"/>
                    <a:gd name="T2" fmla="+- 0 6227 3847"/>
                    <a:gd name="T3" fmla="*/ 6227 h 3200"/>
                    <a:gd name="T4" fmla="+- 0 5094 2802"/>
                    <a:gd name="T5" fmla="*/ T4 w 3075"/>
                    <a:gd name="T6" fmla="+- 0 6227 3847"/>
                    <a:gd name="T7" fmla="*/ 6227 h 3200"/>
                    <a:gd name="T8" fmla="+- 0 5097 2802"/>
                    <a:gd name="T9" fmla="*/ T8 w 3075"/>
                    <a:gd name="T10" fmla="+- 0 6247 3847"/>
                    <a:gd name="T11" fmla="*/ 6247 h 3200"/>
                    <a:gd name="T12" fmla="+- 0 5213 2802"/>
                    <a:gd name="T13" fmla="*/ T12 w 3075"/>
                    <a:gd name="T14" fmla="+- 0 6247 3847"/>
                    <a:gd name="T15" fmla="*/ 6247 h 3200"/>
                    <a:gd name="T16" fmla="+- 0 5209 2802"/>
                    <a:gd name="T17" fmla="*/ T16 w 3075"/>
                    <a:gd name="T18" fmla="+- 0 6227 3847"/>
                    <a:gd name="T19" fmla="*/ 62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407" y="2380"/>
                      </a:moveTo>
                      <a:lnTo>
                        <a:pt x="2292" y="2380"/>
                      </a:lnTo>
                      <a:lnTo>
                        <a:pt x="2295" y="2400"/>
                      </a:lnTo>
                      <a:lnTo>
                        <a:pt x="2411" y="2400"/>
                      </a:lnTo>
                      <a:lnTo>
                        <a:pt x="2407" y="23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1" name="Freeform 226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630 2802"/>
                    <a:gd name="T1" fmla="*/ T0 w 3075"/>
                    <a:gd name="T2" fmla="+- 0 6207 3847"/>
                    <a:gd name="T3" fmla="*/ 6207 h 3200"/>
                    <a:gd name="T4" fmla="+- 0 4493 2802"/>
                    <a:gd name="T5" fmla="*/ T4 w 3075"/>
                    <a:gd name="T6" fmla="+- 0 6207 3847"/>
                    <a:gd name="T7" fmla="*/ 6207 h 3200"/>
                    <a:gd name="T8" fmla="+- 0 4498 2802"/>
                    <a:gd name="T9" fmla="*/ T8 w 3075"/>
                    <a:gd name="T10" fmla="+- 0 6227 3847"/>
                    <a:gd name="T11" fmla="*/ 6227 h 3200"/>
                    <a:gd name="T12" fmla="+- 0 4626 2802"/>
                    <a:gd name="T13" fmla="*/ T12 w 3075"/>
                    <a:gd name="T14" fmla="+- 0 6227 3847"/>
                    <a:gd name="T15" fmla="*/ 6227 h 3200"/>
                    <a:gd name="T16" fmla="+- 0 4630 2802"/>
                    <a:gd name="T17" fmla="*/ T16 w 3075"/>
                    <a:gd name="T18" fmla="+- 0 6207 3847"/>
                    <a:gd name="T19" fmla="*/ 62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828" y="2360"/>
                      </a:moveTo>
                      <a:lnTo>
                        <a:pt x="1691" y="2360"/>
                      </a:lnTo>
                      <a:lnTo>
                        <a:pt x="1696" y="2380"/>
                      </a:lnTo>
                      <a:lnTo>
                        <a:pt x="1824" y="2380"/>
                      </a:lnTo>
                      <a:lnTo>
                        <a:pt x="1828" y="23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2" name="Freeform 227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178 2802"/>
                    <a:gd name="T1" fmla="*/ T0 w 3075"/>
                    <a:gd name="T2" fmla="+- 0 6207 3847"/>
                    <a:gd name="T3" fmla="*/ 6207 h 3200"/>
                    <a:gd name="T4" fmla="+- 0 5094 2802"/>
                    <a:gd name="T5" fmla="*/ T4 w 3075"/>
                    <a:gd name="T6" fmla="+- 0 6207 3847"/>
                    <a:gd name="T7" fmla="*/ 6207 h 3200"/>
                    <a:gd name="T8" fmla="+- 0 5092 2802"/>
                    <a:gd name="T9" fmla="*/ T8 w 3075"/>
                    <a:gd name="T10" fmla="+- 0 6227 3847"/>
                    <a:gd name="T11" fmla="*/ 6227 h 3200"/>
                    <a:gd name="T12" fmla="+- 0 5202 2802"/>
                    <a:gd name="T13" fmla="*/ T12 w 3075"/>
                    <a:gd name="T14" fmla="+- 0 6227 3847"/>
                    <a:gd name="T15" fmla="*/ 6227 h 3200"/>
                    <a:gd name="T16" fmla="+- 0 5178 2802"/>
                    <a:gd name="T17" fmla="*/ T16 w 3075"/>
                    <a:gd name="T18" fmla="+- 0 6207 3847"/>
                    <a:gd name="T19" fmla="*/ 62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376" y="2360"/>
                      </a:moveTo>
                      <a:lnTo>
                        <a:pt x="2292" y="2360"/>
                      </a:lnTo>
                      <a:lnTo>
                        <a:pt x="2290" y="2380"/>
                      </a:lnTo>
                      <a:lnTo>
                        <a:pt x="2400" y="2380"/>
                      </a:lnTo>
                      <a:lnTo>
                        <a:pt x="2376" y="23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3" name="Freeform 228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435 2802"/>
                    <a:gd name="T1" fmla="*/ T0 w 3075"/>
                    <a:gd name="T2" fmla="+- 0 6167 3847"/>
                    <a:gd name="T3" fmla="*/ 6167 h 3200"/>
                    <a:gd name="T4" fmla="+- 0 4392 2802"/>
                    <a:gd name="T5" fmla="*/ T4 w 3075"/>
                    <a:gd name="T6" fmla="+- 0 6167 3847"/>
                    <a:gd name="T7" fmla="*/ 6167 h 3200"/>
                    <a:gd name="T8" fmla="+- 0 4395 2802"/>
                    <a:gd name="T9" fmla="*/ T8 w 3075"/>
                    <a:gd name="T10" fmla="+- 0 6187 3847"/>
                    <a:gd name="T11" fmla="*/ 6187 h 3200"/>
                    <a:gd name="T12" fmla="+- 0 4408 2802"/>
                    <a:gd name="T13" fmla="*/ T12 w 3075"/>
                    <a:gd name="T14" fmla="+- 0 6187 3847"/>
                    <a:gd name="T15" fmla="*/ 6187 h 3200"/>
                    <a:gd name="T16" fmla="+- 0 4413 2802"/>
                    <a:gd name="T17" fmla="*/ T16 w 3075"/>
                    <a:gd name="T18" fmla="+- 0 6207 3847"/>
                    <a:gd name="T19" fmla="*/ 6207 h 3200"/>
                    <a:gd name="T20" fmla="+- 0 4446 2802"/>
                    <a:gd name="T21" fmla="*/ T20 w 3075"/>
                    <a:gd name="T22" fmla="+- 0 6207 3847"/>
                    <a:gd name="T23" fmla="*/ 6207 h 3200"/>
                    <a:gd name="T24" fmla="+- 0 4441 2802"/>
                    <a:gd name="T25" fmla="*/ T24 w 3075"/>
                    <a:gd name="T26" fmla="+- 0 6187 3847"/>
                    <a:gd name="T27" fmla="*/ 6187 h 3200"/>
                    <a:gd name="T28" fmla="+- 0 4435 2802"/>
                    <a:gd name="T29" fmla="*/ T28 w 3075"/>
                    <a:gd name="T30" fmla="+- 0 6167 3847"/>
                    <a:gd name="T31" fmla="*/ 61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3075" h="3200">
                      <a:moveTo>
                        <a:pt x="1633" y="2320"/>
                      </a:moveTo>
                      <a:lnTo>
                        <a:pt x="1590" y="2320"/>
                      </a:lnTo>
                      <a:lnTo>
                        <a:pt x="1593" y="2340"/>
                      </a:lnTo>
                      <a:lnTo>
                        <a:pt x="1606" y="2340"/>
                      </a:lnTo>
                      <a:lnTo>
                        <a:pt x="1611" y="2360"/>
                      </a:lnTo>
                      <a:lnTo>
                        <a:pt x="1644" y="2360"/>
                      </a:lnTo>
                      <a:lnTo>
                        <a:pt x="1639" y="2340"/>
                      </a:lnTo>
                      <a:lnTo>
                        <a:pt x="1633" y="23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4" name="Freeform 229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631 2802"/>
                    <a:gd name="T1" fmla="*/ T0 w 3075"/>
                    <a:gd name="T2" fmla="+- 0 6187 3847"/>
                    <a:gd name="T3" fmla="*/ 6187 h 3200"/>
                    <a:gd name="T4" fmla="+- 0 4475 2802"/>
                    <a:gd name="T5" fmla="*/ T4 w 3075"/>
                    <a:gd name="T6" fmla="+- 0 6187 3847"/>
                    <a:gd name="T7" fmla="*/ 6187 h 3200"/>
                    <a:gd name="T8" fmla="+- 0 4478 2802"/>
                    <a:gd name="T9" fmla="*/ T8 w 3075"/>
                    <a:gd name="T10" fmla="+- 0 6207 3847"/>
                    <a:gd name="T11" fmla="*/ 6207 h 3200"/>
                    <a:gd name="T12" fmla="+- 0 4630 2802"/>
                    <a:gd name="T13" fmla="*/ T12 w 3075"/>
                    <a:gd name="T14" fmla="+- 0 6207 3847"/>
                    <a:gd name="T15" fmla="*/ 6207 h 3200"/>
                    <a:gd name="T16" fmla="+- 0 4631 2802"/>
                    <a:gd name="T17" fmla="*/ T16 w 3075"/>
                    <a:gd name="T18" fmla="+- 0 6187 3847"/>
                    <a:gd name="T19" fmla="*/ 61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829" y="2340"/>
                      </a:moveTo>
                      <a:lnTo>
                        <a:pt x="1673" y="2340"/>
                      </a:lnTo>
                      <a:lnTo>
                        <a:pt x="1676" y="2360"/>
                      </a:lnTo>
                      <a:lnTo>
                        <a:pt x="1828" y="2360"/>
                      </a:lnTo>
                      <a:lnTo>
                        <a:pt x="1829" y="23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5" name="Freeform 230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5154 2802"/>
                    <a:gd name="T1" fmla="*/ T0 w 3075"/>
                    <a:gd name="T2" fmla="+- 0 6187 3847"/>
                    <a:gd name="T3" fmla="*/ 6187 h 3200"/>
                    <a:gd name="T4" fmla="+- 0 5101 2802"/>
                    <a:gd name="T5" fmla="*/ T4 w 3075"/>
                    <a:gd name="T6" fmla="+- 0 6187 3847"/>
                    <a:gd name="T7" fmla="*/ 6187 h 3200"/>
                    <a:gd name="T8" fmla="+- 0 5097 2802"/>
                    <a:gd name="T9" fmla="*/ T8 w 3075"/>
                    <a:gd name="T10" fmla="+- 0 6207 3847"/>
                    <a:gd name="T11" fmla="*/ 6207 h 3200"/>
                    <a:gd name="T12" fmla="+- 0 5160 2802"/>
                    <a:gd name="T13" fmla="*/ T12 w 3075"/>
                    <a:gd name="T14" fmla="+- 0 6207 3847"/>
                    <a:gd name="T15" fmla="*/ 6207 h 3200"/>
                    <a:gd name="T16" fmla="+- 0 5154 2802"/>
                    <a:gd name="T17" fmla="*/ T16 w 3075"/>
                    <a:gd name="T18" fmla="+- 0 6187 3847"/>
                    <a:gd name="T19" fmla="*/ 61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352" y="2340"/>
                      </a:moveTo>
                      <a:lnTo>
                        <a:pt x="2299" y="2340"/>
                      </a:lnTo>
                      <a:lnTo>
                        <a:pt x="2295" y="2360"/>
                      </a:lnTo>
                      <a:lnTo>
                        <a:pt x="2358" y="2360"/>
                      </a:lnTo>
                      <a:lnTo>
                        <a:pt x="2352" y="23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6" name="Freeform 231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629 2802"/>
                    <a:gd name="T1" fmla="*/ T0 w 3075"/>
                    <a:gd name="T2" fmla="+- 0 6167 3847"/>
                    <a:gd name="T3" fmla="*/ 6167 h 3200"/>
                    <a:gd name="T4" fmla="+- 0 4464 2802"/>
                    <a:gd name="T5" fmla="*/ T4 w 3075"/>
                    <a:gd name="T6" fmla="+- 0 6167 3847"/>
                    <a:gd name="T7" fmla="*/ 6167 h 3200"/>
                    <a:gd name="T8" fmla="+- 0 4466 2802"/>
                    <a:gd name="T9" fmla="*/ T8 w 3075"/>
                    <a:gd name="T10" fmla="+- 0 6187 3847"/>
                    <a:gd name="T11" fmla="*/ 6187 h 3200"/>
                    <a:gd name="T12" fmla="+- 0 4629 2802"/>
                    <a:gd name="T13" fmla="*/ T12 w 3075"/>
                    <a:gd name="T14" fmla="+- 0 6187 3847"/>
                    <a:gd name="T15" fmla="*/ 6187 h 3200"/>
                    <a:gd name="T16" fmla="+- 0 4629 2802"/>
                    <a:gd name="T17" fmla="*/ T16 w 3075"/>
                    <a:gd name="T18" fmla="+- 0 6167 3847"/>
                    <a:gd name="T19" fmla="*/ 61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827" y="2320"/>
                      </a:moveTo>
                      <a:lnTo>
                        <a:pt x="1662" y="2320"/>
                      </a:lnTo>
                      <a:lnTo>
                        <a:pt x="1664" y="2340"/>
                      </a:lnTo>
                      <a:lnTo>
                        <a:pt x="1827" y="2340"/>
                      </a:lnTo>
                      <a:lnTo>
                        <a:pt x="1827" y="23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7" name="Freeform 232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620 2802"/>
                    <a:gd name="T1" fmla="*/ T0 w 3075"/>
                    <a:gd name="T2" fmla="+- 0 6147 3847"/>
                    <a:gd name="T3" fmla="*/ 6147 h 3200"/>
                    <a:gd name="T4" fmla="+- 0 4455 2802"/>
                    <a:gd name="T5" fmla="*/ T4 w 3075"/>
                    <a:gd name="T6" fmla="+- 0 6147 3847"/>
                    <a:gd name="T7" fmla="*/ 6147 h 3200"/>
                    <a:gd name="T8" fmla="+- 0 4461 2802"/>
                    <a:gd name="T9" fmla="*/ T8 w 3075"/>
                    <a:gd name="T10" fmla="+- 0 6167 3847"/>
                    <a:gd name="T11" fmla="*/ 6167 h 3200"/>
                    <a:gd name="T12" fmla="+- 0 4623 2802"/>
                    <a:gd name="T13" fmla="*/ T12 w 3075"/>
                    <a:gd name="T14" fmla="+- 0 6167 3847"/>
                    <a:gd name="T15" fmla="*/ 6167 h 3200"/>
                    <a:gd name="T16" fmla="+- 0 4620 2802"/>
                    <a:gd name="T17" fmla="*/ T16 w 3075"/>
                    <a:gd name="T18" fmla="+- 0 6147 3847"/>
                    <a:gd name="T19" fmla="*/ 61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818" y="2300"/>
                      </a:moveTo>
                      <a:lnTo>
                        <a:pt x="1653" y="2300"/>
                      </a:lnTo>
                      <a:lnTo>
                        <a:pt x="1659" y="2320"/>
                      </a:lnTo>
                      <a:lnTo>
                        <a:pt x="1821" y="2320"/>
                      </a:lnTo>
                      <a:lnTo>
                        <a:pt x="1818" y="23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8" name="Freeform 233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589 2802"/>
                    <a:gd name="T1" fmla="*/ T0 w 3075"/>
                    <a:gd name="T2" fmla="+- 0 6127 3847"/>
                    <a:gd name="T3" fmla="*/ 6127 h 3200"/>
                    <a:gd name="T4" fmla="+- 0 4446 2802"/>
                    <a:gd name="T5" fmla="*/ T4 w 3075"/>
                    <a:gd name="T6" fmla="+- 0 6127 3847"/>
                    <a:gd name="T7" fmla="*/ 6127 h 3200"/>
                    <a:gd name="T8" fmla="+- 0 4450 2802"/>
                    <a:gd name="T9" fmla="*/ T8 w 3075"/>
                    <a:gd name="T10" fmla="+- 0 6147 3847"/>
                    <a:gd name="T11" fmla="*/ 6147 h 3200"/>
                    <a:gd name="T12" fmla="+- 0 4604 2802"/>
                    <a:gd name="T13" fmla="*/ T12 w 3075"/>
                    <a:gd name="T14" fmla="+- 0 6147 3847"/>
                    <a:gd name="T15" fmla="*/ 6147 h 3200"/>
                    <a:gd name="T16" fmla="+- 0 4589 2802"/>
                    <a:gd name="T17" fmla="*/ T16 w 3075"/>
                    <a:gd name="T18" fmla="+- 0 6127 3847"/>
                    <a:gd name="T19" fmla="*/ 61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787" y="2280"/>
                      </a:moveTo>
                      <a:lnTo>
                        <a:pt x="1644" y="2280"/>
                      </a:lnTo>
                      <a:lnTo>
                        <a:pt x="1648" y="2300"/>
                      </a:lnTo>
                      <a:lnTo>
                        <a:pt x="1802" y="2300"/>
                      </a:lnTo>
                      <a:lnTo>
                        <a:pt x="1787" y="22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9" name="Freeform 234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545 2802"/>
                    <a:gd name="T1" fmla="*/ T0 w 3075"/>
                    <a:gd name="T2" fmla="+- 0 6087 3847"/>
                    <a:gd name="T3" fmla="*/ 6087 h 3200"/>
                    <a:gd name="T4" fmla="+- 0 4500 2802"/>
                    <a:gd name="T5" fmla="*/ T4 w 3075"/>
                    <a:gd name="T6" fmla="+- 0 6087 3847"/>
                    <a:gd name="T7" fmla="*/ 6087 h 3200"/>
                    <a:gd name="T8" fmla="+- 0 4495 2802"/>
                    <a:gd name="T9" fmla="*/ T8 w 3075"/>
                    <a:gd name="T10" fmla="+- 0 6107 3847"/>
                    <a:gd name="T11" fmla="*/ 6107 h 3200"/>
                    <a:gd name="T12" fmla="+- 0 4555 2802"/>
                    <a:gd name="T13" fmla="*/ T12 w 3075"/>
                    <a:gd name="T14" fmla="+- 0 6107 3847"/>
                    <a:gd name="T15" fmla="*/ 6107 h 3200"/>
                    <a:gd name="T16" fmla="+- 0 4545 2802"/>
                    <a:gd name="T17" fmla="*/ T16 w 3075"/>
                    <a:gd name="T18" fmla="+- 0 6087 3847"/>
                    <a:gd name="T19" fmla="*/ 60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743" y="2240"/>
                      </a:moveTo>
                      <a:lnTo>
                        <a:pt x="1698" y="2240"/>
                      </a:lnTo>
                      <a:lnTo>
                        <a:pt x="1693" y="2260"/>
                      </a:lnTo>
                      <a:lnTo>
                        <a:pt x="1753" y="2260"/>
                      </a:lnTo>
                      <a:lnTo>
                        <a:pt x="1743" y="22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0" name="Freeform 235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535 2802"/>
                    <a:gd name="T1" fmla="*/ T0 w 3075"/>
                    <a:gd name="T2" fmla="+- 0 6067 3847"/>
                    <a:gd name="T3" fmla="*/ 6067 h 3200"/>
                    <a:gd name="T4" fmla="+- 0 4471 2802"/>
                    <a:gd name="T5" fmla="*/ T4 w 3075"/>
                    <a:gd name="T6" fmla="+- 0 6067 3847"/>
                    <a:gd name="T7" fmla="*/ 6067 h 3200"/>
                    <a:gd name="T8" fmla="+- 0 4496 2802"/>
                    <a:gd name="T9" fmla="*/ T8 w 3075"/>
                    <a:gd name="T10" fmla="+- 0 6087 3847"/>
                    <a:gd name="T11" fmla="*/ 6087 h 3200"/>
                    <a:gd name="T12" fmla="+- 0 4541 2802"/>
                    <a:gd name="T13" fmla="*/ T12 w 3075"/>
                    <a:gd name="T14" fmla="+- 0 6087 3847"/>
                    <a:gd name="T15" fmla="*/ 6087 h 3200"/>
                    <a:gd name="T16" fmla="+- 0 4535 2802"/>
                    <a:gd name="T17" fmla="*/ T16 w 3075"/>
                    <a:gd name="T18" fmla="+- 0 6067 3847"/>
                    <a:gd name="T19" fmla="*/ 60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733" y="2220"/>
                      </a:moveTo>
                      <a:lnTo>
                        <a:pt x="1669" y="2220"/>
                      </a:lnTo>
                      <a:lnTo>
                        <a:pt x="1694" y="2240"/>
                      </a:lnTo>
                      <a:lnTo>
                        <a:pt x="1739" y="2240"/>
                      </a:lnTo>
                      <a:lnTo>
                        <a:pt x="1733" y="22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1" name="Freeform 236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037 2802"/>
                    <a:gd name="T1" fmla="*/ T0 w 3075"/>
                    <a:gd name="T2" fmla="+- 0 5747 3847"/>
                    <a:gd name="T3" fmla="*/ 5747 h 3200"/>
                    <a:gd name="T4" fmla="+- 0 3543 2802"/>
                    <a:gd name="T5" fmla="*/ T4 w 3075"/>
                    <a:gd name="T6" fmla="+- 0 5747 3847"/>
                    <a:gd name="T7" fmla="*/ 5747 h 3200"/>
                    <a:gd name="T8" fmla="+- 0 3553 2802"/>
                    <a:gd name="T9" fmla="*/ T8 w 3075"/>
                    <a:gd name="T10" fmla="+- 0 5767 3847"/>
                    <a:gd name="T11" fmla="*/ 5767 h 3200"/>
                    <a:gd name="T12" fmla="+- 0 3580 2802"/>
                    <a:gd name="T13" fmla="*/ T12 w 3075"/>
                    <a:gd name="T14" fmla="+- 0 5807 3847"/>
                    <a:gd name="T15" fmla="*/ 5807 h 3200"/>
                    <a:gd name="T16" fmla="+- 0 3588 2802"/>
                    <a:gd name="T17" fmla="*/ T16 w 3075"/>
                    <a:gd name="T18" fmla="+- 0 5827 3847"/>
                    <a:gd name="T19" fmla="*/ 5827 h 3200"/>
                    <a:gd name="T20" fmla="+- 0 3722 2802"/>
                    <a:gd name="T21" fmla="*/ T20 w 3075"/>
                    <a:gd name="T22" fmla="+- 0 6007 3847"/>
                    <a:gd name="T23" fmla="*/ 6007 h 3200"/>
                    <a:gd name="T24" fmla="+- 0 4465 2802"/>
                    <a:gd name="T25" fmla="*/ T24 w 3075"/>
                    <a:gd name="T26" fmla="+- 0 6007 3847"/>
                    <a:gd name="T27" fmla="*/ 6007 h 3200"/>
                    <a:gd name="T28" fmla="+- 0 4454 2802"/>
                    <a:gd name="T29" fmla="*/ T28 w 3075"/>
                    <a:gd name="T30" fmla="+- 0 5987 3847"/>
                    <a:gd name="T31" fmla="*/ 5987 h 3200"/>
                    <a:gd name="T32" fmla="+- 0 4403 2802"/>
                    <a:gd name="T33" fmla="*/ T32 w 3075"/>
                    <a:gd name="T34" fmla="+- 0 5987 3847"/>
                    <a:gd name="T35" fmla="*/ 5987 h 3200"/>
                    <a:gd name="T36" fmla="+- 0 4398 2802"/>
                    <a:gd name="T37" fmla="*/ T36 w 3075"/>
                    <a:gd name="T38" fmla="+- 0 5967 3847"/>
                    <a:gd name="T39" fmla="*/ 5967 h 3200"/>
                    <a:gd name="T40" fmla="+- 0 4373 2802"/>
                    <a:gd name="T41" fmla="*/ T40 w 3075"/>
                    <a:gd name="T42" fmla="+- 0 5967 3847"/>
                    <a:gd name="T43" fmla="*/ 5967 h 3200"/>
                    <a:gd name="T44" fmla="+- 0 4358 2802"/>
                    <a:gd name="T45" fmla="*/ T44 w 3075"/>
                    <a:gd name="T46" fmla="+- 0 5947 3847"/>
                    <a:gd name="T47" fmla="*/ 5947 h 3200"/>
                    <a:gd name="T48" fmla="+- 0 4289 2802"/>
                    <a:gd name="T49" fmla="*/ T48 w 3075"/>
                    <a:gd name="T50" fmla="+- 0 5947 3847"/>
                    <a:gd name="T51" fmla="*/ 5947 h 3200"/>
                    <a:gd name="T52" fmla="+- 0 4284 2802"/>
                    <a:gd name="T53" fmla="*/ T52 w 3075"/>
                    <a:gd name="T54" fmla="+- 0 5927 3847"/>
                    <a:gd name="T55" fmla="*/ 5927 h 3200"/>
                    <a:gd name="T56" fmla="+- 0 4272 2802"/>
                    <a:gd name="T57" fmla="*/ T56 w 3075"/>
                    <a:gd name="T58" fmla="+- 0 5927 3847"/>
                    <a:gd name="T59" fmla="*/ 5927 h 3200"/>
                    <a:gd name="T60" fmla="+- 0 4269 2802"/>
                    <a:gd name="T61" fmla="*/ T60 w 3075"/>
                    <a:gd name="T62" fmla="+- 0 5907 3847"/>
                    <a:gd name="T63" fmla="*/ 5907 h 3200"/>
                    <a:gd name="T64" fmla="+- 0 4219 2802"/>
                    <a:gd name="T65" fmla="*/ T64 w 3075"/>
                    <a:gd name="T66" fmla="+- 0 5907 3847"/>
                    <a:gd name="T67" fmla="*/ 5907 h 3200"/>
                    <a:gd name="T68" fmla="+- 0 4214 2802"/>
                    <a:gd name="T69" fmla="*/ T68 w 3075"/>
                    <a:gd name="T70" fmla="+- 0 5887 3847"/>
                    <a:gd name="T71" fmla="*/ 5887 h 3200"/>
                    <a:gd name="T72" fmla="+- 0 4199 2802"/>
                    <a:gd name="T73" fmla="*/ T72 w 3075"/>
                    <a:gd name="T74" fmla="+- 0 5887 3847"/>
                    <a:gd name="T75" fmla="*/ 5887 h 3200"/>
                    <a:gd name="T76" fmla="+- 0 4189 2802"/>
                    <a:gd name="T77" fmla="*/ T76 w 3075"/>
                    <a:gd name="T78" fmla="+- 0 5867 3847"/>
                    <a:gd name="T79" fmla="*/ 5867 h 3200"/>
                    <a:gd name="T80" fmla="+- 0 4123 2802"/>
                    <a:gd name="T81" fmla="*/ T80 w 3075"/>
                    <a:gd name="T82" fmla="+- 0 5867 3847"/>
                    <a:gd name="T83" fmla="*/ 5867 h 3200"/>
                    <a:gd name="T84" fmla="+- 0 4121 2802"/>
                    <a:gd name="T85" fmla="*/ T84 w 3075"/>
                    <a:gd name="T86" fmla="+- 0 5847 3847"/>
                    <a:gd name="T87" fmla="*/ 5847 h 3200"/>
                    <a:gd name="T88" fmla="+- 0 4088 2802"/>
                    <a:gd name="T89" fmla="*/ T88 w 3075"/>
                    <a:gd name="T90" fmla="+- 0 5847 3847"/>
                    <a:gd name="T91" fmla="*/ 5847 h 3200"/>
                    <a:gd name="T92" fmla="+- 0 4077 2802"/>
                    <a:gd name="T93" fmla="*/ T92 w 3075"/>
                    <a:gd name="T94" fmla="+- 0 5827 3847"/>
                    <a:gd name="T95" fmla="*/ 5827 h 3200"/>
                    <a:gd name="T96" fmla="+- 0 4068 2802"/>
                    <a:gd name="T97" fmla="*/ T96 w 3075"/>
                    <a:gd name="T98" fmla="+- 0 5827 3847"/>
                    <a:gd name="T99" fmla="*/ 5827 h 3200"/>
                    <a:gd name="T100" fmla="+- 0 4064 2802"/>
                    <a:gd name="T101" fmla="*/ T100 w 3075"/>
                    <a:gd name="T102" fmla="+- 0 5807 3847"/>
                    <a:gd name="T103" fmla="*/ 5807 h 3200"/>
                    <a:gd name="T104" fmla="+- 0 4053 2802"/>
                    <a:gd name="T105" fmla="*/ T104 w 3075"/>
                    <a:gd name="T106" fmla="+- 0 5787 3847"/>
                    <a:gd name="T107" fmla="*/ 5787 h 3200"/>
                    <a:gd name="T108" fmla="+- 0 4049 2802"/>
                    <a:gd name="T109" fmla="*/ T108 w 3075"/>
                    <a:gd name="T110" fmla="+- 0 5767 3847"/>
                    <a:gd name="T111" fmla="*/ 5767 h 3200"/>
                    <a:gd name="T112" fmla="+- 0 4041 2802"/>
                    <a:gd name="T113" fmla="*/ T112 w 3075"/>
                    <a:gd name="T114" fmla="+- 0 5767 3847"/>
                    <a:gd name="T115" fmla="*/ 5767 h 3200"/>
                    <a:gd name="T116" fmla="+- 0 4037 2802"/>
                    <a:gd name="T117" fmla="*/ T116 w 3075"/>
                    <a:gd name="T118" fmla="+- 0 5747 3847"/>
                    <a:gd name="T119" fmla="*/ 57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</a:cxnLst>
                  <a:rect l="0" t="0" r="r" b="b"/>
                  <a:pathLst>
                    <a:path w="3075" h="3200">
                      <a:moveTo>
                        <a:pt x="1235" y="1900"/>
                      </a:moveTo>
                      <a:lnTo>
                        <a:pt x="741" y="1900"/>
                      </a:lnTo>
                      <a:lnTo>
                        <a:pt x="751" y="1920"/>
                      </a:lnTo>
                      <a:lnTo>
                        <a:pt x="778" y="1960"/>
                      </a:lnTo>
                      <a:lnTo>
                        <a:pt x="786" y="1980"/>
                      </a:lnTo>
                      <a:lnTo>
                        <a:pt x="920" y="2160"/>
                      </a:lnTo>
                      <a:lnTo>
                        <a:pt x="1663" y="2160"/>
                      </a:lnTo>
                      <a:lnTo>
                        <a:pt x="1652" y="2140"/>
                      </a:lnTo>
                      <a:lnTo>
                        <a:pt x="1601" y="2140"/>
                      </a:lnTo>
                      <a:lnTo>
                        <a:pt x="1596" y="2120"/>
                      </a:lnTo>
                      <a:lnTo>
                        <a:pt x="1571" y="2120"/>
                      </a:lnTo>
                      <a:lnTo>
                        <a:pt x="1556" y="2100"/>
                      </a:lnTo>
                      <a:lnTo>
                        <a:pt x="1487" y="2100"/>
                      </a:lnTo>
                      <a:lnTo>
                        <a:pt x="1482" y="2080"/>
                      </a:lnTo>
                      <a:lnTo>
                        <a:pt x="1470" y="2080"/>
                      </a:lnTo>
                      <a:lnTo>
                        <a:pt x="1467" y="2060"/>
                      </a:lnTo>
                      <a:lnTo>
                        <a:pt x="1417" y="2060"/>
                      </a:lnTo>
                      <a:lnTo>
                        <a:pt x="1412" y="2040"/>
                      </a:lnTo>
                      <a:lnTo>
                        <a:pt x="1397" y="2040"/>
                      </a:lnTo>
                      <a:lnTo>
                        <a:pt x="1387" y="2020"/>
                      </a:lnTo>
                      <a:lnTo>
                        <a:pt x="1321" y="2020"/>
                      </a:lnTo>
                      <a:lnTo>
                        <a:pt x="1319" y="2000"/>
                      </a:lnTo>
                      <a:lnTo>
                        <a:pt x="1286" y="2000"/>
                      </a:lnTo>
                      <a:lnTo>
                        <a:pt x="1275" y="1980"/>
                      </a:lnTo>
                      <a:lnTo>
                        <a:pt x="1266" y="1980"/>
                      </a:lnTo>
                      <a:lnTo>
                        <a:pt x="1262" y="1960"/>
                      </a:lnTo>
                      <a:lnTo>
                        <a:pt x="1251" y="1940"/>
                      </a:lnTo>
                      <a:lnTo>
                        <a:pt x="1247" y="1920"/>
                      </a:lnTo>
                      <a:lnTo>
                        <a:pt x="1239" y="1920"/>
                      </a:lnTo>
                      <a:lnTo>
                        <a:pt x="1235" y="19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2" name="Freeform 237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4021 2802"/>
                    <a:gd name="T1" fmla="*/ T0 w 3075"/>
                    <a:gd name="T2" fmla="+- 0 5727 3847"/>
                    <a:gd name="T3" fmla="*/ 5727 h 3200"/>
                    <a:gd name="T4" fmla="+- 0 3533 2802"/>
                    <a:gd name="T5" fmla="*/ T4 w 3075"/>
                    <a:gd name="T6" fmla="+- 0 5727 3847"/>
                    <a:gd name="T7" fmla="*/ 5727 h 3200"/>
                    <a:gd name="T8" fmla="+- 0 3540 2802"/>
                    <a:gd name="T9" fmla="*/ T8 w 3075"/>
                    <a:gd name="T10" fmla="+- 0 5747 3847"/>
                    <a:gd name="T11" fmla="*/ 5747 h 3200"/>
                    <a:gd name="T12" fmla="+- 0 4026 2802"/>
                    <a:gd name="T13" fmla="*/ T12 w 3075"/>
                    <a:gd name="T14" fmla="+- 0 5747 3847"/>
                    <a:gd name="T15" fmla="*/ 5747 h 3200"/>
                    <a:gd name="T16" fmla="+- 0 4021 2802"/>
                    <a:gd name="T17" fmla="*/ T16 w 3075"/>
                    <a:gd name="T18" fmla="+- 0 5727 3847"/>
                    <a:gd name="T19" fmla="*/ 57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219" y="1880"/>
                      </a:moveTo>
                      <a:lnTo>
                        <a:pt x="731" y="1880"/>
                      </a:lnTo>
                      <a:lnTo>
                        <a:pt x="738" y="1900"/>
                      </a:lnTo>
                      <a:lnTo>
                        <a:pt x="1224" y="1900"/>
                      </a:lnTo>
                      <a:lnTo>
                        <a:pt x="1219" y="18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3" name="Freeform 238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995 2802"/>
                    <a:gd name="T1" fmla="*/ T0 w 3075"/>
                    <a:gd name="T2" fmla="+- 0 5707 3847"/>
                    <a:gd name="T3" fmla="*/ 5707 h 3200"/>
                    <a:gd name="T4" fmla="+- 0 3515 2802"/>
                    <a:gd name="T5" fmla="*/ T4 w 3075"/>
                    <a:gd name="T6" fmla="+- 0 5707 3847"/>
                    <a:gd name="T7" fmla="*/ 5707 h 3200"/>
                    <a:gd name="T8" fmla="+- 0 3524 2802"/>
                    <a:gd name="T9" fmla="*/ T8 w 3075"/>
                    <a:gd name="T10" fmla="+- 0 5727 3847"/>
                    <a:gd name="T11" fmla="*/ 5727 h 3200"/>
                    <a:gd name="T12" fmla="+- 0 4010 2802"/>
                    <a:gd name="T13" fmla="*/ T12 w 3075"/>
                    <a:gd name="T14" fmla="+- 0 5727 3847"/>
                    <a:gd name="T15" fmla="*/ 5727 h 3200"/>
                    <a:gd name="T16" fmla="+- 0 3995 2802"/>
                    <a:gd name="T17" fmla="*/ T16 w 3075"/>
                    <a:gd name="T18" fmla="+- 0 5707 3847"/>
                    <a:gd name="T19" fmla="*/ 57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193" y="1860"/>
                      </a:moveTo>
                      <a:lnTo>
                        <a:pt x="713" y="1860"/>
                      </a:lnTo>
                      <a:lnTo>
                        <a:pt x="722" y="1880"/>
                      </a:lnTo>
                      <a:lnTo>
                        <a:pt x="1208" y="1880"/>
                      </a:lnTo>
                      <a:lnTo>
                        <a:pt x="1193" y="18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4" name="Freeform 239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966 2802"/>
                    <a:gd name="T1" fmla="*/ T0 w 3075"/>
                    <a:gd name="T2" fmla="+- 0 5687 3847"/>
                    <a:gd name="T3" fmla="*/ 5687 h 3200"/>
                    <a:gd name="T4" fmla="+- 0 3499 2802"/>
                    <a:gd name="T5" fmla="*/ T4 w 3075"/>
                    <a:gd name="T6" fmla="+- 0 5687 3847"/>
                    <a:gd name="T7" fmla="*/ 5687 h 3200"/>
                    <a:gd name="T8" fmla="+- 0 3506 2802"/>
                    <a:gd name="T9" fmla="*/ T8 w 3075"/>
                    <a:gd name="T10" fmla="+- 0 5707 3847"/>
                    <a:gd name="T11" fmla="*/ 5707 h 3200"/>
                    <a:gd name="T12" fmla="+- 0 3981 2802"/>
                    <a:gd name="T13" fmla="*/ T12 w 3075"/>
                    <a:gd name="T14" fmla="+- 0 5707 3847"/>
                    <a:gd name="T15" fmla="*/ 5707 h 3200"/>
                    <a:gd name="T16" fmla="+- 0 3966 2802"/>
                    <a:gd name="T17" fmla="*/ T16 w 3075"/>
                    <a:gd name="T18" fmla="+- 0 5687 3847"/>
                    <a:gd name="T19" fmla="*/ 56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164" y="1840"/>
                      </a:moveTo>
                      <a:lnTo>
                        <a:pt x="697" y="1840"/>
                      </a:lnTo>
                      <a:lnTo>
                        <a:pt x="704" y="1860"/>
                      </a:lnTo>
                      <a:lnTo>
                        <a:pt x="1179" y="1860"/>
                      </a:lnTo>
                      <a:lnTo>
                        <a:pt x="1164" y="18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5" name="Freeform 240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939 2802"/>
                    <a:gd name="T1" fmla="*/ T0 w 3075"/>
                    <a:gd name="T2" fmla="+- 0 5667 3847"/>
                    <a:gd name="T3" fmla="*/ 5667 h 3200"/>
                    <a:gd name="T4" fmla="+- 0 3484 2802"/>
                    <a:gd name="T5" fmla="*/ T4 w 3075"/>
                    <a:gd name="T6" fmla="+- 0 5667 3847"/>
                    <a:gd name="T7" fmla="*/ 5667 h 3200"/>
                    <a:gd name="T8" fmla="+- 0 3490 2802"/>
                    <a:gd name="T9" fmla="*/ T8 w 3075"/>
                    <a:gd name="T10" fmla="+- 0 5687 3847"/>
                    <a:gd name="T11" fmla="*/ 5687 h 3200"/>
                    <a:gd name="T12" fmla="+- 0 3944 2802"/>
                    <a:gd name="T13" fmla="*/ T12 w 3075"/>
                    <a:gd name="T14" fmla="+- 0 5687 3847"/>
                    <a:gd name="T15" fmla="*/ 5687 h 3200"/>
                    <a:gd name="T16" fmla="+- 0 3939 2802"/>
                    <a:gd name="T17" fmla="*/ T16 w 3075"/>
                    <a:gd name="T18" fmla="+- 0 5667 3847"/>
                    <a:gd name="T19" fmla="*/ 56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137" y="1820"/>
                      </a:moveTo>
                      <a:lnTo>
                        <a:pt x="682" y="1820"/>
                      </a:lnTo>
                      <a:lnTo>
                        <a:pt x="688" y="1840"/>
                      </a:lnTo>
                      <a:lnTo>
                        <a:pt x="1142" y="1840"/>
                      </a:lnTo>
                      <a:lnTo>
                        <a:pt x="1137" y="18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6" name="Freeform 241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895 2802"/>
                    <a:gd name="T1" fmla="*/ T0 w 3075"/>
                    <a:gd name="T2" fmla="+- 0 5647 3847"/>
                    <a:gd name="T3" fmla="*/ 5647 h 3200"/>
                    <a:gd name="T4" fmla="+- 0 3464 2802"/>
                    <a:gd name="T5" fmla="*/ T4 w 3075"/>
                    <a:gd name="T6" fmla="+- 0 5647 3847"/>
                    <a:gd name="T7" fmla="*/ 5647 h 3200"/>
                    <a:gd name="T8" fmla="+- 0 3469 2802"/>
                    <a:gd name="T9" fmla="*/ T8 w 3075"/>
                    <a:gd name="T10" fmla="+- 0 5667 3847"/>
                    <a:gd name="T11" fmla="*/ 5667 h 3200"/>
                    <a:gd name="T12" fmla="+- 0 3901 2802"/>
                    <a:gd name="T13" fmla="*/ T12 w 3075"/>
                    <a:gd name="T14" fmla="+- 0 5667 3847"/>
                    <a:gd name="T15" fmla="*/ 5667 h 3200"/>
                    <a:gd name="T16" fmla="+- 0 3895 2802"/>
                    <a:gd name="T17" fmla="*/ T16 w 3075"/>
                    <a:gd name="T18" fmla="+- 0 5647 3847"/>
                    <a:gd name="T19" fmla="*/ 56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093" y="1800"/>
                      </a:moveTo>
                      <a:lnTo>
                        <a:pt x="662" y="1800"/>
                      </a:lnTo>
                      <a:lnTo>
                        <a:pt x="667" y="1820"/>
                      </a:lnTo>
                      <a:lnTo>
                        <a:pt x="1099" y="1820"/>
                      </a:lnTo>
                      <a:lnTo>
                        <a:pt x="1093" y="18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7" name="Freeform 242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874 2802"/>
                    <a:gd name="T1" fmla="*/ T0 w 3075"/>
                    <a:gd name="T2" fmla="+- 0 5627 3847"/>
                    <a:gd name="T3" fmla="*/ 5627 h 3200"/>
                    <a:gd name="T4" fmla="+- 0 3442 2802"/>
                    <a:gd name="T5" fmla="*/ T4 w 3075"/>
                    <a:gd name="T6" fmla="+- 0 5627 3847"/>
                    <a:gd name="T7" fmla="*/ 5627 h 3200"/>
                    <a:gd name="T8" fmla="+- 0 3452 2802"/>
                    <a:gd name="T9" fmla="*/ T8 w 3075"/>
                    <a:gd name="T10" fmla="+- 0 5647 3847"/>
                    <a:gd name="T11" fmla="*/ 5647 h 3200"/>
                    <a:gd name="T12" fmla="+- 0 3877 2802"/>
                    <a:gd name="T13" fmla="*/ T12 w 3075"/>
                    <a:gd name="T14" fmla="+- 0 5647 3847"/>
                    <a:gd name="T15" fmla="*/ 5647 h 3200"/>
                    <a:gd name="T16" fmla="+- 0 3874 2802"/>
                    <a:gd name="T17" fmla="*/ T16 w 3075"/>
                    <a:gd name="T18" fmla="+- 0 5627 3847"/>
                    <a:gd name="T19" fmla="*/ 56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072" y="1780"/>
                      </a:moveTo>
                      <a:lnTo>
                        <a:pt x="640" y="1780"/>
                      </a:lnTo>
                      <a:lnTo>
                        <a:pt x="650" y="1800"/>
                      </a:lnTo>
                      <a:lnTo>
                        <a:pt x="1075" y="1800"/>
                      </a:lnTo>
                      <a:lnTo>
                        <a:pt x="1072" y="17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8" name="Freeform 243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845 2802"/>
                    <a:gd name="T1" fmla="*/ T0 w 3075"/>
                    <a:gd name="T2" fmla="+- 0 5607 3847"/>
                    <a:gd name="T3" fmla="*/ 5607 h 3200"/>
                    <a:gd name="T4" fmla="+- 0 3433 2802"/>
                    <a:gd name="T5" fmla="*/ T4 w 3075"/>
                    <a:gd name="T6" fmla="+- 0 5607 3847"/>
                    <a:gd name="T7" fmla="*/ 5607 h 3200"/>
                    <a:gd name="T8" fmla="+- 0 3437 2802"/>
                    <a:gd name="T9" fmla="*/ T8 w 3075"/>
                    <a:gd name="T10" fmla="+- 0 5627 3847"/>
                    <a:gd name="T11" fmla="*/ 5627 h 3200"/>
                    <a:gd name="T12" fmla="+- 0 3856 2802"/>
                    <a:gd name="T13" fmla="*/ T12 w 3075"/>
                    <a:gd name="T14" fmla="+- 0 5627 3847"/>
                    <a:gd name="T15" fmla="*/ 5627 h 3200"/>
                    <a:gd name="T16" fmla="+- 0 3845 2802"/>
                    <a:gd name="T17" fmla="*/ T16 w 3075"/>
                    <a:gd name="T18" fmla="+- 0 5607 3847"/>
                    <a:gd name="T19" fmla="*/ 56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1043" y="1760"/>
                      </a:moveTo>
                      <a:lnTo>
                        <a:pt x="631" y="1760"/>
                      </a:lnTo>
                      <a:lnTo>
                        <a:pt x="635" y="1780"/>
                      </a:lnTo>
                      <a:lnTo>
                        <a:pt x="1054" y="1780"/>
                      </a:lnTo>
                      <a:lnTo>
                        <a:pt x="1043" y="17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9" name="Freeform 244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780 2802"/>
                    <a:gd name="T1" fmla="*/ T0 w 3075"/>
                    <a:gd name="T2" fmla="+- 0 5587 3847"/>
                    <a:gd name="T3" fmla="*/ 5587 h 3200"/>
                    <a:gd name="T4" fmla="+- 0 3413 2802"/>
                    <a:gd name="T5" fmla="*/ T4 w 3075"/>
                    <a:gd name="T6" fmla="+- 0 5587 3847"/>
                    <a:gd name="T7" fmla="*/ 5587 h 3200"/>
                    <a:gd name="T8" fmla="+- 0 3418 2802"/>
                    <a:gd name="T9" fmla="*/ T8 w 3075"/>
                    <a:gd name="T10" fmla="+- 0 5607 3847"/>
                    <a:gd name="T11" fmla="*/ 5607 h 3200"/>
                    <a:gd name="T12" fmla="+- 0 3786 2802"/>
                    <a:gd name="T13" fmla="*/ T12 w 3075"/>
                    <a:gd name="T14" fmla="+- 0 5607 3847"/>
                    <a:gd name="T15" fmla="*/ 5607 h 3200"/>
                    <a:gd name="T16" fmla="+- 0 3780 2802"/>
                    <a:gd name="T17" fmla="*/ T16 w 3075"/>
                    <a:gd name="T18" fmla="+- 0 5587 3847"/>
                    <a:gd name="T19" fmla="*/ 55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978" y="1740"/>
                      </a:moveTo>
                      <a:lnTo>
                        <a:pt x="611" y="1740"/>
                      </a:lnTo>
                      <a:lnTo>
                        <a:pt x="616" y="1760"/>
                      </a:lnTo>
                      <a:lnTo>
                        <a:pt x="984" y="1760"/>
                      </a:lnTo>
                      <a:lnTo>
                        <a:pt x="978" y="17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0" name="Freeform 245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744 2802"/>
                    <a:gd name="T1" fmla="*/ T0 w 3075"/>
                    <a:gd name="T2" fmla="+- 0 5567 3847"/>
                    <a:gd name="T3" fmla="*/ 5567 h 3200"/>
                    <a:gd name="T4" fmla="+- 0 3395 2802"/>
                    <a:gd name="T5" fmla="*/ T4 w 3075"/>
                    <a:gd name="T6" fmla="+- 0 5567 3847"/>
                    <a:gd name="T7" fmla="*/ 5567 h 3200"/>
                    <a:gd name="T8" fmla="+- 0 3401 2802"/>
                    <a:gd name="T9" fmla="*/ T8 w 3075"/>
                    <a:gd name="T10" fmla="+- 0 5587 3847"/>
                    <a:gd name="T11" fmla="*/ 5587 h 3200"/>
                    <a:gd name="T12" fmla="+- 0 3749 2802"/>
                    <a:gd name="T13" fmla="*/ T12 w 3075"/>
                    <a:gd name="T14" fmla="+- 0 5587 3847"/>
                    <a:gd name="T15" fmla="*/ 5587 h 3200"/>
                    <a:gd name="T16" fmla="+- 0 3744 2802"/>
                    <a:gd name="T17" fmla="*/ T16 w 3075"/>
                    <a:gd name="T18" fmla="+- 0 5567 3847"/>
                    <a:gd name="T19" fmla="*/ 55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942" y="1720"/>
                      </a:moveTo>
                      <a:lnTo>
                        <a:pt x="593" y="1720"/>
                      </a:lnTo>
                      <a:lnTo>
                        <a:pt x="599" y="1740"/>
                      </a:lnTo>
                      <a:lnTo>
                        <a:pt x="947" y="1740"/>
                      </a:lnTo>
                      <a:lnTo>
                        <a:pt x="942" y="17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1" name="Freeform 246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698 2802"/>
                    <a:gd name="T1" fmla="*/ T0 w 3075"/>
                    <a:gd name="T2" fmla="+- 0 5547 3847"/>
                    <a:gd name="T3" fmla="*/ 5547 h 3200"/>
                    <a:gd name="T4" fmla="+- 0 3380 2802"/>
                    <a:gd name="T5" fmla="*/ T4 w 3075"/>
                    <a:gd name="T6" fmla="+- 0 5547 3847"/>
                    <a:gd name="T7" fmla="*/ 5547 h 3200"/>
                    <a:gd name="T8" fmla="+- 0 3386 2802"/>
                    <a:gd name="T9" fmla="*/ T8 w 3075"/>
                    <a:gd name="T10" fmla="+- 0 5567 3847"/>
                    <a:gd name="T11" fmla="*/ 5567 h 3200"/>
                    <a:gd name="T12" fmla="+- 0 3703 2802"/>
                    <a:gd name="T13" fmla="*/ T12 w 3075"/>
                    <a:gd name="T14" fmla="+- 0 5567 3847"/>
                    <a:gd name="T15" fmla="*/ 5567 h 3200"/>
                    <a:gd name="T16" fmla="+- 0 3698 2802"/>
                    <a:gd name="T17" fmla="*/ T16 w 3075"/>
                    <a:gd name="T18" fmla="+- 0 5547 3847"/>
                    <a:gd name="T19" fmla="*/ 55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896" y="1700"/>
                      </a:moveTo>
                      <a:lnTo>
                        <a:pt x="578" y="1700"/>
                      </a:lnTo>
                      <a:lnTo>
                        <a:pt x="584" y="1720"/>
                      </a:lnTo>
                      <a:lnTo>
                        <a:pt x="901" y="1720"/>
                      </a:lnTo>
                      <a:lnTo>
                        <a:pt x="896" y="17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2" name="Freeform 247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667 2802"/>
                    <a:gd name="T1" fmla="*/ T0 w 3075"/>
                    <a:gd name="T2" fmla="+- 0 5527 3847"/>
                    <a:gd name="T3" fmla="*/ 5527 h 3200"/>
                    <a:gd name="T4" fmla="+- 0 3363 2802"/>
                    <a:gd name="T5" fmla="*/ T4 w 3075"/>
                    <a:gd name="T6" fmla="+- 0 5527 3847"/>
                    <a:gd name="T7" fmla="*/ 5527 h 3200"/>
                    <a:gd name="T8" fmla="+- 0 3368 2802"/>
                    <a:gd name="T9" fmla="*/ T8 w 3075"/>
                    <a:gd name="T10" fmla="+- 0 5547 3847"/>
                    <a:gd name="T11" fmla="*/ 5547 h 3200"/>
                    <a:gd name="T12" fmla="+- 0 3670 2802"/>
                    <a:gd name="T13" fmla="*/ T12 w 3075"/>
                    <a:gd name="T14" fmla="+- 0 5547 3847"/>
                    <a:gd name="T15" fmla="*/ 5547 h 3200"/>
                    <a:gd name="T16" fmla="+- 0 3667 2802"/>
                    <a:gd name="T17" fmla="*/ T16 w 3075"/>
                    <a:gd name="T18" fmla="+- 0 5527 3847"/>
                    <a:gd name="T19" fmla="*/ 55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865" y="1680"/>
                      </a:moveTo>
                      <a:lnTo>
                        <a:pt x="561" y="1680"/>
                      </a:lnTo>
                      <a:lnTo>
                        <a:pt x="566" y="1700"/>
                      </a:lnTo>
                      <a:lnTo>
                        <a:pt x="868" y="1700"/>
                      </a:lnTo>
                      <a:lnTo>
                        <a:pt x="865" y="16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3" name="Freeform 248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648 2802"/>
                    <a:gd name="T1" fmla="*/ T0 w 3075"/>
                    <a:gd name="T2" fmla="+- 0 5507 3847"/>
                    <a:gd name="T3" fmla="*/ 5507 h 3200"/>
                    <a:gd name="T4" fmla="+- 0 3344 2802"/>
                    <a:gd name="T5" fmla="*/ T4 w 3075"/>
                    <a:gd name="T6" fmla="+- 0 5507 3847"/>
                    <a:gd name="T7" fmla="*/ 5507 h 3200"/>
                    <a:gd name="T8" fmla="+- 0 3348 2802"/>
                    <a:gd name="T9" fmla="*/ T8 w 3075"/>
                    <a:gd name="T10" fmla="+- 0 5527 3847"/>
                    <a:gd name="T11" fmla="*/ 5527 h 3200"/>
                    <a:gd name="T12" fmla="+- 0 3663 2802"/>
                    <a:gd name="T13" fmla="*/ T12 w 3075"/>
                    <a:gd name="T14" fmla="+- 0 5527 3847"/>
                    <a:gd name="T15" fmla="*/ 5527 h 3200"/>
                    <a:gd name="T16" fmla="+- 0 3648 2802"/>
                    <a:gd name="T17" fmla="*/ T16 w 3075"/>
                    <a:gd name="T18" fmla="+- 0 5507 3847"/>
                    <a:gd name="T19" fmla="*/ 55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846" y="1660"/>
                      </a:moveTo>
                      <a:lnTo>
                        <a:pt x="542" y="1660"/>
                      </a:lnTo>
                      <a:lnTo>
                        <a:pt x="546" y="1680"/>
                      </a:lnTo>
                      <a:lnTo>
                        <a:pt x="861" y="1680"/>
                      </a:lnTo>
                      <a:lnTo>
                        <a:pt x="846" y="16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4" name="Freeform 249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617 2802"/>
                    <a:gd name="T1" fmla="*/ T0 w 3075"/>
                    <a:gd name="T2" fmla="+- 0 5487 3847"/>
                    <a:gd name="T3" fmla="*/ 5487 h 3200"/>
                    <a:gd name="T4" fmla="+- 0 3328 2802"/>
                    <a:gd name="T5" fmla="*/ T4 w 3075"/>
                    <a:gd name="T6" fmla="+- 0 5487 3847"/>
                    <a:gd name="T7" fmla="*/ 5487 h 3200"/>
                    <a:gd name="T8" fmla="+- 0 3333 2802"/>
                    <a:gd name="T9" fmla="*/ T8 w 3075"/>
                    <a:gd name="T10" fmla="+- 0 5507 3847"/>
                    <a:gd name="T11" fmla="*/ 5507 h 3200"/>
                    <a:gd name="T12" fmla="+- 0 3639 2802"/>
                    <a:gd name="T13" fmla="*/ T12 w 3075"/>
                    <a:gd name="T14" fmla="+- 0 5507 3847"/>
                    <a:gd name="T15" fmla="*/ 5507 h 3200"/>
                    <a:gd name="T16" fmla="+- 0 3617 2802"/>
                    <a:gd name="T17" fmla="*/ T16 w 3075"/>
                    <a:gd name="T18" fmla="+- 0 5487 3847"/>
                    <a:gd name="T19" fmla="*/ 54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815" y="1640"/>
                      </a:moveTo>
                      <a:lnTo>
                        <a:pt x="526" y="1640"/>
                      </a:lnTo>
                      <a:lnTo>
                        <a:pt x="531" y="1660"/>
                      </a:lnTo>
                      <a:lnTo>
                        <a:pt x="837" y="1660"/>
                      </a:lnTo>
                      <a:lnTo>
                        <a:pt x="815" y="16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5" name="Freeform 250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590 2802"/>
                    <a:gd name="T1" fmla="*/ T0 w 3075"/>
                    <a:gd name="T2" fmla="+- 0 5467 3847"/>
                    <a:gd name="T3" fmla="*/ 5467 h 3200"/>
                    <a:gd name="T4" fmla="+- 0 3309 2802"/>
                    <a:gd name="T5" fmla="*/ T4 w 3075"/>
                    <a:gd name="T6" fmla="+- 0 5467 3847"/>
                    <a:gd name="T7" fmla="*/ 5467 h 3200"/>
                    <a:gd name="T8" fmla="+- 0 3316 2802"/>
                    <a:gd name="T9" fmla="*/ T8 w 3075"/>
                    <a:gd name="T10" fmla="+- 0 5487 3847"/>
                    <a:gd name="T11" fmla="*/ 5487 h 3200"/>
                    <a:gd name="T12" fmla="+- 0 3595 2802"/>
                    <a:gd name="T13" fmla="*/ T12 w 3075"/>
                    <a:gd name="T14" fmla="+- 0 5487 3847"/>
                    <a:gd name="T15" fmla="*/ 5487 h 3200"/>
                    <a:gd name="T16" fmla="+- 0 3590 2802"/>
                    <a:gd name="T17" fmla="*/ T16 w 3075"/>
                    <a:gd name="T18" fmla="+- 0 5467 3847"/>
                    <a:gd name="T19" fmla="*/ 54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788" y="1620"/>
                      </a:moveTo>
                      <a:lnTo>
                        <a:pt x="507" y="1620"/>
                      </a:lnTo>
                      <a:lnTo>
                        <a:pt x="514" y="1640"/>
                      </a:lnTo>
                      <a:lnTo>
                        <a:pt x="793" y="1640"/>
                      </a:lnTo>
                      <a:lnTo>
                        <a:pt x="788" y="16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6" name="Freeform 251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542 2802"/>
                    <a:gd name="T1" fmla="*/ T0 w 3075"/>
                    <a:gd name="T2" fmla="+- 0 5447 3847"/>
                    <a:gd name="T3" fmla="*/ 5447 h 3200"/>
                    <a:gd name="T4" fmla="+- 0 3292 2802"/>
                    <a:gd name="T5" fmla="*/ T4 w 3075"/>
                    <a:gd name="T6" fmla="+- 0 5447 3847"/>
                    <a:gd name="T7" fmla="*/ 5447 h 3200"/>
                    <a:gd name="T8" fmla="+- 0 3297 2802"/>
                    <a:gd name="T9" fmla="*/ T8 w 3075"/>
                    <a:gd name="T10" fmla="+- 0 5467 3847"/>
                    <a:gd name="T11" fmla="*/ 5467 h 3200"/>
                    <a:gd name="T12" fmla="+- 0 3568 2802"/>
                    <a:gd name="T13" fmla="*/ T12 w 3075"/>
                    <a:gd name="T14" fmla="+- 0 5467 3847"/>
                    <a:gd name="T15" fmla="*/ 5467 h 3200"/>
                    <a:gd name="T16" fmla="+- 0 3542 2802"/>
                    <a:gd name="T17" fmla="*/ T16 w 3075"/>
                    <a:gd name="T18" fmla="+- 0 5447 3847"/>
                    <a:gd name="T19" fmla="*/ 54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740" y="1600"/>
                      </a:moveTo>
                      <a:lnTo>
                        <a:pt x="490" y="1600"/>
                      </a:lnTo>
                      <a:lnTo>
                        <a:pt x="495" y="1620"/>
                      </a:lnTo>
                      <a:lnTo>
                        <a:pt x="766" y="1620"/>
                      </a:lnTo>
                      <a:lnTo>
                        <a:pt x="740" y="16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7" name="Freeform 252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512 2802"/>
                    <a:gd name="T1" fmla="*/ T0 w 3075"/>
                    <a:gd name="T2" fmla="+- 0 5427 3847"/>
                    <a:gd name="T3" fmla="*/ 5427 h 3200"/>
                    <a:gd name="T4" fmla="+- 0 3277 2802"/>
                    <a:gd name="T5" fmla="*/ T4 w 3075"/>
                    <a:gd name="T6" fmla="+- 0 5427 3847"/>
                    <a:gd name="T7" fmla="*/ 5427 h 3200"/>
                    <a:gd name="T8" fmla="+- 0 3281 2802"/>
                    <a:gd name="T9" fmla="*/ T8 w 3075"/>
                    <a:gd name="T10" fmla="+- 0 5447 3847"/>
                    <a:gd name="T11" fmla="*/ 5447 h 3200"/>
                    <a:gd name="T12" fmla="+- 0 3522 2802"/>
                    <a:gd name="T13" fmla="*/ T12 w 3075"/>
                    <a:gd name="T14" fmla="+- 0 5447 3847"/>
                    <a:gd name="T15" fmla="*/ 5447 h 3200"/>
                    <a:gd name="T16" fmla="+- 0 3512 2802"/>
                    <a:gd name="T17" fmla="*/ T16 w 3075"/>
                    <a:gd name="T18" fmla="+- 0 5427 3847"/>
                    <a:gd name="T19" fmla="*/ 54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710" y="1580"/>
                      </a:moveTo>
                      <a:lnTo>
                        <a:pt x="475" y="1580"/>
                      </a:lnTo>
                      <a:lnTo>
                        <a:pt x="479" y="1600"/>
                      </a:lnTo>
                      <a:lnTo>
                        <a:pt x="720" y="1600"/>
                      </a:lnTo>
                      <a:lnTo>
                        <a:pt x="710" y="15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8" name="Freeform 253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88 2802"/>
                    <a:gd name="T1" fmla="*/ T0 w 3075"/>
                    <a:gd name="T2" fmla="+- 0 5407 3847"/>
                    <a:gd name="T3" fmla="*/ 5407 h 3200"/>
                    <a:gd name="T4" fmla="+- 0 3257 2802"/>
                    <a:gd name="T5" fmla="*/ T4 w 3075"/>
                    <a:gd name="T6" fmla="+- 0 5407 3847"/>
                    <a:gd name="T7" fmla="*/ 5407 h 3200"/>
                    <a:gd name="T8" fmla="+- 0 3262 2802"/>
                    <a:gd name="T9" fmla="*/ T8 w 3075"/>
                    <a:gd name="T10" fmla="+- 0 5427 3847"/>
                    <a:gd name="T11" fmla="*/ 5427 h 3200"/>
                    <a:gd name="T12" fmla="+- 0 3493 2802"/>
                    <a:gd name="T13" fmla="*/ T12 w 3075"/>
                    <a:gd name="T14" fmla="+- 0 5427 3847"/>
                    <a:gd name="T15" fmla="*/ 5427 h 3200"/>
                    <a:gd name="T16" fmla="+- 0 3488 2802"/>
                    <a:gd name="T17" fmla="*/ T16 w 3075"/>
                    <a:gd name="T18" fmla="+- 0 5407 3847"/>
                    <a:gd name="T19" fmla="*/ 54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86" y="1560"/>
                      </a:moveTo>
                      <a:lnTo>
                        <a:pt x="455" y="1560"/>
                      </a:lnTo>
                      <a:lnTo>
                        <a:pt x="460" y="1580"/>
                      </a:lnTo>
                      <a:lnTo>
                        <a:pt x="691" y="1580"/>
                      </a:lnTo>
                      <a:lnTo>
                        <a:pt x="686" y="15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9" name="Freeform 254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67 2802"/>
                    <a:gd name="T1" fmla="*/ T0 w 3075"/>
                    <a:gd name="T2" fmla="+- 0 5387 3847"/>
                    <a:gd name="T3" fmla="*/ 5387 h 3200"/>
                    <a:gd name="T4" fmla="+- 0 3239 2802"/>
                    <a:gd name="T5" fmla="*/ T4 w 3075"/>
                    <a:gd name="T6" fmla="+- 0 5387 3847"/>
                    <a:gd name="T7" fmla="*/ 5387 h 3200"/>
                    <a:gd name="T8" fmla="+- 0 3245 2802"/>
                    <a:gd name="T9" fmla="*/ T8 w 3075"/>
                    <a:gd name="T10" fmla="+- 0 5407 3847"/>
                    <a:gd name="T11" fmla="*/ 5407 h 3200"/>
                    <a:gd name="T12" fmla="+- 0 3470 2802"/>
                    <a:gd name="T13" fmla="*/ T12 w 3075"/>
                    <a:gd name="T14" fmla="+- 0 5407 3847"/>
                    <a:gd name="T15" fmla="*/ 5407 h 3200"/>
                    <a:gd name="T16" fmla="+- 0 3467 2802"/>
                    <a:gd name="T17" fmla="*/ T16 w 3075"/>
                    <a:gd name="T18" fmla="+- 0 5387 3847"/>
                    <a:gd name="T19" fmla="*/ 53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65" y="1540"/>
                      </a:moveTo>
                      <a:lnTo>
                        <a:pt x="437" y="1540"/>
                      </a:lnTo>
                      <a:lnTo>
                        <a:pt x="443" y="1560"/>
                      </a:lnTo>
                      <a:lnTo>
                        <a:pt x="668" y="1560"/>
                      </a:lnTo>
                      <a:lnTo>
                        <a:pt x="665" y="15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0" name="Freeform 255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48 2802"/>
                    <a:gd name="T1" fmla="*/ T0 w 3075"/>
                    <a:gd name="T2" fmla="+- 0 5367 3847"/>
                    <a:gd name="T3" fmla="*/ 5367 h 3200"/>
                    <a:gd name="T4" fmla="+- 0 3229 2802"/>
                    <a:gd name="T5" fmla="*/ T4 w 3075"/>
                    <a:gd name="T6" fmla="+- 0 5367 3847"/>
                    <a:gd name="T7" fmla="*/ 5367 h 3200"/>
                    <a:gd name="T8" fmla="+- 0 3230 2802"/>
                    <a:gd name="T9" fmla="*/ T8 w 3075"/>
                    <a:gd name="T10" fmla="+- 0 5387 3847"/>
                    <a:gd name="T11" fmla="*/ 5387 h 3200"/>
                    <a:gd name="T12" fmla="+- 0 3458 2802"/>
                    <a:gd name="T13" fmla="*/ T12 w 3075"/>
                    <a:gd name="T14" fmla="+- 0 5387 3847"/>
                    <a:gd name="T15" fmla="*/ 5387 h 3200"/>
                    <a:gd name="T16" fmla="+- 0 3448 2802"/>
                    <a:gd name="T17" fmla="*/ T16 w 3075"/>
                    <a:gd name="T18" fmla="+- 0 5367 3847"/>
                    <a:gd name="T19" fmla="*/ 53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46" y="1520"/>
                      </a:moveTo>
                      <a:lnTo>
                        <a:pt x="427" y="1520"/>
                      </a:lnTo>
                      <a:lnTo>
                        <a:pt x="428" y="1540"/>
                      </a:lnTo>
                      <a:lnTo>
                        <a:pt x="656" y="1540"/>
                      </a:lnTo>
                      <a:lnTo>
                        <a:pt x="646" y="15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1" name="Freeform 256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34 2802"/>
                    <a:gd name="T1" fmla="*/ T0 w 3075"/>
                    <a:gd name="T2" fmla="+- 0 5347 3847"/>
                    <a:gd name="T3" fmla="*/ 5347 h 3200"/>
                    <a:gd name="T4" fmla="+- 0 3227 2802"/>
                    <a:gd name="T5" fmla="*/ T4 w 3075"/>
                    <a:gd name="T6" fmla="+- 0 5347 3847"/>
                    <a:gd name="T7" fmla="*/ 5347 h 3200"/>
                    <a:gd name="T8" fmla="+- 0 3227 2802"/>
                    <a:gd name="T9" fmla="*/ T8 w 3075"/>
                    <a:gd name="T10" fmla="+- 0 5367 3847"/>
                    <a:gd name="T11" fmla="*/ 5367 h 3200"/>
                    <a:gd name="T12" fmla="+- 0 3438 2802"/>
                    <a:gd name="T13" fmla="*/ T12 w 3075"/>
                    <a:gd name="T14" fmla="+- 0 5367 3847"/>
                    <a:gd name="T15" fmla="*/ 5367 h 3200"/>
                    <a:gd name="T16" fmla="+- 0 3434 2802"/>
                    <a:gd name="T17" fmla="*/ T16 w 3075"/>
                    <a:gd name="T18" fmla="+- 0 5347 3847"/>
                    <a:gd name="T19" fmla="*/ 53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32" y="1500"/>
                      </a:moveTo>
                      <a:lnTo>
                        <a:pt x="425" y="1500"/>
                      </a:lnTo>
                      <a:lnTo>
                        <a:pt x="425" y="1520"/>
                      </a:lnTo>
                      <a:lnTo>
                        <a:pt x="636" y="1520"/>
                      </a:lnTo>
                      <a:lnTo>
                        <a:pt x="632" y="15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2" name="Freeform 257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20 2802"/>
                    <a:gd name="T1" fmla="*/ T0 w 3075"/>
                    <a:gd name="T2" fmla="+- 0 5327 3847"/>
                    <a:gd name="T3" fmla="*/ 5327 h 3200"/>
                    <a:gd name="T4" fmla="+- 0 3225 2802"/>
                    <a:gd name="T5" fmla="*/ T4 w 3075"/>
                    <a:gd name="T6" fmla="+- 0 5327 3847"/>
                    <a:gd name="T7" fmla="*/ 5327 h 3200"/>
                    <a:gd name="T8" fmla="+- 0 3225 2802"/>
                    <a:gd name="T9" fmla="*/ T8 w 3075"/>
                    <a:gd name="T10" fmla="+- 0 5347 3847"/>
                    <a:gd name="T11" fmla="*/ 5347 h 3200"/>
                    <a:gd name="T12" fmla="+- 0 3427 2802"/>
                    <a:gd name="T13" fmla="*/ T12 w 3075"/>
                    <a:gd name="T14" fmla="+- 0 5347 3847"/>
                    <a:gd name="T15" fmla="*/ 5347 h 3200"/>
                    <a:gd name="T16" fmla="+- 0 3420 2802"/>
                    <a:gd name="T17" fmla="*/ T16 w 3075"/>
                    <a:gd name="T18" fmla="+- 0 5327 3847"/>
                    <a:gd name="T19" fmla="*/ 53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18" y="1480"/>
                      </a:moveTo>
                      <a:lnTo>
                        <a:pt x="423" y="1480"/>
                      </a:lnTo>
                      <a:lnTo>
                        <a:pt x="423" y="1500"/>
                      </a:lnTo>
                      <a:lnTo>
                        <a:pt x="625" y="1500"/>
                      </a:lnTo>
                      <a:lnTo>
                        <a:pt x="618" y="14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3" name="Freeform 258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08 2802"/>
                    <a:gd name="T1" fmla="*/ T0 w 3075"/>
                    <a:gd name="T2" fmla="+- 0 5307 3847"/>
                    <a:gd name="T3" fmla="*/ 5307 h 3200"/>
                    <a:gd name="T4" fmla="+- 0 3223 2802"/>
                    <a:gd name="T5" fmla="*/ T4 w 3075"/>
                    <a:gd name="T6" fmla="+- 0 5307 3847"/>
                    <a:gd name="T7" fmla="*/ 5307 h 3200"/>
                    <a:gd name="T8" fmla="+- 0 3225 2802"/>
                    <a:gd name="T9" fmla="*/ T8 w 3075"/>
                    <a:gd name="T10" fmla="+- 0 5327 3847"/>
                    <a:gd name="T11" fmla="*/ 5327 h 3200"/>
                    <a:gd name="T12" fmla="+- 0 3410 2802"/>
                    <a:gd name="T13" fmla="*/ T12 w 3075"/>
                    <a:gd name="T14" fmla="+- 0 5327 3847"/>
                    <a:gd name="T15" fmla="*/ 5327 h 3200"/>
                    <a:gd name="T16" fmla="+- 0 3408 2802"/>
                    <a:gd name="T17" fmla="*/ T16 w 3075"/>
                    <a:gd name="T18" fmla="+- 0 5307 3847"/>
                    <a:gd name="T19" fmla="*/ 53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06" y="1460"/>
                      </a:moveTo>
                      <a:lnTo>
                        <a:pt x="421" y="1460"/>
                      </a:lnTo>
                      <a:lnTo>
                        <a:pt x="423" y="1480"/>
                      </a:lnTo>
                      <a:lnTo>
                        <a:pt x="608" y="1480"/>
                      </a:lnTo>
                      <a:lnTo>
                        <a:pt x="606" y="14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4" name="Freeform 259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98 2802"/>
                    <a:gd name="T1" fmla="*/ T0 w 3075"/>
                    <a:gd name="T2" fmla="+- 0 5287 3847"/>
                    <a:gd name="T3" fmla="*/ 5287 h 3200"/>
                    <a:gd name="T4" fmla="+- 0 3221 2802"/>
                    <a:gd name="T5" fmla="*/ T4 w 3075"/>
                    <a:gd name="T6" fmla="+- 0 5287 3847"/>
                    <a:gd name="T7" fmla="*/ 5287 h 3200"/>
                    <a:gd name="T8" fmla="+- 0 3221 2802"/>
                    <a:gd name="T9" fmla="*/ T8 w 3075"/>
                    <a:gd name="T10" fmla="+- 0 5307 3847"/>
                    <a:gd name="T11" fmla="*/ 5307 h 3200"/>
                    <a:gd name="T12" fmla="+- 0 3401 2802"/>
                    <a:gd name="T13" fmla="*/ T12 w 3075"/>
                    <a:gd name="T14" fmla="+- 0 5307 3847"/>
                    <a:gd name="T15" fmla="*/ 5307 h 3200"/>
                    <a:gd name="T16" fmla="+- 0 3398 2802"/>
                    <a:gd name="T17" fmla="*/ T16 w 3075"/>
                    <a:gd name="T18" fmla="+- 0 5287 3847"/>
                    <a:gd name="T19" fmla="*/ 52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596" y="1440"/>
                      </a:moveTo>
                      <a:lnTo>
                        <a:pt x="419" y="1440"/>
                      </a:lnTo>
                      <a:lnTo>
                        <a:pt x="419" y="1460"/>
                      </a:lnTo>
                      <a:lnTo>
                        <a:pt x="599" y="1460"/>
                      </a:lnTo>
                      <a:lnTo>
                        <a:pt x="596" y="14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5" name="Freeform 260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87 2802"/>
                    <a:gd name="T1" fmla="*/ T0 w 3075"/>
                    <a:gd name="T2" fmla="+- 0 5267 3847"/>
                    <a:gd name="T3" fmla="*/ 5267 h 3200"/>
                    <a:gd name="T4" fmla="+- 0 3219 2802"/>
                    <a:gd name="T5" fmla="*/ T4 w 3075"/>
                    <a:gd name="T6" fmla="+- 0 5267 3847"/>
                    <a:gd name="T7" fmla="*/ 5267 h 3200"/>
                    <a:gd name="T8" fmla="+- 0 3219 2802"/>
                    <a:gd name="T9" fmla="*/ T8 w 3075"/>
                    <a:gd name="T10" fmla="+- 0 5287 3847"/>
                    <a:gd name="T11" fmla="*/ 5287 h 3200"/>
                    <a:gd name="T12" fmla="+- 0 3391 2802"/>
                    <a:gd name="T13" fmla="*/ T12 w 3075"/>
                    <a:gd name="T14" fmla="+- 0 5287 3847"/>
                    <a:gd name="T15" fmla="*/ 5287 h 3200"/>
                    <a:gd name="T16" fmla="+- 0 3387 2802"/>
                    <a:gd name="T17" fmla="*/ T16 w 3075"/>
                    <a:gd name="T18" fmla="+- 0 5267 3847"/>
                    <a:gd name="T19" fmla="*/ 52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585" y="1420"/>
                      </a:moveTo>
                      <a:lnTo>
                        <a:pt x="417" y="1420"/>
                      </a:lnTo>
                      <a:lnTo>
                        <a:pt x="417" y="1440"/>
                      </a:lnTo>
                      <a:lnTo>
                        <a:pt x="589" y="1440"/>
                      </a:lnTo>
                      <a:lnTo>
                        <a:pt x="585" y="14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6" name="Freeform 261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76 2802"/>
                    <a:gd name="T1" fmla="*/ T0 w 3075"/>
                    <a:gd name="T2" fmla="+- 0 5247 3847"/>
                    <a:gd name="T3" fmla="*/ 5247 h 3200"/>
                    <a:gd name="T4" fmla="+- 0 3216 2802"/>
                    <a:gd name="T5" fmla="*/ T4 w 3075"/>
                    <a:gd name="T6" fmla="+- 0 5247 3847"/>
                    <a:gd name="T7" fmla="*/ 5247 h 3200"/>
                    <a:gd name="T8" fmla="+- 0 3216 2802"/>
                    <a:gd name="T9" fmla="*/ T8 w 3075"/>
                    <a:gd name="T10" fmla="+- 0 5267 3847"/>
                    <a:gd name="T11" fmla="*/ 5267 h 3200"/>
                    <a:gd name="T12" fmla="+- 0 3378 2802"/>
                    <a:gd name="T13" fmla="*/ T12 w 3075"/>
                    <a:gd name="T14" fmla="+- 0 5267 3847"/>
                    <a:gd name="T15" fmla="*/ 5267 h 3200"/>
                    <a:gd name="T16" fmla="+- 0 3376 2802"/>
                    <a:gd name="T17" fmla="*/ T16 w 3075"/>
                    <a:gd name="T18" fmla="+- 0 5247 3847"/>
                    <a:gd name="T19" fmla="*/ 52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574" y="1400"/>
                      </a:moveTo>
                      <a:lnTo>
                        <a:pt x="414" y="1400"/>
                      </a:lnTo>
                      <a:lnTo>
                        <a:pt x="414" y="1420"/>
                      </a:lnTo>
                      <a:lnTo>
                        <a:pt x="576" y="1420"/>
                      </a:lnTo>
                      <a:lnTo>
                        <a:pt x="574" y="14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7" name="Freeform 262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67 2802"/>
                    <a:gd name="T1" fmla="*/ T0 w 3075"/>
                    <a:gd name="T2" fmla="+- 0 5227 3847"/>
                    <a:gd name="T3" fmla="*/ 5227 h 3200"/>
                    <a:gd name="T4" fmla="+- 0 3214 2802"/>
                    <a:gd name="T5" fmla="*/ T4 w 3075"/>
                    <a:gd name="T6" fmla="+- 0 5227 3847"/>
                    <a:gd name="T7" fmla="*/ 5227 h 3200"/>
                    <a:gd name="T8" fmla="+- 0 3214 2802"/>
                    <a:gd name="T9" fmla="*/ T8 w 3075"/>
                    <a:gd name="T10" fmla="+- 0 5247 3847"/>
                    <a:gd name="T11" fmla="*/ 5247 h 3200"/>
                    <a:gd name="T12" fmla="+- 0 3368 2802"/>
                    <a:gd name="T13" fmla="*/ T12 w 3075"/>
                    <a:gd name="T14" fmla="+- 0 5247 3847"/>
                    <a:gd name="T15" fmla="*/ 5247 h 3200"/>
                    <a:gd name="T16" fmla="+- 0 3367 2802"/>
                    <a:gd name="T17" fmla="*/ T16 w 3075"/>
                    <a:gd name="T18" fmla="+- 0 5227 3847"/>
                    <a:gd name="T19" fmla="*/ 52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565" y="1380"/>
                      </a:moveTo>
                      <a:lnTo>
                        <a:pt x="412" y="1380"/>
                      </a:lnTo>
                      <a:lnTo>
                        <a:pt x="412" y="1400"/>
                      </a:lnTo>
                      <a:lnTo>
                        <a:pt x="566" y="1400"/>
                      </a:lnTo>
                      <a:lnTo>
                        <a:pt x="565" y="13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8" name="Freeform 263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52 2802"/>
                    <a:gd name="T1" fmla="*/ T0 w 3075"/>
                    <a:gd name="T2" fmla="+- 0 5187 3847"/>
                    <a:gd name="T3" fmla="*/ 5187 h 3200"/>
                    <a:gd name="T4" fmla="+- 0 3210 2802"/>
                    <a:gd name="T5" fmla="*/ T4 w 3075"/>
                    <a:gd name="T6" fmla="+- 0 5187 3847"/>
                    <a:gd name="T7" fmla="*/ 5187 h 3200"/>
                    <a:gd name="T8" fmla="+- 0 3210 2802"/>
                    <a:gd name="T9" fmla="*/ T8 w 3075"/>
                    <a:gd name="T10" fmla="+- 0 5207 3847"/>
                    <a:gd name="T11" fmla="*/ 5207 h 3200"/>
                    <a:gd name="T12" fmla="+- 0 3212 2802"/>
                    <a:gd name="T13" fmla="*/ T12 w 3075"/>
                    <a:gd name="T14" fmla="+- 0 5207 3847"/>
                    <a:gd name="T15" fmla="*/ 5207 h 3200"/>
                    <a:gd name="T16" fmla="+- 0 3212 2802"/>
                    <a:gd name="T17" fmla="*/ T16 w 3075"/>
                    <a:gd name="T18" fmla="+- 0 5227 3847"/>
                    <a:gd name="T19" fmla="*/ 5227 h 3200"/>
                    <a:gd name="T20" fmla="+- 0 3360 2802"/>
                    <a:gd name="T21" fmla="*/ T20 w 3075"/>
                    <a:gd name="T22" fmla="+- 0 5227 3847"/>
                    <a:gd name="T23" fmla="*/ 5227 h 3200"/>
                    <a:gd name="T24" fmla="+- 0 3351 2802"/>
                    <a:gd name="T25" fmla="*/ T24 w 3075"/>
                    <a:gd name="T26" fmla="+- 0 5207 3847"/>
                    <a:gd name="T27" fmla="*/ 5207 h 3200"/>
                    <a:gd name="T28" fmla="+- 0 3352 2802"/>
                    <a:gd name="T29" fmla="*/ T28 w 3075"/>
                    <a:gd name="T30" fmla="+- 0 5187 3847"/>
                    <a:gd name="T31" fmla="*/ 51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3075" h="3200">
                      <a:moveTo>
                        <a:pt x="550" y="1340"/>
                      </a:moveTo>
                      <a:lnTo>
                        <a:pt x="408" y="1340"/>
                      </a:lnTo>
                      <a:lnTo>
                        <a:pt x="408" y="1360"/>
                      </a:lnTo>
                      <a:lnTo>
                        <a:pt x="410" y="1360"/>
                      </a:lnTo>
                      <a:lnTo>
                        <a:pt x="410" y="1380"/>
                      </a:lnTo>
                      <a:lnTo>
                        <a:pt x="558" y="1380"/>
                      </a:lnTo>
                      <a:lnTo>
                        <a:pt x="549" y="1360"/>
                      </a:lnTo>
                      <a:lnTo>
                        <a:pt x="550" y="13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9" name="Freeform 264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73 2802"/>
                    <a:gd name="T1" fmla="*/ T0 w 3075"/>
                    <a:gd name="T2" fmla="+- 0 5107 3847"/>
                    <a:gd name="T3" fmla="*/ 5107 h 3200"/>
                    <a:gd name="T4" fmla="+- 0 3201 2802"/>
                    <a:gd name="T5" fmla="*/ T4 w 3075"/>
                    <a:gd name="T6" fmla="+- 0 5107 3847"/>
                    <a:gd name="T7" fmla="*/ 5107 h 3200"/>
                    <a:gd name="T8" fmla="+- 0 3201 2802"/>
                    <a:gd name="T9" fmla="*/ T8 w 3075"/>
                    <a:gd name="T10" fmla="+- 0 5127 3847"/>
                    <a:gd name="T11" fmla="*/ 5127 h 3200"/>
                    <a:gd name="T12" fmla="+- 0 3203 2802"/>
                    <a:gd name="T13" fmla="*/ T12 w 3075"/>
                    <a:gd name="T14" fmla="+- 0 5127 3847"/>
                    <a:gd name="T15" fmla="*/ 5127 h 3200"/>
                    <a:gd name="T16" fmla="+- 0 3203 2802"/>
                    <a:gd name="T17" fmla="*/ T16 w 3075"/>
                    <a:gd name="T18" fmla="+- 0 5147 3847"/>
                    <a:gd name="T19" fmla="*/ 5147 h 3200"/>
                    <a:gd name="T20" fmla="+- 0 3205 2802"/>
                    <a:gd name="T21" fmla="*/ T20 w 3075"/>
                    <a:gd name="T22" fmla="+- 0 5147 3847"/>
                    <a:gd name="T23" fmla="*/ 5147 h 3200"/>
                    <a:gd name="T24" fmla="+- 0 3205 2802"/>
                    <a:gd name="T25" fmla="*/ T24 w 3075"/>
                    <a:gd name="T26" fmla="+- 0 5167 3847"/>
                    <a:gd name="T27" fmla="*/ 5167 h 3200"/>
                    <a:gd name="T28" fmla="+- 0 3208 2802"/>
                    <a:gd name="T29" fmla="*/ T28 w 3075"/>
                    <a:gd name="T30" fmla="+- 0 5167 3847"/>
                    <a:gd name="T31" fmla="*/ 5167 h 3200"/>
                    <a:gd name="T32" fmla="+- 0 3208 2802"/>
                    <a:gd name="T33" fmla="*/ T32 w 3075"/>
                    <a:gd name="T34" fmla="+- 0 5187 3847"/>
                    <a:gd name="T35" fmla="*/ 5187 h 3200"/>
                    <a:gd name="T36" fmla="+- 0 3354 2802"/>
                    <a:gd name="T37" fmla="*/ T36 w 3075"/>
                    <a:gd name="T38" fmla="+- 0 5187 3847"/>
                    <a:gd name="T39" fmla="*/ 5187 h 3200"/>
                    <a:gd name="T40" fmla="+- 0 3366 2802"/>
                    <a:gd name="T41" fmla="*/ T40 w 3075"/>
                    <a:gd name="T42" fmla="+- 0 5147 3847"/>
                    <a:gd name="T43" fmla="*/ 5147 h 3200"/>
                    <a:gd name="T44" fmla="+- 0 3368 2802"/>
                    <a:gd name="T45" fmla="*/ T44 w 3075"/>
                    <a:gd name="T46" fmla="+- 0 5127 3847"/>
                    <a:gd name="T47" fmla="*/ 5127 h 3200"/>
                    <a:gd name="T48" fmla="+- 0 3373 2802"/>
                    <a:gd name="T49" fmla="*/ T48 w 3075"/>
                    <a:gd name="T50" fmla="+- 0 5107 3847"/>
                    <a:gd name="T51" fmla="*/ 51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3075" h="3200">
                      <a:moveTo>
                        <a:pt x="571" y="1260"/>
                      </a:moveTo>
                      <a:lnTo>
                        <a:pt x="399" y="1260"/>
                      </a:lnTo>
                      <a:lnTo>
                        <a:pt x="399" y="1280"/>
                      </a:lnTo>
                      <a:lnTo>
                        <a:pt x="401" y="1280"/>
                      </a:lnTo>
                      <a:lnTo>
                        <a:pt x="401" y="1300"/>
                      </a:lnTo>
                      <a:lnTo>
                        <a:pt x="403" y="1300"/>
                      </a:lnTo>
                      <a:lnTo>
                        <a:pt x="403" y="1320"/>
                      </a:lnTo>
                      <a:lnTo>
                        <a:pt x="406" y="1320"/>
                      </a:lnTo>
                      <a:lnTo>
                        <a:pt x="406" y="1340"/>
                      </a:lnTo>
                      <a:lnTo>
                        <a:pt x="552" y="1340"/>
                      </a:lnTo>
                      <a:lnTo>
                        <a:pt x="564" y="1300"/>
                      </a:lnTo>
                      <a:lnTo>
                        <a:pt x="566" y="1280"/>
                      </a:lnTo>
                      <a:lnTo>
                        <a:pt x="571" y="12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0" name="Freeform 265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82 2802"/>
                    <a:gd name="T1" fmla="*/ T0 w 3075"/>
                    <a:gd name="T2" fmla="+- 0 5087 3847"/>
                    <a:gd name="T3" fmla="*/ 5087 h 3200"/>
                    <a:gd name="T4" fmla="+- 0 3198 2802"/>
                    <a:gd name="T5" fmla="*/ T4 w 3075"/>
                    <a:gd name="T6" fmla="+- 0 5087 3847"/>
                    <a:gd name="T7" fmla="*/ 5087 h 3200"/>
                    <a:gd name="T8" fmla="+- 0 3199 2802"/>
                    <a:gd name="T9" fmla="*/ T8 w 3075"/>
                    <a:gd name="T10" fmla="+- 0 5107 3847"/>
                    <a:gd name="T11" fmla="*/ 5107 h 3200"/>
                    <a:gd name="T12" fmla="+- 0 3380 2802"/>
                    <a:gd name="T13" fmla="*/ T12 w 3075"/>
                    <a:gd name="T14" fmla="+- 0 5107 3847"/>
                    <a:gd name="T15" fmla="*/ 5107 h 3200"/>
                    <a:gd name="T16" fmla="+- 0 3382 2802"/>
                    <a:gd name="T17" fmla="*/ T16 w 3075"/>
                    <a:gd name="T18" fmla="+- 0 5087 3847"/>
                    <a:gd name="T19" fmla="*/ 50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580" y="1240"/>
                      </a:moveTo>
                      <a:lnTo>
                        <a:pt x="396" y="1240"/>
                      </a:lnTo>
                      <a:lnTo>
                        <a:pt x="397" y="1260"/>
                      </a:lnTo>
                      <a:lnTo>
                        <a:pt x="578" y="1260"/>
                      </a:lnTo>
                      <a:lnTo>
                        <a:pt x="580" y="12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1" name="Freeform 266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95 2802"/>
                    <a:gd name="T1" fmla="*/ T0 w 3075"/>
                    <a:gd name="T2" fmla="+- 0 5047 3847"/>
                    <a:gd name="T3" fmla="*/ 5047 h 3200"/>
                    <a:gd name="T4" fmla="+- 0 3194 2802"/>
                    <a:gd name="T5" fmla="*/ T4 w 3075"/>
                    <a:gd name="T6" fmla="+- 0 5047 3847"/>
                    <a:gd name="T7" fmla="*/ 5047 h 3200"/>
                    <a:gd name="T8" fmla="+- 0 3194 2802"/>
                    <a:gd name="T9" fmla="*/ T8 w 3075"/>
                    <a:gd name="T10" fmla="+- 0 5067 3847"/>
                    <a:gd name="T11" fmla="*/ 5067 h 3200"/>
                    <a:gd name="T12" fmla="+- 0 3196 2802"/>
                    <a:gd name="T13" fmla="*/ T12 w 3075"/>
                    <a:gd name="T14" fmla="+- 0 5067 3847"/>
                    <a:gd name="T15" fmla="*/ 5067 h 3200"/>
                    <a:gd name="T16" fmla="+- 0 3197 2802"/>
                    <a:gd name="T17" fmla="*/ T16 w 3075"/>
                    <a:gd name="T18" fmla="+- 0 5087 3847"/>
                    <a:gd name="T19" fmla="*/ 5087 h 3200"/>
                    <a:gd name="T20" fmla="+- 0 3388 2802"/>
                    <a:gd name="T21" fmla="*/ T20 w 3075"/>
                    <a:gd name="T22" fmla="+- 0 5087 3847"/>
                    <a:gd name="T23" fmla="*/ 5087 h 3200"/>
                    <a:gd name="T24" fmla="+- 0 3390 2802"/>
                    <a:gd name="T25" fmla="*/ T24 w 3075"/>
                    <a:gd name="T26" fmla="+- 0 5067 3847"/>
                    <a:gd name="T27" fmla="*/ 5067 h 3200"/>
                    <a:gd name="T28" fmla="+- 0 3395 2802"/>
                    <a:gd name="T29" fmla="*/ T28 w 3075"/>
                    <a:gd name="T30" fmla="+- 0 5047 3847"/>
                    <a:gd name="T31" fmla="*/ 50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3075" h="3200">
                      <a:moveTo>
                        <a:pt x="593" y="1200"/>
                      </a:moveTo>
                      <a:lnTo>
                        <a:pt x="392" y="1200"/>
                      </a:lnTo>
                      <a:lnTo>
                        <a:pt x="392" y="1220"/>
                      </a:lnTo>
                      <a:lnTo>
                        <a:pt x="394" y="1220"/>
                      </a:lnTo>
                      <a:lnTo>
                        <a:pt x="395" y="1240"/>
                      </a:lnTo>
                      <a:lnTo>
                        <a:pt x="586" y="1240"/>
                      </a:lnTo>
                      <a:lnTo>
                        <a:pt x="588" y="1220"/>
                      </a:lnTo>
                      <a:lnTo>
                        <a:pt x="593" y="12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2" name="Freeform 267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05 2802"/>
                    <a:gd name="T1" fmla="*/ T0 w 3075"/>
                    <a:gd name="T2" fmla="+- 0 5027 3847"/>
                    <a:gd name="T3" fmla="*/ 5027 h 3200"/>
                    <a:gd name="T4" fmla="+- 0 3192 2802"/>
                    <a:gd name="T5" fmla="*/ T4 w 3075"/>
                    <a:gd name="T6" fmla="+- 0 5027 3847"/>
                    <a:gd name="T7" fmla="*/ 5027 h 3200"/>
                    <a:gd name="T8" fmla="+- 0 3192 2802"/>
                    <a:gd name="T9" fmla="*/ T8 w 3075"/>
                    <a:gd name="T10" fmla="+- 0 5047 3847"/>
                    <a:gd name="T11" fmla="*/ 5047 h 3200"/>
                    <a:gd name="T12" fmla="+- 0 3402 2802"/>
                    <a:gd name="T13" fmla="*/ T12 w 3075"/>
                    <a:gd name="T14" fmla="+- 0 5047 3847"/>
                    <a:gd name="T15" fmla="*/ 5047 h 3200"/>
                    <a:gd name="T16" fmla="+- 0 3405 2802"/>
                    <a:gd name="T17" fmla="*/ T16 w 3075"/>
                    <a:gd name="T18" fmla="+- 0 5027 3847"/>
                    <a:gd name="T19" fmla="*/ 50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03" y="1180"/>
                      </a:moveTo>
                      <a:lnTo>
                        <a:pt x="390" y="1180"/>
                      </a:lnTo>
                      <a:lnTo>
                        <a:pt x="390" y="1200"/>
                      </a:lnTo>
                      <a:lnTo>
                        <a:pt x="600" y="1200"/>
                      </a:lnTo>
                      <a:lnTo>
                        <a:pt x="603" y="11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3" name="Freeform 268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14 2802"/>
                    <a:gd name="T1" fmla="*/ T0 w 3075"/>
                    <a:gd name="T2" fmla="+- 0 5007 3847"/>
                    <a:gd name="T3" fmla="*/ 5007 h 3200"/>
                    <a:gd name="T4" fmla="+- 0 3190 2802"/>
                    <a:gd name="T5" fmla="*/ T4 w 3075"/>
                    <a:gd name="T6" fmla="+- 0 5007 3847"/>
                    <a:gd name="T7" fmla="*/ 5007 h 3200"/>
                    <a:gd name="T8" fmla="+- 0 3190 2802"/>
                    <a:gd name="T9" fmla="*/ T8 w 3075"/>
                    <a:gd name="T10" fmla="+- 0 5027 3847"/>
                    <a:gd name="T11" fmla="*/ 5027 h 3200"/>
                    <a:gd name="T12" fmla="+- 0 3408 2802"/>
                    <a:gd name="T13" fmla="*/ T12 w 3075"/>
                    <a:gd name="T14" fmla="+- 0 5027 3847"/>
                    <a:gd name="T15" fmla="*/ 5027 h 3200"/>
                    <a:gd name="T16" fmla="+- 0 3414 2802"/>
                    <a:gd name="T17" fmla="*/ T16 w 3075"/>
                    <a:gd name="T18" fmla="+- 0 5007 3847"/>
                    <a:gd name="T19" fmla="*/ 50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12" y="1160"/>
                      </a:moveTo>
                      <a:lnTo>
                        <a:pt x="388" y="1160"/>
                      </a:lnTo>
                      <a:lnTo>
                        <a:pt x="388" y="1180"/>
                      </a:lnTo>
                      <a:lnTo>
                        <a:pt x="606" y="1180"/>
                      </a:lnTo>
                      <a:lnTo>
                        <a:pt x="612" y="11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4" name="Freeform 269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62 2802"/>
                    <a:gd name="T1" fmla="*/ T0 w 3075"/>
                    <a:gd name="T2" fmla="+- 0 4767 3847"/>
                    <a:gd name="T3" fmla="*/ 4767 h 3200"/>
                    <a:gd name="T4" fmla="+- 0 3158 2802"/>
                    <a:gd name="T5" fmla="*/ T4 w 3075"/>
                    <a:gd name="T6" fmla="+- 0 4767 3847"/>
                    <a:gd name="T7" fmla="*/ 4767 h 3200"/>
                    <a:gd name="T8" fmla="+- 0 3141 2802"/>
                    <a:gd name="T9" fmla="*/ T8 w 3075"/>
                    <a:gd name="T10" fmla="+- 0 4787 3847"/>
                    <a:gd name="T11" fmla="*/ 4787 h 3200"/>
                    <a:gd name="T12" fmla="+- 0 3148 2802"/>
                    <a:gd name="T13" fmla="*/ T12 w 3075"/>
                    <a:gd name="T14" fmla="+- 0 4827 3847"/>
                    <a:gd name="T15" fmla="*/ 4827 h 3200"/>
                    <a:gd name="T16" fmla="+- 0 3163 2802"/>
                    <a:gd name="T17" fmla="*/ T16 w 3075"/>
                    <a:gd name="T18" fmla="+- 0 4887 3847"/>
                    <a:gd name="T19" fmla="*/ 4887 h 3200"/>
                    <a:gd name="T20" fmla="+- 0 3178 2802"/>
                    <a:gd name="T21" fmla="*/ T20 w 3075"/>
                    <a:gd name="T22" fmla="+- 0 4947 3847"/>
                    <a:gd name="T23" fmla="*/ 4947 h 3200"/>
                    <a:gd name="T24" fmla="+- 0 3186 2802"/>
                    <a:gd name="T25" fmla="*/ T24 w 3075"/>
                    <a:gd name="T26" fmla="+- 0 4987 3847"/>
                    <a:gd name="T27" fmla="*/ 4987 h 3200"/>
                    <a:gd name="T28" fmla="+- 0 3188 2802"/>
                    <a:gd name="T29" fmla="*/ T28 w 3075"/>
                    <a:gd name="T30" fmla="+- 0 4987 3847"/>
                    <a:gd name="T31" fmla="*/ 4987 h 3200"/>
                    <a:gd name="T32" fmla="+- 0 3188 2802"/>
                    <a:gd name="T33" fmla="*/ T32 w 3075"/>
                    <a:gd name="T34" fmla="+- 0 5007 3847"/>
                    <a:gd name="T35" fmla="*/ 5007 h 3200"/>
                    <a:gd name="T36" fmla="+- 0 3417 2802"/>
                    <a:gd name="T37" fmla="*/ T36 w 3075"/>
                    <a:gd name="T38" fmla="+- 0 5007 3847"/>
                    <a:gd name="T39" fmla="*/ 5007 h 3200"/>
                    <a:gd name="T40" fmla="+- 0 3423 2802"/>
                    <a:gd name="T41" fmla="*/ T40 w 3075"/>
                    <a:gd name="T42" fmla="+- 0 4987 3847"/>
                    <a:gd name="T43" fmla="*/ 4987 h 3200"/>
                    <a:gd name="T44" fmla="+- 0 3428 2802"/>
                    <a:gd name="T45" fmla="*/ T44 w 3075"/>
                    <a:gd name="T46" fmla="+- 0 4967 3847"/>
                    <a:gd name="T47" fmla="*/ 4967 h 3200"/>
                    <a:gd name="T48" fmla="+- 0 3432 2802"/>
                    <a:gd name="T49" fmla="*/ T48 w 3075"/>
                    <a:gd name="T50" fmla="+- 0 4967 3847"/>
                    <a:gd name="T51" fmla="*/ 4967 h 3200"/>
                    <a:gd name="T52" fmla="+- 0 3435 2802"/>
                    <a:gd name="T53" fmla="*/ T52 w 3075"/>
                    <a:gd name="T54" fmla="+- 0 4947 3847"/>
                    <a:gd name="T55" fmla="*/ 4947 h 3200"/>
                    <a:gd name="T56" fmla="+- 0 3439 2802"/>
                    <a:gd name="T57" fmla="*/ T56 w 3075"/>
                    <a:gd name="T58" fmla="+- 0 4947 3847"/>
                    <a:gd name="T59" fmla="*/ 4947 h 3200"/>
                    <a:gd name="T60" fmla="+- 0 3445 2802"/>
                    <a:gd name="T61" fmla="*/ T60 w 3075"/>
                    <a:gd name="T62" fmla="+- 0 4927 3847"/>
                    <a:gd name="T63" fmla="*/ 4927 h 3200"/>
                    <a:gd name="T64" fmla="+- 0 3450 2802"/>
                    <a:gd name="T65" fmla="*/ T64 w 3075"/>
                    <a:gd name="T66" fmla="+- 0 4907 3847"/>
                    <a:gd name="T67" fmla="*/ 4907 h 3200"/>
                    <a:gd name="T68" fmla="+- 0 3454 2802"/>
                    <a:gd name="T69" fmla="*/ T68 w 3075"/>
                    <a:gd name="T70" fmla="+- 0 4907 3847"/>
                    <a:gd name="T71" fmla="*/ 4907 h 3200"/>
                    <a:gd name="T72" fmla="+- 0 3456 2802"/>
                    <a:gd name="T73" fmla="*/ T72 w 3075"/>
                    <a:gd name="T74" fmla="+- 0 4887 3847"/>
                    <a:gd name="T75" fmla="*/ 4887 h 3200"/>
                    <a:gd name="T76" fmla="+- 0 3456 2802"/>
                    <a:gd name="T77" fmla="*/ T76 w 3075"/>
                    <a:gd name="T78" fmla="+- 0 4887 3847"/>
                    <a:gd name="T79" fmla="*/ 4887 h 3200"/>
                    <a:gd name="T80" fmla="+- 0 3452 2802"/>
                    <a:gd name="T81" fmla="*/ T80 w 3075"/>
                    <a:gd name="T82" fmla="+- 0 4867 3847"/>
                    <a:gd name="T83" fmla="*/ 4867 h 3200"/>
                    <a:gd name="T84" fmla="+- 0 3450 2802"/>
                    <a:gd name="T85" fmla="*/ T84 w 3075"/>
                    <a:gd name="T86" fmla="+- 0 4847 3847"/>
                    <a:gd name="T87" fmla="*/ 4847 h 3200"/>
                    <a:gd name="T88" fmla="+- 0 3450 2802"/>
                    <a:gd name="T89" fmla="*/ T88 w 3075"/>
                    <a:gd name="T90" fmla="+- 0 4847 3847"/>
                    <a:gd name="T91" fmla="*/ 4847 h 3200"/>
                    <a:gd name="T92" fmla="+- 0 3444 2802"/>
                    <a:gd name="T93" fmla="*/ T92 w 3075"/>
                    <a:gd name="T94" fmla="+- 0 4827 3847"/>
                    <a:gd name="T95" fmla="*/ 4827 h 3200"/>
                    <a:gd name="T96" fmla="+- 0 3437 2802"/>
                    <a:gd name="T97" fmla="*/ T96 w 3075"/>
                    <a:gd name="T98" fmla="+- 0 4827 3847"/>
                    <a:gd name="T99" fmla="*/ 4827 h 3200"/>
                    <a:gd name="T100" fmla="+- 0 3430 2802"/>
                    <a:gd name="T101" fmla="*/ T100 w 3075"/>
                    <a:gd name="T102" fmla="+- 0 4807 3847"/>
                    <a:gd name="T103" fmla="*/ 4807 h 3200"/>
                    <a:gd name="T104" fmla="+- 0 3426 2802"/>
                    <a:gd name="T105" fmla="*/ T104 w 3075"/>
                    <a:gd name="T106" fmla="+- 0 4807 3847"/>
                    <a:gd name="T107" fmla="*/ 4807 h 3200"/>
                    <a:gd name="T108" fmla="+- 0 3406 2802"/>
                    <a:gd name="T109" fmla="*/ T108 w 3075"/>
                    <a:gd name="T110" fmla="+- 0 4787 3847"/>
                    <a:gd name="T111" fmla="*/ 4787 h 3200"/>
                    <a:gd name="T112" fmla="+- 0 3379 2802"/>
                    <a:gd name="T113" fmla="*/ T112 w 3075"/>
                    <a:gd name="T114" fmla="+- 0 4787 3847"/>
                    <a:gd name="T115" fmla="*/ 4787 h 3200"/>
                    <a:gd name="T116" fmla="+- 0 3362 2802"/>
                    <a:gd name="T117" fmla="*/ T116 w 3075"/>
                    <a:gd name="T118" fmla="+- 0 4767 3847"/>
                    <a:gd name="T119" fmla="*/ 47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</a:cxnLst>
                  <a:rect l="0" t="0" r="r" b="b"/>
                  <a:pathLst>
                    <a:path w="3075" h="3200">
                      <a:moveTo>
                        <a:pt x="560" y="920"/>
                      </a:moveTo>
                      <a:lnTo>
                        <a:pt x="356" y="920"/>
                      </a:lnTo>
                      <a:lnTo>
                        <a:pt x="339" y="940"/>
                      </a:lnTo>
                      <a:lnTo>
                        <a:pt x="346" y="980"/>
                      </a:lnTo>
                      <a:lnTo>
                        <a:pt x="361" y="1040"/>
                      </a:lnTo>
                      <a:lnTo>
                        <a:pt x="376" y="1100"/>
                      </a:lnTo>
                      <a:lnTo>
                        <a:pt x="384" y="1140"/>
                      </a:lnTo>
                      <a:lnTo>
                        <a:pt x="386" y="1140"/>
                      </a:lnTo>
                      <a:lnTo>
                        <a:pt x="386" y="1160"/>
                      </a:lnTo>
                      <a:lnTo>
                        <a:pt x="615" y="1160"/>
                      </a:lnTo>
                      <a:lnTo>
                        <a:pt x="621" y="1140"/>
                      </a:lnTo>
                      <a:lnTo>
                        <a:pt x="626" y="1120"/>
                      </a:lnTo>
                      <a:lnTo>
                        <a:pt x="630" y="1120"/>
                      </a:lnTo>
                      <a:lnTo>
                        <a:pt x="633" y="1100"/>
                      </a:lnTo>
                      <a:lnTo>
                        <a:pt x="637" y="1100"/>
                      </a:lnTo>
                      <a:lnTo>
                        <a:pt x="643" y="1080"/>
                      </a:lnTo>
                      <a:lnTo>
                        <a:pt x="648" y="1060"/>
                      </a:lnTo>
                      <a:lnTo>
                        <a:pt x="652" y="1060"/>
                      </a:lnTo>
                      <a:lnTo>
                        <a:pt x="654" y="1040"/>
                      </a:lnTo>
                      <a:lnTo>
                        <a:pt x="650" y="1020"/>
                      </a:lnTo>
                      <a:lnTo>
                        <a:pt x="648" y="1000"/>
                      </a:lnTo>
                      <a:lnTo>
                        <a:pt x="642" y="980"/>
                      </a:lnTo>
                      <a:lnTo>
                        <a:pt x="635" y="980"/>
                      </a:lnTo>
                      <a:lnTo>
                        <a:pt x="628" y="960"/>
                      </a:lnTo>
                      <a:lnTo>
                        <a:pt x="624" y="960"/>
                      </a:lnTo>
                      <a:lnTo>
                        <a:pt x="604" y="940"/>
                      </a:lnTo>
                      <a:lnTo>
                        <a:pt x="577" y="940"/>
                      </a:lnTo>
                      <a:lnTo>
                        <a:pt x="560" y="9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5" name="Freeform 270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43 2802"/>
                    <a:gd name="T1" fmla="*/ T0 w 3075"/>
                    <a:gd name="T2" fmla="+- 0 4747 3847"/>
                    <a:gd name="T3" fmla="*/ 4747 h 3200"/>
                    <a:gd name="T4" fmla="+- 0 3158 2802"/>
                    <a:gd name="T5" fmla="*/ T4 w 3075"/>
                    <a:gd name="T6" fmla="+- 0 4747 3847"/>
                    <a:gd name="T7" fmla="*/ 4747 h 3200"/>
                    <a:gd name="T8" fmla="+- 0 3160 2802"/>
                    <a:gd name="T9" fmla="*/ T8 w 3075"/>
                    <a:gd name="T10" fmla="+- 0 4767 3847"/>
                    <a:gd name="T11" fmla="*/ 4767 h 3200"/>
                    <a:gd name="T12" fmla="+- 0 3353 2802"/>
                    <a:gd name="T13" fmla="*/ T12 w 3075"/>
                    <a:gd name="T14" fmla="+- 0 4767 3847"/>
                    <a:gd name="T15" fmla="*/ 4767 h 3200"/>
                    <a:gd name="T16" fmla="+- 0 3343 2802"/>
                    <a:gd name="T17" fmla="*/ T16 w 3075"/>
                    <a:gd name="T18" fmla="+- 0 4747 3847"/>
                    <a:gd name="T19" fmla="*/ 47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541" y="900"/>
                      </a:moveTo>
                      <a:lnTo>
                        <a:pt x="356" y="900"/>
                      </a:lnTo>
                      <a:lnTo>
                        <a:pt x="358" y="920"/>
                      </a:lnTo>
                      <a:lnTo>
                        <a:pt x="551" y="920"/>
                      </a:lnTo>
                      <a:lnTo>
                        <a:pt x="541" y="9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6" name="Freeform 271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50 2802"/>
                    <a:gd name="T1" fmla="*/ T0 w 3075"/>
                    <a:gd name="T2" fmla="+- 0 4547 3847"/>
                    <a:gd name="T3" fmla="*/ 4547 h 3200"/>
                    <a:gd name="T4" fmla="+- 0 3032 2802"/>
                    <a:gd name="T5" fmla="*/ T4 w 3075"/>
                    <a:gd name="T6" fmla="+- 0 4547 3847"/>
                    <a:gd name="T7" fmla="*/ 4547 h 3200"/>
                    <a:gd name="T8" fmla="+- 0 3038 2802"/>
                    <a:gd name="T9" fmla="*/ T8 w 3075"/>
                    <a:gd name="T10" fmla="+- 0 4587 3847"/>
                    <a:gd name="T11" fmla="*/ 4587 h 3200"/>
                    <a:gd name="T12" fmla="+- 0 3080 2802"/>
                    <a:gd name="T13" fmla="*/ T12 w 3075"/>
                    <a:gd name="T14" fmla="+- 0 4627 3847"/>
                    <a:gd name="T15" fmla="*/ 4627 h 3200"/>
                    <a:gd name="T16" fmla="+- 0 3122 2802"/>
                    <a:gd name="T17" fmla="*/ T16 w 3075"/>
                    <a:gd name="T18" fmla="+- 0 4727 3847"/>
                    <a:gd name="T19" fmla="*/ 4727 h 3200"/>
                    <a:gd name="T20" fmla="+- 0 3138 2802"/>
                    <a:gd name="T21" fmla="*/ T20 w 3075"/>
                    <a:gd name="T22" fmla="+- 0 4747 3847"/>
                    <a:gd name="T23" fmla="*/ 4747 h 3200"/>
                    <a:gd name="T24" fmla="+- 0 3334 2802"/>
                    <a:gd name="T25" fmla="*/ T24 w 3075"/>
                    <a:gd name="T26" fmla="+- 0 4747 3847"/>
                    <a:gd name="T27" fmla="*/ 4747 h 3200"/>
                    <a:gd name="T28" fmla="+- 0 3339 2802"/>
                    <a:gd name="T29" fmla="*/ T28 w 3075"/>
                    <a:gd name="T30" fmla="+- 0 4727 3847"/>
                    <a:gd name="T31" fmla="*/ 4727 h 3200"/>
                    <a:gd name="T32" fmla="+- 0 3366 2802"/>
                    <a:gd name="T33" fmla="*/ T32 w 3075"/>
                    <a:gd name="T34" fmla="+- 0 4727 3847"/>
                    <a:gd name="T35" fmla="*/ 4727 h 3200"/>
                    <a:gd name="T36" fmla="+- 0 3373 2802"/>
                    <a:gd name="T37" fmla="*/ T36 w 3075"/>
                    <a:gd name="T38" fmla="+- 0 4707 3847"/>
                    <a:gd name="T39" fmla="*/ 4707 h 3200"/>
                    <a:gd name="T40" fmla="+- 0 3386 2802"/>
                    <a:gd name="T41" fmla="*/ T40 w 3075"/>
                    <a:gd name="T42" fmla="+- 0 4707 3847"/>
                    <a:gd name="T43" fmla="*/ 4707 h 3200"/>
                    <a:gd name="T44" fmla="+- 0 3389 2802"/>
                    <a:gd name="T45" fmla="*/ T44 w 3075"/>
                    <a:gd name="T46" fmla="+- 0 4687 3847"/>
                    <a:gd name="T47" fmla="*/ 4687 h 3200"/>
                    <a:gd name="T48" fmla="+- 0 3399 2802"/>
                    <a:gd name="T49" fmla="*/ T48 w 3075"/>
                    <a:gd name="T50" fmla="+- 0 4687 3847"/>
                    <a:gd name="T51" fmla="*/ 4687 h 3200"/>
                    <a:gd name="T52" fmla="+- 0 3402 2802"/>
                    <a:gd name="T53" fmla="*/ T52 w 3075"/>
                    <a:gd name="T54" fmla="+- 0 4667 3847"/>
                    <a:gd name="T55" fmla="*/ 4667 h 3200"/>
                    <a:gd name="T56" fmla="+- 0 3405 2802"/>
                    <a:gd name="T57" fmla="*/ T56 w 3075"/>
                    <a:gd name="T58" fmla="+- 0 4647 3847"/>
                    <a:gd name="T59" fmla="*/ 4647 h 3200"/>
                    <a:gd name="T60" fmla="+- 0 3324 2802"/>
                    <a:gd name="T61" fmla="*/ T60 w 3075"/>
                    <a:gd name="T62" fmla="+- 0 4647 3847"/>
                    <a:gd name="T63" fmla="*/ 4647 h 3200"/>
                    <a:gd name="T64" fmla="+- 0 3328 2802"/>
                    <a:gd name="T65" fmla="*/ T64 w 3075"/>
                    <a:gd name="T66" fmla="+- 0 4627 3847"/>
                    <a:gd name="T67" fmla="*/ 4627 h 3200"/>
                    <a:gd name="T68" fmla="+- 0 3354 2802"/>
                    <a:gd name="T69" fmla="*/ T68 w 3075"/>
                    <a:gd name="T70" fmla="+- 0 4627 3847"/>
                    <a:gd name="T71" fmla="*/ 4627 h 3200"/>
                    <a:gd name="T72" fmla="+- 0 3358 2802"/>
                    <a:gd name="T73" fmla="*/ T72 w 3075"/>
                    <a:gd name="T74" fmla="+- 0 4607 3847"/>
                    <a:gd name="T75" fmla="*/ 4607 h 3200"/>
                    <a:gd name="T76" fmla="+- 0 3368 2802"/>
                    <a:gd name="T77" fmla="*/ T76 w 3075"/>
                    <a:gd name="T78" fmla="+- 0 4607 3847"/>
                    <a:gd name="T79" fmla="*/ 4607 h 3200"/>
                    <a:gd name="T80" fmla="+- 0 3374 2802"/>
                    <a:gd name="T81" fmla="*/ T80 w 3075"/>
                    <a:gd name="T82" fmla="+- 0 4587 3847"/>
                    <a:gd name="T83" fmla="*/ 4587 h 3200"/>
                    <a:gd name="T84" fmla="+- 0 3461 2802"/>
                    <a:gd name="T85" fmla="*/ T84 w 3075"/>
                    <a:gd name="T86" fmla="+- 0 4587 3847"/>
                    <a:gd name="T87" fmla="*/ 4587 h 3200"/>
                    <a:gd name="T88" fmla="+- 0 3450 2802"/>
                    <a:gd name="T89" fmla="*/ T88 w 3075"/>
                    <a:gd name="T90" fmla="+- 0 4547 3847"/>
                    <a:gd name="T91" fmla="*/ 45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</a:cxnLst>
                  <a:rect l="0" t="0" r="r" b="b"/>
                  <a:pathLst>
                    <a:path w="3075" h="3200">
                      <a:moveTo>
                        <a:pt x="648" y="700"/>
                      </a:moveTo>
                      <a:lnTo>
                        <a:pt x="230" y="700"/>
                      </a:lnTo>
                      <a:lnTo>
                        <a:pt x="236" y="740"/>
                      </a:lnTo>
                      <a:lnTo>
                        <a:pt x="278" y="780"/>
                      </a:lnTo>
                      <a:lnTo>
                        <a:pt x="320" y="880"/>
                      </a:lnTo>
                      <a:lnTo>
                        <a:pt x="336" y="900"/>
                      </a:lnTo>
                      <a:lnTo>
                        <a:pt x="532" y="900"/>
                      </a:lnTo>
                      <a:lnTo>
                        <a:pt x="537" y="880"/>
                      </a:lnTo>
                      <a:lnTo>
                        <a:pt x="564" y="880"/>
                      </a:lnTo>
                      <a:lnTo>
                        <a:pt x="571" y="860"/>
                      </a:lnTo>
                      <a:lnTo>
                        <a:pt x="584" y="860"/>
                      </a:lnTo>
                      <a:lnTo>
                        <a:pt x="587" y="840"/>
                      </a:lnTo>
                      <a:lnTo>
                        <a:pt x="597" y="840"/>
                      </a:lnTo>
                      <a:lnTo>
                        <a:pt x="600" y="820"/>
                      </a:lnTo>
                      <a:lnTo>
                        <a:pt x="603" y="800"/>
                      </a:lnTo>
                      <a:lnTo>
                        <a:pt x="522" y="800"/>
                      </a:lnTo>
                      <a:lnTo>
                        <a:pt x="526" y="780"/>
                      </a:lnTo>
                      <a:lnTo>
                        <a:pt x="552" y="780"/>
                      </a:lnTo>
                      <a:lnTo>
                        <a:pt x="556" y="760"/>
                      </a:lnTo>
                      <a:lnTo>
                        <a:pt x="566" y="760"/>
                      </a:lnTo>
                      <a:lnTo>
                        <a:pt x="572" y="740"/>
                      </a:lnTo>
                      <a:lnTo>
                        <a:pt x="659" y="740"/>
                      </a:lnTo>
                      <a:lnTo>
                        <a:pt x="648" y="7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7" name="Freeform 272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49 2802"/>
                    <a:gd name="T1" fmla="*/ T0 w 3075"/>
                    <a:gd name="T2" fmla="+- 0 4627 3847"/>
                    <a:gd name="T3" fmla="*/ 4627 h 3200"/>
                    <a:gd name="T4" fmla="+- 0 3391 2802"/>
                    <a:gd name="T5" fmla="*/ T4 w 3075"/>
                    <a:gd name="T6" fmla="+- 0 4627 3847"/>
                    <a:gd name="T7" fmla="*/ 4627 h 3200"/>
                    <a:gd name="T8" fmla="+- 0 3383 2802"/>
                    <a:gd name="T9" fmla="*/ T8 w 3075"/>
                    <a:gd name="T10" fmla="+- 0 4647 3847"/>
                    <a:gd name="T11" fmla="*/ 4647 h 3200"/>
                    <a:gd name="T12" fmla="+- 0 3438 2802"/>
                    <a:gd name="T13" fmla="*/ T12 w 3075"/>
                    <a:gd name="T14" fmla="+- 0 4647 3847"/>
                    <a:gd name="T15" fmla="*/ 4647 h 3200"/>
                    <a:gd name="T16" fmla="+- 0 3449 2802"/>
                    <a:gd name="T17" fmla="*/ T16 w 3075"/>
                    <a:gd name="T18" fmla="+- 0 4627 3847"/>
                    <a:gd name="T19" fmla="*/ 46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47" y="780"/>
                      </a:moveTo>
                      <a:lnTo>
                        <a:pt x="589" y="780"/>
                      </a:lnTo>
                      <a:lnTo>
                        <a:pt x="581" y="800"/>
                      </a:lnTo>
                      <a:lnTo>
                        <a:pt x="636" y="800"/>
                      </a:lnTo>
                      <a:lnTo>
                        <a:pt x="647" y="7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8" name="Freeform 273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80 2802"/>
                    <a:gd name="T1" fmla="*/ T0 w 3075"/>
                    <a:gd name="T2" fmla="+- 0 4627 3847"/>
                    <a:gd name="T3" fmla="*/ 4627 h 3200"/>
                    <a:gd name="T4" fmla="+- 0 3467 2802"/>
                    <a:gd name="T5" fmla="*/ T4 w 3075"/>
                    <a:gd name="T6" fmla="+- 0 4627 3847"/>
                    <a:gd name="T7" fmla="*/ 4627 h 3200"/>
                    <a:gd name="T8" fmla="+- 0 3474 2802"/>
                    <a:gd name="T9" fmla="*/ T8 w 3075"/>
                    <a:gd name="T10" fmla="+- 0 4647 3847"/>
                    <a:gd name="T11" fmla="*/ 4647 h 3200"/>
                    <a:gd name="T12" fmla="+- 0 3480 2802"/>
                    <a:gd name="T13" fmla="*/ T12 w 3075"/>
                    <a:gd name="T14" fmla="+- 0 4627 3847"/>
                    <a:gd name="T15" fmla="*/ 46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3075" h="3200">
                      <a:moveTo>
                        <a:pt x="678" y="780"/>
                      </a:moveTo>
                      <a:lnTo>
                        <a:pt x="665" y="780"/>
                      </a:lnTo>
                      <a:lnTo>
                        <a:pt x="672" y="800"/>
                      </a:lnTo>
                      <a:lnTo>
                        <a:pt x="678" y="7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9" name="Freeform 274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80 2802"/>
                    <a:gd name="T1" fmla="*/ T0 w 3075"/>
                    <a:gd name="T2" fmla="+- 0 4607 3847"/>
                    <a:gd name="T3" fmla="*/ 4607 h 3200"/>
                    <a:gd name="T4" fmla="+- 0 3401 2802"/>
                    <a:gd name="T5" fmla="*/ T4 w 3075"/>
                    <a:gd name="T6" fmla="+- 0 4607 3847"/>
                    <a:gd name="T7" fmla="*/ 4607 h 3200"/>
                    <a:gd name="T8" fmla="+- 0 3401 2802"/>
                    <a:gd name="T9" fmla="*/ T8 w 3075"/>
                    <a:gd name="T10" fmla="+- 0 4627 3847"/>
                    <a:gd name="T11" fmla="*/ 4627 h 3200"/>
                    <a:gd name="T12" fmla="+- 0 3480 2802"/>
                    <a:gd name="T13" fmla="*/ T12 w 3075"/>
                    <a:gd name="T14" fmla="+- 0 4627 3847"/>
                    <a:gd name="T15" fmla="*/ 4627 h 3200"/>
                    <a:gd name="T16" fmla="+- 0 3480 2802"/>
                    <a:gd name="T17" fmla="*/ T16 w 3075"/>
                    <a:gd name="T18" fmla="+- 0 4607 3847"/>
                    <a:gd name="T19" fmla="*/ 46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78" y="760"/>
                      </a:moveTo>
                      <a:lnTo>
                        <a:pt x="599" y="760"/>
                      </a:lnTo>
                      <a:lnTo>
                        <a:pt x="599" y="780"/>
                      </a:lnTo>
                      <a:lnTo>
                        <a:pt x="678" y="780"/>
                      </a:lnTo>
                      <a:lnTo>
                        <a:pt x="678" y="7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0" name="Freeform 275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75 2802"/>
                    <a:gd name="T1" fmla="*/ T0 w 3075"/>
                    <a:gd name="T2" fmla="+- 0 4587 3847"/>
                    <a:gd name="T3" fmla="*/ 4587 h 3200"/>
                    <a:gd name="T4" fmla="+- 0 3385 2802"/>
                    <a:gd name="T5" fmla="*/ T4 w 3075"/>
                    <a:gd name="T6" fmla="+- 0 4587 3847"/>
                    <a:gd name="T7" fmla="*/ 4587 h 3200"/>
                    <a:gd name="T8" fmla="+- 0 3392 2802"/>
                    <a:gd name="T9" fmla="*/ T8 w 3075"/>
                    <a:gd name="T10" fmla="+- 0 4607 3847"/>
                    <a:gd name="T11" fmla="*/ 4607 h 3200"/>
                    <a:gd name="T12" fmla="+- 0 3475 2802"/>
                    <a:gd name="T13" fmla="*/ T12 w 3075"/>
                    <a:gd name="T14" fmla="+- 0 4607 3847"/>
                    <a:gd name="T15" fmla="*/ 4607 h 3200"/>
                    <a:gd name="T16" fmla="+- 0 3475 2802"/>
                    <a:gd name="T17" fmla="*/ T16 w 3075"/>
                    <a:gd name="T18" fmla="+- 0 4587 3847"/>
                    <a:gd name="T19" fmla="*/ 45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73" y="740"/>
                      </a:moveTo>
                      <a:lnTo>
                        <a:pt x="583" y="740"/>
                      </a:lnTo>
                      <a:lnTo>
                        <a:pt x="590" y="760"/>
                      </a:lnTo>
                      <a:lnTo>
                        <a:pt x="673" y="760"/>
                      </a:lnTo>
                      <a:lnTo>
                        <a:pt x="673" y="7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1" name="Freeform 276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44 2802"/>
                    <a:gd name="T1" fmla="*/ T0 w 3075"/>
                    <a:gd name="T2" fmla="+- 0 4527 3847"/>
                    <a:gd name="T3" fmla="*/ 4527 h 3200"/>
                    <a:gd name="T4" fmla="+- 0 3083 2802"/>
                    <a:gd name="T5" fmla="*/ T4 w 3075"/>
                    <a:gd name="T6" fmla="+- 0 4527 3847"/>
                    <a:gd name="T7" fmla="*/ 4527 h 3200"/>
                    <a:gd name="T8" fmla="+- 0 3066 2802"/>
                    <a:gd name="T9" fmla="*/ T8 w 3075"/>
                    <a:gd name="T10" fmla="+- 0 4547 3847"/>
                    <a:gd name="T11" fmla="*/ 4547 h 3200"/>
                    <a:gd name="T12" fmla="+- 0 3450 2802"/>
                    <a:gd name="T13" fmla="*/ T12 w 3075"/>
                    <a:gd name="T14" fmla="+- 0 4547 3847"/>
                    <a:gd name="T15" fmla="*/ 4547 h 3200"/>
                    <a:gd name="T16" fmla="+- 0 3444 2802"/>
                    <a:gd name="T17" fmla="*/ T16 w 3075"/>
                    <a:gd name="T18" fmla="+- 0 4527 3847"/>
                    <a:gd name="T19" fmla="*/ 45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42" y="680"/>
                      </a:moveTo>
                      <a:lnTo>
                        <a:pt x="281" y="680"/>
                      </a:lnTo>
                      <a:lnTo>
                        <a:pt x="264" y="700"/>
                      </a:lnTo>
                      <a:lnTo>
                        <a:pt x="648" y="700"/>
                      </a:lnTo>
                      <a:lnTo>
                        <a:pt x="642" y="6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2" name="Freeform 277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36 2802"/>
                    <a:gd name="T1" fmla="*/ T0 w 3075"/>
                    <a:gd name="T2" fmla="+- 0 4507 3847"/>
                    <a:gd name="T3" fmla="*/ 4507 h 3200"/>
                    <a:gd name="T4" fmla="+- 0 3092 2802"/>
                    <a:gd name="T5" fmla="*/ T4 w 3075"/>
                    <a:gd name="T6" fmla="+- 0 4507 3847"/>
                    <a:gd name="T7" fmla="*/ 4507 h 3200"/>
                    <a:gd name="T8" fmla="+- 0 3090 2802"/>
                    <a:gd name="T9" fmla="*/ T8 w 3075"/>
                    <a:gd name="T10" fmla="+- 0 4527 3847"/>
                    <a:gd name="T11" fmla="*/ 4527 h 3200"/>
                    <a:gd name="T12" fmla="+- 0 3437 2802"/>
                    <a:gd name="T13" fmla="*/ T12 w 3075"/>
                    <a:gd name="T14" fmla="+- 0 4527 3847"/>
                    <a:gd name="T15" fmla="*/ 4527 h 3200"/>
                    <a:gd name="T16" fmla="+- 0 3436 2802"/>
                    <a:gd name="T17" fmla="*/ T16 w 3075"/>
                    <a:gd name="T18" fmla="+- 0 4507 3847"/>
                    <a:gd name="T19" fmla="*/ 45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34" y="660"/>
                      </a:moveTo>
                      <a:lnTo>
                        <a:pt x="290" y="660"/>
                      </a:lnTo>
                      <a:lnTo>
                        <a:pt x="288" y="680"/>
                      </a:lnTo>
                      <a:lnTo>
                        <a:pt x="635" y="680"/>
                      </a:lnTo>
                      <a:lnTo>
                        <a:pt x="634" y="6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3" name="Freeform 278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415 2802"/>
                    <a:gd name="T1" fmla="*/ T0 w 3075"/>
                    <a:gd name="T2" fmla="+- 0 4487 3847"/>
                    <a:gd name="T3" fmla="*/ 4487 h 3200"/>
                    <a:gd name="T4" fmla="+- 0 3082 2802"/>
                    <a:gd name="T5" fmla="*/ T4 w 3075"/>
                    <a:gd name="T6" fmla="+- 0 4487 3847"/>
                    <a:gd name="T7" fmla="*/ 4487 h 3200"/>
                    <a:gd name="T8" fmla="+- 0 3092 2802"/>
                    <a:gd name="T9" fmla="*/ T8 w 3075"/>
                    <a:gd name="T10" fmla="+- 0 4507 3847"/>
                    <a:gd name="T11" fmla="*/ 4507 h 3200"/>
                    <a:gd name="T12" fmla="+- 0 3419 2802"/>
                    <a:gd name="T13" fmla="*/ T12 w 3075"/>
                    <a:gd name="T14" fmla="+- 0 4507 3847"/>
                    <a:gd name="T15" fmla="*/ 4507 h 3200"/>
                    <a:gd name="T16" fmla="+- 0 3415 2802"/>
                    <a:gd name="T17" fmla="*/ T16 w 3075"/>
                    <a:gd name="T18" fmla="+- 0 4487 3847"/>
                    <a:gd name="T19" fmla="*/ 44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613" y="640"/>
                      </a:moveTo>
                      <a:lnTo>
                        <a:pt x="280" y="640"/>
                      </a:lnTo>
                      <a:lnTo>
                        <a:pt x="290" y="660"/>
                      </a:lnTo>
                      <a:lnTo>
                        <a:pt x="617" y="660"/>
                      </a:lnTo>
                      <a:lnTo>
                        <a:pt x="613" y="6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4" name="Freeform 279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78 2802"/>
                    <a:gd name="T1" fmla="*/ T0 w 3075"/>
                    <a:gd name="T2" fmla="+- 0 4407 3847"/>
                    <a:gd name="T3" fmla="*/ 4407 h 3200"/>
                    <a:gd name="T4" fmla="+- 0 3078 2802"/>
                    <a:gd name="T5" fmla="*/ T4 w 3075"/>
                    <a:gd name="T6" fmla="+- 0 4407 3847"/>
                    <a:gd name="T7" fmla="*/ 4407 h 3200"/>
                    <a:gd name="T8" fmla="+- 0 3070 2802"/>
                    <a:gd name="T9" fmla="*/ T8 w 3075"/>
                    <a:gd name="T10" fmla="+- 0 4447 3847"/>
                    <a:gd name="T11" fmla="*/ 4447 h 3200"/>
                    <a:gd name="T12" fmla="+- 0 3072 2802"/>
                    <a:gd name="T13" fmla="*/ T12 w 3075"/>
                    <a:gd name="T14" fmla="+- 0 4447 3847"/>
                    <a:gd name="T15" fmla="*/ 4447 h 3200"/>
                    <a:gd name="T16" fmla="+- 0 3079 2802"/>
                    <a:gd name="T17" fmla="*/ T16 w 3075"/>
                    <a:gd name="T18" fmla="+- 0 4487 3847"/>
                    <a:gd name="T19" fmla="*/ 4487 h 3200"/>
                    <a:gd name="T20" fmla="+- 0 3407 2802"/>
                    <a:gd name="T21" fmla="*/ T20 w 3075"/>
                    <a:gd name="T22" fmla="+- 0 4487 3847"/>
                    <a:gd name="T23" fmla="*/ 4487 h 3200"/>
                    <a:gd name="T24" fmla="+- 0 3400 2802"/>
                    <a:gd name="T25" fmla="*/ T24 w 3075"/>
                    <a:gd name="T26" fmla="+- 0 4467 3847"/>
                    <a:gd name="T27" fmla="*/ 4467 h 3200"/>
                    <a:gd name="T28" fmla="+- 0 3390 2802"/>
                    <a:gd name="T29" fmla="*/ T28 w 3075"/>
                    <a:gd name="T30" fmla="+- 0 4467 3847"/>
                    <a:gd name="T31" fmla="*/ 4467 h 3200"/>
                    <a:gd name="T32" fmla="+- 0 3382 2802"/>
                    <a:gd name="T33" fmla="*/ T32 w 3075"/>
                    <a:gd name="T34" fmla="+- 0 4427 3847"/>
                    <a:gd name="T35" fmla="*/ 4427 h 3200"/>
                    <a:gd name="T36" fmla="+- 0 3378 2802"/>
                    <a:gd name="T37" fmla="*/ T36 w 3075"/>
                    <a:gd name="T38" fmla="+- 0 4427 3847"/>
                    <a:gd name="T39" fmla="*/ 4427 h 3200"/>
                    <a:gd name="T40" fmla="+- 0 3378 2802"/>
                    <a:gd name="T41" fmla="*/ T40 w 3075"/>
                    <a:gd name="T42" fmla="+- 0 4407 3847"/>
                    <a:gd name="T43" fmla="*/ 44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3075" h="3200">
                      <a:moveTo>
                        <a:pt x="576" y="560"/>
                      </a:moveTo>
                      <a:lnTo>
                        <a:pt x="276" y="560"/>
                      </a:lnTo>
                      <a:lnTo>
                        <a:pt x="268" y="600"/>
                      </a:lnTo>
                      <a:lnTo>
                        <a:pt x="270" y="600"/>
                      </a:lnTo>
                      <a:lnTo>
                        <a:pt x="277" y="640"/>
                      </a:lnTo>
                      <a:lnTo>
                        <a:pt x="605" y="640"/>
                      </a:lnTo>
                      <a:lnTo>
                        <a:pt x="598" y="620"/>
                      </a:lnTo>
                      <a:lnTo>
                        <a:pt x="588" y="620"/>
                      </a:lnTo>
                      <a:lnTo>
                        <a:pt x="580" y="580"/>
                      </a:lnTo>
                      <a:lnTo>
                        <a:pt x="576" y="580"/>
                      </a:lnTo>
                      <a:lnTo>
                        <a:pt x="576" y="5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5" name="Freeform 280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71 2802"/>
                    <a:gd name="T1" fmla="*/ T0 w 3075"/>
                    <a:gd name="T2" fmla="+- 0 4387 3847"/>
                    <a:gd name="T3" fmla="*/ 4387 h 3200"/>
                    <a:gd name="T4" fmla="+- 0 3081 2802"/>
                    <a:gd name="T5" fmla="*/ T4 w 3075"/>
                    <a:gd name="T6" fmla="+- 0 4387 3847"/>
                    <a:gd name="T7" fmla="*/ 4387 h 3200"/>
                    <a:gd name="T8" fmla="+- 0 3082 2802"/>
                    <a:gd name="T9" fmla="*/ T8 w 3075"/>
                    <a:gd name="T10" fmla="+- 0 4407 3847"/>
                    <a:gd name="T11" fmla="*/ 4407 h 3200"/>
                    <a:gd name="T12" fmla="+- 0 3372 2802"/>
                    <a:gd name="T13" fmla="*/ T12 w 3075"/>
                    <a:gd name="T14" fmla="+- 0 4407 3847"/>
                    <a:gd name="T15" fmla="*/ 4407 h 3200"/>
                    <a:gd name="T16" fmla="+- 0 3371 2802"/>
                    <a:gd name="T17" fmla="*/ T16 w 3075"/>
                    <a:gd name="T18" fmla="+- 0 4387 3847"/>
                    <a:gd name="T19" fmla="*/ 438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569" y="540"/>
                      </a:moveTo>
                      <a:lnTo>
                        <a:pt x="279" y="540"/>
                      </a:lnTo>
                      <a:lnTo>
                        <a:pt x="280" y="560"/>
                      </a:lnTo>
                      <a:lnTo>
                        <a:pt x="570" y="560"/>
                      </a:lnTo>
                      <a:lnTo>
                        <a:pt x="569" y="54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6" name="Freeform 281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2979 2802"/>
                    <a:gd name="T1" fmla="*/ T0 w 3075"/>
                    <a:gd name="T2" fmla="+- 0 3847 3847"/>
                    <a:gd name="T3" fmla="*/ 3847 h 3200"/>
                    <a:gd name="T4" fmla="+- 0 2802 2802"/>
                    <a:gd name="T5" fmla="*/ T4 w 3075"/>
                    <a:gd name="T6" fmla="+- 0 3847 3847"/>
                    <a:gd name="T7" fmla="*/ 3847 h 3200"/>
                    <a:gd name="T8" fmla="+- 0 2849 2802"/>
                    <a:gd name="T9" fmla="*/ T8 w 3075"/>
                    <a:gd name="T10" fmla="+- 0 3927 3847"/>
                    <a:gd name="T11" fmla="*/ 3927 h 3200"/>
                    <a:gd name="T12" fmla="+- 0 2894 2802"/>
                    <a:gd name="T13" fmla="*/ T12 w 3075"/>
                    <a:gd name="T14" fmla="+- 0 4047 3847"/>
                    <a:gd name="T15" fmla="*/ 4047 h 3200"/>
                    <a:gd name="T16" fmla="+- 0 2936 2802"/>
                    <a:gd name="T17" fmla="*/ T16 w 3075"/>
                    <a:gd name="T18" fmla="+- 0 4147 3847"/>
                    <a:gd name="T19" fmla="*/ 4147 h 3200"/>
                    <a:gd name="T20" fmla="+- 0 2976 2802"/>
                    <a:gd name="T21" fmla="*/ T20 w 3075"/>
                    <a:gd name="T22" fmla="+- 0 4267 3847"/>
                    <a:gd name="T23" fmla="*/ 4267 h 3200"/>
                    <a:gd name="T24" fmla="+- 0 3009 2802"/>
                    <a:gd name="T25" fmla="*/ T24 w 3075"/>
                    <a:gd name="T26" fmla="+- 0 4387 3847"/>
                    <a:gd name="T27" fmla="*/ 4387 h 3200"/>
                    <a:gd name="T28" fmla="+- 0 3016 2802"/>
                    <a:gd name="T29" fmla="*/ T28 w 3075"/>
                    <a:gd name="T30" fmla="+- 0 4367 3847"/>
                    <a:gd name="T31" fmla="*/ 4367 h 3200"/>
                    <a:gd name="T32" fmla="+- 0 3037 2802"/>
                    <a:gd name="T33" fmla="*/ T32 w 3075"/>
                    <a:gd name="T34" fmla="+- 0 4367 3847"/>
                    <a:gd name="T35" fmla="*/ 4367 h 3200"/>
                    <a:gd name="T36" fmla="+- 0 3045 2802"/>
                    <a:gd name="T37" fmla="*/ T36 w 3075"/>
                    <a:gd name="T38" fmla="+- 0 4347 3847"/>
                    <a:gd name="T39" fmla="*/ 4347 h 3200"/>
                    <a:gd name="T40" fmla="+- 0 3102 2802"/>
                    <a:gd name="T41" fmla="*/ T40 w 3075"/>
                    <a:gd name="T42" fmla="+- 0 4347 3847"/>
                    <a:gd name="T43" fmla="*/ 4347 h 3200"/>
                    <a:gd name="T44" fmla="+- 0 3098 2802"/>
                    <a:gd name="T45" fmla="*/ T44 w 3075"/>
                    <a:gd name="T46" fmla="+- 0 4327 3847"/>
                    <a:gd name="T47" fmla="*/ 4327 h 3200"/>
                    <a:gd name="T48" fmla="+- 0 3100 2802"/>
                    <a:gd name="T49" fmla="*/ T48 w 3075"/>
                    <a:gd name="T50" fmla="+- 0 4327 3847"/>
                    <a:gd name="T51" fmla="*/ 4327 h 3200"/>
                    <a:gd name="T52" fmla="+- 0 3106 2802"/>
                    <a:gd name="T53" fmla="*/ T52 w 3075"/>
                    <a:gd name="T54" fmla="+- 0 4307 3847"/>
                    <a:gd name="T55" fmla="*/ 4307 h 3200"/>
                    <a:gd name="T56" fmla="+- 0 3238 2802"/>
                    <a:gd name="T57" fmla="*/ T56 w 3075"/>
                    <a:gd name="T58" fmla="+- 0 4307 3847"/>
                    <a:gd name="T59" fmla="*/ 4307 h 3200"/>
                    <a:gd name="T60" fmla="+- 0 3237 2802"/>
                    <a:gd name="T61" fmla="*/ T60 w 3075"/>
                    <a:gd name="T62" fmla="+- 0 4287 3847"/>
                    <a:gd name="T63" fmla="*/ 4287 h 3200"/>
                    <a:gd name="T64" fmla="+- 0 3223 2802"/>
                    <a:gd name="T65" fmla="*/ T64 w 3075"/>
                    <a:gd name="T66" fmla="+- 0 4287 3847"/>
                    <a:gd name="T67" fmla="*/ 4287 h 3200"/>
                    <a:gd name="T68" fmla="+- 0 3221 2802"/>
                    <a:gd name="T69" fmla="*/ T68 w 3075"/>
                    <a:gd name="T70" fmla="+- 0 4267 3847"/>
                    <a:gd name="T71" fmla="*/ 4267 h 3200"/>
                    <a:gd name="T72" fmla="+- 0 3225 2802"/>
                    <a:gd name="T73" fmla="*/ T72 w 3075"/>
                    <a:gd name="T74" fmla="+- 0 4267 3847"/>
                    <a:gd name="T75" fmla="*/ 4267 h 3200"/>
                    <a:gd name="T76" fmla="+- 0 3222 2802"/>
                    <a:gd name="T77" fmla="*/ T76 w 3075"/>
                    <a:gd name="T78" fmla="+- 0 4247 3847"/>
                    <a:gd name="T79" fmla="*/ 4247 h 3200"/>
                    <a:gd name="T80" fmla="+- 0 3190 2802"/>
                    <a:gd name="T81" fmla="*/ T80 w 3075"/>
                    <a:gd name="T82" fmla="+- 0 4247 3847"/>
                    <a:gd name="T83" fmla="*/ 4247 h 3200"/>
                    <a:gd name="T84" fmla="+- 0 3186 2802"/>
                    <a:gd name="T85" fmla="*/ T84 w 3075"/>
                    <a:gd name="T86" fmla="+- 0 4227 3847"/>
                    <a:gd name="T87" fmla="*/ 4227 h 3200"/>
                    <a:gd name="T88" fmla="+- 0 3181 2802"/>
                    <a:gd name="T89" fmla="*/ T88 w 3075"/>
                    <a:gd name="T90" fmla="+- 0 4227 3847"/>
                    <a:gd name="T91" fmla="*/ 4227 h 3200"/>
                    <a:gd name="T92" fmla="+- 0 3178 2802"/>
                    <a:gd name="T93" fmla="*/ T92 w 3075"/>
                    <a:gd name="T94" fmla="+- 0 4207 3847"/>
                    <a:gd name="T95" fmla="*/ 4207 h 3200"/>
                    <a:gd name="T96" fmla="+- 0 3174 2802"/>
                    <a:gd name="T97" fmla="*/ T96 w 3075"/>
                    <a:gd name="T98" fmla="+- 0 4207 3847"/>
                    <a:gd name="T99" fmla="*/ 4207 h 3200"/>
                    <a:gd name="T100" fmla="+- 0 3170 2802"/>
                    <a:gd name="T101" fmla="*/ T100 w 3075"/>
                    <a:gd name="T102" fmla="+- 0 4187 3847"/>
                    <a:gd name="T103" fmla="*/ 4187 h 3200"/>
                    <a:gd name="T104" fmla="+- 0 3164 2802"/>
                    <a:gd name="T105" fmla="*/ T104 w 3075"/>
                    <a:gd name="T106" fmla="+- 0 4187 3847"/>
                    <a:gd name="T107" fmla="*/ 4187 h 3200"/>
                    <a:gd name="T108" fmla="+- 0 3149 2802"/>
                    <a:gd name="T109" fmla="*/ T108 w 3075"/>
                    <a:gd name="T110" fmla="+- 0 4167 3847"/>
                    <a:gd name="T111" fmla="*/ 4167 h 3200"/>
                    <a:gd name="T112" fmla="+- 0 3149 2802"/>
                    <a:gd name="T113" fmla="*/ T112 w 3075"/>
                    <a:gd name="T114" fmla="+- 0 4167 3847"/>
                    <a:gd name="T115" fmla="*/ 4167 h 3200"/>
                    <a:gd name="T116" fmla="+- 0 3140 2802"/>
                    <a:gd name="T117" fmla="*/ T116 w 3075"/>
                    <a:gd name="T118" fmla="+- 0 4147 3847"/>
                    <a:gd name="T119" fmla="*/ 4147 h 3200"/>
                    <a:gd name="T120" fmla="+- 0 3124 2802"/>
                    <a:gd name="T121" fmla="*/ T120 w 3075"/>
                    <a:gd name="T122" fmla="+- 0 4147 3847"/>
                    <a:gd name="T123" fmla="*/ 4147 h 3200"/>
                    <a:gd name="T124" fmla="+- 0 3109 2802"/>
                    <a:gd name="T125" fmla="*/ T124 w 3075"/>
                    <a:gd name="T126" fmla="+- 0 4127 3847"/>
                    <a:gd name="T127" fmla="*/ 4127 h 3200"/>
                    <a:gd name="T128" fmla="+- 0 3089 2802"/>
                    <a:gd name="T129" fmla="*/ T128 w 3075"/>
                    <a:gd name="T130" fmla="+- 0 4127 3847"/>
                    <a:gd name="T131" fmla="*/ 4127 h 3200"/>
                    <a:gd name="T132" fmla="+- 0 3079 2802"/>
                    <a:gd name="T133" fmla="*/ T132 w 3075"/>
                    <a:gd name="T134" fmla="+- 0 4107 3847"/>
                    <a:gd name="T135" fmla="*/ 4107 h 3200"/>
                    <a:gd name="T136" fmla="+- 0 3031 2802"/>
                    <a:gd name="T137" fmla="*/ T136 w 3075"/>
                    <a:gd name="T138" fmla="+- 0 4107 3847"/>
                    <a:gd name="T139" fmla="*/ 4107 h 3200"/>
                    <a:gd name="T140" fmla="+- 0 3028 2802"/>
                    <a:gd name="T141" fmla="*/ T140 w 3075"/>
                    <a:gd name="T142" fmla="+- 0 4087 3847"/>
                    <a:gd name="T143" fmla="*/ 4087 h 3200"/>
                    <a:gd name="T144" fmla="+- 0 3023 2802"/>
                    <a:gd name="T145" fmla="*/ T144 w 3075"/>
                    <a:gd name="T146" fmla="+- 0 4087 3847"/>
                    <a:gd name="T147" fmla="*/ 4087 h 3200"/>
                    <a:gd name="T148" fmla="+- 0 3013 2802"/>
                    <a:gd name="T149" fmla="*/ T148 w 3075"/>
                    <a:gd name="T150" fmla="+- 0 4067 3847"/>
                    <a:gd name="T151" fmla="*/ 4067 h 3200"/>
                    <a:gd name="T152" fmla="+- 0 3009 2802"/>
                    <a:gd name="T153" fmla="*/ T152 w 3075"/>
                    <a:gd name="T154" fmla="+- 0 4067 3847"/>
                    <a:gd name="T155" fmla="*/ 4067 h 3200"/>
                    <a:gd name="T156" fmla="+- 0 3007 2802"/>
                    <a:gd name="T157" fmla="*/ T156 w 3075"/>
                    <a:gd name="T158" fmla="+- 0 4047 3847"/>
                    <a:gd name="T159" fmla="*/ 4047 h 3200"/>
                    <a:gd name="T160" fmla="+- 0 3012 2802"/>
                    <a:gd name="T161" fmla="*/ T160 w 3075"/>
                    <a:gd name="T162" fmla="+- 0 4027 3847"/>
                    <a:gd name="T163" fmla="*/ 4027 h 3200"/>
                    <a:gd name="T164" fmla="+- 0 3025 2802"/>
                    <a:gd name="T165" fmla="*/ T164 w 3075"/>
                    <a:gd name="T166" fmla="+- 0 4027 3847"/>
                    <a:gd name="T167" fmla="*/ 4027 h 3200"/>
                    <a:gd name="T168" fmla="+- 0 3028 2802"/>
                    <a:gd name="T169" fmla="*/ T168 w 3075"/>
                    <a:gd name="T170" fmla="+- 0 4007 3847"/>
                    <a:gd name="T171" fmla="*/ 4007 h 3200"/>
                    <a:gd name="T172" fmla="+- 0 3027 2802"/>
                    <a:gd name="T173" fmla="*/ T172 w 3075"/>
                    <a:gd name="T174" fmla="+- 0 4007 3847"/>
                    <a:gd name="T175" fmla="*/ 4007 h 3200"/>
                    <a:gd name="T176" fmla="+- 0 3027 2802"/>
                    <a:gd name="T177" fmla="*/ T176 w 3075"/>
                    <a:gd name="T178" fmla="+- 0 3987 3847"/>
                    <a:gd name="T179" fmla="*/ 3987 h 3200"/>
                    <a:gd name="T180" fmla="+- 0 3026 2802"/>
                    <a:gd name="T181" fmla="*/ T180 w 3075"/>
                    <a:gd name="T182" fmla="+- 0 3987 3847"/>
                    <a:gd name="T183" fmla="*/ 3987 h 3200"/>
                    <a:gd name="T184" fmla="+- 0 3021 2802"/>
                    <a:gd name="T185" fmla="*/ T184 w 3075"/>
                    <a:gd name="T186" fmla="+- 0 3967 3847"/>
                    <a:gd name="T187" fmla="*/ 3967 h 3200"/>
                    <a:gd name="T188" fmla="+- 0 3018 2802"/>
                    <a:gd name="T189" fmla="*/ T188 w 3075"/>
                    <a:gd name="T190" fmla="+- 0 3967 3847"/>
                    <a:gd name="T191" fmla="*/ 3967 h 3200"/>
                    <a:gd name="T192" fmla="+- 0 3013 2802"/>
                    <a:gd name="T193" fmla="*/ T192 w 3075"/>
                    <a:gd name="T194" fmla="+- 0 3947 3847"/>
                    <a:gd name="T195" fmla="*/ 3947 h 3200"/>
                    <a:gd name="T196" fmla="+- 0 2992 2802"/>
                    <a:gd name="T197" fmla="*/ T196 w 3075"/>
                    <a:gd name="T198" fmla="+- 0 3947 3847"/>
                    <a:gd name="T199" fmla="*/ 3947 h 3200"/>
                    <a:gd name="T200" fmla="+- 0 2992 2802"/>
                    <a:gd name="T201" fmla="*/ T200 w 3075"/>
                    <a:gd name="T202" fmla="+- 0 3927 3847"/>
                    <a:gd name="T203" fmla="*/ 3927 h 3200"/>
                    <a:gd name="T204" fmla="+- 0 2994 2802"/>
                    <a:gd name="T205" fmla="*/ T204 w 3075"/>
                    <a:gd name="T206" fmla="+- 0 3927 3847"/>
                    <a:gd name="T207" fmla="*/ 3927 h 3200"/>
                    <a:gd name="T208" fmla="+- 0 2990 2802"/>
                    <a:gd name="T209" fmla="*/ T208 w 3075"/>
                    <a:gd name="T210" fmla="+- 0 3907 3847"/>
                    <a:gd name="T211" fmla="*/ 3907 h 3200"/>
                    <a:gd name="T212" fmla="+- 0 2972 2802"/>
                    <a:gd name="T213" fmla="*/ T212 w 3075"/>
                    <a:gd name="T214" fmla="+- 0 3907 3847"/>
                    <a:gd name="T215" fmla="*/ 3907 h 3200"/>
                    <a:gd name="T216" fmla="+- 0 2968 2802"/>
                    <a:gd name="T217" fmla="*/ T216 w 3075"/>
                    <a:gd name="T218" fmla="+- 0 3887 3847"/>
                    <a:gd name="T219" fmla="*/ 3887 h 3200"/>
                    <a:gd name="T220" fmla="+- 0 2967 2802"/>
                    <a:gd name="T221" fmla="*/ T220 w 3075"/>
                    <a:gd name="T222" fmla="+- 0 3887 3847"/>
                    <a:gd name="T223" fmla="*/ 3887 h 3200"/>
                    <a:gd name="T224" fmla="+- 0 2969 2802"/>
                    <a:gd name="T225" fmla="*/ T224 w 3075"/>
                    <a:gd name="T226" fmla="+- 0 3867 3847"/>
                    <a:gd name="T227" fmla="*/ 3867 h 3200"/>
                    <a:gd name="T228" fmla="+- 0 2974 2802"/>
                    <a:gd name="T229" fmla="*/ T228 w 3075"/>
                    <a:gd name="T230" fmla="+- 0 3867 3847"/>
                    <a:gd name="T231" fmla="*/ 3867 h 3200"/>
                    <a:gd name="T232" fmla="+- 0 2979 2802"/>
                    <a:gd name="T233" fmla="*/ T232 w 3075"/>
                    <a:gd name="T234" fmla="+- 0 3847 3847"/>
                    <a:gd name="T235" fmla="*/ 38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</a:cxnLst>
                  <a:rect l="0" t="0" r="r" b="b"/>
                  <a:pathLst>
                    <a:path w="3075" h="3200">
                      <a:moveTo>
                        <a:pt x="177" y="0"/>
                      </a:moveTo>
                      <a:lnTo>
                        <a:pt x="0" y="0"/>
                      </a:lnTo>
                      <a:lnTo>
                        <a:pt x="47" y="80"/>
                      </a:lnTo>
                      <a:lnTo>
                        <a:pt x="92" y="200"/>
                      </a:lnTo>
                      <a:lnTo>
                        <a:pt x="134" y="300"/>
                      </a:lnTo>
                      <a:lnTo>
                        <a:pt x="174" y="420"/>
                      </a:lnTo>
                      <a:lnTo>
                        <a:pt x="207" y="540"/>
                      </a:lnTo>
                      <a:lnTo>
                        <a:pt x="214" y="520"/>
                      </a:lnTo>
                      <a:lnTo>
                        <a:pt x="235" y="520"/>
                      </a:lnTo>
                      <a:lnTo>
                        <a:pt x="243" y="500"/>
                      </a:lnTo>
                      <a:lnTo>
                        <a:pt x="300" y="500"/>
                      </a:lnTo>
                      <a:lnTo>
                        <a:pt x="296" y="480"/>
                      </a:lnTo>
                      <a:lnTo>
                        <a:pt x="298" y="480"/>
                      </a:lnTo>
                      <a:lnTo>
                        <a:pt x="304" y="460"/>
                      </a:lnTo>
                      <a:lnTo>
                        <a:pt x="436" y="460"/>
                      </a:lnTo>
                      <a:lnTo>
                        <a:pt x="435" y="440"/>
                      </a:lnTo>
                      <a:lnTo>
                        <a:pt x="421" y="440"/>
                      </a:lnTo>
                      <a:lnTo>
                        <a:pt x="419" y="420"/>
                      </a:lnTo>
                      <a:lnTo>
                        <a:pt x="423" y="420"/>
                      </a:lnTo>
                      <a:lnTo>
                        <a:pt x="420" y="400"/>
                      </a:lnTo>
                      <a:lnTo>
                        <a:pt x="388" y="400"/>
                      </a:lnTo>
                      <a:lnTo>
                        <a:pt x="384" y="380"/>
                      </a:lnTo>
                      <a:lnTo>
                        <a:pt x="379" y="380"/>
                      </a:lnTo>
                      <a:lnTo>
                        <a:pt x="376" y="360"/>
                      </a:lnTo>
                      <a:lnTo>
                        <a:pt x="372" y="360"/>
                      </a:lnTo>
                      <a:lnTo>
                        <a:pt x="368" y="340"/>
                      </a:lnTo>
                      <a:lnTo>
                        <a:pt x="362" y="340"/>
                      </a:lnTo>
                      <a:lnTo>
                        <a:pt x="347" y="320"/>
                      </a:lnTo>
                      <a:lnTo>
                        <a:pt x="338" y="300"/>
                      </a:lnTo>
                      <a:lnTo>
                        <a:pt x="322" y="300"/>
                      </a:lnTo>
                      <a:lnTo>
                        <a:pt x="307" y="280"/>
                      </a:lnTo>
                      <a:lnTo>
                        <a:pt x="287" y="280"/>
                      </a:lnTo>
                      <a:lnTo>
                        <a:pt x="277" y="260"/>
                      </a:lnTo>
                      <a:lnTo>
                        <a:pt x="229" y="260"/>
                      </a:lnTo>
                      <a:lnTo>
                        <a:pt x="226" y="240"/>
                      </a:lnTo>
                      <a:lnTo>
                        <a:pt x="221" y="240"/>
                      </a:lnTo>
                      <a:lnTo>
                        <a:pt x="211" y="220"/>
                      </a:lnTo>
                      <a:lnTo>
                        <a:pt x="207" y="220"/>
                      </a:lnTo>
                      <a:lnTo>
                        <a:pt x="205" y="200"/>
                      </a:lnTo>
                      <a:lnTo>
                        <a:pt x="210" y="180"/>
                      </a:lnTo>
                      <a:lnTo>
                        <a:pt x="223" y="180"/>
                      </a:lnTo>
                      <a:lnTo>
                        <a:pt x="226" y="160"/>
                      </a:lnTo>
                      <a:lnTo>
                        <a:pt x="225" y="160"/>
                      </a:lnTo>
                      <a:lnTo>
                        <a:pt x="225" y="140"/>
                      </a:lnTo>
                      <a:lnTo>
                        <a:pt x="224" y="140"/>
                      </a:lnTo>
                      <a:lnTo>
                        <a:pt x="219" y="120"/>
                      </a:lnTo>
                      <a:lnTo>
                        <a:pt x="216" y="120"/>
                      </a:lnTo>
                      <a:lnTo>
                        <a:pt x="211" y="100"/>
                      </a:lnTo>
                      <a:lnTo>
                        <a:pt x="190" y="100"/>
                      </a:lnTo>
                      <a:lnTo>
                        <a:pt x="190" y="80"/>
                      </a:lnTo>
                      <a:lnTo>
                        <a:pt x="192" y="80"/>
                      </a:lnTo>
                      <a:lnTo>
                        <a:pt x="188" y="60"/>
                      </a:lnTo>
                      <a:lnTo>
                        <a:pt x="170" y="60"/>
                      </a:lnTo>
                      <a:lnTo>
                        <a:pt x="166" y="40"/>
                      </a:lnTo>
                      <a:lnTo>
                        <a:pt x="165" y="40"/>
                      </a:lnTo>
                      <a:lnTo>
                        <a:pt x="167" y="20"/>
                      </a:lnTo>
                      <a:lnTo>
                        <a:pt x="172" y="20"/>
                      </a:lnTo>
                      <a:lnTo>
                        <a:pt x="177" y="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7" name="Freeform 282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334 2802"/>
                    <a:gd name="T1" fmla="*/ T0 w 3075"/>
                    <a:gd name="T2" fmla="+- 0 4367 3847"/>
                    <a:gd name="T3" fmla="*/ 4367 h 3200"/>
                    <a:gd name="T4" fmla="+- 0 3078 2802"/>
                    <a:gd name="T5" fmla="*/ T4 w 3075"/>
                    <a:gd name="T6" fmla="+- 0 4367 3847"/>
                    <a:gd name="T7" fmla="*/ 4367 h 3200"/>
                    <a:gd name="T8" fmla="+- 0 3082 2802"/>
                    <a:gd name="T9" fmla="*/ T8 w 3075"/>
                    <a:gd name="T10" fmla="+- 0 4387 3847"/>
                    <a:gd name="T11" fmla="*/ 4387 h 3200"/>
                    <a:gd name="T12" fmla="+- 0 3352 2802"/>
                    <a:gd name="T13" fmla="*/ T12 w 3075"/>
                    <a:gd name="T14" fmla="+- 0 4387 3847"/>
                    <a:gd name="T15" fmla="*/ 4387 h 3200"/>
                    <a:gd name="T16" fmla="+- 0 3334 2802"/>
                    <a:gd name="T17" fmla="*/ T16 w 3075"/>
                    <a:gd name="T18" fmla="+- 0 4367 3847"/>
                    <a:gd name="T19" fmla="*/ 436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532" y="520"/>
                      </a:moveTo>
                      <a:lnTo>
                        <a:pt x="276" y="520"/>
                      </a:lnTo>
                      <a:lnTo>
                        <a:pt x="280" y="540"/>
                      </a:lnTo>
                      <a:lnTo>
                        <a:pt x="550" y="540"/>
                      </a:lnTo>
                      <a:lnTo>
                        <a:pt x="532" y="52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8" name="Freeform 283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280 2802"/>
                    <a:gd name="T1" fmla="*/ T0 w 3075"/>
                    <a:gd name="T2" fmla="+- 0 4347 3847"/>
                    <a:gd name="T3" fmla="*/ 4347 h 3200"/>
                    <a:gd name="T4" fmla="+- 0 3062 2802"/>
                    <a:gd name="T5" fmla="*/ T4 w 3075"/>
                    <a:gd name="T6" fmla="+- 0 4347 3847"/>
                    <a:gd name="T7" fmla="*/ 4347 h 3200"/>
                    <a:gd name="T8" fmla="+- 0 3072 2802"/>
                    <a:gd name="T9" fmla="*/ T8 w 3075"/>
                    <a:gd name="T10" fmla="+- 0 4367 3847"/>
                    <a:gd name="T11" fmla="*/ 4367 h 3200"/>
                    <a:gd name="T12" fmla="+- 0 3296 2802"/>
                    <a:gd name="T13" fmla="*/ T12 w 3075"/>
                    <a:gd name="T14" fmla="+- 0 4367 3847"/>
                    <a:gd name="T15" fmla="*/ 4367 h 3200"/>
                    <a:gd name="T16" fmla="+- 0 3280 2802"/>
                    <a:gd name="T17" fmla="*/ T16 w 3075"/>
                    <a:gd name="T18" fmla="+- 0 4347 3847"/>
                    <a:gd name="T19" fmla="*/ 43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478" y="500"/>
                      </a:moveTo>
                      <a:lnTo>
                        <a:pt x="260" y="500"/>
                      </a:lnTo>
                      <a:lnTo>
                        <a:pt x="270" y="520"/>
                      </a:lnTo>
                      <a:lnTo>
                        <a:pt x="494" y="520"/>
                      </a:lnTo>
                      <a:lnTo>
                        <a:pt x="478" y="50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9" name="Freeform 284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254 2802"/>
                    <a:gd name="T1" fmla="*/ T0 w 3075"/>
                    <a:gd name="T2" fmla="+- 0 4327 3847"/>
                    <a:gd name="T3" fmla="*/ 4327 h 3200"/>
                    <a:gd name="T4" fmla="+- 0 3167 2802"/>
                    <a:gd name="T5" fmla="*/ T4 w 3075"/>
                    <a:gd name="T6" fmla="+- 0 4327 3847"/>
                    <a:gd name="T7" fmla="*/ 4327 h 3200"/>
                    <a:gd name="T8" fmla="+- 0 3163 2802"/>
                    <a:gd name="T9" fmla="*/ T8 w 3075"/>
                    <a:gd name="T10" fmla="+- 0 4347 3847"/>
                    <a:gd name="T11" fmla="*/ 4347 h 3200"/>
                    <a:gd name="T12" fmla="+- 0 3264 2802"/>
                    <a:gd name="T13" fmla="*/ T12 w 3075"/>
                    <a:gd name="T14" fmla="+- 0 4347 3847"/>
                    <a:gd name="T15" fmla="*/ 4347 h 3200"/>
                    <a:gd name="T16" fmla="+- 0 3254 2802"/>
                    <a:gd name="T17" fmla="*/ T16 w 3075"/>
                    <a:gd name="T18" fmla="+- 0 4327 3847"/>
                    <a:gd name="T19" fmla="*/ 432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452" y="480"/>
                      </a:moveTo>
                      <a:lnTo>
                        <a:pt x="365" y="480"/>
                      </a:lnTo>
                      <a:lnTo>
                        <a:pt x="361" y="500"/>
                      </a:lnTo>
                      <a:lnTo>
                        <a:pt x="462" y="500"/>
                      </a:lnTo>
                      <a:lnTo>
                        <a:pt x="452" y="48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0" name="Freeform 285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239 2802"/>
                    <a:gd name="T1" fmla="*/ T0 w 3075"/>
                    <a:gd name="T2" fmla="+- 0 4307 3847"/>
                    <a:gd name="T3" fmla="*/ 4307 h 3200"/>
                    <a:gd name="T4" fmla="+- 0 3159 2802"/>
                    <a:gd name="T5" fmla="*/ T4 w 3075"/>
                    <a:gd name="T6" fmla="+- 0 4307 3847"/>
                    <a:gd name="T7" fmla="*/ 4307 h 3200"/>
                    <a:gd name="T8" fmla="+- 0 3164 2802"/>
                    <a:gd name="T9" fmla="*/ T8 w 3075"/>
                    <a:gd name="T10" fmla="+- 0 4327 3847"/>
                    <a:gd name="T11" fmla="*/ 4327 h 3200"/>
                    <a:gd name="T12" fmla="+- 0 3243 2802"/>
                    <a:gd name="T13" fmla="*/ T12 w 3075"/>
                    <a:gd name="T14" fmla="+- 0 4327 3847"/>
                    <a:gd name="T15" fmla="*/ 4327 h 3200"/>
                    <a:gd name="T16" fmla="+- 0 3239 2802"/>
                    <a:gd name="T17" fmla="*/ T16 w 3075"/>
                    <a:gd name="T18" fmla="+- 0 4307 3847"/>
                    <a:gd name="T19" fmla="*/ 430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437" y="460"/>
                      </a:moveTo>
                      <a:lnTo>
                        <a:pt x="357" y="460"/>
                      </a:lnTo>
                      <a:lnTo>
                        <a:pt x="362" y="480"/>
                      </a:lnTo>
                      <a:lnTo>
                        <a:pt x="441" y="480"/>
                      </a:lnTo>
                      <a:lnTo>
                        <a:pt x="437" y="46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1" name="Freeform 286"/>
                <p:cNvSpPr>
                  <a:spLocks/>
                </p:cNvSpPr>
                <p:nvPr/>
              </p:nvSpPr>
              <p:spPr bwMode="auto">
                <a:xfrm>
                  <a:off x="2802" y="3847"/>
                  <a:ext cx="3075" cy="3200"/>
                </a:xfrm>
                <a:custGeom>
                  <a:avLst/>
                  <a:gdLst>
                    <a:gd name="T0" fmla="+- 0 3056 2802"/>
                    <a:gd name="T1" fmla="*/ T0 w 3075"/>
                    <a:gd name="T2" fmla="+- 0 3847 3847"/>
                    <a:gd name="T3" fmla="*/ 3847 h 3200"/>
                    <a:gd name="T4" fmla="+- 0 2988 2802"/>
                    <a:gd name="T5" fmla="*/ T4 w 3075"/>
                    <a:gd name="T6" fmla="+- 0 3847 3847"/>
                    <a:gd name="T7" fmla="*/ 3847 h 3200"/>
                    <a:gd name="T8" fmla="+- 0 2994 2802"/>
                    <a:gd name="T9" fmla="*/ T8 w 3075"/>
                    <a:gd name="T10" fmla="+- 0 3867 3847"/>
                    <a:gd name="T11" fmla="*/ 3867 h 3200"/>
                    <a:gd name="T12" fmla="+- 0 3038 2802"/>
                    <a:gd name="T13" fmla="*/ T12 w 3075"/>
                    <a:gd name="T14" fmla="+- 0 3867 3847"/>
                    <a:gd name="T15" fmla="*/ 3867 h 3200"/>
                    <a:gd name="T16" fmla="+- 0 3056 2802"/>
                    <a:gd name="T17" fmla="*/ T16 w 3075"/>
                    <a:gd name="T18" fmla="+- 0 3847 3847"/>
                    <a:gd name="T19" fmla="*/ 3847 h 3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3075" h="3200">
                      <a:moveTo>
                        <a:pt x="254" y="0"/>
                      </a:moveTo>
                      <a:lnTo>
                        <a:pt x="186" y="0"/>
                      </a:lnTo>
                      <a:lnTo>
                        <a:pt x="192" y="20"/>
                      </a:lnTo>
                      <a:lnTo>
                        <a:pt x="236" y="20"/>
                      </a:lnTo>
                      <a:lnTo>
                        <a:pt x="254" y="0"/>
                      </a:lnTo>
                    </a:path>
                  </a:pathLst>
                </a:custGeom>
                <a:solidFill>
                  <a:srgbClr val="EE22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2" name="Group 287"/>
              <p:cNvGrpSpPr>
                <a:grpSpLocks/>
              </p:cNvGrpSpPr>
              <p:nvPr/>
            </p:nvGrpSpPr>
            <p:grpSpPr bwMode="auto">
              <a:xfrm>
                <a:off x="2802" y="3833"/>
                <a:ext cx="3075" cy="3215"/>
                <a:chOff x="2802" y="3833"/>
                <a:chExt cx="3075" cy="3215"/>
              </a:xfrm>
            </p:grpSpPr>
            <p:sp>
              <p:nvSpPr>
                <p:cNvPr id="1468" name="Freeform 288"/>
                <p:cNvSpPr>
                  <a:spLocks/>
                </p:cNvSpPr>
                <p:nvPr/>
              </p:nvSpPr>
              <p:spPr bwMode="auto">
                <a:xfrm>
                  <a:off x="2802" y="3833"/>
                  <a:ext cx="3075" cy="3215"/>
                </a:xfrm>
                <a:custGeom>
                  <a:avLst/>
                  <a:gdLst>
                    <a:gd name="T0" fmla="+- 0 2985 2802"/>
                    <a:gd name="T1" fmla="*/ T0 w 3075"/>
                    <a:gd name="T2" fmla="+- 0 3900 3833"/>
                    <a:gd name="T3" fmla="*/ 3900 h 3215"/>
                    <a:gd name="T4" fmla="+- 0 3016 2802"/>
                    <a:gd name="T5" fmla="*/ T4 w 3075"/>
                    <a:gd name="T6" fmla="+- 0 4021 3833"/>
                    <a:gd name="T7" fmla="*/ 4021 h 3215"/>
                    <a:gd name="T8" fmla="+- 0 3119 2802"/>
                    <a:gd name="T9" fmla="*/ T8 w 3075"/>
                    <a:gd name="T10" fmla="+- 0 4129 3833"/>
                    <a:gd name="T11" fmla="*/ 4129 h 3215"/>
                    <a:gd name="T12" fmla="+- 0 3225 2802"/>
                    <a:gd name="T13" fmla="*/ T12 w 3075"/>
                    <a:gd name="T14" fmla="+- 0 4255 3833"/>
                    <a:gd name="T15" fmla="*/ 4255 h 3215"/>
                    <a:gd name="T16" fmla="+- 0 3341 2802"/>
                    <a:gd name="T17" fmla="*/ T16 w 3075"/>
                    <a:gd name="T18" fmla="+- 0 4368 3833"/>
                    <a:gd name="T19" fmla="*/ 4368 h 3215"/>
                    <a:gd name="T20" fmla="+- 0 3419 2802"/>
                    <a:gd name="T21" fmla="*/ T20 w 3075"/>
                    <a:gd name="T22" fmla="+- 0 4487 3833"/>
                    <a:gd name="T23" fmla="*/ 4487 h 3215"/>
                    <a:gd name="T24" fmla="+- 0 3449 2802"/>
                    <a:gd name="T25" fmla="*/ T24 w 3075"/>
                    <a:gd name="T26" fmla="+- 0 4626 3833"/>
                    <a:gd name="T27" fmla="*/ 4626 h 3215"/>
                    <a:gd name="T28" fmla="+- 0 3338 2802"/>
                    <a:gd name="T29" fmla="*/ T28 w 3075"/>
                    <a:gd name="T30" fmla="+- 0 4745 3833"/>
                    <a:gd name="T31" fmla="*/ 4745 h 3215"/>
                    <a:gd name="T32" fmla="+- 0 3450 2802"/>
                    <a:gd name="T33" fmla="*/ T32 w 3075"/>
                    <a:gd name="T34" fmla="+- 0 4838 3833"/>
                    <a:gd name="T35" fmla="*/ 4838 h 3215"/>
                    <a:gd name="T36" fmla="+- 0 3419 2802"/>
                    <a:gd name="T37" fmla="*/ T36 w 3075"/>
                    <a:gd name="T38" fmla="+- 0 4985 3833"/>
                    <a:gd name="T39" fmla="*/ 4985 h 3215"/>
                    <a:gd name="T40" fmla="+- 0 3368 2802"/>
                    <a:gd name="T41" fmla="*/ T40 w 3075"/>
                    <a:gd name="T42" fmla="+- 0 5125 3833"/>
                    <a:gd name="T43" fmla="*/ 5125 h 3215"/>
                    <a:gd name="T44" fmla="+- 0 3385 2802"/>
                    <a:gd name="T45" fmla="*/ T44 w 3075"/>
                    <a:gd name="T46" fmla="+- 0 5260 3833"/>
                    <a:gd name="T47" fmla="*/ 5260 h 3215"/>
                    <a:gd name="T48" fmla="+- 0 3467 2802"/>
                    <a:gd name="T49" fmla="*/ T48 w 3075"/>
                    <a:gd name="T50" fmla="+- 0 5386 3833"/>
                    <a:gd name="T51" fmla="*/ 5386 h 3215"/>
                    <a:gd name="T52" fmla="+- 0 3590 2802"/>
                    <a:gd name="T53" fmla="*/ T52 w 3075"/>
                    <a:gd name="T54" fmla="+- 0 5466 3833"/>
                    <a:gd name="T55" fmla="*/ 5466 h 3215"/>
                    <a:gd name="T56" fmla="+- 0 3706 2802"/>
                    <a:gd name="T57" fmla="*/ T56 w 3075"/>
                    <a:gd name="T58" fmla="+- 0 5557 3833"/>
                    <a:gd name="T59" fmla="*/ 5557 h 3215"/>
                    <a:gd name="T60" fmla="+- 0 3841 2802"/>
                    <a:gd name="T61" fmla="*/ T60 w 3075"/>
                    <a:gd name="T62" fmla="+- 0 5603 3833"/>
                    <a:gd name="T63" fmla="*/ 5603 h 3215"/>
                    <a:gd name="T64" fmla="+- 0 3966 2802"/>
                    <a:gd name="T65" fmla="*/ T64 w 3075"/>
                    <a:gd name="T66" fmla="+- 0 5682 3833"/>
                    <a:gd name="T67" fmla="*/ 5682 h 3215"/>
                    <a:gd name="T68" fmla="+- 0 4062 2802"/>
                    <a:gd name="T69" fmla="*/ T68 w 3075"/>
                    <a:gd name="T70" fmla="+- 0 5798 3833"/>
                    <a:gd name="T71" fmla="*/ 5798 h 3215"/>
                    <a:gd name="T72" fmla="+- 0 4183 2802"/>
                    <a:gd name="T73" fmla="*/ T72 w 3075"/>
                    <a:gd name="T74" fmla="+- 0 5859 3833"/>
                    <a:gd name="T75" fmla="*/ 5859 h 3215"/>
                    <a:gd name="T76" fmla="+- 0 4326 2802"/>
                    <a:gd name="T77" fmla="*/ T76 w 3075"/>
                    <a:gd name="T78" fmla="+- 0 5943 3833"/>
                    <a:gd name="T79" fmla="*/ 5943 h 3215"/>
                    <a:gd name="T80" fmla="+- 0 4465 2802"/>
                    <a:gd name="T81" fmla="*/ T80 w 3075"/>
                    <a:gd name="T82" fmla="+- 0 5992 3833"/>
                    <a:gd name="T83" fmla="*/ 5992 h 3215"/>
                    <a:gd name="T84" fmla="+- 0 4563 2802"/>
                    <a:gd name="T85" fmla="*/ T84 w 3075"/>
                    <a:gd name="T86" fmla="+- 0 6100 3833"/>
                    <a:gd name="T87" fmla="*/ 6100 h 3215"/>
                    <a:gd name="T88" fmla="+- 0 4623 2802"/>
                    <a:gd name="T89" fmla="*/ T88 w 3075"/>
                    <a:gd name="T90" fmla="+- 0 6221 3833"/>
                    <a:gd name="T91" fmla="*/ 6221 h 3215"/>
                    <a:gd name="T92" fmla="+- 0 4691 2802"/>
                    <a:gd name="T93" fmla="*/ T92 w 3075"/>
                    <a:gd name="T94" fmla="+- 0 6349 3833"/>
                    <a:gd name="T95" fmla="*/ 6349 h 3215"/>
                    <a:gd name="T96" fmla="+- 0 4797 2802"/>
                    <a:gd name="T97" fmla="*/ T96 w 3075"/>
                    <a:gd name="T98" fmla="+- 0 6348 3833"/>
                    <a:gd name="T99" fmla="*/ 6348 h 3215"/>
                    <a:gd name="T100" fmla="+- 0 4880 2802"/>
                    <a:gd name="T101" fmla="*/ T100 w 3075"/>
                    <a:gd name="T102" fmla="+- 0 6466 3833"/>
                    <a:gd name="T103" fmla="*/ 6466 h 3215"/>
                    <a:gd name="T104" fmla="+- 0 4995 2802"/>
                    <a:gd name="T105" fmla="*/ T104 w 3075"/>
                    <a:gd name="T106" fmla="+- 0 6554 3833"/>
                    <a:gd name="T107" fmla="*/ 6554 h 3215"/>
                    <a:gd name="T108" fmla="+- 0 5119 2802"/>
                    <a:gd name="T109" fmla="*/ T108 w 3075"/>
                    <a:gd name="T110" fmla="+- 0 6632 3833"/>
                    <a:gd name="T111" fmla="*/ 6632 h 3215"/>
                    <a:gd name="T112" fmla="+- 0 5289 2802"/>
                    <a:gd name="T113" fmla="*/ T112 w 3075"/>
                    <a:gd name="T114" fmla="+- 0 6568 3833"/>
                    <a:gd name="T115" fmla="*/ 6568 h 3215"/>
                    <a:gd name="T116" fmla="+- 0 5209 2802"/>
                    <a:gd name="T117" fmla="*/ T116 w 3075"/>
                    <a:gd name="T118" fmla="+- 0 6458 3833"/>
                    <a:gd name="T119" fmla="*/ 6458 h 3215"/>
                    <a:gd name="T120" fmla="+- 0 5112 2802"/>
                    <a:gd name="T121" fmla="*/ T120 w 3075"/>
                    <a:gd name="T122" fmla="+- 0 6375 3833"/>
                    <a:gd name="T123" fmla="*/ 6375 h 3215"/>
                    <a:gd name="T124" fmla="+- 0 5189 2802"/>
                    <a:gd name="T125" fmla="*/ T124 w 3075"/>
                    <a:gd name="T126" fmla="+- 0 6269 3833"/>
                    <a:gd name="T127" fmla="*/ 6269 h 3215"/>
                    <a:gd name="T128" fmla="+- 0 5095 2802"/>
                    <a:gd name="T129" fmla="*/ T128 w 3075"/>
                    <a:gd name="T130" fmla="+- 0 6198 3833"/>
                    <a:gd name="T131" fmla="*/ 6198 h 3215"/>
                    <a:gd name="T132" fmla="+- 0 5266 2802"/>
                    <a:gd name="T133" fmla="*/ T132 w 3075"/>
                    <a:gd name="T134" fmla="+- 0 6253 3833"/>
                    <a:gd name="T135" fmla="*/ 6253 h 3215"/>
                    <a:gd name="T136" fmla="+- 0 5280 2802"/>
                    <a:gd name="T137" fmla="*/ T136 w 3075"/>
                    <a:gd name="T138" fmla="+- 0 6397 3833"/>
                    <a:gd name="T139" fmla="*/ 6397 h 3215"/>
                    <a:gd name="T140" fmla="+- 0 5296 2802"/>
                    <a:gd name="T141" fmla="*/ T140 w 3075"/>
                    <a:gd name="T142" fmla="+- 0 6501 3833"/>
                    <a:gd name="T143" fmla="*/ 6501 h 3215"/>
                    <a:gd name="T144" fmla="+- 0 5358 2802"/>
                    <a:gd name="T145" fmla="*/ T144 w 3075"/>
                    <a:gd name="T146" fmla="+- 0 6421 3833"/>
                    <a:gd name="T147" fmla="*/ 6421 h 3215"/>
                    <a:gd name="T148" fmla="+- 0 5461 2802"/>
                    <a:gd name="T149" fmla="*/ T148 w 3075"/>
                    <a:gd name="T150" fmla="+- 0 6377 3833"/>
                    <a:gd name="T151" fmla="*/ 6377 h 3215"/>
                    <a:gd name="T152" fmla="+- 0 5602 2802"/>
                    <a:gd name="T153" fmla="*/ T152 w 3075"/>
                    <a:gd name="T154" fmla="+- 0 6401 3833"/>
                    <a:gd name="T155" fmla="*/ 6401 h 3215"/>
                    <a:gd name="T156" fmla="+- 0 5663 2802"/>
                    <a:gd name="T157" fmla="*/ T156 w 3075"/>
                    <a:gd name="T158" fmla="+- 0 6535 3833"/>
                    <a:gd name="T159" fmla="*/ 6535 h 3215"/>
                    <a:gd name="T160" fmla="+- 0 5855 2802"/>
                    <a:gd name="T161" fmla="*/ T160 w 3075"/>
                    <a:gd name="T162" fmla="+- 0 7040 3833"/>
                    <a:gd name="T163" fmla="*/ 7040 h 3215"/>
                    <a:gd name="T164" fmla="+- 0 5710 2802"/>
                    <a:gd name="T165" fmla="*/ T164 w 3075"/>
                    <a:gd name="T166" fmla="+- 0 7025 3833"/>
                    <a:gd name="T167" fmla="*/ 7025 h 3215"/>
                    <a:gd name="T168" fmla="+- 0 5572 2802"/>
                    <a:gd name="T169" fmla="*/ T168 w 3075"/>
                    <a:gd name="T170" fmla="+- 0 6955 3833"/>
                    <a:gd name="T171" fmla="*/ 6955 h 3215"/>
                    <a:gd name="T172" fmla="+- 0 5426 2802"/>
                    <a:gd name="T173" fmla="*/ T172 w 3075"/>
                    <a:gd name="T174" fmla="+- 0 6935 3833"/>
                    <a:gd name="T175" fmla="*/ 6935 h 3215"/>
                    <a:gd name="T176" fmla="+- 0 5278 2802"/>
                    <a:gd name="T177" fmla="*/ T176 w 3075"/>
                    <a:gd name="T178" fmla="+- 0 6943 3833"/>
                    <a:gd name="T179" fmla="*/ 6943 h 3215"/>
                    <a:gd name="T180" fmla="+- 0 5130 2802"/>
                    <a:gd name="T181" fmla="*/ T180 w 3075"/>
                    <a:gd name="T182" fmla="+- 0 6956 3833"/>
                    <a:gd name="T183" fmla="*/ 6956 h 3215"/>
                    <a:gd name="T184" fmla="+- 0 4985 2802"/>
                    <a:gd name="T185" fmla="*/ T184 w 3075"/>
                    <a:gd name="T186" fmla="+- 0 6919 3833"/>
                    <a:gd name="T187" fmla="*/ 6919 h 3215"/>
                    <a:gd name="T188" fmla="+- 0 4910 2802"/>
                    <a:gd name="T189" fmla="*/ T188 w 3075"/>
                    <a:gd name="T190" fmla="+- 0 6815 3833"/>
                    <a:gd name="T191" fmla="*/ 6815 h 3215"/>
                    <a:gd name="T192" fmla="+- 0 4792 2802"/>
                    <a:gd name="T193" fmla="*/ T192 w 3075"/>
                    <a:gd name="T194" fmla="+- 0 6697 3833"/>
                    <a:gd name="T195" fmla="*/ 6697 h 3215"/>
                    <a:gd name="T196" fmla="+- 0 4661 2802"/>
                    <a:gd name="T197" fmla="*/ T196 w 3075"/>
                    <a:gd name="T198" fmla="+- 0 6625 3833"/>
                    <a:gd name="T199" fmla="*/ 6625 h 3215"/>
                    <a:gd name="T200" fmla="+- 0 4532 2802"/>
                    <a:gd name="T201" fmla="*/ T200 w 3075"/>
                    <a:gd name="T202" fmla="+- 0 6550 3833"/>
                    <a:gd name="T203" fmla="*/ 6550 h 3215"/>
                    <a:gd name="T204" fmla="+- 0 4419 2802"/>
                    <a:gd name="T205" fmla="*/ T204 w 3075"/>
                    <a:gd name="T206" fmla="+- 0 6454 3833"/>
                    <a:gd name="T207" fmla="*/ 6454 h 3215"/>
                    <a:gd name="T208" fmla="+- 0 4278 2802"/>
                    <a:gd name="T209" fmla="*/ T208 w 3075"/>
                    <a:gd name="T210" fmla="+- 0 6442 3833"/>
                    <a:gd name="T211" fmla="*/ 6442 h 3215"/>
                    <a:gd name="T212" fmla="+- 0 3518 2802"/>
                    <a:gd name="T213" fmla="*/ T212 w 3075"/>
                    <a:gd name="T214" fmla="+- 0 5708 3833"/>
                    <a:gd name="T215" fmla="*/ 5708 h 3215"/>
                    <a:gd name="T216" fmla="+- 0 3422 2802"/>
                    <a:gd name="T217" fmla="*/ T216 w 3075"/>
                    <a:gd name="T218" fmla="+- 0 5594 3833"/>
                    <a:gd name="T219" fmla="*/ 5594 h 3215"/>
                    <a:gd name="T220" fmla="+- 0 3324 2802"/>
                    <a:gd name="T221" fmla="*/ T220 w 3075"/>
                    <a:gd name="T222" fmla="+- 0 5482 3833"/>
                    <a:gd name="T223" fmla="*/ 5482 h 3215"/>
                    <a:gd name="T224" fmla="+- 0 3229 2802"/>
                    <a:gd name="T225" fmla="*/ T224 w 3075"/>
                    <a:gd name="T226" fmla="+- 0 5366 3833"/>
                    <a:gd name="T227" fmla="*/ 5366 h 3215"/>
                    <a:gd name="T228" fmla="+- 0 3214 2802"/>
                    <a:gd name="T229" fmla="*/ T228 w 3075"/>
                    <a:gd name="T230" fmla="+- 0 5219 3833"/>
                    <a:gd name="T231" fmla="*/ 5219 h 3215"/>
                    <a:gd name="T232" fmla="+- 0 3197 2802"/>
                    <a:gd name="T233" fmla="*/ T232 w 3075"/>
                    <a:gd name="T234" fmla="+- 0 5073 3833"/>
                    <a:gd name="T235" fmla="*/ 5073 h 3215"/>
                    <a:gd name="T236" fmla="+- 0 3160 2802"/>
                    <a:gd name="T237" fmla="*/ T236 w 3075"/>
                    <a:gd name="T238" fmla="+- 0 4753 3833"/>
                    <a:gd name="T239" fmla="*/ 4753 h 3215"/>
                    <a:gd name="T240" fmla="+- 0 3088 2802"/>
                    <a:gd name="T241" fmla="*/ T240 w 3075"/>
                    <a:gd name="T242" fmla="+- 0 4492 3833"/>
                    <a:gd name="T243" fmla="*/ 4492 h 3215"/>
                    <a:gd name="T244" fmla="+- 0 3067 2802"/>
                    <a:gd name="T245" fmla="*/ T244 w 3075"/>
                    <a:gd name="T246" fmla="+- 0 4350 3833"/>
                    <a:gd name="T247" fmla="*/ 4350 h 321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  <a:cxn ang="0">
                      <a:pos x="T241" y="T243"/>
                    </a:cxn>
                    <a:cxn ang="0">
                      <a:pos x="T245" y="T247"/>
                    </a:cxn>
                  </a:cxnLst>
                  <a:rect l="0" t="0" r="r" b="b"/>
                  <a:pathLst>
                    <a:path w="3075" h="3215">
                      <a:moveTo>
                        <a:pt x="67" y="3"/>
                      </a:moveTo>
                      <a:lnTo>
                        <a:pt x="113" y="5"/>
                      </a:lnTo>
                      <a:lnTo>
                        <a:pt x="160" y="6"/>
                      </a:lnTo>
                      <a:lnTo>
                        <a:pt x="206" y="8"/>
                      </a:lnTo>
                      <a:lnTo>
                        <a:pt x="253" y="11"/>
                      </a:lnTo>
                      <a:lnTo>
                        <a:pt x="254" y="10"/>
                      </a:lnTo>
                      <a:lnTo>
                        <a:pt x="248" y="12"/>
                      </a:lnTo>
                      <a:lnTo>
                        <a:pt x="243" y="14"/>
                      </a:lnTo>
                      <a:lnTo>
                        <a:pt x="236" y="16"/>
                      </a:lnTo>
                      <a:lnTo>
                        <a:pt x="232" y="19"/>
                      </a:lnTo>
                      <a:lnTo>
                        <a:pt x="225" y="22"/>
                      </a:lnTo>
                      <a:lnTo>
                        <a:pt x="220" y="23"/>
                      </a:lnTo>
                      <a:lnTo>
                        <a:pt x="214" y="25"/>
                      </a:lnTo>
                      <a:lnTo>
                        <a:pt x="208" y="25"/>
                      </a:lnTo>
                      <a:lnTo>
                        <a:pt x="202" y="25"/>
                      </a:lnTo>
                      <a:lnTo>
                        <a:pt x="198" y="23"/>
                      </a:lnTo>
                      <a:lnTo>
                        <a:pt x="192" y="20"/>
                      </a:lnTo>
                      <a:lnTo>
                        <a:pt x="186" y="14"/>
                      </a:lnTo>
                      <a:lnTo>
                        <a:pt x="182" y="12"/>
                      </a:lnTo>
                      <a:lnTo>
                        <a:pt x="177" y="14"/>
                      </a:lnTo>
                      <a:lnTo>
                        <a:pt x="172" y="17"/>
                      </a:lnTo>
                      <a:lnTo>
                        <a:pt x="167" y="24"/>
                      </a:lnTo>
                      <a:lnTo>
                        <a:pt x="167" y="29"/>
                      </a:lnTo>
                      <a:lnTo>
                        <a:pt x="165" y="35"/>
                      </a:lnTo>
                      <a:lnTo>
                        <a:pt x="183" y="67"/>
                      </a:lnTo>
                      <a:lnTo>
                        <a:pt x="188" y="71"/>
                      </a:lnTo>
                      <a:lnTo>
                        <a:pt x="192" y="76"/>
                      </a:lnTo>
                      <a:lnTo>
                        <a:pt x="194" y="82"/>
                      </a:lnTo>
                      <a:lnTo>
                        <a:pt x="194" y="89"/>
                      </a:lnTo>
                      <a:lnTo>
                        <a:pt x="190" y="94"/>
                      </a:lnTo>
                      <a:lnTo>
                        <a:pt x="190" y="100"/>
                      </a:lnTo>
                      <a:lnTo>
                        <a:pt x="195" y="102"/>
                      </a:lnTo>
                      <a:lnTo>
                        <a:pt x="200" y="106"/>
                      </a:lnTo>
                      <a:lnTo>
                        <a:pt x="206" y="109"/>
                      </a:lnTo>
                      <a:lnTo>
                        <a:pt x="211" y="111"/>
                      </a:lnTo>
                      <a:lnTo>
                        <a:pt x="216" y="115"/>
                      </a:lnTo>
                      <a:lnTo>
                        <a:pt x="219" y="119"/>
                      </a:lnTo>
                      <a:lnTo>
                        <a:pt x="221" y="126"/>
                      </a:lnTo>
                      <a:lnTo>
                        <a:pt x="223" y="131"/>
                      </a:lnTo>
                      <a:lnTo>
                        <a:pt x="224" y="136"/>
                      </a:lnTo>
                      <a:lnTo>
                        <a:pt x="225" y="143"/>
                      </a:lnTo>
                      <a:lnTo>
                        <a:pt x="225" y="150"/>
                      </a:lnTo>
                      <a:lnTo>
                        <a:pt x="225" y="155"/>
                      </a:lnTo>
                      <a:lnTo>
                        <a:pt x="227" y="160"/>
                      </a:lnTo>
                      <a:lnTo>
                        <a:pt x="227" y="167"/>
                      </a:lnTo>
                      <a:lnTo>
                        <a:pt x="226" y="173"/>
                      </a:lnTo>
                      <a:lnTo>
                        <a:pt x="223" y="178"/>
                      </a:lnTo>
                      <a:lnTo>
                        <a:pt x="222" y="184"/>
                      </a:lnTo>
                      <a:lnTo>
                        <a:pt x="216" y="182"/>
                      </a:lnTo>
                      <a:lnTo>
                        <a:pt x="214" y="188"/>
                      </a:lnTo>
                      <a:lnTo>
                        <a:pt x="210" y="193"/>
                      </a:lnTo>
                      <a:lnTo>
                        <a:pt x="208" y="199"/>
                      </a:lnTo>
                      <a:lnTo>
                        <a:pt x="207" y="205"/>
                      </a:lnTo>
                      <a:lnTo>
                        <a:pt x="205" y="211"/>
                      </a:lnTo>
                      <a:lnTo>
                        <a:pt x="207" y="216"/>
                      </a:lnTo>
                      <a:lnTo>
                        <a:pt x="207" y="223"/>
                      </a:lnTo>
                      <a:lnTo>
                        <a:pt x="209" y="228"/>
                      </a:lnTo>
                      <a:lnTo>
                        <a:pt x="226" y="253"/>
                      </a:lnTo>
                      <a:lnTo>
                        <a:pt x="229" y="257"/>
                      </a:lnTo>
                      <a:lnTo>
                        <a:pt x="234" y="261"/>
                      </a:lnTo>
                      <a:lnTo>
                        <a:pt x="239" y="265"/>
                      </a:lnTo>
                      <a:lnTo>
                        <a:pt x="244" y="267"/>
                      </a:lnTo>
                      <a:lnTo>
                        <a:pt x="250" y="271"/>
                      </a:lnTo>
                      <a:lnTo>
                        <a:pt x="256" y="272"/>
                      </a:lnTo>
                      <a:lnTo>
                        <a:pt x="262" y="272"/>
                      </a:lnTo>
                      <a:lnTo>
                        <a:pt x="267" y="272"/>
                      </a:lnTo>
                      <a:lnTo>
                        <a:pt x="277" y="269"/>
                      </a:lnTo>
                      <a:lnTo>
                        <a:pt x="282" y="273"/>
                      </a:lnTo>
                      <a:lnTo>
                        <a:pt x="287" y="277"/>
                      </a:lnTo>
                      <a:lnTo>
                        <a:pt x="293" y="278"/>
                      </a:lnTo>
                      <a:lnTo>
                        <a:pt x="298" y="282"/>
                      </a:lnTo>
                      <a:lnTo>
                        <a:pt x="303" y="286"/>
                      </a:lnTo>
                      <a:lnTo>
                        <a:pt x="307" y="288"/>
                      </a:lnTo>
                      <a:lnTo>
                        <a:pt x="312" y="292"/>
                      </a:lnTo>
                      <a:lnTo>
                        <a:pt x="317" y="296"/>
                      </a:lnTo>
                      <a:lnTo>
                        <a:pt x="322" y="300"/>
                      </a:lnTo>
                      <a:lnTo>
                        <a:pt x="327" y="302"/>
                      </a:lnTo>
                      <a:lnTo>
                        <a:pt x="333" y="305"/>
                      </a:lnTo>
                      <a:lnTo>
                        <a:pt x="338" y="309"/>
                      </a:lnTo>
                      <a:lnTo>
                        <a:pt x="347" y="315"/>
                      </a:lnTo>
                      <a:lnTo>
                        <a:pt x="344" y="322"/>
                      </a:lnTo>
                      <a:lnTo>
                        <a:pt x="344" y="326"/>
                      </a:lnTo>
                      <a:lnTo>
                        <a:pt x="347" y="330"/>
                      </a:lnTo>
                      <a:lnTo>
                        <a:pt x="352" y="334"/>
                      </a:lnTo>
                      <a:lnTo>
                        <a:pt x="357" y="338"/>
                      </a:lnTo>
                      <a:lnTo>
                        <a:pt x="372" y="362"/>
                      </a:lnTo>
                      <a:lnTo>
                        <a:pt x="376" y="368"/>
                      </a:lnTo>
                      <a:lnTo>
                        <a:pt x="377" y="373"/>
                      </a:lnTo>
                      <a:lnTo>
                        <a:pt x="379" y="379"/>
                      </a:lnTo>
                      <a:lnTo>
                        <a:pt x="383" y="384"/>
                      </a:lnTo>
                      <a:lnTo>
                        <a:pt x="384" y="389"/>
                      </a:lnTo>
                      <a:lnTo>
                        <a:pt x="388" y="395"/>
                      </a:lnTo>
                      <a:lnTo>
                        <a:pt x="393" y="398"/>
                      </a:lnTo>
                      <a:lnTo>
                        <a:pt x="396" y="403"/>
                      </a:lnTo>
                      <a:lnTo>
                        <a:pt x="403" y="406"/>
                      </a:lnTo>
                      <a:lnTo>
                        <a:pt x="409" y="408"/>
                      </a:lnTo>
                      <a:lnTo>
                        <a:pt x="413" y="410"/>
                      </a:lnTo>
                      <a:lnTo>
                        <a:pt x="420" y="413"/>
                      </a:lnTo>
                      <a:lnTo>
                        <a:pt x="423" y="416"/>
                      </a:lnTo>
                      <a:lnTo>
                        <a:pt x="423" y="422"/>
                      </a:lnTo>
                      <a:lnTo>
                        <a:pt x="419" y="428"/>
                      </a:lnTo>
                      <a:lnTo>
                        <a:pt x="421" y="435"/>
                      </a:lnTo>
                      <a:lnTo>
                        <a:pt x="421" y="440"/>
                      </a:lnTo>
                      <a:lnTo>
                        <a:pt x="424" y="447"/>
                      </a:lnTo>
                      <a:lnTo>
                        <a:pt x="427" y="451"/>
                      </a:lnTo>
                      <a:lnTo>
                        <a:pt x="435" y="454"/>
                      </a:lnTo>
                      <a:lnTo>
                        <a:pt x="436" y="461"/>
                      </a:lnTo>
                      <a:lnTo>
                        <a:pt x="449" y="485"/>
                      </a:lnTo>
                      <a:lnTo>
                        <a:pt x="452" y="490"/>
                      </a:lnTo>
                      <a:lnTo>
                        <a:pt x="457" y="494"/>
                      </a:lnTo>
                      <a:lnTo>
                        <a:pt x="462" y="498"/>
                      </a:lnTo>
                      <a:lnTo>
                        <a:pt x="467" y="500"/>
                      </a:lnTo>
                      <a:lnTo>
                        <a:pt x="473" y="503"/>
                      </a:lnTo>
                      <a:lnTo>
                        <a:pt x="478" y="507"/>
                      </a:lnTo>
                      <a:lnTo>
                        <a:pt x="483" y="509"/>
                      </a:lnTo>
                      <a:lnTo>
                        <a:pt x="489" y="512"/>
                      </a:lnTo>
                      <a:lnTo>
                        <a:pt x="494" y="515"/>
                      </a:lnTo>
                      <a:lnTo>
                        <a:pt x="500" y="516"/>
                      </a:lnTo>
                      <a:lnTo>
                        <a:pt x="506" y="518"/>
                      </a:lnTo>
                      <a:lnTo>
                        <a:pt x="511" y="518"/>
                      </a:lnTo>
                      <a:lnTo>
                        <a:pt x="517" y="520"/>
                      </a:lnTo>
                      <a:lnTo>
                        <a:pt x="528" y="520"/>
                      </a:lnTo>
                      <a:lnTo>
                        <a:pt x="530" y="526"/>
                      </a:lnTo>
                      <a:lnTo>
                        <a:pt x="532" y="531"/>
                      </a:lnTo>
                      <a:lnTo>
                        <a:pt x="539" y="535"/>
                      </a:lnTo>
                      <a:lnTo>
                        <a:pt x="543" y="537"/>
                      </a:lnTo>
                      <a:lnTo>
                        <a:pt x="550" y="540"/>
                      </a:lnTo>
                      <a:lnTo>
                        <a:pt x="555" y="544"/>
                      </a:lnTo>
                      <a:lnTo>
                        <a:pt x="559" y="546"/>
                      </a:lnTo>
                      <a:lnTo>
                        <a:pt x="564" y="550"/>
                      </a:lnTo>
                      <a:lnTo>
                        <a:pt x="569" y="554"/>
                      </a:lnTo>
                      <a:lnTo>
                        <a:pt x="570" y="559"/>
                      </a:lnTo>
                      <a:lnTo>
                        <a:pt x="574" y="563"/>
                      </a:lnTo>
                      <a:lnTo>
                        <a:pt x="576" y="570"/>
                      </a:lnTo>
                      <a:lnTo>
                        <a:pt x="576" y="575"/>
                      </a:lnTo>
                      <a:lnTo>
                        <a:pt x="578" y="582"/>
                      </a:lnTo>
                      <a:lnTo>
                        <a:pt x="580" y="587"/>
                      </a:lnTo>
                      <a:lnTo>
                        <a:pt x="580" y="594"/>
                      </a:lnTo>
                      <a:lnTo>
                        <a:pt x="582" y="599"/>
                      </a:lnTo>
                      <a:lnTo>
                        <a:pt x="584" y="605"/>
                      </a:lnTo>
                      <a:lnTo>
                        <a:pt x="586" y="610"/>
                      </a:lnTo>
                      <a:lnTo>
                        <a:pt x="588" y="617"/>
                      </a:lnTo>
                      <a:lnTo>
                        <a:pt x="591" y="621"/>
                      </a:lnTo>
                      <a:lnTo>
                        <a:pt x="594" y="625"/>
                      </a:lnTo>
                      <a:lnTo>
                        <a:pt x="598" y="631"/>
                      </a:lnTo>
                      <a:lnTo>
                        <a:pt x="601" y="636"/>
                      </a:lnTo>
                      <a:lnTo>
                        <a:pt x="605" y="640"/>
                      </a:lnTo>
                      <a:lnTo>
                        <a:pt x="609" y="644"/>
                      </a:lnTo>
                      <a:lnTo>
                        <a:pt x="613" y="650"/>
                      </a:lnTo>
                      <a:lnTo>
                        <a:pt x="617" y="654"/>
                      </a:lnTo>
                      <a:lnTo>
                        <a:pt x="622" y="658"/>
                      </a:lnTo>
                      <a:lnTo>
                        <a:pt x="625" y="663"/>
                      </a:lnTo>
                      <a:lnTo>
                        <a:pt x="628" y="667"/>
                      </a:lnTo>
                      <a:lnTo>
                        <a:pt x="634" y="672"/>
                      </a:lnTo>
                      <a:lnTo>
                        <a:pt x="635" y="677"/>
                      </a:lnTo>
                      <a:lnTo>
                        <a:pt x="648" y="711"/>
                      </a:lnTo>
                      <a:lnTo>
                        <a:pt x="650" y="716"/>
                      </a:lnTo>
                      <a:lnTo>
                        <a:pt x="652" y="723"/>
                      </a:lnTo>
                      <a:lnTo>
                        <a:pt x="654" y="728"/>
                      </a:lnTo>
                      <a:lnTo>
                        <a:pt x="655" y="733"/>
                      </a:lnTo>
                      <a:lnTo>
                        <a:pt x="657" y="739"/>
                      </a:lnTo>
                      <a:lnTo>
                        <a:pt x="659" y="744"/>
                      </a:lnTo>
                      <a:lnTo>
                        <a:pt x="670" y="746"/>
                      </a:lnTo>
                      <a:lnTo>
                        <a:pt x="673" y="752"/>
                      </a:lnTo>
                      <a:lnTo>
                        <a:pt x="673" y="758"/>
                      </a:lnTo>
                      <a:lnTo>
                        <a:pt x="675" y="764"/>
                      </a:lnTo>
                      <a:lnTo>
                        <a:pt x="676" y="769"/>
                      </a:lnTo>
                      <a:lnTo>
                        <a:pt x="678" y="774"/>
                      </a:lnTo>
                      <a:lnTo>
                        <a:pt x="678" y="781"/>
                      </a:lnTo>
                      <a:lnTo>
                        <a:pt x="678" y="787"/>
                      </a:lnTo>
                      <a:lnTo>
                        <a:pt x="672" y="796"/>
                      </a:lnTo>
                      <a:lnTo>
                        <a:pt x="665" y="791"/>
                      </a:lnTo>
                      <a:lnTo>
                        <a:pt x="660" y="791"/>
                      </a:lnTo>
                      <a:lnTo>
                        <a:pt x="655" y="792"/>
                      </a:lnTo>
                      <a:lnTo>
                        <a:pt x="647" y="793"/>
                      </a:lnTo>
                      <a:lnTo>
                        <a:pt x="643" y="794"/>
                      </a:lnTo>
                      <a:lnTo>
                        <a:pt x="636" y="797"/>
                      </a:lnTo>
                      <a:lnTo>
                        <a:pt x="630" y="797"/>
                      </a:lnTo>
                      <a:lnTo>
                        <a:pt x="623" y="797"/>
                      </a:lnTo>
                      <a:lnTo>
                        <a:pt x="602" y="820"/>
                      </a:lnTo>
                      <a:lnTo>
                        <a:pt x="600" y="828"/>
                      </a:lnTo>
                      <a:lnTo>
                        <a:pt x="597" y="834"/>
                      </a:lnTo>
                      <a:lnTo>
                        <a:pt x="593" y="839"/>
                      </a:lnTo>
                      <a:lnTo>
                        <a:pt x="591" y="844"/>
                      </a:lnTo>
                      <a:lnTo>
                        <a:pt x="587" y="849"/>
                      </a:lnTo>
                      <a:lnTo>
                        <a:pt x="584" y="855"/>
                      </a:lnTo>
                      <a:lnTo>
                        <a:pt x="580" y="860"/>
                      </a:lnTo>
                      <a:lnTo>
                        <a:pt x="576" y="865"/>
                      </a:lnTo>
                      <a:lnTo>
                        <a:pt x="571" y="868"/>
                      </a:lnTo>
                      <a:lnTo>
                        <a:pt x="567" y="873"/>
                      </a:lnTo>
                      <a:lnTo>
                        <a:pt x="564" y="878"/>
                      </a:lnTo>
                      <a:lnTo>
                        <a:pt x="559" y="881"/>
                      </a:lnTo>
                      <a:lnTo>
                        <a:pt x="553" y="883"/>
                      </a:lnTo>
                      <a:lnTo>
                        <a:pt x="547" y="883"/>
                      </a:lnTo>
                      <a:lnTo>
                        <a:pt x="541" y="887"/>
                      </a:lnTo>
                      <a:lnTo>
                        <a:pt x="537" y="892"/>
                      </a:lnTo>
                      <a:lnTo>
                        <a:pt x="532" y="899"/>
                      </a:lnTo>
                      <a:lnTo>
                        <a:pt x="530" y="903"/>
                      </a:lnTo>
                      <a:lnTo>
                        <a:pt x="533" y="907"/>
                      </a:lnTo>
                      <a:lnTo>
                        <a:pt x="536" y="912"/>
                      </a:lnTo>
                      <a:lnTo>
                        <a:pt x="541" y="914"/>
                      </a:lnTo>
                      <a:lnTo>
                        <a:pt x="546" y="918"/>
                      </a:lnTo>
                      <a:lnTo>
                        <a:pt x="551" y="922"/>
                      </a:lnTo>
                      <a:lnTo>
                        <a:pt x="555" y="924"/>
                      </a:lnTo>
                      <a:lnTo>
                        <a:pt x="560" y="928"/>
                      </a:lnTo>
                      <a:lnTo>
                        <a:pt x="566" y="931"/>
                      </a:lnTo>
                      <a:lnTo>
                        <a:pt x="571" y="933"/>
                      </a:lnTo>
                      <a:lnTo>
                        <a:pt x="577" y="937"/>
                      </a:lnTo>
                      <a:lnTo>
                        <a:pt x="582" y="941"/>
                      </a:lnTo>
                      <a:lnTo>
                        <a:pt x="588" y="942"/>
                      </a:lnTo>
                      <a:lnTo>
                        <a:pt x="593" y="946"/>
                      </a:lnTo>
                      <a:lnTo>
                        <a:pt x="598" y="950"/>
                      </a:lnTo>
                      <a:lnTo>
                        <a:pt x="604" y="952"/>
                      </a:lnTo>
                      <a:lnTo>
                        <a:pt x="609" y="955"/>
                      </a:lnTo>
                      <a:lnTo>
                        <a:pt x="614" y="959"/>
                      </a:lnTo>
                      <a:lnTo>
                        <a:pt x="619" y="963"/>
                      </a:lnTo>
                      <a:lnTo>
                        <a:pt x="624" y="967"/>
                      </a:lnTo>
                      <a:lnTo>
                        <a:pt x="628" y="969"/>
                      </a:lnTo>
                      <a:lnTo>
                        <a:pt x="632" y="974"/>
                      </a:lnTo>
                      <a:lnTo>
                        <a:pt x="635" y="978"/>
                      </a:lnTo>
                      <a:lnTo>
                        <a:pt x="639" y="984"/>
                      </a:lnTo>
                      <a:lnTo>
                        <a:pt x="642" y="988"/>
                      </a:lnTo>
                      <a:lnTo>
                        <a:pt x="644" y="993"/>
                      </a:lnTo>
                      <a:lnTo>
                        <a:pt x="646" y="1000"/>
                      </a:lnTo>
                      <a:lnTo>
                        <a:pt x="648" y="1005"/>
                      </a:lnTo>
                      <a:lnTo>
                        <a:pt x="648" y="1012"/>
                      </a:lnTo>
                      <a:lnTo>
                        <a:pt x="650" y="1018"/>
                      </a:lnTo>
                      <a:lnTo>
                        <a:pt x="650" y="1024"/>
                      </a:lnTo>
                      <a:lnTo>
                        <a:pt x="652" y="1030"/>
                      </a:lnTo>
                      <a:lnTo>
                        <a:pt x="654" y="1035"/>
                      </a:lnTo>
                      <a:lnTo>
                        <a:pt x="654" y="1042"/>
                      </a:lnTo>
                      <a:lnTo>
                        <a:pt x="654" y="1048"/>
                      </a:lnTo>
                      <a:lnTo>
                        <a:pt x="652" y="1058"/>
                      </a:lnTo>
                      <a:lnTo>
                        <a:pt x="650" y="1064"/>
                      </a:lnTo>
                      <a:lnTo>
                        <a:pt x="648" y="1068"/>
                      </a:lnTo>
                      <a:lnTo>
                        <a:pt x="646" y="1074"/>
                      </a:lnTo>
                      <a:lnTo>
                        <a:pt x="645" y="1080"/>
                      </a:lnTo>
                      <a:lnTo>
                        <a:pt x="643" y="1086"/>
                      </a:lnTo>
                      <a:lnTo>
                        <a:pt x="641" y="1090"/>
                      </a:lnTo>
                      <a:lnTo>
                        <a:pt x="637" y="1097"/>
                      </a:lnTo>
                      <a:lnTo>
                        <a:pt x="636" y="1103"/>
                      </a:lnTo>
                      <a:lnTo>
                        <a:pt x="633" y="1107"/>
                      </a:lnTo>
                      <a:lnTo>
                        <a:pt x="632" y="1113"/>
                      </a:lnTo>
                      <a:lnTo>
                        <a:pt x="630" y="1119"/>
                      </a:lnTo>
                      <a:lnTo>
                        <a:pt x="628" y="1123"/>
                      </a:lnTo>
                      <a:lnTo>
                        <a:pt x="626" y="1129"/>
                      </a:lnTo>
                      <a:lnTo>
                        <a:pt x="623" y="1136"/>
                      </a:lnTo>
                      <a:lnTo>
                        <a:pt x="621" y="1140"/>
                      </a:lnTo>
                      <a:lnTo>
                        <a:pt x="619" y="1146"/>
                      </a:lnTo>
                      <a:lnTo>
                        <a:pt x="617" y="1152"/>
                      </a:lnTo>
                      <a:lnTo>
                        <a:pt x="615" y="1158"/>
                      </a:lnTo>
                      <a:lnTo>
                        <a:pt x="613" y="1162"/>
                      </a:lnTo>
                      <a:lnTo>
                        <a:pt x="612" y="1168"/>
                      </a:lnTo>
                      <a:lnTo>
                        <a:pt x="608" y="1175"/>
                      </a:lnTo>
                      <a:lnTo>
                        <a:pt x="606" y="1179"/>
                      </a:lnTo>
                      <a:lnTo>
                        <a:pt x="604" y="1185"/>
                      </a:lnTo>
                      <a:lnTo>
                        <a:pt x="603" y="1191"/>
                      </a:lnTo>
                      <a:lnTo>
                        <a:pt x="600" y="1195"/>
                      </a:lnTo>
                      <a:lnTo>
                        <a:pt x="599" y="1201"/>
                      </a:lnTo>
                      <a:lnTo>
                        <a:pt x="597" y="1207"/>
                      </a:lnTo>
                      <a:lnTo>
                        <a:pt x="593" y="1212"/>
                      </a:lnTo>
                      <a:lnTo>
                        <a:pt x="591" y="1218"/>
                      </a:lnTo>
                      <a:lnTo>
                        <a:pt x="590" y="1224"/>
                      </a:lnTo>
                      <a:lnTo>
                        <a:pt x="588" y="1230"/>
                      </a:lnTo>
                      <a:lnTo>
                        <a:pt x="586" y="1235"/>
                      </a:lnTo>
                      <a:lnTo>
                        <a:pt x="584" y="1241"/>
                      </a:lnTo>
                      <a:lnTo>
                        <a:pt x="582" y="1246"/>
                      </a:lnTo>
                      <a:lnTo>
                        <a:pt x="580" y="1251"/>
                      </a:lnTo>
                      <a:lnTo>
                        <a:pt x="578" y="1257"/>
                      </a:lnTo>
                      <a:lnTo>
                        <a:pt x="575" y="1263"/>
                      </a:lnTo>
                      <a:lnTo>
                        <a:pt x="573" y="1269"/>
                      </a:lnTo>
                      <a:lnTo>
                        <a:pt x="571" y="1274"/>
                      </a:lnTo>
                      <a:lnTo>
                        <a:pt x="569" y="1280"/>
                      </a:lnTo>
                      <a:lnTo>
                        <a:pt x="568" y="1286"/>
                      </a:lnTo>
                      <a:lnTo>
                        <a:pt x="566" y="1292"/>
                      </a:lnTo>
                      <a:lnTo>
                        <a:pt x="564" y="1296"/>
                      </a:lnTo>
                      <a:lnTo>
                        <a:pt x="562" y="1302"/>
                      </a:lnTo>
                      <a:lnTo>
                        <a:pt x="559" y="1314"/>
                      </a:lnTo>
                      <a:lnTo>
                        <a:pt x="557" y="1320"/>
                      </a:lnTo>
                      <a:lnTo>
                        <a:pt x="555" y="1326"/>
                      </a:lnTo>
                      <a:lnTo>
                        <a:pt x="554" y="1332"/>
                      </a:lnTo>
                      <a:lnTo>
                        <a:pt x="552" y="1338"/>
                      </a:lnTo>
                      <a:lnTo>
                        <a:pt x="551" y="1342"/>
                      </a:lnTo>
                      <a:lnTo>
                        <a:pt x="550" y="1348"/>
                      </a:lnTo>
                      <a:lnTo>
                        <a:pt x="549" y="1353"/>
                      </a:lnTo>
                      <a:lnTo>
                        <a:pt x="549" y="1358"/>
                      </a:lnTo>
                      <a:lnTo>
                        <a:pt x="552" y="1367"/>
                      </a:lnTo>
                      <a:lnTo>
                        <a:pt x="553" y="1370"/>
                      </a:lnTo>
                      <a:lnTo>
                        <a:pt x="554" y="1373"/>
                      </a:lnTo>
                      <a:lnTo>
                        <a:pt x="556" y="1378"/>
                      </a:lnTo>
                      <a:lnTo>
                        <a:pt x="558" y="1383"/>
                      </a:lnTo>
                      <a:lnTo>
                        <a:pt x="561" y="1387"/>
                      </a:lnTo>
                      <a:lnTo>
                        <a:pt x="565" y="1393"/>
                      </a:lnTo>
                      <a:lnTo>
                        <a:pt x="566" y="1398"/>
                      </a:lnTo>
                      <a:lnTo>
                        <a:pt x="570" y="1404"/>
                      </a:lnTo>
                      <a:lnTo>
                        <a:pt x="571" y="1408"/>
                      </a:lnTo>
                      <a:lnTo>
                        <a:pt x="574" y="1412"/>
                      </a:lnTo>
                      <a:lnTo>
                        <a:pt x="576" y="1417"/>
                      </a:lnTo>
                      <a:lnTo>
                        <a:pt x="580" y="1423"/>
                      </a:lnTo>
                      <a:lnTo>
                        <a:pt x="583" y="1427"/>
                      </a:lnTo>
                      <a:lnTo>
                        <a:pt x="585" y="1434"/>
                      </a:lnTo>
                      <a:lnTo>
                        <a:pt x="589" y="1438"/>
                      </a:lnTo>
                      <a:lnTo>
                        <a:pt x="590" y="1443"/>
                      </a:lnTo>
                      <a:lnTo>
                        <a:pt x="594" y="1449"/>
                      </a:lnTo>
                      <a:lnTo>
                        <a:pt x="596" y="1454"/>
                      </a:lnTo>
                      <a:lnTo>
                        <a:pt x="599" y="1460"/>
                      </a:lnTo>
                      <a:lnTo>
                        <a:pt x="603" y="1464"/>
                      </a:lnTo>
                      <a:lnTo>
                        <a:pt x="606" y="1469"/>
                      </a:lnTo>
                      <a:lnTo>
                        <a:pt x="608" y="1475"/>
                      </a:lnTo>
                      <a:lnTo>
                        <a:pt x="611" y="1480"/>
                      </a:lnTo>
                      <a:lnTo>
                        <a:pt x="615" y="1484"/>
                      </a:lnTo>
                      <a:lnTo>
                        <a:pt x="618" y="1490"/>
                      </a:lnTo>
                      <a:lnTo>
                        <a:pt x="622" y="1495"/>
                      </a:lnTo>
                      <a:lnTo>
                        <a:pt x="625" y="1499"/>
                      </a:lnTo>
                      <a:lnTo>
                        <a:pt x="629" y="1505"/>
                      </a:lnTo>
                      <a:lnTo>
                        <a:pt x="632" y="1509"/>
                      </a:lnTo>
                      <a:lnTo>
                        <a:pt x="636" y="1515"/>
                      </a:lnTo>
                      <a:lnTo>
                        <a:pt x="639" y="1520"/>
                      </a:lnTo>
                      <a:lnTo>
                        <a:pt x="642" y="1524"/>
                      </a:lnTo>
                      <a:lnTo>
                        <a:pt x="646" y="1530"/>
                      </a:lnTo>
                      <a:lnTo>
                        <a:pt x="650" y="1534"/>
                      </a:lnTo>
                      <a:lnTo>
                        <a:pt x="653" y="1539"/>
                      </a:lnTo>
                      <a:lnTo>
                        <a:pt x="656" y="1543"/>
                      </a:lnTo>
                      <a:lnTo>
                        <a:pt x="660" y="1549"/>
                      </a:lnTo>
                      <a:lnTo>
                        <a:pt x="665" y="1553"/>
                      </a:lnTo>
                      <a:lnTo>
                        <a:pt x="668" y="1557"/>
                      </a:lnTo>
                      <a:lnTo>
                        <a:pt x="673" y="1561"/>
                      </a:lnTo>
                      <a:lnTo>
                        <a:pt x="676" y="1566"/>
                      </a:lnTo>
                      <a:lnTo>
                        <a:pt x="681" y="1570"/>
                      </a:lnTo>
                      <a:lnTo>
                        <a:pt x="686" y="1573"/>
                      </a:lnTo>
                      <a:lnTo>
                        <a:pt x="691" y="1576"/>
                      </a:lnTo>
                      <a:lnTo>
                        <a:pt x="695" y="1579"/>
                      </a:lnTo>
                      <a:lnTo>
                        <a:pt x="700" y="1583"/>
                      </a:lnTo>
                      <a:lnTo>
                        <a:pt x="705" y="1587"/>
                      </a:lnTo>
                      <a:lnTo>
                        <a:pt x="710" y="1589"/>
                      </a:lnTo>
                      <a:lnTo>
                        <a:pt x="715" y="1593"/>
                      </a:lnTo>
                      <a:lnTo>
                        <a:pt x="720" y="1597"/>
                      </a:lnTo>
                      <a:lnTo>
                        <a:pt x="724" y="1599"/>
                      </a:lnTo>
                      <a:lnTo>
                        <a:pt x="731" y="1603"/>
                      </a:lnTo>
                      <a:lnTo>
                        <a:pt x="735" y="1605"/>
                      </a:lnTo>
                      <a:lnTo>
                        <a:pt x="740" y="1609"/>
                      </a:lnTo>
                      <a:lnTo>
                        <a:pt x="744" y="1611"/>
                      </a:lnTo>
                      <a:lnTo>
                        <a:pt x="751" y="1614"/>
                      </a:lnTo>
                      <a:lnTo>
                        <a:pt x="755" y="1616"/>
                      </a:lnTo>
                      <a:lnTo>
                        <a:pt x="762" y="1620"/>
                      </a:lnTo>
                      <a:lnTo>
                        <a:pt x="766" y="1622"/>
                      </a:lnTo>
                      <a:lnTo>
                        <a:pt x="771" y="1626"/>
                      </a:lnTo>
                      <a:lnTo>
                        <a:pt x="777" y="1627"/>
                      </a:lnTo>
                      <a:lnTo>
                        <a:pt x="782" y="1631"/>
                      </a:lnTo>
                      <a:lnTo>
                        <a:pt x="788" y="1633"/>
                      </a:lnTo>
                      <a:lnTo>
                        <a:pt x="793" y="1637"/>
                      </a:lnTo>
                      <a:lnTo>
                        <a:pt x="799" y="1638"/>
                      </a:lnTo>
                      <a:lnTo>
                        <a:pt x="804" y="1642"/>
                      </a:lnTo>
                      <a:lnTo>
                        <a:pt x="810" y="1644"/>
                      </a:lnTo>
                      <a:lnTo>
                        <a:pt x="815" y="1648"/>
                      </a:lnTo>
                      <a:lnTo>
                        <a:pt x="819" y="1650"/>
                      </a:lnTo>
                      <a:lnTo>
                        <a:pt x="826" y="1653"/>
                      </a:lnTo>
                      <a:lnTo>
                        <a:pt x="830" y="1656"/>
                      </a:lnTo>
                      <a:lnTo>
                        <a:pt x="837" y="1659"/>
                      </a:lnTo>
                      <a:lnTo>
                        <a:pt x="846" y="1665"/>
                      </a:lnTo>
                      <a:lnTo>
                        <a:pt x="851" y="1669"/>
                      </a:lnTo>
                      <a:lnTo>
                        <a:pt x="856" y="1673"/>
                      </a:lnTo>
                      <a:lnTo>
                        <a:pt x="861" y="1677"/>
                      </a:lnTo>
                      <a:lnTo>
                        <a:pt x="863" y="1681"/>
                      </a:lnTo>
                      <a:lnTo>
                        <a:pt x="864" y="1686"/>
                      </a:lnTo>
                      <a:lnTo>
                        <a:pt x="865" y="1693"/>
                      </a:lnTo>
                      <a:lnTo>
                        <a:pt x="868" y="1698"/>
                      </a:lnTo>
                      <a:lnTo>
                        <a:pt x="873" y="1702"/>
                      </a:lnTo>
                      <a:lnTo>
                        <a:pt x="879" y="1703"/>
                      </a:lnTo>
                      <a:lnTo>
                        <a:pt x="885" y="1705"/>
                      </a:lnTo>
                      <a:lnTo>
                        <a:pt x="890" y="1709"/>
                      </a:lnTo>
                      <a:lnTo>
                        <a:pt x="896" y="1711"/>
                      </a:lnTo>
                      <a:lnTo>
                        <a:pt x="901" y="1714"/>
                      </a:lnTo>
                      <a:lnTo>
                        <a:pt x="904" y="1719"/>
                      </a:lnTo>
                      <a:lnTo>
                        <a:pt x="904" y="1724"/>
                      </a:lnTo>
                      <a:lnTo>
                        <a:pt x="909" y="1728"/>
                      </a:lnTo>
                      <a:lnTo>
                        <a:pt x="914" y="1730"/>
                      </a:lnTo>
                      <a:lnTo>
                        <a:pt x="921" y="1731"/>
                      </a:lnTo>
                      <a:lnTo>
                        <a:pt x="927" y="1731"/>
                      </a:lnTo>
                      <a:lnTo>
                        <a:pt x="931" y="1727"/>
                      </a:lnTo>
                      <a:lnTo>
                        <a:pt x="937" y="1730"/>
                      </a:lnTo>
                      <a:lnTo>
                        <a:pt x="942" y="1732"/>
                      </a:lnTo>
                      <a:lnTo>
                        <a:pt x="947" y="1736"/>
                      </a:lnTo>
                      <a:lnTo>
                        <a:pt x="953" y="1738"/>
                      </a:lnTo>
                      <a:lnTo>
                        <a:pt x="958" y="1741"/>
                      </a:lnTo>
                      <a:lnTo>
                        <a:pt x="962" y="1744"/>
                      </a:lnTo>
                      <a:lnTo>
                        <a:pt x="969" y="1747"/>
                      </a:lnTo>
                      <a:lnTo>
                        <a:pt x="973" y="1749"/>
                      </a:lnTo>
                      <a:lnTo>
                        <a:pt x="978" y="1753"/>
                      </a:lnTo>
                      <a:lnTo>
                        <a:pt x="984" y="1755"/>
                      </a:lnTo>
                      <a:lnTo>
                        <a:pt x="989" y="1759"/>
                      </a:lnTo>
                      <a:lnTo>
                        <a:pt x="993" y="1761"/>
                      </a:lnTo>
                      <a:lnTo>
                        <a:pt x="1000" y="1764"/>
                      </a:lnTo>
                      <a:lnTo>
                        <a:pt x="1004" y="1766"/>
                      </a:lnTo>
                      <a:lnTo>
                        <a:pt x="1010" y="1768"/>
                      </a:lnTo>
                      <a:lnTo>
                        <a:pt x="1015" y="1766"/>
                      </a:lnTo>
                      <a:lnTo>
                        <a:pt x="1023" y="1762"/>
                      </a:lnTo>
                      <a:lnTo>
                        <a:pt x="1028" y="1764"/>
                      </a:lnTo>
                      <a:lnTo>
                        <a:pt x="1032" y="1768"/>
                      </a:lnTo>
                      <a:lnTo>
                        <a:pt x="1039" y="1770"/>
                      </a:lnTo>
                      <a:lnTo>
                        <a:pt x="1043" y="1774"/>
                      </a:lnTo>
                      <a:lnTo>
                        <a:pt x="1048" y="1776"/>
                      </a:lnTo>
                      <a:lnTo>
                        <a:pt x="1054" y="1779"/>
                      </a:lnTo>
                      <a:lnTo>
                        <a:pt x="1059" y="1783"/>
                      </a:lnTo>
                      <a:lnTo>
                        <a:pt x="1062" y="1786"/>
                      </a:lnTo>
                      <a:lnTo>
                        <a:pt x="1067" y="1790"/>
                      </a:lnTo>
                      <a:lnTo>
                        <a:pt x="1072" y="1794"/>
                      </a:lnTo>
                      <a:lnTo>
                        <a:pt x="1075" y="1798"/>
                      </a:lnTo>
                      <a:lnTo>
                        <a:pt x="1080" y="1802"/>
                      </a:lnTo>
                      <a:lnTo>
                        <a:pt x="1085" y="1806"/>
                      </a:lnTo>
                      <a:lnTo>
                        <a:pt x="1088" y="1810"/>
                      </a:lnTo>
                      <a:lnTo>
                        <a:pt x="1093" y="1814"/>
                      </a:lnTo>
                      <a:lnTo>
                        <a:pt x="1099" y="1816"/>
                      </a:lnTo>
                      <a:lnTo>
                        <a:pt x="1104" y="1819"/>
                      </a:lnTo>
                      <a:lnTo>
                        <a:pt x="1110" y="1821"/>
                      </a:lnTo>
                      <a:lnTo>
                        <a:pt x="1115" y="1823"/>
                      </a:lnTo>
                      <a:lnTo>
                        <a:pt x="1121" y="1827"/>
                      </a:lnTo>
                      <a:lnTo>
                        <a:pt x="1126" y="1829"/>
                      </a:lnTo>
                      <a:lnTo>
                        <a:pt x="1131" y="1833"/>
                      </a:lnTo>
                      <a:lnTo>
                        <a:pt x="1137" y="1834"/>
                      </a:lnTo>
                      <a:lnTo>
                        <a:pt x="1142" y="1838"/>
                      </a:lnTo>
                      <a:lnTo>
                        <a:pt x="1148" y="1840"/>
                      </a:lnTo>
                      <a:lnTo>
                        <a:pt x="1153" y="1844"/>
                      </a:lnTo>
                      <a:lnTo>
                        <a:pt x="1159" y="1845"/>
                      </a:lnTo>
                      <a:lnTo>
                        <a:pt x="1164" y="1849"/>
                      </a:lnTo>
                      <a:lnTo>
                        <a:pt x="1168" y="1851"/>
                      </a:lnTo>
                      <a:lnTo>
                        <a:pt x="1175" y="1855"/>
                      </a:lnTo>
                      <a:lnTo>
                        <a:pt x="1179" y="1857"/>
                      </a:lnTo>
                      <a:lnTo>
                        <a:pt x="1184" y="1861"/>
                      </a:lnTo>
                      <a:lnTo>
                        <a:pt x="1189" y="1865"/>
                      </a:lnTo>
                      <a:lnTo>
                        <a:pt x="1193" y="1867"/>
                      </a:lnTo>
                      <a:lnTo>
                        <a:pt x="1203" y="1875"/>
                      </a:lnTo>
                      <a:lnTo>
                        <a:pt x="1208" y="1878"/>
                      </a:lnTo>
                      <a:lnTo>
                        <a:pt x="1211" y="1883"/>
                      </a:lnTo>
                      <a:lnTo>
                        <a:pt x="1216" y="1887"/>
                      </a:lnTo>
                      <a:lnTo>
                        <a:pt x="1219" y="1891"/>
                      </a:lnTo>
                      <a:lnTo>
                        <a:pt x="1224" y="1895"/>
                      </a:lnTo>
                      <a:lnTo>
                        <a:pt x="1228" y="1901"/>
                      </a:lnTo>
                      <a:lnTo>
                        <a:pt x="1231" y="1905"/>
                      </a:lnTo>
                      <a:lnTo>
                        <a:pt x="1235" y="1910"/>
                      </a:lnTo>
                      <a:lnTo>
                        <a:pt x="1239" y="1916"/>
                      </a:lnTo>
                      <a:lnTo>
                        <a:pt x="1242" y="1920"/>
                      </a:lnTo>
                      <a:lnTo>
                        <a:pt x="1243" y="1925"/>
                      </a:lnTo>
                      <a:lnTo>
                        <a:pt x="1247" y="1931"/>
                      </a:lnTo>
                      <a:lnTo>
                        <a:pt x="1251" y="1935"/>
                      </a:lnTo>
                      <a:lnTo>
                        <a:pt x="1253" y="1942"/>
                      </a:lnTo>
                      <a:lnTo>
                        <a:pt x="1254" y="1947"/>
                      </a:lnTo>
                      <a:lnTo>
                        <a:pt x="1256" y="1953"/>
                      </a:lnTo>
                      <a:lnTo>
                        <a:pt x="1258" y="1958"/>
                      </a:lnTo>
                      <a:lnTo>
                        <a:pt x="1260" y="1965"/>
                      </a:lnTo>
                      <a:lnTo>
                        <a:pt x="1262" y="1970"/>
                      </a:lnTo>
                      <a:lnTo>
                        <a:pt x="1266" y="1976"/>
                      </a:lnTo>
                      <a:lnTo>
                        <a:pt x="1267" y="1981"/>
                      </a:lnTo>
                      <a:lnTo>
                        <a:pt x="1271" y="1985"/>
                      </a:lnTo>
                      <a:lnTo>
                        <a:pt x="1275" y="1989"/>
                      </a:lnTo>
                      <a:lnTo>
                        <a:pt x="1280" y="1991"/>
                      </a:lnTo>
                      <a:lnTo>
                        <a:pt x="1286" y="1994"/>
                      </a:lnTo>
                      <a:lnTo>
                        <a:pt x="1293" y="1996"/>
                      </a:lnTo>
                      <a:lnTo>
                        <a:pt x="1299" y="1998"/>
                      </a:lnTo>
                      <a:lnTo>
                        <a:pt x="1305" y="1999"/>
                      </a:lnTo>
                      <a:lnTo>
                        <a:pt x="1309" y="2002"/>
                      </a:lnTo>
                      <a:lnTo>
                        <a:pt x="1314" y="2005"/>
                      </a:lnTo>
                      <a:lnTo>
                        <a:pt x="1319" y="2009"/>
                      </a:lnTo>
                      <a:lnTo>
                        <a:pt x="1321" y="2016"/>
                      </a:lnTo>
                      <a:lnTo>
                        <a:pt x="1324" y="2020"/>
                      </a:lnTo>
                      <a:lnTo>
                        <a:pt x="1329" y="2022"/>
                      </a:lnTo>
                      <a:lnTo>
                        <a:pt x="1335" y="2026"/>
                      </a:lnTo>
                      <a:lnTo>
                        <a:pt x="1341" y="2027"/>
                      </a:lnTo>
                      <a:lnTo>
                        <a:pt x="1347" y="2029"/>
                      </a:lnTo>
                      <a:lnTo>
                        <a:pt x="1353" y="2029"/>
                      </a:lnTo>
                      <a:lnTo>
                        <a:pt x="1358" y="2029"/>
                      </a:lnTo>
                      <a:lnTo>
                        <a:pt x="1365" y="2025"/>
                      </a:lnTo>
                      <a:lnTo>
                        <a:pt x="1369" y="2024"/>
                      </a:lnTo>
                      <a:lnTo>
                        <a:pt x="1375" y="2024"/>
                      </a:lnTo>
                      <a:lnTo>
                        <a:pt x="1381" y="2026"/>
                      </a:lnTo>
                      <a:lnTo>
                        <a:pt x="1387" y="2027"/>
                      </a:lnTo>
                      <a:lnTo>
                        <a:pt x="1392" y="2031"/>
                      </a:lnTo>
                      <a:lnTo>
                        <a:pt x="1397" y="2035"/>
                      </a:lnTo>
                      <a:lnTo>
                        <a:pt x="1401" y="2037"/>
                      </a:lnTo>
                      <a:lnTo>
                        <a:pt x="1406" y="2041"/>
                      </a:lnTo>
                      <a:lnTo>
                        <a:pt x="1410" y="2047"/>
                      </a:lnTo>
                      <a:lnTo>
                        <a:pt x="1412" y="2054"/>
                      </a:lnTo>
                      <a:lnTo>
                        <a:pt x="1417" y="2056"/>
                      </a:lnTo>
                      <a:lnTo>
                        <a:pt x="1423" y="2057"/>
                      </a:lnTo>
                      <a:lnTo>
                        <a:pt x="1429" y="2059"/>
                      </a:lnTo>
                      <a:lnTo>
                        <a:pt x="1435" y="2061"/>
                      </a:lnTo>
                      <a:lnTo>
                        <a:pt x="1462" y="2070"/>
                      </a:lnTo>
                      <a:lnTo>
                        <a:pt x="1467" y="2074"/>
                      </a:lnTo>
                      <a:lnTo>
                        <a:pt x="1470" y="2079"/>
                      </a:lnTo>
                      <a:lnTo>
                        <a:pt x="1474" y="2085"/>
                      </a:lnTo>
                      <a:lnTo>
                        <a:pt x="1479" y="2088"/>
                      </a:lnTo>
                      <a:lnTo>
                        <a:pt x="1482" y="2093"/>
                      </a:lnTo>
                      <a:lnTo>
                        <a:pt x="1487" y="2097"/>
                      </a:lnTo>
                      <a:lnTo>
                        <a:pt x="1490" y="2101"/>
                      </a:lnTo>
                      <a:lnTo>
                        <a:pt x="1495" y="2105"/>
                      </a:lnTo>
                      <a:lnTo>
                        <a:pt x="1501" y="2107"/>
                      </a:lnTo>
                      <a:lnTo>
                        <a:pt x="1507" y="2108"/>
                      </a:lnTo>
                      <a:lnTo>
                        <a:pt x="1513" y="2108"/>
                      </a:lnTo>
                      <a:lnTo>
                        <a:pt x="1519" y="2110"/>
                      </a:lnTo>
                      <a:lnTo>
                        <a:pt x="1524" y="2110"/>
                      </a:lnTo>
                      <a:lnTo>
                        <a:pt x="1531" y="2109"/>
                      </a:lnTo>
                      <a:lnTo>
                        <a:pt x="1537" y="2110"/>
                      </a:lnTo>
                      <a:lnTo>
                        <a:pt x="1543" y="2111"/>
                      </a:lnTo>
                      <a:lnTo>
                        <a:pt x="1549" y="2111"/>
                      </a:lnTo>
                      <a:lnTo>
                        <a:pt x="1556" y="2111"/>
                      </a:lnTo>
                      <a:lnTo>
                        <a:pt x="1560" y="2113"/>
                      </a:lnTo>
                      <a:lnTo>
                        <a:pt x="1567" y="2116"/>
                      </a:lnTo>
                      <a:lnTo>
                        <a:pt x="1571" y="2118"/>
                      </a:lnTo>
                      <a:lnTo>
                        <a:pt x="1577" y="2120"/>
                      </a:lnTo>
                      <a:lnTo>
                        <a:pt x="1582" y="2124"/>
                      </a:lnTo>
                      <a:lnTo>
                        <a:pt x="1587" y="2128"/>
                      </a:lnTo>
                      <a:lnTo>
                        <a:pt x="1592" y="2132"/>
                      </a:lnTo>
                      <a:lnTo>
                        <a:pt x="1596" y="2134"/>
                      </a:lnTo>
                      <a:lnTo>
                        <a:pt x="1601" y="2138"/>
                      </a:lnTo>
                      <a:lnTo>
                        <a:pt x="1608" y="2141"/>
                      </a:lnTo>
                      <a:lnTo>
                        <a:pt x="1613" y="2145"/>
                      </a:lnTo>
                      <a:lnTo>
                        <a:pt x="1617" y="2147"/>
                      </a:lnTo>
                      <a:lnTo>
                        <a:pt x="1622" y="2151"/>
                      </a:lnTo>
                      <a:lnTo>
                        <a:pt x="1628" y="2153"/>
                      </a:lnTo>
                      <a:lnTo>
                        <a:pt x="1634" y="2153"/>
                      </a:lnTo>
                      <a:lnTo>
                        <a:pt x="1639" y="2153"/>
                      </a:lnTo>
                      <a:lnTo>
                        <a:pt x="1647" y="2154"/>
                      </a:lnTo>
                      <a:lnTo>
                        <a:pt x="1652" y="2154"/>
                      </a:lnTo>
                      <a:lnTo>
                        <a:pt x="1657" y="2156"/>
                      </a:lnTo>
                      <a:lnTo>
                        <a:pt x="1663" y="2159"/>
                      </a:lnTo>
                      <a:lnTo>
                        <a:pt x="1669" y="2161"/>
                      </a:lnTo>
                      <a:lnTo>
                        <a:pt x="1674" y="2165"/>
                      </a:lnTo>
                      <a:lnTo>
                        <a:pt x="1680" y="2167"/>
                      </a:lnTo>
                      <a:lnTo>
                        <a:pt x="1685" y="2171"/>
                      </a:lnTo>
                      <a:lnTo>
                        <a:pt x="1690" y="2174"/>
                      </a:lnTo>
                      <a:lnTo>
                        <a:pt x="1694" y="2179"/>
                      </a:lnTo>
                      <a:lnTo>
                        <a:pt x="1698" y="2183"/>
                      </a:lnTo>
                      <a:lnTo>
                        <a:pt x="1702" y="2187"/>
                      </a:lnTo>
                      <a:lnTo>
                        <a:pt x="1705" y="2191"/>
                      </a:lnTo>
                      <a:lnTo>
                        <a:pt x="1708" y="2196"/>
                      </a:lnTo>
                      <a:lnTo>
                        <a:pt x="1712" y="2202"/>
                      </a:lnTo>
                      <a:lnTo>
                        <a:pt x="1715" y="2206"/>
                      </a:lnTo>
                      <a:lnTo>
                        <a:pt x="1719" y="2211"/>
                      </a:lnTo>
                      <a:lnTo>
                        <a:pt x="1722" y="2217"/>
                      </a:lnTo>
                      <a:lnTo>
                        <a:pt x="1726" y="2221"/>
                      </a:lnTo>
                      <a:lnTo>
                        <a:pt x="1729" y="2225"/>
                      </a:lnTo>
                      <a:lnTo>
                        <a:pt x="1733" y="2231"/>
                      </a:lnTo>
                      <a:lnTo>
                        <a:pt x="1736" y="2236"/>
                      </a:lnTo>
                      <a:lnTo>
                        <a:pt x="1739" y="2240"/>
                      </a:lnTo>
                      <a:lnTo>
                        <a:pt x="1743" y="2246"/>
                      </a:lnTo>
                      <a:lnTo>
                        <a:pt x="1746" y="2250"/>
                      </a:lnTo>
                      <a:lnTo>
                        <a:pt x="1750" y="2255"/>
                      </a:lnTo>
                      <a:lnTo>
                        <a:pt x="1753" y="2259"/>
                      </a:lnTo>
                      <a:lnTo>
                        <a:pt x="1758" y="2263"/>
                      </a:lnTo>
                      <a:lnTo>
                        <a:pt x="1761" y="2267"/>
                      </a:lnTo>
                      <a:lnTo>
                        <a:pt x="1766" y="2271"/>
                      </a:lnTo>
                      <a:lnTo>
                        <a:pt x="1771" y="2275"/>
                      </a:lnTo>
                      <a:lnTo>
                        <a:pt x="1776" y="2279"/>
                      </a:lnTo>
                      <a:lnTo>
                        <a:pt x="1781" y="2283"/>
                      </a:lnTo>
                      <a:lnTo>
                        <a:pt x="1787" y="2285"/>
                      </a:lnTo>
                      <a:lnTo>
                        <a:pt x="1792" y="2288"/>
                      </a:lnTo>
                      <a:lnTo>
                        <a:pt x="1797" y="2292"/>
                      </a:lnTo>
                      <a:lnTo>
                        <a:pt x="1802" y="2296"/>
                      </a:lnTo>
                      <a:lnTo>
                        <a:pt x="1806" y="2298"/>
                      </a:lnTo>
                      <a:lnTo>
                        <a:pt x="1811" y="2302"/>
                      </a:lnTo>
                      <a:lnTo>
                        <a:pt x="1814" y="2307"/>
                      </a:lnTo>
                      <a:lnTo>
                        <a:pt x="1818" y="2311"/>
                      </a:lnTo>
                      <a:lnTo>
                        <a:pt x="1821" y="2317"/>
                      </a:lnTo>
                      <a:lnTo>
                        <a:pt x="1823" y="2322"/>
                      </a:lnTo>
                      <a:lnTo>
                        <a:pt x="1825" y="2328"/>
                      </a:lnTo>
                      <a:lnTo>
                        <a:pt x="1827" y="2333"/>
                      </a:lnTo>
                      <a:lnTo>
                        <a:pt x="1827" y="2340"/>
                      </a:lnTo>
                      <a:lnTo>
                        <a:pt x="1829" y="2345"/>
                      </a:lnTo>
                      <a:lnTo>
                        <a:pt x="1829" y="2352"/>
                      </a:lnTo>
                      <a:lnTo>
                        <a:pt x="1828" y="2358"/>
                      </a:lnTo>
                      <a:lnTo>
                        <a:pt x="1828" y="2364"/>
                      </a:lnTo>
                      <a:lnTo>
                        <a:pt x="1826" y="2370"/>
                      </a:lnTo>
                      <a:lnTo>
                        <a:pt x="1824" y="2376"/>
                      </a:lnTo>
                      <a:lnTo>
                        <a:pt x="1822" y="2380"/>
                      </a:lnTo>
                      <a:lnTo>
                        <a:pt x="1821" y="2388"/>
                      </a:lnTo>
                      <a:lnTo>
                        <a:pt x="1821" y="2393"/>
                      </a:lnTo>
                      <a:lnTo>
                        <a:pt x="1821" y="2399"/>
                      </a:lnTo>
                      <a:lnTo>
                        <a:pt x="1845" y="2422"/>
                      </a:lnTo>
                      <a:lnTo>
                        <a:pt x="1850" y="2425"/>
                      </a:lnTo>
                      <a:lnTo>
                        <a:pt x="1855" y="2429"/>
                      </a:lnTo>
                      <a:lnTo>
                        <a:pt x="1859" y="2432"/>
                      </a:lnTo>
                      <a:lnTo>
                        <a:pt x="1865" y="2433"/>
                      </a:lnTo>
                      <a:lnTo>
                        <a:pt x="1871" y="2435"/>
                      </a:lnTo>
                      <a:lnTo>
                        <a:pt x="1877" y="2437"/>
                      </a:lnTo>
                      <a:lnTo>
                        <a:pt x="1883" y="2437"/>
                      </a:lnTo>
                      <a:lnTo>
                        <a:pt x="1894" y="2438"/>
                      </a:lnTo>
                      <a:lnTo>
                        <a:pt x="1894" y="2444"/>
                      </a:lnTo>
                      <a:lnTo>
                        <a:pt x="1895" y="2451"/>
                      </a:lnTo>
                      <a:lnTo>
                        <a:pt x="1895" y="2456"/>
                      </a:lnTo>
                      <a:lnTo>
                        <a:pt x="1897" y="2463"/>
                      </a:lnTo>
                      <a:lnTo>
                        <a:pt x="1897" y="2468"/>
                      </a:lnTo>
                      <a:lnTo>
                        <a:pt x="1897" y="2474"/>
                      </a:lnTo>
                      <a:lnTo>
                        <a:pt x="1897" y="2481"/>
                      </a:lnTo>
                      <a:lnTo>
                        <a:pt x="1897" y="2486"/>
                      </a:lnTo>
                      <a:lnTo>
                        <a:pt x="1897" y="2492"/>
                      </a:lnTo>
                      <a:lnTo>
                        <a:pt x="1897" y="2497"/>
                      </a:lnTo>
                      <a:lnTo>
                        <a:pt x="1893" y="2502"/>
                      </a:lnTo>
                      <a:lnTo>
                        <a:pt x="1888" y="2507"/>
                      </a:lnTo>
                      <a:lnTo>
                        <a:pt x="1886" y="2512"/>
                      </a:lnTo>
                      <a:lnTo>
                        <a:pt x="1889" y="2516"/>
                      </a:lnTo>
                      <a:lnTo>
                        <a:pt x="1894" y="2520"/>
                      </a:lnTo>
                      <a:lnTo>
                        <a:pt x="1898" y="2517"/>
                      </a:lnTo>
                      <a:lnTo>
                        <a:pt x="1903" y="2514"/>
                      </a:lnTo>
                      <a:lnTo>
                        <a:pt x="1907" y="2509"/>
                      </a:lnTo>
                      <a:lnTo>
                        <a:pt x="1910" y="2502"/>
                      </a:lnTo>
                      <a:lnTo>
                        <a:pt x="1914" y="2497"/>
                      </a:lnTo>
                      <a:lnTo>
                        <a:pt x="1918" y="2492"/>
                      </a:lnTo>
                      <a:lnTo>
                        <a:pt x="1922" y="2489"/>
                      </a:lnTo>
                      <a:lnTo>
                        <a:pt x="1927" y="2488"/>
                      </a:lnTo>
                      <a:lnTo>
                        <a:pt x="1934" y="2485"/>
                      </a:lnTo>
                      <a:lnTo>
                        <a:pt x="1940" y="2483"/>
                      </a:lnTo>
                      <a:lnTo>
                        <a:pt x="1974" y="2456"/>
                      </a:lnTo>
                      <a:lnTo>
                        <a:pt x="1980" y="2447"/>
                      </a:lnTo>
                      <a:lnTo>
                        <a:pt x="1991" y="2453"/>
                      </a:lnTo>
                      <a:lnTo>
                        <a:pt x="1994" y="2457"/>
                      </a:lnTo>
                      <a:lnTo>
                        <a:pt x="1992" y="2461"/>
                      </a:lnTo>
                      <a:lnTo>
                        <a:pt x="1990" y="2467"/>
                      </a:lnTo>
                      <a:lnTo>
                        <a:pt x="1988" y="2473"/>
                      </a:lnTo>
                      <a:lnTo>
                        <a:pt x="1987" y="2479"/>
                      </a:lnTo>
                      <a:lnTo>
                        <a:pt x="1987" y="2485"/>
                      </a:lnTo>
                      <a:lnTo>
                        <a:pt x="1989" y="2491"/>
                      </a:lnTo>
                      <a:lnTo>
                        <a:pt x="1989" y="2497"/>
                      </a:lnTo>
                      <a:lnTo>
                        <a:pt x="1991" y="2503"/>
                      </a:lnTo>
                      <a:lnTo>
                        <a:pt x="1992" y="2508"/>
                      </a:lnTo>
                      <a:lnTo>
                        <a:pt x="1995" y="2515"/>
                      </a:lnTo>
                      <a:lnTo>
                        <a:pt x="1996" y="2520"/>
                      </a:lnTo>
                      <a:lnTo>
                        <a:pt x="1998" y="2526"/>
                      </a:lnTo>
                      <a:lnTo>
                        <a:pt x="2002" y="2531"/>
                      </a:lnTo>
                      <a:lnTo>
                        <a:pt x="2004" y="2537"/>
                      </a:lnTo>
                      <a:lnTo>
                        <a:pt x="2007" y="2542"/>
                      </a:lnTo>
                      <a:lnTo>
                        <a:pt x="2012" y="2545"/>
                      </a:lnTo>
                      <a:lnTo>
                        <a:pt x="2015" y="2550"/>
                      </a:lnTo>
                      <a:lnTo>
                        <a:pt x="2020" y="2554"/>
                      </a:lnTo>
                      <a:lnTo>
                        <a:pt x="2026" y="2555"/>
                      </a:lnTo>
                      <a:lnTo>
                        <a:pt x="2031" y="2559"/>
                      </a:lnTo>
                      <a:lnTo>
                        <a:pt x="2036" y="2563"/>
                      </a:lnTo>
                      <a:lnTo>
                        <a:pt x="2041" y="2567"/>
                      </a:lnTo>
                      <a:lnTo>
                        <a:pt x="2046" y="2571"/>
                      </a:lnTo>
                      <a:lnTo>
                        <a:pt x="2051" y="2575"/>
                      </a:lnTo>
                      <a:lnTo>
                        <a:pt x="2054" y="2579"/>
                      </a:lnTo>
                      <a:lnTo>
                        <a:pt x="2058" y="2583"/>
                      </a:lnTo>
                      <a:lnTo>
                        <a:pt x="2061" y="2588"/>
                      </a:lnTo>
                      <a:lnTo>
                        <a:pt x="2063" y="2594"/>
                      </a:lnTo>
                      <a:lnTo>
                        <a:pt x="2065" y="2599"/>
                      </a:lnTo>
                      <a:lnTo>
                        <a:pt x="2068" y="2605"/>
                      </a:lnTo>
                      <a:lnTo>
                        <a:pt x="2070" y="2610"/>
                      </a:lnTo>
                      <a:lnTo>
                        <a:pt x="2072" y="2617"/>
                      </a:lnTo>
                      <a:lnTo>
                        <a:pt x="2074" y="2622"/>
                      </a:lnTo>
                      <a:lnTo>
                        <a:pt x="2076" y="2628"/>
                      </a:lnTo>
                      <a:lnTo>
                        <a:pt x="2078" y="2633"/>
                      </a:lnTo>
                      <a:lnTo>
                        <a:pt x="2081" y="2637"/>
                      </a:lnTo>
                      <a:lnTo>
                        <a:pt x="2083" y="2644"/>
                      </a:lnTo>
                      <a:lnTo>
                        <a:pt x="2086" y="2648"/>
                      </a:lnTo>
                      <a:lnTo>
                        <a:pt x="2089" y="2653"/>
                      </a:lnTo>
                      <a:lnTo>
                        <a:pt x="2095" y="2658"/>
                      </a:lnTo>
                      <a:lnTo>
                        <a:pt x="2098" y="2663"/>
                      </a:lnTo>
                      <a:lnTo>
                        <a:pt x="2102" y="2667"/>
                      </a:lnTo>
                      <a:lnTo>
                        <a:pt x="2106" y="2671"/>
                      </a:lnTo>
                      <a:lnTo>
                        <a:pt x="2110" y="2675"/>
                      </a:lnTo>
                      <a:lnTo>
                        <a:pt x="2115" y="2679"/>
                      </a:lnTo>
                      <a:lnTo>
                        <a:pt x="2120" y="2683"/>
                      </a:lnTo>
                      <a:lnTo>
                        <a:pt x="2125" y="2687"/>
                      </a:lnTo>
                      <a:lnTo>
                        <a:pt x="2128" y="2691"/>
                      </a:lnTo>
                      <a:lnTo>
                        <a:pt x="2133" y="2695"/>
                      </a:lnTo>
                      <a:lnTo>
                        <a:pt x="2138" y="2699"/>
                      </a:lnTo>
                      <a:lnTo>
                        <a:pt x="2142" y="2701"/>
                      </a:lnTo>
                      <a:lnTo>
                        <a:pt x="2149" y="2704"/>
                      </a:lnTo>
                      <a:lnTo>
                        <a:pt x="2154" y="2708"/>
                      </a:lnTo>
                      <a:lnTo>
                        <a:pt x="2158" y="2710"/>
                      </a:lnTo>
                      <a:lnTo>
                        <a:pt x="2164" y="2712"/>
                      </a:lnTo>
                      <a:lnTo>
                        <a:pt x="2170" y="2714"/>
                      </a:lnTo>
                      <a:lnTo>
                        <a:pt x="2176" y="2715"/>
                      </a:lnTo>
                      <a:lnTo>
                        <a:pt x="2181" y="2718"/>
                      </a:lnTo>
                      <a:lnTo>
                        <a:pt x="2187" y="2719"/>
                      </a:lnTo>
                      <a:lnTo>
                        <a:pt x="2193" y="2721"/>
                      </a:lnTo>
                      <a:lnTo>
                        <a:pt x="2199" y="2723"/>
                      </a:lnTo>
                      <a:lnTo>
                        <a:pt x="2205" y="2726"/>
                      </a:lnTo>
                      <a:lnTo>
                        <a:pt x="2210" y="2728"/>
                      </a:lnTo>
                      <a:lnTo>
                        <a:pt x="2216" y="2730"/>
                      </a:lnTo>
                      <a:lnTo>
                        <a:pt x="2221" y="2734"/>
                      </a:lnTo>
                      <a:lnTo>
                        <a:pt x="2225" y="2736"/>
                      </a:lnTo>
                      <a:lnTo>
                        <a:pt x="2230" y="2740"/>
                      </a:lnTo>
                      <a:lnTo>
                        <a:pt x="2233" y="2744"/>
                      </a:lnTo>
                      <a:lnTo>
                        <a:pt x="2238" y="2748"/>
                      </a:lnTo>
                      <a:lnTo>
                        <a:pt x="2242" y="2754"/>
                      </a:lnTo>
                      <a:lnTo>
                        <a:pt x="2247" y="2758"/>
                      </a:lnTo>
                      <a:lnTo>
                        <a:pt x="2250" y="2762"/>
                      </a:lnTo>
                      <a:lnTo>
                        <a:pt x="2255" y="2766"/>
                      </a:lnTo>
                      <a:lnTo>
                        <a:pt x="2258" y="2770"/>
                      </a:lnTo>
                      <a:lnTo>
                        <a:pt x="2262" y="2775"/>
                      </a:lnTo>
                      <a:lnTo>
                        <a:pt x="2267" y="2780"/>
                      </a:lnTo>
                      <a:lnTo>
                        <a:pt x="2272" y="2783"/>
                      </a:lnTo>
                      <a:lnTo>
                        <a:pt x="2276" y="2786"/>
                      </a:lnTo>
                      <a:lnTo>
                        <a:pt x="2281" y="2790"/>
                      </a:lnTo>
                      <a:lnTo>
                        <a:pt x="2287" y="2792"/>
                      </a:lnTo>
                      <a:lnTo>
                        <a:pt x="2293" y="2794"/>
                      </a:lnTo>
                      <a:lnTo>
                        <a:pt x="2300" y="2795"/>
                      </a:lnTo>
                      <a:lnTo>
                        <a:pt x="2304" y="2797"/>
                      </a:lnTo>
                      <a:lnTo>
                        <a:pt x="2311" y="2797"/>
                      </a:lnTo>
                      <a:lnTo>
                        <a:pt x="2317" y="2799"/>
                      </a:lnTo>
                      <a:lnTo>
                        <a:pt x="2323" y="2799"/>
                      </a:lnTo>
                      <a:lnTo>
                        <a:pt x="2328" y="2799"/>
                      </a:lnTo>
                      <a:lnTo>
                        <a:pt x="2334" y="2799"/>
                      </a:lnTo>
                      <a:lnTo>
                        <a:pt x="2341" y="2798"/>
                      </a:lnTo>
                      <a:lnTo>
                        <a:pt x="2346" y="2798"/>
                      </a:lnTo>
                      <a:lnTo>
                        <a:pt x="2353" y="2796"/>
                      </a:lnTo>
                      <a:lnTo>
                        <a:pt x="2375" y="2778"/>
                      </a:lnTo>
                      <a:lnTo>
                        <a:pt x="2376" y="2772"/>
                      </a:lnTo>
                      <a:lnTo>
                        <a:pt x="2401" y="2757"/>
                      </a:lnTo>
                      <a:lnTo>
                        <a:pt x="2406" y="2757"/>
                      </a:lnTo>
                      <a:lnTo>
                        <a:pt x="2412" y="2757"/>
                      </a:lnTo>
                      <a:lnTo>
                        <a:pt x="2419" y="2757"/>
                      </a:lnTo>
                      <a:lnTo>
                        <a:pt x="2424" y="2757"/>
                      </a:lnTo>
                      <a:lnTo>
                        <a:pt x="2430" y="2759"/>
                      </a:lnTo>
                      <a:lnTo>
                        <a:pt x="2436" y="2759"/>
                      </a:lnTo>
                      <a:lnTo>
                        <a:pt x="2442" y="2760"/>
                      </a:lnTo>
                      <a:lnTo>
                        <a:pt x="2448" y="2760"/>
                      </a:lnTo>
                      <a:lnTo>
                        <a:pt x="2454" y="2758"/>
                      </a:lnTo>
                      <a:lnTo>
                        <a:pt x="2460" y="2758"/>
                      </a:lnTo>
                      <a:lnTo>
                        <a:pt x="2466" y="2755"/>
                      </a:lnTo>
                      <a:lnTo>
                        <a:pt x="2471" y="2753"/>
                      </a:lnTo>
                      <a:lnTo>
                        <a:pt x="2477" y="2749"/>
                      </a:lnTo>
                      <a:lnTo>
                        <a:pt x="2481" y="2746"/>
                      </a:lnTo>
                      <a:lnTo>
                        <a:pt x="2485" y="2741"/>
                      </a:lnTo>
                      <a:lnTo>
                        <a:pt x="2487" y="2735"/>
                      </a:lnTo>
                      <a:lnTo>
                        <a:pt x="2487" y="2730"/>
                      </a:lnTo>
                      <a:lnTo>
                        <a:pt x="2485" y="2723"/>
                      </a:lnTo>
                      <a:lnTo>
                        <a:pt x="2485" y="2718"/>
                      </a:lnTo>
                      <a:lnTo>
                        <a:pt x="2481" y="2712"/>
                      </a:lnTo>
                      <a:lnTo>
                        <a:pt x="2478" y="2707"/>
                      </a:lnTo>
                      <a:lnTo>
                        <a:pt x="2473" y="2703"/>
                      </a:lnTo>
                      <a:lnTo>
                        <a:pt x="2468" y="2701"/>
                      </a:lnTo>
                      <a:lnTo>
                        <a:pt x="2463" y="2697"/>
                      </a:lnTo>
                      <a:lnTo>
                        <a:pt x="2458" y="2694"/>
                      </a:lnTo>
                      <a:lnTo>
                        <a:pt x="2452" y="2692"/>
                      </a:lnTo>
                      <a:lnTo>
                        <a:pt x="2448" y="2688"/>
                      </a:lnTo>
                      <a:lnTo>
                        <a:pt x="2441" y="2686"/>
                      </a:lnTo>
                      <a:lnTo>
                        <a:pt x="2437" y="2682"/>
                      </a:lnTo>
                      <a:lnTo>
                        <a:pt x="2430" y="2679"/>
                      </a:lnTo>
                      <a:lnTo>
                        <a:pt x="2426" y="2677"/>
                      </a:lnTo>
                      <a:lnTo>
                        <a:pt x="2421" y="2673"/>
                      </a:lnTo>
                      <a:lnTo>
                        <a:pt x="2416" y="2669"/>
                      </a:lnTo>
                      <a:lnTo>
                        <a:pt x="2412" y="2665"/>
                      </a:lnTo>
                      <a:lnTo>
                        <a:pt x="2409" y="2661"/>
                      </a:lnTo>
                      <a:lnTo>
                        <a:pt x="2408" y="2656"/>
                      </a:lnTo>
                      <a:lnTo>
                        <a:pt x="2407" y="2649"/>
                      </a:lnTo>
                      <a:lnTo>
                        <a:pt x="2407" y="2641"/>
                      </a:lnTo>
                      <a:lnTo>
                        <a:pt x="2405" y="2637"/>
                      </a:lnTo>
                      <a:lnTo>
                        <a:pt x="2405" y="2631"/>
                      </a:lnTo>
                      <a:lnTo>
                        <a:pt x="2407" y="2625"/>
                      </a:lnTo>
                      <a:lnTo>
                        <a:pt x="2406" y="2618"/>
                      </a:lnTo>
                      <a:lnTo>
                        <a:pt x="2406" y="2613"/>
                      </a:lnTo>
                      <a:lnTo>
                        <a:pt x="2408" y="2607"/>
                      </a:lnTo>
                      <a:lnTo>
                        <a:pt x="2408" y="2601"/>
                      </a:lnTo>
                      <a:lnTo>
                        <a:pt x="2406" y="2595"/>
                      </a:lnTo>
                      <a:lnTo>
                        <a:pt x="2406" y="2589"/>
                      </a:lnTo>
                      <a:lnTo>
                        <a:pt x="2404" y="2583"/>
                      </a:lnTo>
                      <a:lnTo>
                        <a:pt x="2400" y="2578"/>
                      </a:lnTo>
                      <a:lnTo>
                        <a:pt x="2397" y="2574"/>
                      </a:lnTo>
                      <a:lnTo>
                        <a:pt x="2393" y="2568"/>
                      </a:lnTo>
                      <a:lnTo>
                        <a:pt x="2388" y="2564"/>
                      </a:lnTo>
                      <a:lnTo>
                        <a:pt x="2385" y="2560"/>
                      </a:lnTo>
                      <a:lnTo>
                        <a:pt x="2380" y="2556"/>
                      </a:lnTo>
                      <a:lnTo>
                        <a:pt x="2374" y="2554"/>
                      </a:lnTo>
                      <a:lnTo>
                        <a:pt x="2370" y="2552"/>
                      </a:lnTo>
                      <a:lnTo>
                        <a:pt x="2364" y="2550"/>
                      </a:lnTo>
                      <a:lnTo>
                        <a:pt x="2358" y="2549"/>
                      </a:lnTo>
                      <a:lnTo>
                        <a:pt x="2352" y="2548"/>
                      </a:lnTo>
                      <a:lnTo>
                        <a:pt x="2344" y="2547"/>
                      </a:lnTo>
                      <a:lnTo>
                        <a:pt x="2339" y="2547"/>
                      </a:lnTo>
                      <a:lnTo>
                        <a:pt x="2333" y="2546"/>
                      </a:lnTo>
                      <a:lnTo>
                        <a:pt x="2327" y="2546"/>
                      </a:lnTo>
                      <a:lnTo>
                        <a:pt x="2321" y="2544"/>
                      </a:lnTo>
                      <a:lnTo>
                        <a:pt x="2316" y="2544"/>
                      </a:lnTo>
                      <a:lnTo>
                        <a:pt x="2310" y="2542"/>
                      </a:lnTo>
                      <a:lnTo>
                        <a:pt x="2306" y="2538"/>
                      </a:lnTo>
                      <a:lnTo>
                        <a:pt x="2304" y="2531"/>
                      </a:lnTo>
                      <a:lnTo>
                        <a:pt x="2304" y="2526"/>
                      </a:lnTo>
                      <a:lnTo>
                        <a:pt x="2306" y="2518"/>
                      </a:lnTo>
                      <a:lnTo>
                        <a:pt x="2307" y="2512"/>
                      </a:lnTo>
                      <a:lnTo>
                        <a:pt x="2310" y="2509"/>
                      </a:lnTo>
                      <a:lnTo>
                        <a:pt x="2316" y="2506"/>
                      </a:lnTo>
                      <a:lnTo>
                        <a:pt x="2321" y="2502"/>
                      </a:lnTo>
                      <a:lnTo>
                        <a:pt x="2325" y="2501"/>
                      </a:lnTo>
                      <a:lnTo>
                        <a:pt x="2332" y="2497"/>
                      </a:lnTo>
                      <a:lnTo>
                        <a:pt x="2337" y="2496"/>
                      </a:lnTo>
                      <a:lnTo>
                        <a:pt x="2341" y="2492"/>
                      </a:lnTo>
                      <a:lnTo>
                        <a:pt x="2348" y="2490"/>
                      </a:lnTo>
                      <a:lnTo>
                        <a:pt x="2354" y="2488"/>
                      </a:lnTo>
                      <a:lnTo>
                        <a:pt x="2359" y="2485"/>
                      </a:lnTo>
                      <a:lnTo>
                        <a:pt x="2365" y="2483"/>
                      </a:lnTo>
                      <a:lnTo>
                        <a:pt x="2370" y="2481"/>
                      </a:lnTo>
                      <a:lnTo>
                        <a:pt x="2375" y="2478"/>
                      </a:lnTo>
                      <a:lnTo>
                        <a:pt x="2381" y="2476"/>
                      </a:lnTo>
                      <a:lnTo>
                        <a:pt x="2386" y="2472"/>
                      </a:lnTo>
                      <a:lnTo>
                        <a:pt x="2406" y="2450"/>
                      </a:lnTo>
                      <a:lnTo>
                        <a:pt x="2403" y="2445"/>
                      </a:lnTo>
                      <a:lnTo>
                        <a:pt x="2399" y="2441"/>
                      </a:lnTo>
                      <a:lnTo>
                        <a:pt x="2393" y="2438"/>
                      </a:lnTo>
                      <a:lnTo>
                        <a:pt x="2387" y="2436"/>
                      </a:lnTo>
                      <a:lnTo>
                        <a:pt x="2381" y="2436"/>
                      </a:lnTo>
                      <a:lnTo>
                        <a:pt x="2376" y="2436"/>
                      </a:lnTo>
                      <a:lnTo>
                        <a:pt x="2370" y="2436"/>
                      </a:lnTo>
                      <a:lnTo>
                        <a:pt x="2363" y="2438"/>
                      </a:lnTo>
                      <a:lnTo>
                        <a:pt x="2358" y="2440"/>
                      </a:lnTo>
                      <a:lnTo>
                        <a:pt x="2352" y="2442"/>
                      </a:lnTo>
                      <a:lnTo>
                        <a:pt x="2346" y="2442"/>
                      </a:lnTo>
                      <a:lnTo>
                        <a:pt x="2339" y="2442"/>
                      </a:lnTo>
                      <a:lnTo>
                        <a:pt x="2334" y="2442"/>
                      </a:lnTo>
                      <a:lnTo>
                        <a:pt x="2328" y="2440"/>
                      </a:lnTo>
                      <a:lnTo>
                        <a:pt x="2322" y="2439"/>
                      </a:lnTo>
                      <a:lnTo>
                        <a:pt x="2318" y="2433"/>
                      </a:lnTo>
                      <a:lnTo>
                        <a:pt x="2314" y="2428"/>
                      </a:lnTo>
                      <a:lnTo>
                        <a:pt x="2310" y="2425"/>
                      </a:lnTo>
                      <a:lnTo>
                        <a:pt x="2306" y="2419"/>
                      </a:lnTo>
                      <a:lnTo>
                        <a:pt x="2302" y="2414"/>
                      </a:lnTo>
                      <a:lnTo>
                        <a:pt x="2301" y="2409"/>
                      </a:lnTo>
                      <a:lnTo>
                        <a:pt x="2297" y="2403"/>
                      </a:lnTo>
                      <a:lnTo>
                        <a:pt x="2295" y="2398"/>
                      </a:lnTo>
                      <a:lnTo>
                        <a:pt x="2292" y="2392"/>
                      </a:lnTo>
                      <a:lnTo>
                        <a:pt x="2290" y="2387"/>
                      </a:lnTo>
                      <a:lnTo>
                        <a:pt x="2289" y="2380"/>
                      </a:lnTo>
                      <a:lnTo>
                        <a:pt x="2290" y="2375"/>
                      </a:lnTo>
                      <a:lnTo>
                        <a:pt x="2292" y="2371"/>
                      </a:lnTo>
                      <a:lnTo>
                        <a:pt x="2293" y="2365"/>
                      </a:lnTo>
                      <a:lnTo>
                        <a:pt x="2295" y="2359"/>
                      </a:lnTo>
                      <a:lnTo>
                        <a:pt x="2299" y="2352"/>
                      </a:lnTo>
                      <a:lnTo>
                        <a:pt x="2305" y="2354"/>
                      </a:lnTo>
                      <a:lnTo>
                        <a:pt x="2310" y="2354"/>
                      </a:lnTo>
                      <a:lnTo>
                        <a:pt x="2317" y="2353"/>
                      </a:lnTo>
                      <a:lnTo>
                        <a:pt x="2323" y="2353"/>
                      </a:lnTo>
                      <a:lnTo>
                        <a:pt x="2328" y="2353"/>
                      </a:lnTo>
                      <a:lnTo>
                        <a:pt x="2335" y="2353"/>
                      </a:lnTo>
                      <a:lnTo>
                        <a:pt x="2341" y="2353"/>
                      </a:lnTo>
                      <a:lnTo>
                        <a:pt x="2346" y="2353"/>
                      </a:lnTo>
                      <a:lnTo>
                        <a:pt x="2352" y="2353"/>
                      </a:lnTo>
                      <a:lnTo>
                        <a:pt x="2358" y="2355"/>
                      </a:lnTo>
                      <a:lnTo>
                        <a:pt x="2364" y="2355"/>
                      </a:lnTo>
                      <a:lnTo>
                        <a:pt x="2395" y="2373"/>
                      </a:lnTo>
                      <a:lnTo>
                        <a:pt x="2400" y="2377"/>
                      </a:lnTo>
                      <a:lnTo>
                        <a:pt x="2404" y="2382"/>
                      </a:lnTo>
                      <a:lnTo>
                        <a:pt x="2405" y="2387"/>
                      </a:lnTo>
                      <a:lnTo>
                        <a:pt x="2407" y="2393"/>
                      </a:lnTo>
                      <a:lnTo>
                        <a:pt x="2411" y="2399"/>
                      </a:lnTo>
                      <a:lnTo>
                        <a:pt x="2436" y="2418"/>
                      </a:lnTo>
                      <a:lnTo>
                        <a:pt x="2441" y="2418"/>
                      </a:lnTo>
                      <a:lnTo>
                        <a:pt x="2447" y="2415"/>
                      </a:lnTo>
                      <a:lnTo>
                        <a:pt x="2453" y="2415"/>
                      </a:lnTo>
                      <a:lnTo>
                        <a:pt x="2458" y="2419"/>
                      </a:lnTo>
                      <a:lnTo>
                        <a:pt x="2464" y="2420"/>
                      </a:lnTo>
                      <a:lnTo>
                        <a:pt x="2469" y="2424"/>
                      </a:lnTo>
                      <a:lnTo>
                        <a:pt x="2474" y="2428"/>
                      </a:lnTo>
                      <a:lnTo>
                        <a:pt x="2479" y="2432"/>
                      </a:lnTo>
                      <a:lnTo>
                        <a:pt x="2493" y="2458"/>
                      </a:lnTo>
                      <a:lnTo>
                        <a:pt x="2491" y="2464"/>
                      </a:lnTo>
                      <a:lnTo>
                        <a:pt x="2489" y="2468"/>
                      </a:lnTo>
                      <a:lnTo>
                        <a:pt x="2487" y="2474"/>
                      </a:lnTo>
                      <a:lnTo>
                        <a:pt x="2483" y="2479"/>
                      </a:lnTo>
                      <a:lnTo>
                        <a:pt x="2479" y="2484"/>
                      </a:lnTo>
                      <a:lnTo>
                        <a:pt x="2477" y="2488"/>
                      </a:lnTo>
                      <a:lnTo>
                        <a:pt x="2473" y="2493"/>
                      </a:lnTo>
                      <a:lnTo>
                        <a:pt x="2469" y="2498"/>
                      </a:lnTo>
                      <a:lnTo>
                        <a:pt x="2465" y="2503"/>
                      </a:lnTo>
                      <a:lnTo>
                        <a:pt x="2462" y="2510"/>
                      </a:lnTo>
                      <a:lnTo>
                        <a:pt x="2460" y="2514"/>
                      </a:lnTo>
                      <a:lnTo>
                        <a:pt x="2456" y="2519"/>
                      </a:lnTo>
                      <a:lnTo>
                        <a:pt x="2454" y="2525"/>
                      </a:lnTo>
                      <a:lnTo>
                        <a:pt x="2454" y="2530"/>
                      </a:lnTo>
                      <a:lnTo>
                        <a:pt x="2456" y="2535"/>
                      </a:lnTo>
                      <a:lnTo>
                        <a:pt x="2458" y="2542"/>
                      </a:lnTo>
                      <a:lnTo>
                        <a:pt x="2462" y="2548"/>
                      </a:lnTo>
                      <a:lnTo>
                        <a:pt x="2465" y="2552"/>
                      </a:lnTo>
                      <a:lnTo>
                        <a:pt x="2468" y="2556"/>
                      </a:lnTo>
                      <a:lnTo>
                        <a:pt x="2473" y="2560"/>
                      </a:lnTo>
                      <a:lnTo>
                        <a:pt x="2478" y="2564"/>
                      </a:lnTo>
                      <a:lnTo>
                        <a:pt x="2484" y="2566"/>
                      </a:lnTo>
                      <a:lnTo>
                        <a:pt x="2488" y="2570"/>
                      </a:lnTo>
                      <a:lnTo>
                        <a:pt x="2492" y="2574"/>
                      </a:lnTo>
                      <a:lnTo>
                        <a:pt x="2496" y="2580"/>
                      </a:lnTo>
                      <a:lnTo>
                        <a:pt x="2498" y="2585"/>
                      </a:lnTo>
                      <a:lnTo>
                        <a:pt x="2500" y="2591"/>
                      </a:lnTo>
                      <a:lnTo>
                        <a:pt x="2500" y="2597"/>
                      </a:lnTo>
                      <a:lnTo>
                        <a:pt x="2502" y="2603"/>
                      </a:lnTo>
                      <a:lnTo>
                        <a:pt x="2499" y="2610"/>
                      </a:lnTo>
                      <a:lnTo>
                        <a:pt x="2498" y="2614"/>
                      </a:lnTo>
                      <a:lnTo>
                        <a:pt x="2503" y="2616"/>
                      </a:lnTo>
                      <a:lnTo>
                        <a:pt x="2509" y="2618"/>
                      </a:lnTo>
                      <a:lnTo>
                        <a:pt x="2516" y="2619"/>
                      </a:lnTo>
                      <a:lnTo>
                        <a:pt x="2521" y="2623"/>
                      </a:lnTo>
                      <a:lnTo>
                        <a:pt x="2525" y="2627"/>
                      </a:lnTo>
                      <a:lnTo>
                        <a:pt x="2528" y="2631"/>
                      </a:lnTo>
                      <a:lnTo>
                        <a:pt x="2528" y="2639"/>
                      </a:lnTo>
                      <a:lnTo>
                        <a:pt x="2527" y="2645"/>
                      </a:lnTo>
                      <a:lnTo>
                        <a:pt x="2522" y="2648"/>
                      </a:lnTo>
                      <a:lnTo>
                        <a:pt x="2517" y="2649"/>
                      </a:lnTo>
                      <a:lnTo>
                        <a:pt x="2511" y="2651"/>
                      </a:lnTo>
                      <a:lnTo>
                        <a:pt x="2504" y="2654"/>
                      </a:lnTo>
                      <a:lnTo>
                        <a:pt x="2499" y="2655"/>
                      </a:lnTo>
                      <a:lnTo>
                        <a:pt x="2496" y="2662"/>
                      </a:lnTo>
                      <a:lnTo>
                        <a:pt x="2494" y="2668"/>
                      </a:lnTo>
                      <a:lnTo>
                        <a:pt x="2497" y="2670"/>
                      </a:lnTo>
                      <a:lnTo>
                        <a:pt x="2503" y="2674"/>
                      </a:lnTo>
                      <a:lnTo>
                        <a:pt x="2509" y="2675"/>
                      </a:lnTo>
                      <a:lnTo>
                        <a:pt x="2515" y="2675"/>
                      </a:lnTo>
                      <a:lnTo>
                        <a:pt x="2521" y="2673"/>
                      </a:lnTo>
                      <a:lnTo>
                        <a:pt x="2528" y="2675"/>
                      </a:lnTo>
                      <a:lnTo>
                        <a:pt x="2534" y="2677"/>
                      </a:lnTo>
                      <a:lnTo>
                        <a:pt x="2539" y="2681"/>
                      </a:lnTo>
                      <a:lnTo>
                        <a:pt x="2545" y="2684"/>
                      </a:lnTo>
                      <a:lnTo>
                        <a:pt x="2550" y="2688"/>
                      </a:lnTo>
                      <a:lnTo>
                        <a:pt x="2554" y="2688"/>
                      </a:lnTo>
                      <a:lnTo>
                        <a:pt x="2558" y="2685"/>
                      </a:lnTo>
                      <a:lnTo>
                        <a:pt x="2564" y="2681"/>
                      </a:lnTo>
                      <a:lnTo>
                        <a:pt x="2572" y="2654"/>
                      </a:lnTo>
                      <a:lnTo>
                        <a:pt x="2570" y="2647"/>
                      </a:lnTo>
                      <a:lnTo>
                        <a:pt x="2570" y="2642"/>
                      </a:lnTo>
                      <a:lnTo>
                        <a:pt x="2568" y="2635"/>
                      </a:lnTo>
                      <a:lnTo>
                        <a:pt x="2568" y="2630"/>
                      </a:lnTo>
                      <a:lnTo>
                        <a:pt x="2565" y="2623"/>
                      </a:lnTo>
                      <a:lnTo>
                        <a:pt x="2564" y="2618"/>
                      </a:lnTo>
                      <a:lnTo>
                        <a:pt x="2562" y="2612"/>
                      </a:lnTo>
                      <a:lnTo>
                        <a:pt x="2560" y="2607"/>
                      </a:lnTo>
                      <a:lnTo>
                        <a:pt x="2560" y="2600"/>
                      </a:lnTo>
                      <a:lnTo>
                        <a:pt x="2558" y="2595"/>
                      </a:lnTo>
                      <a:lnTo>
                        <a:pt x="2556" y="2588"/>
                      </a:lnTo>
                      <a:lnTo>
                        <a:pt x="2556" y="2583"/>
                      </a:lnTo>
                      <a:lnTo>
                        <a:pt x="2554" y="2576"/>
                      </a:lnTo>
                      <a:lnTo>
                        <a:pt x="2554" y="2571"/>
                      </a:lnTo>
                      <a:lnTo>
                        <a:pt x="2554" y="2565"/>
                      </a:lnTo>
                      <a:lnTo>
                        <a:pt x="2554" y="2560"/>
                      </a:lnTo>
                      <a:lnTo>
                        <a:pt x="2555" y="2554"/>
                      </a:lnTo>
                      <a:lnTo>
                        <a:pt x="2559" y="2549"/>
                      </a:lnTo>
                      <a:lnTo>
                        <a:pt x="2563" y="2544"/>
                      </a:lnTo>
                      <a:lnTo>
                        <a:pt x="2567" y="2539"/>
                      </a:lnTo>
                      <a:lnTo>
                        <a:pt x="2573" y="2535"/>
                      </a:lnTo>
                      <a:lnTo>
                        <a:pt x="2577" y="2531"/>
                      </a:lnTo>
                      <a:lnTo>
                        <a:pt x="2582" y="2529"/>
                      </a:lnTo>
                      <a:lnTo>
                        <a:pt x="2589" y="2527"/>
                      </a:lnTo>
                      <a:lnTo>
                        <a:pt x="2594" y="2527"/>
                      </a:lnTo>
                      <a:lnTo>
                        <a:pt x="2600" y="2529"/>
                      </a:lnTo>
                      <a:lnTo>
                        <a:pt x="2606" y="2529"/>
                      </a:lnTo>
                      <a:lnTo>
                        <a:pt x="2612" y="2530"/>
                      </a:lnTo>
                      <a:lnTo>
                        <a:pt x="2618" y="2532"/>
                      </a:lnTo>
                      <a:lnTo>
                        <a:pt x="2624" y="2534"/>
                      </a:lnTo>
                      <a:lnTo>
                        <a:pt x="2630" y="2535"/>
                      </a:lnTo>
                      <a:lnTo>
                        <a:pt x="2636" y="2537"/>
                      </a:lnTo>
                      <a:lnTo>
                        <a:pt x="2640" y="2539"/>
                      </a:lnTo>
                      <a:lnTo>
                        <a:pt x="2647" y="2541"/>
                      </a:lnTo>
                      <a:lnTo>
                        <a:pt x="2653" y="2543"/>
                      </a:lnTo>
                      <a:lnTo>
                        <a:pt x="2659" y="2544"/>
                      </a:lnTo>
                      <a:lnTo>
                        <a:pt x="2665" y="2546"/>
                      </a:lnTo>
                      <a:lnTo>
                        <a:pt x="2669" y="2548"/>
                      </a:lnTo>
                      <a:lnTo>
                        <a:pt x="2675" y="2550"/>
                      </a:lnTo>
                      <a:lnTo>
                        <a:pt x="2681" y="2551"/>
                      </a:lnTo>
                      <a:lnTo>
                        <a:pt x="2687" y="2553"/>
                      </a:lnTo>
                      <a:lnTo>
                        <a:pt x="2693" y="2555"/>
                      </a:lnTo>
                      <a:lnTo>
                        <a:pt x="2698" y="2557"/>
                      </a:lnTo>
                      <a:lnTo>
                        <a:pt x="2704" y="2559"/>
                      </a:lnTo>
                      <a:lnTo>
                        <a:pt x="2710" y="2560"/>
                      </a:lnTo>
                      <a:lnTo>
                        <a:pt x="2716" y="2562"/>
                      </a:lnTo>
                      <a:lnTo>
                        <a:pt x="2720" y="2564"/>
                      </a:lnTo>
                      <a:lnTo>
                        <a:pt x="2726" y="2566"/>
                      </a:lnTo>
                      <a:lnTo>
                        <a:pt x="2732" y="2568"/>
                      </a:lnTo>
                      <a:lnTo>
                        <a:pt x="2738" y="2569"/>
                      </a:lnTo>
                      <a:lnTo>
                        <a:pt x="2744" y="2571"/>
                      </a:lnTo>
                      <a:lnTo>
                        <a:pt x="2750" y="2573"/>
                      </a:lnTo>
                      <a:lnTo>
                        <a:pt x="2755" y="2575"/>
                      </a:lnTo>
                      <a:lnTo>
                        <a:pt x="2761" y="2577"/>
                      </a:lnTo>
                      <a:lnTo>
                        <a:pt x="2767" y="2578"/>
                      </a:lnTo>
                      <a:lnTo>
                        <a:pt x="2772" y="2578"/>
                      </a:lnTo>
                      <a:lnTo>
                        <a:pt x="2780" y="2579"/>
                      </a:lnTo>
                      <a:lnTo>
                        <a:pt x="2786" y="2579"/>
                      </a:lnTo>
                      <a:lnTo>
                        <a:pt x="2790" y="2576"/>
                      </a:lnTo>
                      <a:lnTo>
                        <a:pt x="2795" y="2573"/>
                      </a:lnTo>
                      <a:lnTo>
                        <a:pt x="2800" y="2568"/>
                      </a:lnTo>
                      <a:lnTo>
                        <a:pt x="2802" y="2573"/>
                      </a:lnTo>
                      <a:lnTo>
                        <a:pt x="2804" y="2579"/>
                      </a:lnTo>
                      <a:lnTo>
                        <a:pt x="2807" y="2583"/>
                      </a:lnTo>
                      <a:lnTo>
                        <a:pt x="2809" y="2588"/>
                      </a:lnTo>
                      <a:lnTo>
                        <a:pt x="2811" y="2595"/>
                      </a:lnTo>
                      <a:lnTo>
                        <a:pt x="2813" y="2600"/>
                      </a:lnTo>
                      <a:lnTo>
                        <a:pt x="2816" y="2606"/>
                      </a:lnTo>
                      <a:lnTo>
                        <a:pt x="2818" y="2611"/>
                      </a:lnTo>
                      <a:lnTo>
                        <a:pt x="2820" y="2617"/>
                      </a:lnTo>
                      <a:lnTo>
                        <a:pt x="2822" y="2622"/>
                      </a:lnTo>
                      <a:lnTo>
                        <a:pt x="2826" y="2628"/>
                      </a:lnTo>
                      <a:lnTo>
                        <a:pt x="2827" y="2633"/>
                      </a:lnTo>
                      <a:lnTo>
                        <a:pt x="2829" y="2638"/>
                      </a:lnTo>
                      <a:lnTo>
                        <a:pt x="2833" y="2644"/>
                      </a:lnTo>
                      <a:lnTo>
                        <a:pt x="2834" y="2649"/>
                      </a:lnTo>
                      <a:lnTo>
                        <a:pt x="2838" y="2655"/>
                      </a:lnTo>
                      <a:lnTo>
                        <a:pt x="2840" y="2660"/>
                      </a:lnTo>
                      <a:lnTo>
                        <a:pt x="2843" y="2664"/>
                      </a:lnTo>
                      <a:lnTo>
                        <a:pt x="2847" y="2670"/>
                      </a:lnTo>
                      <a:lnTo>
                        <a:pt x="2848" y="2675"/>
                      </a:lnTo>
                      <a:lnTo>
                        <a:pt x="2852" y="2681"/>
                      </a:lnTo>
                      <a:lnTo>
                        <a:pt x="2854" y="2686"/>
                      </a:lnTo>
                      <a:lnTo>
                        <a:pt x="2858" y="2692"/>
                      </a:lnTo>
                      <a:lnTo>
                        <a:pt x="2859" y="2697"/>
                      </a:lnTo>
                      <a:lnTo>
                        <a:pt x="2861" y="2702"/>
                      </a:lnTo>
                      <a:lnTo>
                        <a:pt x="2863" y="2709"/>
                      </a:lnTo>
                      <a:lnTo>
                        <a:pt x="2865" y="2713"/>
                      </a:lnTo>
                      <a:lnTo>
                        <a:pt x="2867" y="2720"/>
                      </a:lnTo>
                      <a:lnTo>
                        <a:pt x="2868" y="2725"/>
                      </a:lnTo>
                      <a:lnTo>
                        <a:pt x="2868" y="2730"/>
                      </a:lnTo>
                      <a:lnTo>
                        <a:pt x="2870" y="2737"/>
                      </a:lnTo>
                      <a:lnTo>
                        <a:pt x="2870" y="2742"/>
                      </a:lnTo>
                      <a:lnTo>
                        <a:pt x="2872" y="2747"/>
                      </a:lnTo>
                      <a:lnTo>
                        <a:pt x="2873" y="2754"/>
                      </a:lnTo>
                      <a:lnTo>
                        <a:pt x="2873" y="2760"/>
                      </a:lnTo>
                      <a:lnTo>
                        <a:pt x="2875" y="2766"/>
                      </a:lnTo>
                      <a:lnTo>
                        <a:pt x="2875" y="2772"/>
                      </a:lnTo>
                      <a:lnTo>
                        <a:pt x="2875" y="2777"/>
                      </a:lnTo>
                      <a:lnTo>
                        <a:pt x="2875" y="2784"/>
                      </a:lnTo>
                      <a:lnTo>
                        <a:pt x="2875" y="2790"/>
                      </a:lnTo>
                      <a:lnTo>
                        <a:pt x="2877" y="2795"/>
                      </a:lnTo>
                      <a:lnTo>
                        <a:pt x="2877" y="2802"/>
                      </a:lnTo>
                      <a:lnTo>
                        <a:pt x="2877" y="2807"/>
                      </a:lnTo>
                      <a:lnTo>
                        <a:pt x="2879" y="2814"/>
                      </a:lnTo>
                      <a:lnTo>
                        <a:pt x="2899" y="2920"/>
                      </a:lnTo>
                      <a:lnTo>
                        <a:pt x="2926" y="3012"/>
                      </a:lnTo>
                      <a:lnTo>
                        <a:pt x="3075" y="3202"/>
                      </a:lnTo>
                      <a:lnTo>
                        <a:pt x="3065" y="3205"/>
                      </a:lnTo>
                      <a:lnTo>
                        <a:pt x="3060" y="3207"/>
                      </a:lnTo>
                      <a:lnTo>
                        <a:pt x="3053" y="3207"/>
                      </a:lnTo>
                      <a:lnTo>
                        <a:pt x="3048" y="3209"/>
                      </a:lnTo>
                      <a:lnTo>
                        <a:pt x="3041" y="3211"/>
                      </a:lnTo>
                      <a:lnTo>
                        <a:pt x="3036" y="3211"/>
                      </a:lnTo>
                      <a:lnTo>
                        <a:pt x="3031" y="3212"/>
                      </a:lnTo>
                      <a:lnTo>
                        <a:pt x="3027" y="3212"/>
                      </a:lnTo>
                      <a:lnTo>
                        <a:pt x="3020" y="3214"/>
                      </a:lnTo>
                      <a:lnTo>
                        <a:pt x="3015" y="3214"/>
                      </a:lnTo>
                      <a:lnTo>
                        <a:pt x="3007" y="3214"/>
                      </a:lnTo>
                      <a:lnTo>
                        <a:pt x="3002" y="3214"/>
                      </a:lnTo>
                      <a:lnTo>
                        <a:pt x="2996" y="3213"/>
                      </a:lnTo>
                      <a:lnTo>
                        <a:pt x="2990" y="3213"/>
                      </a:lnTo>
                      <a:lnTo>
                        <a:pt x="2983" y="3213"/>
                      </a:lnTo>
                      <a:lnTo>
                        <a:pt x="2977" y="3211"/>
                      </a:lnTo>
                      <a:lnTo>
                        <a:pt x="2972" y="3211"/>
                      </a:lnTo>
                      <a:lnTo>
                        <a:pt x="2966" y="3210"/>
                      </a:lnTo>
                      <a:lnTo>
                        <a:pt x="2959" y="3208"/>
                      </a:lnTo>
                      <a:lnTo>
                        <a:pt x="2954" y="3208"/>
                      </a:lnTo>
                      <a:lnTo>
                        <a:pt x="2948" y="3206"/>
                      </a:lnTo>
                      <a:lnTo>
                        <a:pt x="2942" y="3205"/>
                      </a:lnTo>
                      <a:lnTo>
                        <a:pt x="2937" y="3202"/>
                      </a:lnTo>
                      <a:lnTo>
                        <a:pt x="2931" y="3201"/>
                      </a:lnTo>
                      <a:lnTo>
                        <a:pt x="2925" y="3199"/>
                      </a:lnTo>
                      <a:lnTo>
                        <a:pt x="2921" y="3197"/>
                      </a:lnTo>
                      <a:lnTo>
                        <a:pt x="2914" y="3194"/>
                      </a:lnTo>
                      <a:lnTo>
                        <a:pt x="2908" y="3192"/>
                      </a:lnTo>
                      <a:lnTo>
                        <a:pt x="2904" y="3190"/>
                      </a:lnTo>
                      <a:lnTo>
                        <a:pt x="2899" y="3186"/>
                      </a:lnTo>
                      <a:lnTo>
                        <a:pt x="2893" y="3184"/>
                      </a:lnTo>
                      <a:lnTo>
                        <a:pt x="2888" y="3180"/>
                      </a:lnTo>
                      <a:lnTo>
                        <a:pt x="2882" y="3179"/>
                      </a:lnTo>
                      <a:lnTo>
                        <a:pt x="2877" y="3175"/>
                      </a:lnTo>
                      <a:lnTo>
                        <a:pt x="2873" y="3173"/>
                      </a:lnTo>
                      <a:lnTo>
                        <a:pt x="2866" y="3169"/>
                      </a:lnTo>
                      <a:lnTo>
                        <a:pt x="2862" y="3167"/>
                      </a:lnTo>
                      <a:lnTo>
                        <a:pt x="2855" y="3164"/>
                      </a:lnTo>
                      <a:lnTo>
                        <a:pt x="2851" y="3161"/>
                      </a:lnTo>
                      <a:lnTo>
                        <a:pt x="2846" y="3158"/>
                      </a:lnTo>
                      <a:lnTo>
                        <a:pt x="2840" y="3156"/>
                      </a:lnTo>
                      <a:lnTo>
                        <a:pt x="2833" y="3153"/>
                      </a:lnTo>
                      <a:lnTo>
                        <a:pt x="2829" y="3150"/>
                      </a:lnTo>
                      <a:lnTo>
                        <a:pt x="2823" y="3149"/>
                      </a:lnTo>
                      <a:lnTo>
                        <a:pt x="2818" y="3145"/>
                      </a:lnTo>
                      <a:lnTo>
                        <a:pt x="2812" y="3143"/>
                      </a:lnTo>
                      <a:lnTo>
                        <a:pt x="2807" y="3141"/>
                      </a:lnTo>
                      <a:lnTo>
                        <a:pt x="2801" y="3138"/>
                      </a:lnTo>
                      <a:lnTo>
                        <a:pt x="2796" y="3135"/>
                      </a:lnTo>
                      <a:lnTo>
                        <a:pt x="2790" y="3132"/>
                      </a:lnTo>
                      <a:lnTo>
                        <a:pt x="2785" y="3130"/>
                      </a:lnTo>
                      <a:lnTo>
                        <a:pt x="2775" y="3126"/>
                      </a:lnTo>
                      <a:lnTo>
                        <a:pt x="2770" y="3122"/>
                      </a:lnTo>
                      <a:lnTo>
                        <a:pt x="2764" y="3121"/>
                      </a:lnTo>
                      <a:lnTo>
                        <a:pt x="2759" y="3118"/>
                      </a:lnTo>
                      <a:lnTo>
                        <a:pt x="2753" y="3115"/>
                      </a:lnTo>
                      <a:lnTo>
                        <a:pt x="2749" y="3113"/>
                      </a:lnTo>
                      <a:lnTo>
                        <a:pt x="2742" y="3111"/>
                      </a:lnTo>
                      <a:lnTo>
                        <a:pt x="2736" y="3109"/>
                      </a:lnTo>
                      <a:lnTo>
                        <a:pt x="2731" y="3109"/>
                      </a:lnTo>
                      <a:lnTo>
                        <a:pt x="2725" y="3108"/>
                      </a:lnTo>
                      <a:lnTo>
                        <a:pt x="2719" y="3106"/>
                      </a:lnTo>
                      <a:lnTo>
                        <a:pt x="2713" y="3106"/>
                      </a:lnTo>
                      <a:lnTo>
                        <a:pt x="2707" y="3104"/>
                      </a:lnTo>
                      <a:lnTo>
                        <a:pt x="2702" y="3104"/>
                      </a:lnTo>
                      <a:lnTo>
                        <a:pt x="2696" y="3103"/>
                      </a:lnTo>
                      <a:lnTo>
                        <a:pt x="2689" y="3103"/>
                      </a:lnTo>
                      <a:lnTo>
                        <a:pt x="2682" y="3101"/>
                      </a:lnTo>
                      <a:lnTo>
                        <a:pt x="2677" y="3101"/>
                      </a:lnTo>
                      <a:lnTo>
                        <a:pt x="2671" y="3100"/>
                      </a:lnTo>
                      <a:lnTo>
                        <a:pt x="2665" y="3100"/>
                      </a:lnTo>
                      <a:lnTo>
                        <a:pt x="2660" y="3100"/>
                      </a:lnTo>
                      <a:lnTo>
                        <a:pt x="2653" y="3100"/>
                      </a:lnTo>
                      <a:lnTo>
                        <a:pt x="2647" y="3100"/>
                      </a:lnTo>
                      <a:lnTo>
                        <a:pt x="2642" y="3100"/>
                      </a:lnTo>
                      <a:lnTo>
                        <a:pt x="2635" y="3100"/>
                      </a:lnTo>
                      <a:lnTo>
                        <a:pt x="2629" y="3100"/>
                      </a:lnTo>
                      <a:lnTo>
                        <a:pt x="2624" y="3102"/>
                      </a:lnTo>
                      <a:lnTo>
                        <a:pt x="2617" y="3103"/>
                      </a:lnTo>
                      <a:lnTo>
                        <a:pt x="2608" y="3098"/>
                      </a:lnTo>
                      <a:lnTo>
                        <a:pt x="2603" y="3098"/>
                      </a:lnTo>
                      <a:lnTo>
                        <a:pt x="2597" y="3096"/>
                      </a:lnTo>
                      <a:lnTo>
                        <a:pt x="2591" y="3096"/>
                      </a:lnTo>
                      <a:lnTo>
                        <a:pt x="2584" y="3097"/>
                      </a:lnTo>
                      <a:lnTo>
                        <a:pt x="2579" y="3098"/>
                      </a:lnTo>
                      <a:lnTo>
                        <a:pt x="2573" y="3098"/>
                      </a:lnTo>
                      <a:lnTo>
                        <a:pt x="2566" y="3099"/>
                      </a:lnTo>
                      <a:lnTo>
                        <a:pt x="2561" y="3099"/>
                      </a:lnTo>
                      <a:lnTo>
                        <a:pt x="2553" y="3099"/>
                      </a:lnTo>
                      <a:lnTo>
                        <a:pt x="2550" y="3100"/>
                      </a:lnTo>
                      <a:lnTo>
                        <a:pt x="2545" y="3100"/>
                      </a:lnTo>
                      <a:lnTo>
                        <a:pt x="2539" y="3100"/>
                      </a:lnTo>
                      <a:lnTo>
                        <a:pt x="2534" y="3102"/>
                      </a:lnTo>
                      <a:lnTo>
                        <a:pt x="2527" y="3102"/>
                      </a:lnTo>
                      <a:lnTo>
                        <a:pt x="2521" y="3102"/>
                      </a:lnTo>
                      <a:lnTo>
                        <a:pt x="2515" y="3104"/>
                      </a:lnTo>
                      <a:lnTo>
                        <a:pt x="2509" y="3104"/>
                      </a:lnTo>
                      <a:lnTo>
                        <a:pt x="2504" y="3104"/>
                      </a:lnTo>
                      <a:lnTo>
                        <a:pt x="2499" y="3106"/>
                      </a:lnTo>
                      <a:lnTo>
                        <a:pt x="2493" y="3106"/>
                      </a:lnTo>
                      <a:lnTo>
                        <a:pt x="2487" y="3108"/>
                      </a:lnTo>
                      <a:lnTo>
                        <a:pt x="2482" y="3110"/>
                      </a:lnTo>
                      <a:lnTo>
                        <a:pt x="2476" y="3110"/>
                      </a:lnTo>
                      <a:lnTo>
                        <a:pt x="2469" y="3110"/>
                      </a:lnTo>
                      <a:lnTo>
                        <a:pt x="2464" y="3112"/>
                      </a:lnTo>
                      <a:lnTo>
                        <a:pt x="2459" y="3112"/>
                      </a:lnTo>
                      <a:lnTo>
                        <a:pt x="2454" y="3113"/>
                      </a:lnTo>
                      <a:lnTo>
                        <a:pt x="2448" y="3113"/>
                      </a:lnTo>
                      <a:lnTo>
                        <a:pt x="2441" y="3115"/>
                      </a:lnTo>
                      <a:lnTo>
                        <a:pt x="2434" y="3116"/>
                      </a:lnTo>
                      <a:lnTo>
                        <a:pt x="2429" y="3117"/>
                      </a:lnTo>
                      <a:lnTo>
                        <a:pt x="2422" y="3118"/>
                      </a:lnTo>
                      <a:lnTo>
                        <a:pt x="2417" y="3120"/>
                      </a:lnTo>
                      <a:lnTo>
                        <a:pt x="2411" y="3122"/>
                      </a:lnTo>
                      <a:lnTo>
                        <a:pt x="2406" y="3123"/>
                      </a:lnTo>
                      <a:lnTo>
                        <a:pt x="2401" y="3125"/>
                      </a:lnTo>
                      <a:lnTo>
                        <a:pt x="2393" y="3125"/>
                      </a:lnTo>
                      <a:lnTo>
                        <a:pt x="2388" y="3127"/>
                      </a:lnTo>
                      <a:lnTo>
                        <a:pt x="2381" y="3127"/>
                      </a:lnTo>
                      <a:lnTo>
                        <a:pt x="2376" y="3127"/>
                      </a:lnTo>
                      <a:lnTo>
                        <a:pt x="2370" y="3127"/>
                      </a:lnTo>
                      <a:lnTo>
                        <a:pt x="2365" y="3127"/>
                      </a:lnTo>
                      <a:lnTo>
                        <a:pt x="2359" y="3126"/>
                      </a:lnTo>
                      <a:lnTo>
                        <a:pt x="2352" y="3126"/>
                      </a:lnTo>
                      <a:lnTo>
                        <a:pt x="2345" y="3124"/>
                      </a:lnTo>
                      <a:lnTo>
                        <a:pt x="2340" y="3124"/>
                      </a:lnTo>
                      <a:lnTo>
                        <a:pt x="2334" y="3123"/>
                      </a:lnTo>
                      <a:lnTo>
                        <a:pt x="2328" y="3123"/>
                      </a:lnTo>
                      <a:lnTo>
                        <a:pt x="2322" y="3121"/>
                      </a:lnTo>
                      <a:lnTo>
                        <a:pt x="2317" y="3121"/>
                      </a:lnTo>
                      <a:lnTo>
                        <a:pt x="2311" y="3119"/>
                      </a:lnTo>
                      <a:lnTo>
                        <a:pt x="2305" y="3118"/>
                      </a:lnTo>
                      <a:lnTo>
                        <a:pt x="2299" y="3118"/>
                      </a:lnTo>
                      <a:lnTo>
                        <a:pt x="2293" y="3116"/>
                      </a:lnTo>
                      <a:lnTo>
                        <a:pt x="2289" y="3115"/>
                      </a:lnTo>
                      <a:lnTo>
                        <a:pt x="2283" y="3114"/>
                      </a:lnTo>
                      <a:lnTo>
                        <a:pt x="2277" y="3112"/>
                      </a:lnTo>
                      <a:lnTo>
                        <a:pt x="2272" y="3112"/>
                      </a:lnTo>
                      <a:lnTo>
                        <a:pt x="2263" y="3109"/>
                      </a:lnTo>
                      <a:lnTo>
                        <a:pt x="2257" y="3107"/>
                      </a:lnTo>
                      <a:lnTo>
                        <a:pt x="2251" y="3106"/>
                      </a:lnTo>
                      <a:lnTo>
                        <a:pt x="2245" y="3104"/>
                      </a:lnTo>
                      <a:lnTo>
                        <a:pt x="2241" y="3102"/>
                      </a:lnTo>
                      <a:lnTo>
                        <a:pt x="2235" y="3100"/>
                      </a:lnTo>
                      <a:lnTo>
                        <a:pt x="2229" y="3100"/>
                      </a:lnTo>
                      <a:lnTo>
                        <a:pt x="2223" y="3098"/>
                      </a:lnTo>
                      <a:lnTo>
                        <a:pt x="2217" y="3097"/>
                      </a:lnTo>
                      <a:lnTo>
                        <a:pt x="2211" y="3095"/>
                      </a:lnTo>
                      <a:lnTo>
                        <a:pt x="2207" y="3093"/>
                      </a:lnTo>
                      <a:lnTo>
                        <a:pt x="2201" y="3091"/>
                      </a:lnTo>
                      <a:lnTo>
                        <a:pt x="2195" y="3090"/>
                      </a:lnTo>
                      <a:lnTo>
                        <a:pt x="2189" y="3088"/>
                      </a:lnTo>
                      <a:lnTo>
                        <a:pt x="2183" y="3086"/>
                      </a:lnTo>
                      <a:lnTo>
                        <a:pt x="2177" y="3085"/>
                      </a:lnTo>
                      <a:lnTo>
                        <a:pt x="2172" y="3082"/>
                      </a:lnTo>
                      <a:lnTo>
                        <a:pt x="2166" y="3081"/>
                      </a:lnTo>
                      <a:lnTo>
                        <a:pt x="2160" y="3079"/>
                      </a:lnTo>
                      <a:lnTo>
                        <a:pt x="2154" y="3077"/>
                      </a:lnTo>
                      <a:lnTo>
                        <a:pt x="2148" y="3076"/>
                      </a:lnTo>
                      <a:lnTo>
                        <a:pt x="2142" y="3074"/>
                      </a:lnTo>
                      <a:lnTo>
                        <a:pt x="2138" y="3072"/>
                      </a:lnTo>
                      <a:lnTo>
                        <a:pt x="2131" y="3070"/>
                      </a:lnTo>
                      <a:lnTo>
                        <a:pt x="2125" y="3068"/>
                      </a:lnTo>
                      <a:lnTo>
                        <a:pt x="2119" y="3067"/>
                      </a:lnTo>
                      <a:lnTo>
                        <a:pt x="2124" y="3060"/>
                      </a:lnTo>
                      <a:lnTo>
                        <a:pt x="2123" y="3055"/>
                      </a:lnTo>
                      <a:lnTo>
                        <a:pt x="2122" y="3048"/>
                      </a:lnTo>
                      <a:lnTo>
                        <a:pt x="2121" y="3043"/>
                      </a:lnTo>
                      <a:lnTo>
                        <a:pt x="2117" y="3037"/>
                      </a:lnTo>
                      <a:lnTo>
                        <a:pt x="2115" y="3032"/>
                      </a:lnTo>
                      <a:lnTo>
                        <a:pt x="2113" y="3025"/>
                      </a:lnTo>
                      <a:lnTo>
                        <a:pt x="2111" y="3020"/>
                      </a:lnTo>
                      <a:lnTo>
                        <a:pt x="2115" y="3010"/>
                      </a:lnTo>
                      <a:lnTo>
                        <a:pt x="2115" y="3003"/>
                      </a:lnTo>
                      <a:lnTo>
                        <a:pt x="2113" y="2998"/>
                      </a:lnTo>
                      <a:lnTo>
                        <a:pt x="2112" y="2993"/>
                      </a:lnTo>
                      <a:lnTo>
                        <a:pt x="2110" y="2987"/>
                      </a:lnTo>
                      <a:lnTo>
                        <a:pt x="2108" y="2982"/>
                      </a:lnTo>
                      <a:lnTo>
                        <a:pt x="2107" y="2975"/>
                      </a:lnTo>
                      <a:lnTo>
                        <a:pt x="2106" y="2970"/>
                      </a:lnTo>
                      <a:lnTo>
                        <a:pt x="2104" y="2963"/>
                      </a:lnTo>
                      <a:lnTo>
                        <a:pt x="2102" y="2958"/>
                      </a:lnTo>
                      <a:lnTo>
                        <a:pt x="2098" y="2952"/>
                      </a:lnTo>
                      <a:lnTo>
                        <a:pt x="2097" y="2947"/>
                      </a:lnTo>
                      <a:lnTo>
                        <a:pt x="2094" y="2941"/>
                      </a:lnTo>
                      <a:lnTo>
                        <a:pt x="2091" y="2936"/>
                      </a:lnTo>
                      <a:lnTo>
                        <a:pt x="2088" y="2932"/>
                      </a:lnTo>
                      <a:lnTo>
                        <a:pt x="2084" y="2926"/>
                      </a:lnTo>
                      <a:lnTo>
                        <a:pt x="2081" y="2922"/>
                      </a:lnTo>
                      <a:lnTo>
                        <a:pt x="2076" y="2918"/>
                      </a:lnTo>
                      <a:lnTo>
                        <a:pt x="2073" y="2913"/>
                      </a:lnTo>
                      <a:lnTo>
                        <a:pt x="2068" y="2909"/>
                      </a:lnTo>
                      <a:lnTo>
                        <a:pt x="2063" y="2906"/>
                      </a:lnTo>
                      <a:lnTo>
                        <a:pt x="2057" y="2904"/>
                      </a:lnTo>
                      <a:lnTo>
                        <a:pt x="2031" y="2889"/>
                      </a:lnTo>
                      <a:lnTo>
                        <a:pt x="2027" y="2885"/>
                      </a:lnTo>
                      <a:lnTo>
                        <a:pt x="2022" y="2882"/>
                      </a:lnTo>
                      <a:lnTo>
                        <a:pt x="2016" y="2879"/>
                      </a:lnTo>
                      <a:lnTo>
                        <a:pt x="2011" y="2875"/>
                      </a:lnTo>
                      <a:lnTo>
                        <a:pt x="2006" y="2873"/>
                      </a:lnTo>
                      <a:lnTo>
                        <a:pt x="2000" y="2870"/>
                      </a:lnTo>
                      <a:lnTo>
                        <a:pt x="1995" y="2868"/>
                      </a:lnTo>
                      <a:lnTo>
                        <a:pt x="1990" y="2864"/>
                      </a:lnTo>
                      <a:lnTo>
                        <a:pt x="1984" y="2862"/>
                      </a:lnTo>
                      <a:lnTo>
                        <a:pt x="1979" y="2858"/>
                      </a:lnTo>
                      <a:lnTo>
                        <a:pt x="1975" y="2856"/>
                      </a:lnTo>
                      <a:lnTo>
                        <a:pt x="1968" y="2853"/>
                      </a:lnTo>
                      <a:lnTo>
                        <a:pt x="1964" y="2850"/>
                      </a:lnTo>
                      <a:lnTo>
                        <a:pt x="1959" y="2847"/>
                      </a:lnTo>
                      <a:lnTo>
                        <a:pt x="1953" y="2845"/>
                      </a:lnTo>
                      <a:lnTo>
                        <a:pt x="1948" y="2841"/>
                      </a:lnTo>
                      <a:lnTo>
                        <a:pt x="1944" y="2839"/>
                      </a:lnTo>
                      <a:lnTo>
                        <a:pt x="1937" y="2836"/>
                      </a:lnTo>
                      <a:lnTo>
                        <a:pt x="1933" y="2833"/>
                      </a:lnTo>
                      <a:lnTo>
                        <a:pt x="1926" y="2830"/>
                      </a:lnTo>
                      <a:lnTo>
                        <a:pt x="1922" y="2828"/>
                      </a:lnTo>
                      <a:lnTo>
                        <a:pt x="1917" y="2824"/>
                      </a:lnTo>
                      <a:lnTo>
                        <a:pt x="1911" y="2822"/>
                      </a:lnTo>
                      <a:lnTo>
                        <a:pt x="1906" y="2818"/>
                      </a:lnTo>
                      <a:lnTo>
                        <a:pt x="1901" y="2816"/>
                      </a:lnTo>
                      <a:lnTo>
                        <a:pt x="1895" y="2813"/>
                      </a:lnTo>
                      <a:lnTo>
                        <a:pt x="1890" y="2809"/>
                      </a:lnTo>
                      <a:lnTo>
                        <a:pt x="1885" y="2807"/>
                      </a:lnTo>
                      <a:lnTo>
                        <a:pt x="1879" y="2804"/>
                      </a:lnTo>
                      <a:lnTo>
                        <a:pt x="1874" y="2801"/>
                      </a:lnTo>
                      <a:lnTo>
                        <a:pt x="1870" y="2797"/>
                      </a:lnTo>
                      <a:lnTo>
                        <a:pt x="1865" y="2795"/>
                      </a:lnTo>
                      <a:lnTo>
                        <a:pt x="1859" y="2792"/>
                      </a:lnTo>
                      <a:lnTo>
                        <a:pt x="1854" y="2788"/>
                      </a:lnTo>
                      <a:lnTo>
                        <a:pt x="1849" y="2784"/>
                      </a:lnTo>
                      <a:lnTo>
                        <a:pt x="1844" y="2782"/>
                      </a:lnTo>
                      <a:lnTo>
                        <a:pt x="1841" y="2778"/>
                      </a:lnTo>
                      <a:lnTo>
                        <a:pt x="1836" y="2774"/>
                      </a:lnTo>
                      <a:lnTo>
                        <a:pt x="1831" y="2770"/>
                      </a:lnTo>
                      <a:lnTo>
                        <a:pt x="1826" y="2766"/>
                      </a:lnTo>
                      <a:lnTo>
                        <a:pt x="1821" y="2762"/>
                      </a:lnTo>
                      <a:lnTo>
                        <a:pt x="1815" y="2761"/>
                      </a:lnTo>
                      <a:lnTo>
                        <a:pt x="1810" y="2757"/>
                      </a:lnTo>
                      <a:lnTo>
                        <a:pt x="1806" y="2755"/>
                      </a:lnTo>
                      <a:lnTo>
                        <a:pt x="1799" y="2751"/>
                      </a:lnTo>
                      <a:lnTo>
                        <a:pt x="1795" y="2749"/>
                      </a:lnTo>
                      <a:lnTo>
                        <a:pt x="1790" y="2745"/>
                      </a:lnTo>
                      <a:lnTo>
                        <a:pt x="1784" y="2743"/>
                      </a:lnTo>
                      <a:lnTo>
                        <a:pt x="1779" y="2740"/>
                      </a:lnTo>
                      <a:lnTo>
                        <a:pt x="1773" y="2738"/>
                      </a:lnTo>
                      <a:lnTo>
                        <a:pt x="1769" y="2736"/>
                      </a:lnTo>
                      <a:lnTo>
                        <a:pt x="1762" y="2732"/>
                      </a:lnTo>
                      <a:lnTo>
                        <a:pt x="1758" y="2730"/>
                      </a:lnTo>
                      <a:lnTo>
                        <a:pt x="1752" y="2729"/>
                      </a:lnTo>
                      <a:lnTo>
                        <a:pt x="1747" y="2725"/>
                      </a:lnTo>
                      <a:lnTo>
                        <a:pt x="1741" y="2723"/>
                      </a:lnTo>
                      <a:lnTo>
                        <a:pt x="1736" y="2721"/>
                      </a:lnTo>
                      <a:lnTo>
                        <a:pt x="1730" y="2717"/>
                      </a:lnTo>
                      <a:lnTo>
                        <a:pt x="1725" y="2715"/>
                      </a:lnTo>
                      <a:lnTo>
                        <a:pt x="1719" y="2712"/>
                      </a:lnTo>
                      <a:lnTo>
                        <a:pt x="1714" y="2710"/>
                      </a:lnTo>
                      <a:lnTo>
                        <a:pt x="1708" y="2708"/>
                      </a:lnTo>
                      <a:lnTo>
                        <a:pt x="1703" y="2704"/>
                      </a:lnTo>
                      <a:lnTo>
                        <a:pt x="1697" y="2703"/>
                      </a:lnTo>
                      <a:lnTo>
                        <a:pt x="1692" y="2699"/>
                      </a:lnTo>
                      <a:lnTo>
                        <a:pt x="1686" y="2697"/>
                      </a:lnTo>
                      <a:lnTo>
                        <a:pt x="1681" y="2693"/>
                      </a:lnTo>
                      <a:lnTo>
                        <a:pt x="1677" y="2691"/>
                      </a:lnTo>
                      <a:lnTo>
                        <a:pt x="1672" y="2687"/>
                      </a:lnTo>
                      <a:lnTo>
                        <a:pt x="1669" y="2683"/>
                      </a:lnTo>
                      <a:lnTo>
                        <a:pt x="1663" y="2677"/>
                      </a:lnTo>
                      <a:lnTo>
                        <a:pt x="1660" y="2673"/>
                      </a:lnTo>
                      <a:lnTo>
                        <a:pt x="1657" y="2668"/>
                      </a:lnTo>
                      <a:lnTo>
                        <a:pt x="1653" y="2662"/>
                      </a:lnTo>
                      <a:lnTo>
                        <a:pt x="1648" y="2659"/>
                      </a:lnTo>
                      <a:lnTo>
                        <a:pt x="1644" y="2653"/>
                      </a:lnTo>
                      <a:lnTo>
                        <a:pt x="1641" y="2648"/>
                      </a:lnTo>
                      <a:lnTo>
                        <a:pt x="1637" y="2642"/>
                      </a:lnTo>
                      <a:lnTo>
                        <a:pt x="1634" y="2638"/>
                      </a:lnTo>
                      <a:lnTo>
                        <a:pt x="1629" y="2634"/>
                      </a:lnTo>
                      <a:lnTo>
                        <a:pt x="1626" y="2630"/>
                      </a:lnTo>
                      <a:lnTo>
                        <a:pt x="1621" y="2626"/>
                      </a:lnTo>
                      <a:lnTo>
                        <a:pt x="1617" y="2621"/>
                      </a:lnTo>
                      <a:lnTo>
                        <a:pt x="1613" y="2619"/>
                      </a:lnTo>
                      <a:lnTo>
                        <a:pt x="1608" y="2615"/>
                      </a:lnTo>
                      <a:lnTo>
                        <a:pt x="1602" y="2614"/>
                      </a:lnTo>
                      <a:lnTo>
                        <a:pt x="1598" y="2613"/>
                      </a:lnTo>
                      <a:lnTo>
                        <a:pt x="1593" y="2615"/>
                      </a:lnTo>
                      <a:lnTo>
                        <a:pt x="1586" y="2615"/>
                      </a:lnTo>
                      <a:lnTo>
                        <a:pt x="1582" y="2618"/>
                      </a:lnTo>
                      <a:lnTo>
                        <a:pt x="1575" y="2621"/>
                      </a:lnTo>
                      <a:lnTo>
                        <a:pt x="1568" y="2623"/>
                      </a:lnTo>
                      <a:lnTo>
                        <a:pt x="1562" y="2626"/>
                      </a:lnTo>
                      <a:lnTo>
                        <a:pt x="1556" y="2629"/>
                      </a:lnTo>
                      <a:lnTo>
                        <a:pt x="1551" y="2630"/>
                      </a:lnTo>
                      <a:lnTo>
                        <a:pt x="1544" y="2632"/>
                      </a:lnTo>
                      <a:lnTo>
                        <a:pt x="1538" y="2632"/>
                      </a:lnTo>
                      <a:lnTo>
                        <a:pt x="1532" y="2631"/>
                      </a:lnTo>
                      <a:lnTo>
                        <a:pt x="1528" y="2628"/>
                      </a:lnTo>
                      <a:lnTo>
                        <a:pt x="1521" y="2625"/>
                      </a:lnTo>
                      <a:lnTo>
                        <a:pt x="1515" y="2623"/>
                      </a:lnTo>
                      <a:lnTo>
                        <a:pt x="1511" y="2621"/>
                      </a:lnTo>
                      <a:lnTo>
                        <a:pt x="1504" y="2618"/>
                      </a:lnTo>
                      <a:lnTo>
                        <a:pt x="1498" y="2616"/>
                      </a:lnTo>
                      <a:lnTo>
                        <a:pt x="1494" y="2614"/>
                      </a:lnTo>
                      <a:lnTo>
                        <a:pt x="1488" y="2612"/>
                      </a:lnTo>
                      <a:lnTo>
                        <a:pt x="1482" y="2611"/>
                      </a:lnTo>
                      <a:lnTo>
                        <a:pt x="1476" y="2609"/>
                      </a:lnTo>
                      <a:lnTo>
                        <a:pt x="1471" y="2610"/>
                      </a:lnTo>
                      <a:lnTo>
                        <a:pt x="1464" y="2613"/>
                      </a:lnTo>
                      <a:lnTo>
                        <a:pt x="1458" y="2616"/>
                      </a:lnTo>
                      <a:lnTo>
                        <a:pt x="1309" y="2454"/>
                      </a:lnTo>
                      <a:lnTo>
                        <a:pt x="1262" y="2444"/>
                      </a:lnTo>
                      <a:lnTo>
                        <a:pt x="1267" y="2426"/>
                      </a:lnTo>
                      <a:lnTo>
                        <a:pt x="1216" y="2415"/>
                      </a:lnTo>
                      <a:lnTo>
                        <a:pt x="1182" y="2352"/>
                      </a:lnTo>
                      <a:lnTo>
                        <a:pt x="1163" y="2326"/>
                      </a:lnTo>
                      <a:lnTo>
                        <a:pt x="1121" y="2248"/>
                      </a:lnTo>
                      <a:lnTo>
                        <a:pt x="1039" y="2161"/>
                      </a:lnTo>
                      <a:lnTo>
                        <a:pt x="920" y="2157"/>
                      </a:lnTo>
                      <a:lnTo>
                        <a:pt x="786" y="1978"/>
                      </a:lnTo>
                      <a:lnTo>
                        <a:pt x="778" y="1966"/>
                      </a:lnTo>
                      <a:lnTo>
                        <a:pt x="751" y="1922"/>
                      </a:lnTo>
                      <a:lnTo>
                        <a:pt x="748" y="1917"/>
                      </a:lnTo>
                      <a:lnTo>
                        <a:pt x="745" y="1913"/>
                      </a:lnTo>
                      <a:lnTo>
                        <a:pt x="741" y="1909"/>
                      </a:lnTo>
                      <a:lnTo>
                        <a:pt x="738" y="1903"/>
                      </a:lnTo>
                      <a:lnTo>
                        <a:pt x="734" y="1898"/>
                      </a:lnTo>
                      <a:lnTo>
                        <a:pt x="731" y="1894"/>
                      </a:lnTo>
                      <a:lnTo>
                        <a:pt x="726" y="1890"/>
                      </a:lnTo>
                      <a:lnTo>
                        <a:pt x="722" y="1884"/>
                      </a:lnTo>
                      <a:lnTo>
                        <a:pt x="719" y="1880"/>
                      </a:lnTo>
                      <a:lnTo>
                        <a:pt x="716" y="1875"/>
                      </a:lnTo>
                      <a:lnTo>
                        <a:pt x="713" y="1871"/>
                      </a:lnTo>
                      <a:lnTo>
                        <a:pt x="709" y="1865"/>
                      </a:lnTo>
                      <a:lnTo>
                        <a:pt x="704" y="1861"/>
                      </a:lnTo>
                      <a:lnTo>
                        <a:pt x="700" y="1857"/>
                      </a:lnTo>
                      <a:lnTo>
                        <a:pt x="697" y="1852"/>
                      </a:lnTo>
                      <a:lnTo>
                        <a:pt x="693" y="1846"/>
                      </a:lnTo>
                      <a:lnTo>
                        <a:pt x="688" y="1842"/>
                      </a:lnTo>
                      <a:lnTo>
                        <a:pt x="685" y="1838"/>
                      </a:lnTo>
                      <a:lnTo>
                        <a:pt x="682" y="1834"/>
                      </a:lnTo>
                      <a:lnTo>
                        <a:pt x="677" y="1830"/>
                      </a:lnTo>
                      <a:lnTo>
                        <a:pt x="673" y="1824"/>
                      </a:lnTo>
                      <a:lnTo>
                        <a:pt x="670" y="1819"/>
                      </a:lnTo>
                      <a:lnTo>
                        <a:pt x="667" y="1815"/>
                      </a:lnTo>
                      <a:lnTo>
                        <a:pt x="662" y="1811"/>
                      </a:lnTo>
                      <a:lnTo>
                        <a:pt x="658" y="1807"/>
                      </a:lnTo>
                      <a:lnTo>
                        <a:pt x="655" y="1802"/>
                      </a:lnTo>
                      <a:lnTo>
                        <a:pt x="650" y="1797"/>
                      </a:lnTo>
                      <a:lnTo>
                        <a:pt x="646" y="1793"/>
                      </a:lnTo>
                      <a:lnTo>
                        <a:pt x="643" y="1788"/>
                      </a:lnTo>
                      <a:lnTo>
                        <a:pt x="640" y="1784"/>
                      </a:lnTo>
                      <a:lnTo>
                        <a:pt x="635" y="1780"/>
                      </a:lnTo>
                      <a:lnTo>
                        <a:pt x="631" y="1774"/>
                      </a:lnTo>
                      <a:lnTo>
                        <a:pt x="628" y="1769"/>
                      </a:lnTo>
                      <a:lnTo>
                        <a:pt x="623" y="1766"/>
                      </a:lnTo>
                      <a:lnTo>
                        <a:pt x="620" y="1761"/>
                      </a:lnTo>
                      <a:lnTo>
                        <a:pt x="616" y="1757"/>
                      </a:lnTo>
                      <a:lnTo>
                        <a:pt x="611" y="1753"/>
                      </a:lnTo>
                      <a:lnTo>
                        <a:pt x="608" y="1747"/>
                      </a:lnTo>
                      <a:lnTo>
                        <a:pt x="604" y="1743"/>
                      </a:lnTo>
                      <a:lnTo>
                        <a:pt x="599" y="1739"/>
                      </a:lnTo>
                      <a:lnTo>
                        <a:pt x="596" y="1734"/>
                      </a:lnTo>
                      <a:lnTo>
                        <a:pt x="593" y="1730"/>
                      </a:lnTo>
                      <a:lnTo>
                        <a:pt x="589" y="1724"/>
                      </a:lnTo>
                      <a:lnTo>
                        <a:pt x="584" y="1720"/>
                      </a:lnTo>
                      <a:lnTo>
                        <a:pt x="581" y="1716"/>
                      </a:lnTo>
                      <a:lnTo>
                        <a:pt x="578" y="1711"/>
                      </a:lnTo>
                      <a:lnTo>
                        <a:pt x="573" y="1708"/>
                      </a:lnTo>
                      <a:lnTo>
                        <a:pt x="569" y="1703"/>
                      </a:lnTo>
                      <a:lnTo>
                        <a:pt x="566" y="1697"/>
                      </a:lnTo>
                      <a:lnTo>
                        <a:pt x="561" y="1693"/>
                      </a:lnTo>
                      <a:lnTo>
                        <a:pt x="557" y="1689"/>
                      </a:lnTo>
                      <a:lnTo>
                        <a:pt x="554" y="1685"/>
                      </a:lnTo>
                      <a:lnTo>
                        <a:pt x="549" y="1681"/>
                      </a:lnTo>
                      <a:lnTo>
                        <a:pt x="546" y="1676"/>
                      </a:lnTo>
                      <a:lnTo>
                        <a:pt x="542" y="1670"/>
                      </a:lnTo>
                      <a:lnTo>
                        <a:pt x="537" y="1666"/>
                      </a:lnTo>
                      <a:lnTo>
                        <a:pt x="534" y="1662"/>
                      </a:lnTo>
                      <a:lnTo>
                        <a:pt x="531" y="1658"/>
                      </a:lnTo>
                      <a:lnTo>
                        <a:pt x="526" y="1654"/>
                      </a:lnTo>
                      <a:lnTo>
                        <a:pt x="522" y="1649"/>
                      </a:lnTo>
                      <a:lnTo>
                        <a:pt x="519" y="1643"/>
                      </a:lnTo>
                      <a:lnTo>
                        <a:pt x="514" y="1640"/>
                      </a:lnTo>
                      <a:lnTo>
                        <a:pt x="510" y="1635"/>
                      </a:lnTo>
                      <a:lnTo>
                        <a:pt x="507" y="1631"/>
                      </a:lnTo>
                      <a:lnTo>
                        <a:pt x="502" y="1627"/>
                      </a:lnTo>
                      <a:lnTo>
                        <a:pt x="499" y="1623"/>
                      </a:lnTo>
                      <a:lnTo>
                        <a:pt x="495" y="1617"/>
                      </a:lnTo>
                      <a:lnTo>
                        <a:pt x="490" y="1613"/>
                      </a:lnTo>
                      <a:lnTo>
                        <a:pt x="487" y="1608"/>
                      </a:lnTo>
                      <a:lnTo>
                        <a:pt x="484" y="1604"/>
                      </a:lnTo>
                      <a:lnTo>
                        <a:pt x="479" y="1600"/>
                      </a:lnTo>
                      <a:lnTo>
                        <a:pt x="475" y="1594"/>
                      </a:lnTo>
                      <a:lnTo>
                        <a:pt x="472" y="1590"/>
                      </a:lnTo>
                      <a:lnTo>
                        <a:pt x="467" y="1586"/>
                      </a:lnTo>
                      <a:lnTo>
                        <a:pt x="463" y="1582"/>
                      </a:lnTo>
                      <a:lnTo>
                        <a:pt x="460" y="1577"/>
                      </a:lnTo>
                      <a:lnTo>
                        <a:pt x="455" y="1573"/>
                      </a:lnTo>
                      <a:lnTo>
                        <a:pt x="451" y="1567"/>
                      </a:lnTo>
                      <a:lnTo>
                        <a:pt x="448" y="1563"/>
                      </a:lnTo>
                      <a:lnTo>
                        <a:pt x="443" y="1559"/>
                      </a:lnTo>
                      <a:lnTo>
                        <a:pt x="440" y="1555"/>
                      </a:lnTo>
                      <a:lnTo>
                        <a:pt x="437" y="1550"/>
                      </a:lnTo>
                      <a:lnTo>
                        <a:pt x="432" y="1546"/>
                      </a:lnTo>
                      <a:lnTo>
                        <a:pt x="428" y="1540"/>
                      </a:lnTo>
                      <a:lnTo>
                        <a:pt x="427" y="1533"/>
                      </a:lnTo>
                      <a:lnTo>
                        <a:pt x="427" y="1528"/>
                      </a:lnTo>
                      <a:lnTo>
                        <a:pt x="425" y="1521"/>
                      </a:lnTo>
                      <a:lnTo>
                        <a:pt x="425" y="1516"/>
                      </a:lnTo>
                      <a:lnTo>
                        <a:pt x="425" y="1510"/>
                      </a:lnTo>
                      <a:lnTo>
                        <a:pt x="425" y="1503"/>
                      </a:lnTo>
                      <a:lnTo>
                        <a:pt x="423" y="1498"/>
                      </a:lnTo>
                      <a:lnTo>
                        <a:pt x="423" y="1491"/>
                      </a:lnTo>
                      <a:lnTo>
                        <a:pt x="423" y="1486"/>
                      </a:lnTo>
                      <a:lnTo>
                        <a:pt x="423" y="1480"/>
                      </a:lnTo>
                      <a:lnTo>
                        <a:pt x="421" y="1474"/>
                      </a:lnTo>
                      <a:lnTo>
                        <a:pt x="421" y="1468"/>
                      </a:lnTo>
                      <a:lnTo>
                        <a:pt x="421" y="1463"/>
                      </a:lnTo>
                      <a:lnTo>
                        <a:pt x="419" y="1457"/>
                      </a:lnTo>
                      <a:lnTo>
                        <a:pt x="419" y="1451"/>
                      </a:lnTo>
                      <a:lnTo>
                        <a:pt x="419" y="1446"/>
                      </a:lnTo>
                      <a:lnTo>
                        <a:pt x="417" y="1439"/>
                      </a:lnTo>
                      <a:lnTo>
                        <a:pt x="417" y="1434"/>
                      </a:lnTo>
                      <a:lnTo>
                        <a:pt x="416" y="1427"/>
                      </a:lnTo>
                      <a:lnTo>
                        <a:pt x="416" y="1421"/>
                      </a:lnTo>
                      <a:lnTo>
                        <a:pt x="414" y="1416"/>
                      </a:lnTo>
                      <a:lnTo>
                        <a:pt x="414" y="1409"/>
                      </a:lnTo>
                      <a:lnTo>
                        <a:pt x="414" y="1404"/>
                      </a:lnTo>
                      <a:lnTo>
                        <a:pt x="412" y="1399"/>
                      </a:lnTo>
                      <a:lnTo>
                        <a:pt x="412" y="1392"/>
                      </a:lnTo>
                      <a:lnTo>
                        <a:pt x="412" y="1386"/>
                      </a:lnTo>
                      <a:lnTo>
                        <a:pt x="410" y="1381"/>
                      </a:lnTo>
                      <a:lnTo>
                        <a:pt x="410" y="1374"/>
                      </a:lnTo>
                      <a:lnTo>
                        <a:pt x="410" y="1369"/>
                      </a:lnTo>
                      <a:lnTo>
                        <a:pt x="409" y="1362"/>
                      </a:lnTo>
                      <a:lnTo>
                        <a:pt x="408" y="1357"/>
                      </a:lnTo>
                      <a:lnTo>
                        <a:pt x="408" y="1351"/>
                      </a:lnTo>
                      <a:lnTo>
                        <a:pt x="407" y="1344"/>
                      </a:lnTo>
                      <a:lnTo>
                        <a:pt x="406" y="1339"/>
                      </a:lnTo>
                      <a:lnTo>
                        <a:pt x="406" y="1334"/>
                      </a:lnTo>
                      <a:lnTo>
                        <a:pt x="405" y="1327"/>
                      </a:lnTo>
                      <a:lnTo>
                        <a:pt x="404" y="1322"/>
                      </a:lnTo>
                      <a:lnTo>
                        <a:pt x="403" y="1315"/>
                      </a:lnTo>
                      <a:lnTo>
                        <a:pt x="403" y="1309"/>
                      </a:lnTo>
                      <a:lnTo>
                        <a:pt x="403" y="1304"/>
                      </a:lnTo>
                      <a:lnTo>
                        <a:pt x="401" y="1297"/>
                      </a:lnTo>
                      <a:lnTo>
                        <a:pt x="401" y="1292"/>
                      </a:lnTo>
                      <a:lnTo>
                        <a:pt x="401" y="1287"/>
                      </a:lnTo>
                      <a:lnTo>
                        <a:pt x="399" y="1280"/>
                      </a:lnTo>
                      <a:lnTo>
                        <a:pt x="399" y="1275"/>
                      </a:lnTo>
                      <a:lnTo>
                        <a:pt x="399" y="1269"/>
                      </a:lnTo>
                      <a:lnTo>
                        <a:pt x="397" y="1263"/>
                      </a:lnTo>
                      <a:lnTo>
                        <a:pt x="397" y="1257"/>
                      </a:lnTo>
                      <a:lnTo>
                        <a:pt x="396" y="1250"/>
                      </a:lnTo>
                      <a:lnTo>
                        <a:pt x="397" y="1245"/>
                      </a:lnTo>
                      <a:lnTo>
                        <a:pt x="395" y="1240"/>
                      </a:lnTo>
                      <a:lnTo>
                        <a:pt x="394" y="1233"/>
                      </a:lnTo>
                      <a:lnTo>
                        <a:pt x="394" y="1227"/>
                      </a:lnTo>
                      <a:lnTo>
                        <a:pt x="393" y="1222"/>
                      </a:lnTo>
                      <a:lnTo>
                        <a:pt x="392" y="1215"/>
                      </a:lnTo>
                      <a:lnTo>
                        <a:pt x="392" y="1210"/>
                      </a:lnTo>
                      <a:lnTo>
                        <a:pt x="390" y="1203"/>
                      </a:lnTo>
                      <a:lnTo>
                        <a:pt x="390" y="1198"/>
                      </a:lnTo>
                      <a:lnTo>
                        <a:pt x="390" y="1192"/>
                      </a:lnTo>
                      <a:lnTo>
                        <a:pt x="388" y="1186"/>
                      </a:lnTo>
                      <a:lnTo>
                        <a:pt x="388" y="1180"/>
                      </a:lnTo>
                      <a:lnTo>
                        <a:pt x="388" y="1175"/>
                      </a:lnTo>
                      <a:lnTo>
                        <a:pt x="388" y="1168"/>
                      </a:lnTo>
                      <a:lnTo>
                        <a:pt x="386" y="1163"/>
                      </a:lnTo>
                      <a:lnTo>
                        <a:pt x="386" y="1157"/>
                      </a:lnTo>
                      <a:lnTo>
                        <a:pt x="386" y="1150"/>
                      </a:lnTo>
                      <a:lnTo>
                        <a:pt x="384" y="1145"/>
                      </a:lnTo>
                      <a:lnTo>
                        <a:pt x="384" y="1138"/>
                      </a:lnTo>
                      <a:lnTo>
                        <a:pt x="376" y="1103"/>
                      </a:lnTo>
                      <a:lnTo>
                        <a:pt x="361" y="1035"/>
                      </a:lnTo>
                      <a:lnTo>
                        <a:pt x="346" y="980"/>
                      </a:lnTo>
                      <a:lnTo>
                        <a:pt x="339" y="937"/>
                      </a:lnTo>
                      <a:lnTo>
                        <a:pt x="349" y="934"/>
                      </a:lnTo>
                      <a:lnTo>
                        <a:pt x="356" y="932"/>
                      </a:lnTo>
                      <a:lnTo>
                        <a:pt x="358" y="927"/>
                      </a:lnTo>
                      <a:lnTo>
                        <a:pt x="358" y="920"/>
                      </a:lnTo>
                      <a:lnTo>
                        <a:pt x="358" y="915"/>
                      </a:lnTo>
                      <a:lnTo>
                        <a:pt x="356" y="908"/>
                      </a:lnTo>
                      <a:lnTo>
                        <a:pt x="352" y="904"/>
                      </a:lnTo>
                      <a:lnTo>
                        <a:pt x="347" y="900"/>
                      </a:lnTo>
                      <a:lnTo>
                        <a:pt x="343" y="898"/>
                      </a:lnTo>
                      <a:lnTo>
                        <a:pt x="336" y="898"/>
                      </a:lnTo>
                      <a:lnTo>
                        <a:pt x="320" y="889"/>
                      </a:lnTo>
                      <a:lnTo>
                        <a:pt x="278" y="790"/>
                      </a:lnTo>
                      <a:lnTo>
                        <a:pt x="236" y="740"/>
                      </a:lnTo>
                      <a:lnTo>
                        <a:pt x="230" y="700"/>
                      </a:lnTo>
                      <a:lnTo>
                        <a:pt x="234" y="701"/>
                      </a:lnTo>
                      <a:lnTo>
                        <a:pt x="239" y="699"/>
                      </a:lnTo>
                      <a:lnTo>
                        <a:pt x="246" y="699"/>
                      </a:lnTo>
                      <a:lnTo>
                        <a:pt x="252" y="699"/>
                      </a:lnTo>
                      <a:lnTo>
                        <a:pt x="259" y="697"/>
                      </a:lnTo>
                      <a:lnTo>
                        <a:pt x="264" y="697"/>
                      </a:lnTo>
                      <a:lnTo>
                        <a:pt x="269" y="695"/>
                      </a:lnTo>
                      <a:lnTo>
                        <a:pt x="276" y="693"/>
                      </a:lnTo>
                      <a:lnTo>
                        <a:pt x="281" y="692"/>
                      </a:lnTo>
                      <a:lnTo>
                        <a:pt x="285" y="687"/>
                      </a:lnTo>
                      <a:lnTo>
                        <a:pt x="288" y="682"/>
                      </a:lnTo>
                      <a:lnTo>
                        <a:pt x="290" y="674"/>
                      </a:lnTo>
                      <a:lnTo>
                        <a:pt x="290" y="669"/>
                      </a:lnTo>
                      <a:lnTo>
                        <a:pt x="288" y="664"/>
                      </a:lnTo>
                      <a:lnTo>
                        <a:pt x="286" y="659"/>
                      </a:lnTo>
                      <a:lnTo>
                        <a:pt x="284" y="652"/>
                      </a:lnTo>
                      <a:lnTo>
                        <a:pt x="283" y="648"/>
                      </a:lnTo>
                      <a:lnTo>
                        <a:pt x="280" y="641"/>
                      </a:lnTo>
                      <a:lnTo>
                        <a:pt x="277" y="637"/>
                      </a:lnTo>
                      <a:lnTo>
                        <a:pt x="275" y="630"/>
                      </a:lnTo>
                      <a:lnTo>
                        <a:pt x="273" y="623"/>
                      </a:lnTo>
                      <a:lnTo>
                        <a:pt x="271" y="619"/>
                      </a:lnTo>
                      <a:lnTo>
                        <a:pt x="270" y="614"/>
                      </a:lnTo>
                      <a:lnTo>
                        <a:pt x="269" y="607"/>
                      </a:lnTo>
                      <a:lnTo>
                        <a:pt x="268" y="602"/>
                      </a:lnTo>
                      <a:lnTo>
                        <a:pt x="269" y="596"/>
                      </a:lnTo>
                      <a:lnTo>
                        <a:pt x="271" y="590"/>
                      </a:lnTo>
                      <a:lnTo>
                        <a:pt x="273" y="584"/>
                      </a:lnTo>
                      <a:lnTo>
                        <a:pt x="274" y="578"/>
                      </a:lnTo>
                      <a:lnTo>
                        <a:pt x="276" y="572"/>
                      </a:lnTo>
                      <a:lnTo>
                        <a:pt x="278" y="567"/>
                      </a:lnTo>
                      <a:lnTo>
                        <a:pt x="280" y="561"/>
                      </a:lnTo>
                      <a:lnTo>
                        <a:pt x="280" y="556"/>
                      </a:lnTo>
                      <a:lnTo>
                        <a:pt x="279" y="549"/>
                      </a:lnTo>
                      <a:lnTo>
                        <a:pt x="280" y="544"/>
                      </a:lnTo>
                      <a:lnTo>
                        <a:pt x="277" y="537"/>
                      </a:lnTo>
                      <a:lnTo>
                        <a:pt x="276" y="532"/>
                      </a:lnTo>
                      <a:lnTo>
                        <a:pt x="272" y="526"/>
                      </a:lnTo>
                      <a:lnTo>
                        <a:pt x="270" y="521"/>
                      </a:lnTo>
                      <a:lnTo>
                        <a:pt x="265" y="517"/>
                      </a:lnTo>
                      <a:lnTo>
                        <a:pt x="260" y="513"/>
                      </a:lnTo>
                      <a:lnTo>
                        <a:pt x="254" y="510"/>
                      </a:lnTo>
                      <a:lnTo>
                        <a:pt x="248" y="510"/>
                      </a:lnTo>
                      <a:lnTo>
                        <a:pt x="243" y="512"/>
                      </a:lnTo>
                      <a:lnTo>
                        <a:pt x="239" y="515"/>
                      </a:lnTo>
                      <a:lnTo>
                        <a:pt x="235" y="518"/>
                      </a:lnTo>
                      <a:lnTo>
                        <a:pt x="228" y="522"/>
                      </a:lnTo>
                      <a:lnTo>
                        <a:pt x="224" y="525"/>
                      </a:lnTo>
                      <a:lnTo>
                        <a:pt x="220" y="530"/>
                      </a:lnTo>
                      <a:lnTo>
                        <a:pt x="214" y="534"/>
                      </a:lnTo>
                      <a:lnTo>
                        <a:pt x="207" y="541"/>
                      </a:lnTo>
                      <a:lnTo>
                        <a:pt x="174" y="418"/>
                      </a:lnTo>
                      <a:lnTo>
                        <a:pt x="134" y="301"/>
                      </a:lnTo>
                      <a:lnTo>
                        <a:pt x="92" y="196"/>
                      </a:lnTo>
                      <a:lnTo>
                        <a:pt x="47" y="93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67" y="3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3" name="Group 289"/>
              <p:cNvGrpSpPr>
                <a:grpSpLocks/>
              </p:cNvGrpSpPr>
              <p:nvPr/>
            </p:nvGrpSpPr>
            <p:grpSpPr bwMode="auto">
              <a:xfrm>
                <a:off x="4452" y="6061"/>
                <a:ext cx="62" cy="27"/>
                <a:chOff x="4452" y="6061"/>
                <a:chExt cx="62" cy="27"/>
              </a:xfrm>
            </p:grpSpPr>
            <p:sp>
              <p:nvSpPr>
                <p:cNvPr id="1467" name="Freeform 290"/>
                <p:cNvSpPr>
                  <a:spLocks/>
                </p:cNvSpPr>
                <p:nvPr/>
              </p:nvSpPr>
              <p:spPr bwMode="auto">
                <a:xfrm>
                  <a:off x="4452" y="6061"/>
                  <a:ext cx="62" cy="27"/>
                </a:xfrm>
                <a:custGeom>
                  <a:avLst/>
                  <a:gdLst>
                    <a:gd name="T0" fmla="+- 0 4513 4452"/>
                    <a:gd name="T1" fmla="*/ T0 w 62"/>
                    <a:gd name="T2" fmla="+- 0 6075 6061"/>
                    <a:gd name="T3" fmla="*/ 6075 h 27"/>
                    <a:gd name="T4" fmla="+- 0 4507 4452"/>
                    <a:gd name="T5" fmla="*/ T4 w 62"/>
                    <a:gd name="T6" fmla="+- 0 6073 6061"/>
                    <a:gd name="T7" fmla="*/ 6073 h 27"/>
                    <a:gd name="T8" fmla="+- 0 4502 4452"/>
                    <a:gd name="T9" fmla="*/ T8 w 62"/>
                    <a:gd name="T10" fmla="+- 0 6071 6061"/>
                    <a:gd name="T11" fmla="*/ 6071 h 27"/>
                    <a:gd name="T12" fmla="+- 0 4496 4452"/>
                    <a:gd name="T13" fmla="*/ T12 w 62"/>
                    <a:gd name="T14" fmla="+- 0 6068 6061"/>
                    <a:gd name="T15" fmla="*/ 6068 h 27"/>
                    <a:gd name="T16" fmla="+- 0 4490 4452"/>
                    <a:gd name="T17" fmla="*/ T16 w 62"/>
                    <a:gd name="T18" fmla="+- 0 6066 6061"/>
                    <a:gd name="T19" fmla="*/ 6066 h 27"/>
                    <a:gd name="T20" fmla="+- 0 4484 4452"/>
                    <a:gd name="T21" fmla="*/ T20 w 62"/>
                    <a:gd name="T22" fmla="+- 0 6064 6061"/>
                    <a:gd name="T23" fmla="*/ 6064 h 27"/>
                    <a:gd name="T24" fmla="+- 0 4477 4452"/>
                    <a:gd name="T25" fmla="*/ T24 w 62"/>
                    <a:gd name="T26" fmla="+- 0 6063 6061"/>
                    <a:gd name="T27" fmla="*/ 6063 h 27"/>
                    <a:gd name="T28" fmla="+- 0 4471 4452"/>
                    <a:gd name="T29" fmla="*/ T28 w 62"/>
                    <a:gd name="T30" fmla="+- 0 6061 6061"/>
                    <a:gd name="T31" fmla="*/ 6061 h 27"/>
                    <a:gd name="T32" fmla="+- 0 4466 4452"/>
                    <a:gd name="T33" fmla="*/ T32 w 62"/>
                    <a:gd name="T34" fmla="+- 0 6061 6061"/>
                    <a:gd name="T35" fmla="*/ 6061 h 27"/>
                    <a:gd name="T36" fmla="+- 0 4460 4452"/>
                    <a:gd name="T37" fmla="*/ T36 w 62"/>
                    <a:gd name="T38" fmla="+- 0 6065 6061"/>
                    <a:gd name="T39" fmla="*/ 6065 h 27"/>
                    <a:gd name="T40" fmla="+- 0 4456 4452"/>
                    <a:gd name="T41" fmla="*/ T40 w 62"/>
                    <a:gd name="T42" fmla="+- 0 6070 6061"/>
                    <a:gd name="T43" fmla="*/ 6070 h 27"/>
                    <a:gd name="T44" fmla="+- 0 4452 4452"/>
                    <a:gd name="T45" fmla="*/ T44 w 62"/>
                    <a:gd name="T46" fmla="+- 0 6075 6061"/>
                    <a:gd name="T47" fmla="*/ 6075 h 27"/>
                    <a:gd name="T48" fmla="+- 0 4477 4452"/>
                    <a:gd name="T49" fmla="*/ T48 w 62"/>
                    <a:gd name="T50" fmla="+- 0 6088 6061"/>
                    <a:gd name="T51" fmla="*/ 6088 h 27"/>
                    <a:gd name="T52" fmla="+- 0 4482 4452"/>
                    <a:gd name="T53" fmla="*/ T52 w 62"/>
                    <a:gd name="T54" fmla="+- 0 6088 6061"/>
                    <a:gd name="T55" fmla="*/ 6088 h 27"/>
                    <a:gd name="T56" fmla="+- 0 4488 4452"/>
                    <a:gd name="T57" fmla="*/ T56 w 62"/>
                    <a:gd name="T58" fmla="+- 0 6088 6061"/>
                    <a:gd name="T59" fmla="*/ 6088 h 27"/>
                    <a:gd name="T60" fmla="+- 0 4495 4452"/>
                    <a:gd name="T61" fmla="*/ T60 w 62"/>
                    <a:gd name="T62" fmla="+- 0 6088 6061"/>
                    <a:gd name="T63" fmla="*/ 6088 h 27"/>
                    <a:gd name="T64" fmla="+- 0 4500 4452"/>
                    <a:gd name="T65" fmla="*/ T64 w 62"/>
                    <a:gd name="T66" fmla="+- 0 6086 6061"/>
                    <a:gd name="T67" fmla="*/ 6086 h 27"/>
                    <a:gd name="T68" fmla="+- 0 4509 4452"/>
                    <a:gd name="T69" fmla="*/ T68 w 62"/>
                    <a:gd name="T70" fmla="+- 0 6085 6061"/>
                    <a:gd name="T71" fmla="*/ 6085 h 27"/>
                    <a:gd name="T72" fmla="+- 0 4514 4452"/>
                    <a:gd name="T73" fmla="*/ T72 w 62"/>
                    <a:gd name="T74" fmla="+- 0 6080 6061"/>
                    <a:gd name="T75" fmla="*/ 6080 h 27"/>
                    <a:gd name="T76" fmla="+- 0 4513 4452"/>
                    <a:gd name="T77" fmla="*/ T76 w 62"/>
                    <a:gd name="T78" fmla="+- 0 6075 6061"/>
                    <a:gd name="T79" fmla="*/ 6075 h 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62" h="27">
                      <a:moveTo>
                        <a:pt x="61" y="14"/>
                      </a:moveTo>
                      <a:lnTo>
                        <a:pt x="55" y="12"/>
                      </a:lnTo>
                      <a:lnTo>
                        <a:pt x="50" y="10"/>
                      </a:lnTo>
                      <a:lnTo>
                        <a:pt x="44" y="7"/>
                      </a:lnTo>
                      <a:lnTo>
                        <a:pt x="38" y="5"/>
                      </a:lnTo>
                      <a:lnTo>
                        <a:pt x="32" y="3"/>
                      </a:lnTo>
                      <a:lnTo>
                        <a:pt x="25" y="2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8" y="4"/>
                      </a:lnTo>
                      <a:lnTo>
                        <a:pt x="4" y="9"/>
                      </a:lnTo>
                      <a:lnTo>
                        <a:pt x="0" y="14"/>
                      </a:lnTo>
                      <a:lnTo>
                        <a:pt x="25" y="27"/>
                      </a:lnTo>
                      <a:lnTo>
                        <a:pt x="30" y="27"/>
                      </a:lnTo>
                      <a:lnTo>
                        <a:pt x="36" y="27"/>
                      </a:lnTo>
                      <a:lnTo>
                        <a:pt x="43" y="27"/>
                      </a:lnTo>
                      <a:lnTo>
                        <a:pt x="48" y="25"/>
                      </a:lnTo>
                      <a:lnTo>
                        <a:pt x="57" y="24"/>
                      </a:lnTo>
                      <a:lnTo>
                        <a:pt x="62" y="19"/>
                      </a:lnTo>
                      <a:lnTo>
                        <a:pt x="61" y="14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4" name="Group 291"/>
              <p:cNvGrpSpPr>
                <a:grpSpLocks/>
              </p:cNvGrpSpPr>
              <p:nvPr/>
            </p:nvGrpSpPr>
            <p:grpSpPr bwMode="auto">
              <a:xfrm>
                <a:off x="3096" y="4303"/>
                <a:ext cx="73" cy="35"/>
                <a:chOff x="3096" y="4303"/>
                <a:chExt cx="73" cy="35"/>
              </a:xfrm>
            </p:grpSpPr>
            <p:sp>
              <p:nvSpPr>
                <p:cNvPr id="1466" name="Freeform 292"/>
                <p:cNvSpPr>
                  <a:spLocks/>
                </p:cNvSpPr>
                <p:nvPr/>
              </p:nvSpPr>
              <p:spPr bwMode="auto">
                <a:xfrm>
                  <a:off x="3096" y="4303"/>
                  <a:ext cx="73" cy="35"/>
                </a:xfrm>
                <a:custGeom>
                  <a:avLst/>
                  <a:gdLst>
                    <a:gd name="T0" fmla="+- 0 3167 3096"/>
                    <a:gd name="T1" fmla="*/ T0 w 73"/>
                    <a:gd name="T2" fmla="+- 0 4325 4303"/>
                    <a:gd name="T3" fmla="*/ 4325 h 35"/>
                    <a:gd name="T4" fmla="+- 0 3170 3096"/>
                    <a:gd name="T5" fmla="*/ T4 w 73"/>
                    <a:gd name="T6" fmla="+- 0 4321 4303"/>
                    <a:gd name="T7" fmla="*/ 4321 h 35"/>
                    <a:gd name="T8" fmla="+- 0 3167 3096"/>
                    <a:gd name="T9" fmla="*/ T8 w 73"/>
                    <a:gd name="T10" fmla="+- 0 4315 4303"/>
                    <a:gd name="T11" fmla="*/ 4315 h 35"/>
                    <a:gd name="T12" fmla="+- 0 3164 3096"/>
                    <a:gd name="T13" fmla="*/ T12 w 73"/>
                    <a:gd name="T14" fmla="+- 0 4310 4303"/>
                    <a:gd name="T15" fmla="*/ 4310 h 35"/>
                    <a:gd name="T16" fmla="+- 0 3159 3096"/>
                    <a:gd name="T17" fmla="*/ T16 w 73"/>
                    <a:gd name="T18" fmla="+- 0 4306 4303"/>
                    <a:gd name="T19" fmla="*/ 4306 h 35"/>
                    <a:gd name="T20" fmla="+- 0 3155 3096"/>
                    <a:gd name="T21" fmla="*/ T20 w 73"/>
                    <a:gd name="T22" fmla="+- 0 4304 4303"/>
                    <a:gd name="T23" fmla="*/ 4304 h 35"/>
                    <a:gd name="T24" fmla="+- 0 3147 3096"/>
                    <a:gd name="T25" fmla="*/ T24 w 73"/>
                    <a:gd name="T26" fmla="+- 0 4303 4303"/>
                    <a:gd name="T27" fmla="*/ 4303 h 35"/>
                    <a:gd name="T28" fmla="+- 0 3142 3096"/>
                    <a:gd name="T29" fmla="*/ T28 w 73"/>
                    <a:gd name="T30" fmla="+- 0 4303 4303"/>
                    <a:gd name="T31" fmla="*/ 4303 h 35"/>
                    <a:gd name="T32" fmla="+- 0 3136 3096"/>
                    <a:gd name="T33" fmla="*/ T32 w 73"/>
                    <a:gd name="T34" fmla="+- 0 4303 4303"/>
                    <a:gd name="T35" fmla="*/ 4303 h 35"/>
                    <a:gd name="T36" fmla="+- 0 3129 3096"/>
                    <a:gd name="T37" fmla="*/ T36 w 73"/>
                    <a:gd name="T38" fmla="+- 0 4303 4303"/>
                    <a:gd name="T39" fmla="*/ 4303 h 35"/>
                    <a:gd name="T40" fmla="+- 0 3124 3096"/>
                    <a:gd name="T41" fmla="*/ T40 w 73"/>
                    <a:gd name="T42" fmla="+- 0 4305 4303"/>
                    <a:gd name="T43" fmla="*/ 4305 h 35"/>
                    <a:gd name="T44" fmla="+- 0 3117 3096"/>
                    <a:gd name="T45" fmla="*/ T44 w 73"/>
                    <a:gd name="T46" fmla="+- 0 4305 4303"/>
                    <a:gd name="T47" fmla="*/ 4305 h 35"/>
                    <a:gd name="T48" fmla="+- 0 3096 3096"/>
                    <a:gd name="T49" fmla="*/ T48 w 73"/>
                    <a:gd name="T50" fmla="+- 0 4321 4303"/>
                    <a:gd name="T51" fmla="*/ 4321 h 35"/>
                    <a:gd name="T52" fmla="+- 0 3098 3096"/>
                    <a:gd name="T53" fmla="*/ T52 w 73"/>
                    <a:gd name="T54" fmla="+- 0 4326 4303"/>
                    <a:gd name="T55" fmla="*/ 4326 h 35"/>
                    <a:gd name="T56" fmla="+- 0 3124 3096"/>
                    <a:gd name="T57" fmla="*/ T56 w 73"/>
                    <a:gd name="T58" fmla="+- 0 4338 4303"/>
                    <a:gd name="T59" fmla="*/ 4338 h 35"/>
                    <a:gd name="T60" fmla="+- 0 3129 3096"/>
                    <a:gd name="T61" fmla="*/ T60 w 73"/>
                    <a:gd name="T62" fmla="+- 0 4338 4303"/>
                    <a:gd name="T63" fmla="*/ 4338 h 35"/>
                    <a:gd name="T64" fmla="+- 0 3136 3096"/>
                    <a:gd name="T65" fmla="*/ T64 w 73"/>
                    <a:gd name="T66" fmla="+- 0 4336 4303"/>
                    <a:gd name="T67" fmla="*/ 4336 h 35"/>
                    <a:gd name="T68" fmla="+- 0 3141 3096"/>
                    <a:gd name="T69" fmla="*/ T68 w 73"/>
                    <a:gd name="T70" fmla="+- 0 4336 4303"/>
                    <a:gd name="T71" fmla="*/ 4336 h 35"/>
                    <a:gd name="T72" fmla="+- 0 3149 3096"/>
                    <a:gd name="T73" fmla="*/ T72 w 73"/>
                    <a:gd name="T74" fmla="+- 0 4335 4303"/>
                    <a:gd name="T75" fmla="*/ 4335 h 35"/>
                    <a:gd name="T76" fmla="+- 0 3159 3096"/>
                    <a:gd name="T77" fmla="*/ T76 w 73"/>
                    <a:gd name="T78" fmla="+- 0 4334 4303"/>
                    <a:gd name="T79" fmla="*/ 4334 h 35"/>
                    <a:gd name="T80" fmla="+- 0 3163 3096"/>
                    <a:gd name="T81" fmla="*/ T80 w 73"/>
                    <a:gd name="T82" fmla="+- 0 4330 4303"/>
                    <a:gd name="T83" fmla="*/ 4330 h 35"/>
                    <a:gd name="T84" fmla="+- 0 3167 3096"/>
                    <a:gd name="T85" fmla="*/ T84 w 73"/>
                    <a:gd name="T86" fmla="+- 0 4325 4303"/>
                    <a:gd name="T87" fmla="*/ 4325 h 3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73" h="35">
                      <a:moveTo>
                        <a:pt x="71" y="22"/>
                      </a:moveTo>
                      <a:lnTo>
                        <a:pt x="74" y="18"/>
                      </a:lnTo>
                      <a:lnTo>
                        <a:pt x="71" y="12"/>
                      </a:lnTo>
                      <a:lnTo>
                        <a:pt x="68" y="7"/>
                      </a:lnTo>
                      <a:lnTo>
                        <a:pt x="63" y="3"/>
                      </a:lnTo>
                      <a:lnTo>
                        <a:pt x="59" y="1"/>
                      </a:lnTo>
                      <a:lnTo>
                        <a:pt x="51" y="0"/>
                      </a:lnTo>
                      <a:lnTo>
                        <a:pt x="46" y="0"/>
                      </a:lnTo>
                      <a:lnTo>
                        <a:pt x="40" y="0"/>
                      </a:lnTo>
                      <a:lnTo>
                        <a:pt x="33" y="0"/>
                      </a:lnTo>
                      <a:lnTo>
                        <a:pt x="28" y="2"/>
                      </a:lnTo>
                      <a:lnTo>
                        <a:pt x="21" y="2"/>
                      </a:lnTo>
                      <a:lnTo>
                        <a:pt x="0" y="18"/>
                      </a:lnTo>
                      <a:lnTo>
                        <a:pt x="2" y="23"/>
                      </a:lnTo>
                      <a:lnTo>
                        <a:pt x="28" y="35"/>
                      </a:lnTo>
                      <a:lnTo>
                        <a:pt x="33" y="35"/>
                      </a:lnTo>
                      <a:lnTo>
                        <a:pt x="40" y="33"/>
                      </a:lnTo>
                      <a:lnTo>
                        <a:pt x="45" y="33"/>
                      </a:lnTo>
                      <a:lnTo>
                        <a:pt x="53" y="32"/>
                      </a:lnTo>
                      <a:lnTo>
                        <a:pt x="63" y="31"/>
                      </a:lnTo>
                      <a:lnTo>
                        <a:pt x="67" y="27"/>
                      </a:lnTo>
                      <a:lnTo>
                        <a:pt x="71" y="22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5" name="Group 293"/>
              <p:cNvGrpSpPr>
                <a:grpSpLocks/>
              </p:cNvGrpSpPr>
              <p:nvPr/>
            </p:nvGrpSpPr>
            <p:grpSpPr bwMode="auto">
              <a:xfrm>
                <a:off x="3322" y="4587"/>
                <a:ext cx="79" cy="60"/>
                <a:chOff x="3322" y="4587"/>
                <a:chExt cx="79" cy="60"/>
              </a:xfrm>
            </p:grpSpPr>
            <p:sp>
              <p:nvSpPr>
                <p:cNvPr id="1465" name="Freeform 294"/>
                <p:cNvSpPr>
                  <a:spLocks/>
                </p:cNvSpPr>
                <p:nvPr/>
              </p:nvSpPr>
              <p:spPr bwMode="auto">
                <a:xfrm>
                  <a:off x="3322" y="4587"/>
                  <a:ext cx="79" cy="60"/>
                </a:xfrm>
                <a:custGeom>
                  <a:avLst/>
                  <a:gdLst>
                    <a:gd name="T0" fmla="+- 0 3391 3322"/>
                    <a:gd name="T1" fmla="*/ T0 w 79"/>
                    <a:gd name="T2" fmla="+- 0 4627 4587"/>
                    <a:gd name="T3" fmla="*/ 4627 h 60"/>
                    <a:gd name="T4" fmla="+- 0 3395 3322"/>
                    <a:gd name="T5" fmla="*/ T4 w 79"/>
                    <a:gd name="T6" fmla="+- 0 4622 4587"/>
                    <a:gd name="T7" fmla="*/ 4622 h 60"/>
                    <a:gd name="T8" fmla="+- 0 3399 3322"/>
                    <a:gd name="T9" fmla="*/ T8 w 79"/>
                    <a:gd name="T10" fmla="+- 0 4617 4587"/>
                    <a:gd name="T11" fmla="*/ 4617 h 60"/>
                    <a:gd name="T12" fmla="+- 0 3401 3322"/>
                    <a:gd name="T13" fmla="*/ T12 w 79"/>
                    <a:gd name="T14" fmla="+- 0 4612 4587"/>
                    <a:gd name="T15" fmla="*/ 4612 h 60"/>
                    <a:gd name="T16" fmla="+- 0 3401 3322"/>
                    <a:gd name="T17" fmla="*/ T16 w 79"/>
                    <a:gd name="T18" fmla="+- 0 4605 4587"/>
                    <a:gd name="T19" fmla="*/ 4605 h 60"/>
                    <a:gd name="T20" fmla="+- 0 3374 3322"/>
                    <a:gd name="T21" fmla="*/ T20 w 79"/>
                    <a:gd name="T22" fmla="+- 0 4587 4587"/>
                    <a:gd name="T23" fmla="*/ 4587 h 60"/>
                    <a:gd name="T24" fmla="+- 0 3368 3322"/>
                    <a:gd name="T25" fmla="*/ T24 w 79"/>
                    <a:gd name="T26" fmla="+- 0 4590 4587"/>
                    <a:gd name="T27" fmla="*/ 4590 h 60"/>
                    <a:gd name="T28" fmla="+- 0 3364 3322"/>
                    <a:gd name="T29" fmla="*/ T28 w 79"/>
                    <a:gd name="T30" fmla="+- 0 4595 4587"/>
                    <a:gd name="T31" fmla="*/ 4595 h 60"/>
                    <a:gd name="T32" fmla="+- 0 3360 3322"/>
                    <a:gd name="T33" fmla="*/ T32 w 79"/>
                    <a:gd name="T34" fmla="+- 0 4600 4587"/>
                    <a:gd name="T35" fmla="*/ 4600 h 60"/>
                    <a:gd name="T36" fmla="+- 0 3358 3322"/>
                    <a:gd name="T37" fmla="*/ T36 w 79"/>
                    <a:gd name="T38" fmla="+- 0 4605 4587"/>
                    <a:gd name="T39" fmla="*/ 4605 h 60"/>
                    <a:gd name="T40" fmla="+- 0 3354 3322"/>
                    <a:gd name="T41" fmla="*/ T40 w 79"/>
                    <a:gd name="T42" fmla="+- 0 4609 4587"/>
                    <a:gd name="T43" fmla="*/ 4609 h 60"/>
                    <a:gd name="T44" fmla="+- 0 3348 3322"/>
                    <a:gd name="T45" fmla="*/ T44 w 79"/>
                    <a:gd name="T46" fmla="+- 0 4612 4587"/>
                    <a:gd name="T47" fmla="*/ 4612 h 60"/>
                    <a:gd name="T48" fmla="+- 0 3343 3322"/>
                    <a:gd name="T49" fmla="*/ T48 w 79"/>
                    <a:gd name="T50" fmla="+- 0 4613 4587"/>
                    <a:gd name="T51" fmla="*/ 4613 h 60"/>
                    <a:gd name="T52" fmla="+- 0 3335 3322"/>
                    <a:gd name="T53" fmla="*/ T52 w 79"/>
                    <a:gd name="T54" fmla="+- 0 4614 4587"/>
                    <a:gd name="T55" fmla="*/ 4614 h 60"/>
                    <a:gd name="T56" fmla="+- 0 3331 3322"/>
                    <a:gd name="T57" fmla="*/ T56 w 79"/>
                    <a:gd name="T58" fmla="+- 0 4617 4587"/>
                    <a:gd name="T59" fmla="*/ 4617 h 60"/>
                    <a:gd name="T60" fmla="+- 0 3328 3322"/>
                    <a:gd name="T61" fmla="*/ T60 w 79"/>
                    <a:gd name="T62" fmla="+- 0 4623 4587"/>
                    <a:gd name="T63" fmla="*/ 4623 h 60"/>
                    <a:gd name="T64" fmla="+- 0 3324 3322"/>
                    <a:gd name="T65" fmla="*/ T64 w 79"/>
                    <a:gd name="T66" fmla="+- 0 4628 4587"/>
                    <a:gd name="T67" fmla="*/ 4628 h 60"/>
                    <a:gd name="T68" fmla="+- 0 3322 3322"/>
                    <a:gd name="T69" fmla="*/ T68 w 79"/>
                    <a:gd name="T70" fmla="+- 0 4634 4587"/>
                    <a:gd name="T71" fmla="*/ 4634 h 60"/>
                    <a:gd name="T72" fmla="+- 0 3322 3322"/>
                    <a:gd name="T73" fmla="*/ T72 w 79"/>
                    <a:gd name="T74" fmla="+- 0 4640 4587"/>
                    <a:gd name="T75" fmla="*/ 4640 h 60"/>
                    <a:gd name="T76" fmla="+- 0 3327 3322"/>
                    <a:gd name="T77" fmla="*/ T76 w 79"/>
                    <a:gd name="T78" fmla="+- 0 4643 4587"/>
                    <a:gd name="T79" fmla="*/ 4643 h 60"/>
                    <a:gd name="T80" fmla="+- 0 3334 3322"/>
                    <a:gd name="T81" fmla="*/ T80 w 79"/>
                    <a:gd name="T82" fmla="+- 0 4647 4587"/>
                    <a:gd name="T83" fmla="*/ 4647 h 60"/>
                    <a:gd name="T84" fmla="+- 0 3339 3322"/>
                    <a:gd name="T85" fmla="*/ T84 w 79"/>
                    <a:gd name="T86" fmla="+- 0 4647 4587"/>
                    <a:gd name="T87" fmla="*/ 4647 h 60"/>
                    <a:gd name="T88" fmla="+- 0 3344 3322"/>
                    <a:gd name="T89" fmla="*/ T88 w 79"/>
                    <a:gd name="T90" fmla="+- 0 4645 4587"/>
                    <a:gd name="T91" fmla="*/ 4645 h 60"/>
                    <a:gd name="T92" fmla="+- 0 3348 3322"/>
                    <a:gd name="T93" fmla="*/ T92 w 79"/>
                    <a:gd name="T94" fmla="+- 0 4642 4587"/>
                    <a:gd name="T95" fmla="*/ 4642 h 60"/>
                    <a:gd name="T96" fmla="+- 0 3355 3322"/>
                    <a:gd name="T97" fmla="*/ T96 w 79"/>
                    <a:gd name="T98" fmla="+- 0 4638 4587"/>
                    <a:gd name="T99" fmla="*/ 4638 h 60"/>
                    <a:gd name="T100" fmla="+- 0 3361 3322"/>
                    <a:gd name="T101" fmla="*/ T100 w 79"/>
                    <a:gd name="T102" fmla="+- 0 4636 4587"/>
                    <a:gd name="T103" fmla="*/ 4636 h 60"/>
                    <a:gd name="T104" fmla="+- 0 3366 3322"/>
                    <a:gd name="T105" fmla="*/ T104 w 79"/>
                    <a:gd name="T106" fmla="+- 0 4635 4587"/>
                    <a:gd name="T107" fmla="*/ 4635 h 60"/>
                    <a:gd name="T108" fmla="+- 0 3372 3322"/>
                    <a:gd name="T109" fmla="*/ T108 w 79"/>
                    <a:gd name="T110" fmla="+- 0 4635 4587"/>
                    <a:gd name="T111" fmla="*/ 4635 h 60"/>
                    <a:gd name="T112" fmla="+- 0 3383 3322"/>
                    <a:gd name="T113" fmla="*/ T112 w 79"/>
                    <a:gd name="T114" fmla="+- 0 4636 4587"/>
                    <a:gd name="T115" fmla="*/ 4636 h 60"/>
                    <a:gd name="T116" fmla="+- 0 3387 3322"/>
                    <a:gd name="T117" fmla="*/ T116 w 79"/>
                    <a:gd name="T118" fmla="+- 0 4631 4587"/>
                    <a:gd name="T119" fmla="*/ 4631 h 60"/>
                    <a:gd name="T120" fmla="+- 0 3391 3322"/>
                    <a:gd name="T121" fmla="*/ T120 w 79"/>
                    <a:gd name="T122" fmla="+- 0 4627 4587"/>
                    <a:gd name="T123" fmla="*/ 4627 h 6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</a:cxnLst>
                  <a:rect l="0" t="0" r="r" b="b"/>
                  <a:pathLst>
                    <a:path w="79" h="60">
                      <a:moveTo>
                        <a:pt x="69" y="40"/>
                      </a:moveTo>
                      <a:lnTo>
                        <a:pt x="73" y="35"/>
                      </a:lnTo>
                      <a:lnTo>
                        <a:pt x="77" y="30"/>
                      </a:lnTo>
                      <a:lnTo>
                        <a:pt x="79" y="25"/>
                      </a:lnTo>
                      <a:lnTo>
                        <a:pt x="79" y="18"/>
                      </a:lnTo>
                      <a:lnTo>
                        <a:pt x="52" y="0"/>
                      </a:lnTo>
                      <a:lnTo>
                        <a:pt x="46" y="3"/>
                      </a:lnTo>
                      <a:lnTo>
                        <a:pt x="42" y="8"/>
                      </a:lnTo>
                      <a:lnTo>
                        <a:pt x="38" y="13"/>
                      </a:lnTo>
                      <a:lnTo>
                        <a:pt x="36" y="18"/>
                      </a:lnTo>
                      <a:lnTo>
                        <a:pt x="32" y="22"/>
                      </a:lnTo>
                      <a:lnTo>
                        <a:pt x="26" y="25"/>
                      </a:lnTo>
                      <a:lnTo>
                        <a:pt x="21" y="26"/>
                      </a:lnTo>
                      <a:lnTo>
                        <a:pt x="13" y="27"/>
                      </a:lnTo>
                      <a:lnTo>
                        <a:pt x="9" y="30"/>
                      </a:lnTo>
                      <a:lnTo>
                        <a:pt x="6" y="36"/>
                      </a:lnTo>
                      <a:lnTo>
                        <a:pt x="2" y="41"/>
                      </a:lnTo>
                      <a:lnTo>
                        <a:pt x="0" y="47"/>
                      </a:lnTo>
                      <a:lnTo>
                        <a:pt x="0" y="53"/>
                      </a:lnTo>
                      <a:lnTo>
                        <a:pt x="5" y="56"/>
                      </a:lnTo>
                      <a:lnTo>
                        <a:pt x="12" y="60"/>
                      </a:lnTo>
                      <a:lnTo>
                        <a:pt x="17" y="60"/>
                      </a:lnTo>
                      <a:lnTo>
                        <a:pt x="22" y="58"/>
                      </a:lnTo>
                      <a:lnTo>
                        <a:pt x="26" y="55"/>
                      </a:lnTo>
                      <a:lnTo>
                        <a:pt x="33" y="51"/>
                      </a:lnTo>
                      <a:lnTo>
                        <a:pt x="39" y="49"/>
                      </a:lnTo>
                      <a:lnTo>
                        <a:pt x="44" y="48"/>
                      </a:lnTo>
                      <a:lnTo>
                        <a:pt x="50" y="48"/>
                      </a:lnTo>
                      <a:lnTo>
                        <a:pt x="61" y="49"/>
                      </a:lnTo>
                      <a:lnTo>
                        <a:pt x="65" y="44"/>
                      </a:lnTo>
                      <a:lnTo>
                        <a:pt x="69" y="40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6" name="Group 295"/>
              <p:cNvGrpSpPr>
                <a:grpSpLocks/>
              </p:cNvGrpSpPr>
              <p:nvPr/>
            </p:nvGrpSpPr>
            <p:grpSpPr bwMode="auto">
              <a:xfrm>
                <a:off x="4320" y="6111"/>
                <a:ext cx="268" cy="253"/>
                <a:chOff x="4320" y="6111"/>
                <a:chExt cx="268" cy="253"/>
              </a:xfrm>
            </p:grpSpPr>
            <p:sp>
              <p:nvSpPr>
                <p:cNvPr id="1464" name="Freeform 296"/>
                <p:cNvSpPr>
                  <a:spLocks/>
                </p:cNvSpPr>
                <p:nvPr/>
              </p:nvSpPr>
              <p:spPr bwMode="auto">
                <a:xfrm>
                  <a:off x="4320" y="6111"/>
                  <a:ext cx="268" cy="253"/>
                </a:xfrm>
                <a:custGeom>
                  <a:avLst/>
                  <a:gdLst>
                    <a:gd name="T0" fmla="+- 0 4488 4320"/>
                    <a:gd name="T1" fmla="*/ T0 w 268"/>
                    <a:gd name="T2" fmla="+- 0 6345 6111"/>
                    <a:gd name="T3" fmla="*/ 6345 h 253"/>
                    <a:gd name="T4" fmla="+- 0 4500 4320"/>
                    <a:gd name="T5" fmla="*/ T4 w 268"/>
                    <a:gd name="T6" fmla="+- 0 6332 6111"/>
                    <a:gd name="T7" fmla="*/ 6332 h 253"/>
                    <a:gd name="T8" fmla="+- 0 4508 4320"/>
                    <a:gd name="T9" fmla="*/ T8 w 268"/>
                    <a:gd name="T10" fmla="+- 0 6317 6111"/>
                    <a:gd name="T11" fmla="*/ 6317 h 253"/>
                    <a:gd name="T12" fmla="+- 0 4517 4320"/>
                    <a:gd name="T13" fmla="*/ T12 w 268"/>
                    <a:gd name="T14" fmla="+- 0 6300 6111"/>
                    <a:gd name="T15" fmla="*/ 6300 h 253"/>
                    <a:gd name="T16" fmla="+- 0 4529 4320"/>
                    <a:gd name="T17" fmla="*/ T16 w 268"/>
                    <a:gd name="T18" fmla="+- 0 6287 6111"/>
                    <a:gd name="T19" fmla="*/ 6287 h 253"/>
                    <a:gd name="T20" fmla="+- 0 4543 4320"/>
                    <a:gd name="T21" fmla="*/ T20 w 268"/>
                    <a:gd name="T22" fmla="+- 0 6279 6111"/>
                    <a:gd name="T23" fmla="*/ 6279 h 253"/>
                    <a:gd name="T24" fmla="+- 0 4562 4320"/>
                    <a:gd name="T25" fmla="*/ T24 w 268"/>
                    <a:gd name="T26" fmla="+- 0 6275 6111"/>
                    <a:gd name="T27" fmla="*/ 6275 h 253"/>
                    <a:gd name="T28" fmla="+- 0 4578 4320"/>
                    <a:gd name="T29" fmla="*/ T28 w 268"/>
                    <a:gd name="T30" fmla="+- 0 6269 6111"/>
                    <a:gd name="T31" fmla="*/ 6269 h 253"/>
                    <a:gd name="T32" fmla="+- 0 4588 4320"/>
                    <a:gd name="T33" fmla="*/ T32 w 268"/>
                    <a:gd name="T34" fmla="+- 0 6254 6111"/>
                    <a:gd name="T35" fmla="*/ 6254 h 253"/>
                    <a:gd name="T36" fmla="+- 0 4561 4320"/>
                    <a:gd name="T37" fmla="*/ T36 w 268"/>
                    <a:gd name="T38" fmla="+- 0 6222 6111"/>
                    <a:gd name="T39" fmla="*/ 6222 h 253"/>
                    <a:gd name="T40" fmla="+- 0 4543 4320"/>
                    <a:gd name="T41" fmla="*/ T40 w 268"/>
                    <a:gd name="T42" fmla="+- 0 6223 6111"/>
                    <a:gd name="T43" fmla="*/ 6223 h 253"/>
                    <a:gd name="T44" fmla="+- 0 4525 4320"/>
                    <a:gd name="T45" fmla="*/ T44 w 268"/>
                    <a:gd name="T46" fmla="+- 0 6223 6111"/>
                    <a:gd name="T47" fmla="*/ 6223 h 253"/>
                    <a:gd name="T48" fmla="+- 0 4508 4320"/>
                    <a:gd name="T49" fmla="*/ T48 w 268"/>
                    <a:gd name="T50" fmla="+- 0 6216 6111"/>
                    <a:gd name="T51" fmla="*/ 6216 h 253"/>
                    <a:gd name="T52" fmla="+- 0 4493 4320"/>
                    <a:gd name="T53" fmla="*/ T52 w 268"/>
                    <a:gd name="T54" fmla="+- 0 6206 6111"/>
                    <a:gd name="T55" fmla="*/ 6206 h 253"/>
                    <a:gd name="T56" fmla="+- 0 4481 4320"/>
                    <a:gd name="T57" fmla="*/ T56 w 268"/>
                    <a:gd name="T58" fmla="+- 0 6192 6111"/>
                    <a:gd name="T59" fmla="*/ 6192 h 253"/>
                    <a:gd name="T60" fmla="+- 0 4473 4320"/>
                    <a:gd name="T61" fmla="*/ T60 w 268"/>
                    <a:gd name="T62" fmla="+- 0 6177 6111"/>
                    <a:gd name="T63" fmla="*/ 6177 h 253"/>
                    <a:gd name="T64" fmla="+- 0 4464 4320"/>
                    <a:gd name="T65" fmla="*/ T64 w 268"/>
                    <a:gd name="T66" fmla="+- 0 6161 6111"/>
                    <a:gd name="T67" fmla="*/ 6161 h 253"/>
                    <a:gd name="T68" fmla="+- 0 4457 4320"/>
                    <a:gd name="T69" fmla="*/ T68 w 268"/>
                    <a:gd name="T70" fmla="+- 0 6145 6111"/>
                    <a:gd name="T71" fmla="*/ 6145 h 253"/>
                    <a:gd name="T72" fmla="+- 0 4432 4320"/>
                    <a:gd name="T73" fmla="*/ T72 w 268"/>
                    <a:gd name="T74" fmla="+- 0 6114 6111"/>
                    <a:gd name="T75" fmla="*/ 6114 h 253"/>
                    <a:gd name="T76" fmla="+- 0 4416 4320"/>
                    <a:gd name="T77" fmla="*/ T76 w 268"/>
                    <a:gd name="T78" fmla="+- 0 6115 6111"/>
                    <a:gd name="T79" fmla="*/ 6115 h 253"/>
                    <a:gd name="T80" fmla="+- 0 4412 4320"/>
                    <a:gd name="T81" fmla="*/ T80 w 268"/>
                    <a:gd name="T82" fmla="+- 0 6133 6111"/>
                    <a:gd name="T83" fmla="*/ 6133 h 253"/>
                    <a:gd name="T84" fmla="+- 0 4418 4320"/>
                    <a:gd name="T85" fmla="*/ T84 w 268"/>
                    <a:gd name="T86" fmla="+- 0 6149 6111"/>
                    <a:gd name="T87" fmla="*/ 6149 h 253"/>
                    <a:gd name="T88" fmla="+- 0 4430 4320"/>
                    <a:gd name="T89" fmla="*/ T88 w 268"/>
                    <a:gd name="T90" fmla="+- 0 6163 6111"/>
                    <a:gd name="T91" fmla="*/ 6163 h 253"/>
                    <a:gd name="T92" fmla="+- 0 4441 4320"/>
                    <a:gd name="T93" fmla="*/ T92 w 268"/>
                    <a:gd name="T94" fmla="+- 0 6176 6111"/>
                    <a:gd name="T95" fmla="*/ 6176 h 253"/>
                    <a:gd name="T96" fmla="+- 0 4446 4320"/>
                    <a:gd name="T97" fmla="*/ T96 w 268"/>
                    <a:gd name="T98" fmla="+- 0 6194 6111"/>
                    <a:gd name="T99" fmla="*/ 6194 h 253"/>
                    <a:gd name="T100" fmla="+- 0 4432 4320"/>
                    <a:gd name="T101" fmla="*/ T100 w 268"/>
                    <a:gd name="T102" fmla="+- 0 6202 6111"/>
                    <a:gd name="T103" fmla="*/ 6202 h 253"/>
                    <a:gd name="T104" fmla="+- 0 4416 4320"/>
                    <a:gd name="T105" fmla="*/ T104 w 268"/>
                    <a:gd name="T106" fmla="+- 0 6193 6111"/>
                    <a:gd name="T107" fmla="*/ 6193 h 253"/>
                    <a:gd name="T108" fmla="+- 0 4404 4320"/>
                    <a:gd name="T109" fmla="*/ T108 w 268"/>
                    <a:gd name="T110" fmla="+- 0 6179 6111"/>
                    <a:gd name="T111" fmla="*/ 6179 h 253"/>
                    <a:gd name="T112" fmla="+- 0 4392 4320"/>
                    <a:gd name="T113" fmla="*/ T112 w 268"/>
                    <a:gd name="T114" fmla="+- 0 6165 6111"/>
                    <a:gd name="T115" fmla="*/ 6165 h 253"/>
                    <a:gd name="T116" fmla="+- 0 4378 4320"/>
                    <a:gd name="T117" fmla="*/ T116 w 268"/>
                    <a:gd name="T118" fmla="+- 0 6160 6111"/>
                    <a:gd name="T119" fmla="*/ 6160 h 253"/>
                    <a:gd name="T120" fmla="+- 0 4359 4320"/>
                    <a:gd name="T121" fmla="*/ T120 w 268"/>
                    <a:gd name="T122" fmla="+- 0 6164 6111"/>
                    <a:gd name="T123" fmla="*/ 6164 h 253"/>
                    <a:gd name="T124" fmla="+- 0 4341 4320"/>
                    <a:gd name="T125" fmla="*/ T124 w 268"/>
                    <a:gd name="T126" fmla="+- 0 6172 6111"/>
                    <a:gd name="T127" fmla="*/ 6172 h 253"/>
                    <a:gd name="T128" fmla="+- 0 4326 4320"/>
                    <a:gd name="T129" fmla="*/ T128 w 268"/>
                    <a:gd name="T130" fmla="+- 0 6182 6111"/>
                    <a:gd name="T131" fmla="*/ 6182 h 253"/>
                    <a:gd name="T132" fmla="+- 0 4320 4320"/>
                    <a:gd name="T133" fmla="*/ T132 w 268"/>
                    <a:gd name="T134" fmla="+- 0 6198 6111"/>
                    <a:gd name="T135" fmla="*/ 6198 h 253"/>
                    <a:gd name="T136" fmla="+- 0 4324 4320"/>
                    <a:gd name="T137" fmla="*/ T136 w 268"/>
                    <a:gd name="T138" fmla="+- 0 6215 6111"/>
                    <a:gd name="T139" fmla="*/ 6215 h 253"/>
                    <a:gd name="T140" fmla="+- 0 4330 4320"/>
                    <a:gd name="T141" fmla="*/ T140 w 268"/>
                    <a:gd name="T142" fmla="+- 0 6233 6111"/>
                    <a:gd name="T143" fmla="*/ 6233 h 253"/>
                    <a:gd name="T144" fmla="+- 0 4337 4320"/>
                    <a:gd name="T145" fmla="*/ T144 w 268"/>
                    <a:gd name="T146" fmla="+- 0 6249 6111"/>
                    <a:gd name="T147" fmla="*/ 6249 h 253"/>
                    <a:gd name="T148" fmla="+- 0 4344 4320"/>
                    <a:gd name="T149" fmla="*/ T148 w 268"/>
                    <a:gd name="T150" fmla="+- 0 6265 6111"/>
                    <a:gd name="T151" fmla="*/ 6265 h 253"/>
                    <a:gd name="T152" fmla="+- 0 4353 4320"/>
                    <a:gd name="T153" fmla="*/ T152 w 268"/>
                    <a:gd name="T154" fmla="+- 0 6282 6111"/>
                    <a:gd name="T155" fmla="*/ 6282 h 253"/>
                    <a:gd name="T156" fmla="+- 0 4362 4320"/>
                    <a:gd name="T157" fmla="*/ T156 w 268"/>
                    <a:gd name="T158" fmla="+- 0 6295 6111"/>
                    <a:gd name="T159" fmla="*/ 6295 h 253"/>
                    <a:gd name="T160" fmla="+- 0 4374 4320"/>
                    <a:gd name="T161" fmla="*/ T160 w 268"/>
                    <a:gd name="T162" fmla="+- 0 6310 6111"/>
                    <a:gd name="T163" fmla="*/ 6310 h 253"/>
                    <a:gd name="T164" fmla="+- 0 4387 4320"/>
                    <a:gd name="T165" fmla="*/ T164 w 268"/>
                    <a:gd name="T166" fmla="+- 0 6322 6111"/>
                    <a:gd name="T167" fmla="*/ 6322 h 253"/>
                    <a:gd name="T168" fmla="+- 0 4400 4320"/>
                    <a:gd name="T169" fmla="*/ T168 w 268"/>
                    <a:gd name="T170" fmla="+- 0 6334 6111"/>
                    <a:gd name="T171" fmla="*/ 6334 h 253"/>
                    <a:gd name="T172" fmla="+- 0 4415 4320"/>
                    <a:gd name="T173" fmla="*/ T172 w 268"/>
                    <a:gd name="T174" fmla="+- 0 6345 6111"/>
                    <a:gd name="T175" fmla="*/ 6345 h 253"/>
                    <a:gd name="T176" fmla="+- 0 4429 4320"/>
                    <a:gd name="T177" fmla="*/ T176 w 268"/>
                    <a:gd name="T178" fmla="+- 0 6355 6111"/>
                    <a:gd name="T179" fmla="*/ 6355 h 253"/>
                    <a:gd name="T180" fmla="+- 0 4444 4320"/>
                    <a:gd name="T181" fmla="*/ T180 w 268"/>
                    <a:gd name="T182" fmla="+- 0 6363 6111"/>
                    <a:gd name="T183" fmla="*/ 6363 h 253"/>
                    <a:gd name="T184" fmla="+- 0 4463 4320"/>
                    <a:gd name="T185" fmla="*/ T184 w 268"/>
                    <a:gd name="T186" fmla="+- 0 6363 6111"/>
                    <a:gd name="T187" fmla="*/ 6363 h 253"/>
                    <a:gd name="T188" fmla="+- 0 4478 4320"/>
                    <a:gd name="T189" fmla="*/ T188 w 268"/>
                    <a:gd name="T190" fmla="+- 0 6354 6111"/>
                    <a:gd name="T191" fmla="*/ 6354 h 2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</a:cxnLst>
                  <a:rect l="0" t="0" r="r" b="b"/>
                  <a:pathLst>
                    <a:path w="268" h="253">
                      <a:moveTo>
                        <a:pt x="158" y="243"/>
                      </a:moveTo>
                      <a:lnTo>
                        <a:pt x="164" y="239"/>
                      </a:lnTo>
                      <a:lnTo>
                        <a:pt x="168" y="234"/>
                      </a:lnTo>
                      <a:lnTo>
                        <a:pt x="172" y="231"/>
                      </a:lnTo>
                      <a:lnTo>
                        <a:pt x="176" y="226"/>
                      </a:lnTo>
                      <a:lnTo>
                        <a:pt x="180" y="221"/>
                      </a:lnTo>
                      <a:lnTo>
                        <a:pt x="182" y="215"/>
                      </a:lnTo>
                      <a:lnTo>
                        <a:pt x="186" y="211"/>
                      </a:lnTo>
                      <a:lnTo>
                        <a:pt x="188" y="206"/>
                      </a:lnTo>
                      <a:lnTo>
                        <a:pt x="191" y="200"/>
                      </a:lnTo>
                      <a:lnTo>
                        <a:pt x="195" y="195"/>
                      </a:lnTo>
                      <a:lnTo>
                        <a:pt x="197" y="189"/>
                      </a:lnTo>
                      <a:lnTo>
                        <a:pt x="201" y="184"/>
                      </a:lnTo>
                      <a:lnTo>
                        <a:pt x="205" y="179"/>
                      </a:lnTo>
                      <a:lnTo>
                        <a:pt x="209" y="176"/>
                      </a:lnTo>
                      <a:lnTo>
                        <a:pt x="214" y="173"/>
                      </a:lnTo>
                      <a:lnTo>
                        <a:pt x="218" y="169"/>
                      </a:lnTo>
                      <a:lnTo>
                        <a:pt x="223" y="168"/>
                      </a:lnTo>
                      <a:lnTo>
                        <a:pt x="230" y="166"/>
                      </a:lnTo>
                      <a:lnTo>
                        <a:pt x="235" y="166"/>
                      </a:lnTo>
                      <a:lnTo>
                        <a:pt x="242" y="164"/>
                      </a:lnTo>
                      <a:lnTo>
                        <a:pt x="247" y="162"/>
                      </a:lnTo>
                      <a:lnTo>
                        <a:pt x="253" y="160"/>
                      </a:lnTo>
                      <a:lnTo>
                        <a:pt x="258" y="158"/>
                      </a:lnTo>
                      <a:lnTo>
                        <a:pt x="262" y="153"/>
                      </a:lnTo>
                      <a:lnTo>
                        <a:pt x="266" y="149"/>
                      </a:lnTo>
                      <a:lnTo>
                        <a:pt x="268" y="143"/>
                      </a:lnTo>
                      <a:lnTo>
                        <a:pt x="268" y="137"/>
                      </a:lnTo>
                      <a:lnTo>
                        <a:pt x="268" y="132"/>
                      </a:lnTo>
                      <a:lnTo>
                        <a:pt x="241" y="111"/>
                      </a:lnTo>
                      <a:lnTo>
                        <a:pt x="234" y="112"/>
                      </a:lnTo>
                      <a:lnTo>
                        <a:pt x="228" y="112"/>
                      </a:lnTo>
                      <a:lnTo>
                        <a:pt x="223" y="112"/>
                      </a:lnTo>
                      <a:lnTo>
                        <a:pt x="216" y="112"/>
                      </a:lnTo>
                      <a:lnTo>
                        <a:pt x="210" y="112"/>
                      </a:lnTo>
                      <a:lnTo>
                        <a:pt x="205" y="112"/>
                      </a:lnTo>
                      <a:lnTo>
                        <a:pt x="199" y="111"/>
                      </a:lnTo>
                      <a:lnTo>
                        <a:pt x="194" y="107"/>
                      </a:lnTo>
                      <a:lnTo>
                        <a:pt x="188" y="105"/>
                      </a:lnTo>
                      <a:lnTo>
                        <a:pt x="183" y="101"/>
                      </a:lnTo>
                      <a:lnTo>
                        <a:pt x="178" y="97"/>
                      </a:lnTo>
                      <a:lnTo>
                        <a:pt x="173" y="95"/>
                      </a:lnTo>
                      <a:lnTo>
                        <a:pt x="170" y="89"/>
                      </a:lnTo>
                      <a:lnTo>
                        <a:pt x="165" y="85"/>
                      </a:lnTo>
                      <a:lnTo>
                        <a:pt x="161" y="81"/>
                      </a:lnTo>
                      <a:lnTo>
                        <a:pt x="158" y="76"/>
                      </a:lnTo>
                      <a:lnTo>
                        <a:pt x="155" y="72"/>
                      </a:lnTo>
                      <a:lnTo>
                        <a:pt x="153" y="66"/>
                      </a:lnTo>
                      <a:lnTo>
                        <a:pt x="149" y="61"/>
                      </a:lnTo>
                      <a:lnTo>
                        <a:pt x="146" y="57"/>
                      </a:lnTo>
                      <a:lnTo>
                        <a:pt x="144" y="50"/>
                      </a:lnTo>
                      <a:lnTo>
                        <a:pt x="141" y="46"/>
                      </a:lnTo>
                      <a:lnTo>
                        <a:pt x="139" y="39"/>
                      </a:lnTo>
                      <a:lnTo>
                        <a:pt x="137" y="34"/>
                      </a:lnTo>
                      <a:lnTo>
                        <a:pt x="135" y="28"/>
                      </a:lnTo>
                      <a:lnTo>
                        <a:pt x="132" y="23"/>
                      </a:lnTo>
                      <a:lnTo>
                        <a:pt x="112" y="3"/>
                      </a:lnTo>
                      <a:lnTo>
                        <a:pt x="107" y="0"/>
                      </a:lnTo>
                      <a:lnTo>
                        <a:pt x="100" y="1"/>
                      </a:lnTo>
                      <a:lnTo>
                        <a:pt x="96" y="4"/>
                      </a:lnTo>
                      <a:lnTo>
                        <a:pt x="93" y="11"/>
                      </a:lnTo>
                      <a:lnTo>
                        <a:pt x="91" y="17"/>
                      </a:lnTo>
                      <a:lnTo>
                        <a:pt x="92" y="22"/>
                      </a:lnTo>
                      <a:lnTo>
                        <a:pt x="92" y="27"/>
                      </a:lnTo>
                      <a:lnTo>
                        <a:pt x="95" y="34"/>
                      </a:lnTo>
                      <a:lnTo>
                        <a:pt x="98" y="38"/>
                      </a:lnTo>
                      <a:lnTo>
                        <a:pt x="102" y="44"/>
                      </a:lnTo>
                      <a:lnTo>
                        <a:pt x="105" y="48"/>
                      </a:lnTo>
                      <a:lnTo>
                        <a:pt x="110" y="52"/>
                      </a:lnTo>
                      <a:lnTo>
                        <a:pt x="115" y="56"/>
                      </a:lnTo>
                      <a:lnTo>
                        <a:pt x="118" y="60"/>
                      </a:lnTo>
                      <a:lnTo>
                        <a:pt x="121" y="65"/>
                      </a:lnTo>
                      <a:lnTo>
                        <a:pt x="123" y="71"/>
                      </a:lnTo>
                      <a:lnTo>
                        <a:pt x="126" y="78"/>
                      </a:lnTo>
                      <a:lnTo>
                        <a:pt x="126" y="83"/>
                      </a:lnTo>
                      <a:lnTo>
                        <a:pt x="125" y="87"/>
                      </a:lnTo>
                      <a:lnTo>
                        <a:pt x="119" y="91"/>
                      </a:lnTo>
                      <a:lnTo>
                        <a:pt x="112" y="91"/>
                      </a:lnTo>
                      <a:lnTo>
                        <a:pt x="107" y="89"/>
                      </a:lnTo>
                      <a:lnTo>
                        <a:pt x="101" y="86"/>
                      </a:lnTo>
                      <a:lnTo>
                        <a:pt x="96" y="82"/>
                      </a:lnTo>
                      <a:lnTo>
                        <a:pt x="93" y="78"/>
                      </a:lnTo>
                      <a:lnTo>
                        <a:pt x="88" y="74"/>
                      </a:lnTo>
                      <a:lnTo>
                        <a:pt x="84" y="68"/>
                      </a:lnTo>
                      <a:lnTo>
                        <a:pt x="81" y="63"/>
                      </a:lnTo>
                      <a:lnTo>
                        <a:pt x="75" y="58"/>
                      </a:lnTo>
                      <a:lnTo>
                        <a:pt x="72" y="54"/>
                      </a:lnTo>
                      <a:lnTo>
                        <a:pt x="67" y="51"/>
                      </a:lnTo>
                      <a:lnTo>
                        <a:pt x="61" y="50"/>
                      </a:lnTo>
                      <a:lnTo>
                        <a:pt x="58" y="49"/>
                      </a:lnTo>
                      <a:lnTo>
                        <a:pt x="50" y="50"/>
                      </a:lnTo>
                      <a:lnTo>
                        <a:pt x="45" y="51"/>
                      </a:lnTo>
                      <a:lnTo>
                        <a:pt x="39" y="53"/>
                      </a:lnTo>
                      <a:lnTo>
                        <a:pt x="34" y="55"/>
                      </a:lnTo>
                      <a:lnTo>
                        <a:pt x="27" y="57"/>
                      </a:lnTo>
                      <a:lnTo>
                        <a:pt x="21" y="61"/>
                      </a:lnTo>
                      <a:lnTo>
                        <a:pt x="16" y="62"/>
                      </a:lnTo>
                      <a:lnTo>
                        <a:pt x="10" y="66"/>
                      </a:lnTo>
                      <a:lnTo>
                        <a:pt x="6" y="71"/>
                      </a:lnTo>
                      <a:lnTo>
                        <a:pt x="2" y="76"/>
                      </a:lnTo>
                      <a:lnTo>
                        <a:pt x="0" y="82"/>
                      </a:lnTo>
                      <a:lnTo>
                        <a:pt x="0" y="87"/>
                      </a:lnTo>
                      <a:lnTo>
                        <a:pt x="1" y="94"/>
                      </a:lnTo>
                      <a:lnTo>
                        <a:pt x="3" y="99"/>
                      </a:lnTo>
                      <a:lnTo>
                        <a:pt x="4" y="104"/>
                      </a:lnTo>
                      <a:lnTo>
                        <a:pt x="6" y="111"/>
                      </a:lnTo>
                      <a:lnTo>
                        <a:pt x="8" y="116"/>
                      </a:lnTo>
                      <a:lnTo>
                        <a:pt x="10" y="122"/>
                      </a:lnTo>
                      <a:lnTo>
                        <a:pt x="12" y="127"/>
                      </a:lnTo>
                      <a:lnTo>
                        <a:pt x="14" y="134"/>
                      </a:lnTo>
                      <a:lnTo>
                        <a:pt x="17" y="138"/>
                      </a:lnTo>
                      <a:lnTo>
                        <a:pt x="19" y="145"/>
                      </a:lnTo>
                      <a:lnTo>
                        <a:pt x="23" y="149"/>
                      </a:lnTo>
                      <a:lnTo>
                        <a:pt x="24" y="154"/>
                      </a:lnTo>
                      <a:lnTo>
                        <a:pt x="28" y="160"/>
                      </a:lnTo>
                      <a:lnTo>
                        <a:pt x="30" y="165"/>
                      </a:lnTo>
                      <a:lnTo>
                        <a:pt x="33" y="171"/>
                      </a:lnTo>
                      <a:lnTo>
                        <a:pt x="37" y="175"/>
                      </a:lnTo>
                      <a:lnTo>
                        <a:pt x="38" y="180"/>
                      </a:lnTo>
                      <a:lnTo>
                        <a:pt x="42" y="184"/>
                      </a:lnTo>
                      <a:lnTo>
                        <a:pt x="45" y="189"/>
                      </a:lnTo>
                      <a:lnTo>
                        <a:pt x="50" y="193"/>
                      </a:lnTo>
                      <a:lnTo>
                        <a:pt x="54" y="199"/>
                      </a:lnTo>
                      <a:lnTo>
                        <a:pt x="57" y="203"/>
                      </a:lnTo>
                      <a:lnTo>
                        <a:pt x="62" y="207"/>
                      </a:lnTo>
                      <a:lnTo>
                        <a:pt x="67" y="211"/>
                      </a:lnTo>
                      <a:lnTo>
                        <a:pt x="70" y="215"/>
                      </a:lnTo>
                      <a:lnTo>
                        <a:pt x="75" y="219"/>
                      </a:lnTo>
                      <a:lnTo>
                        <a:pt x="80" y="223"/>
                      </a:lnTo>
                      <a:lnTo>
                        <a:pt x="85" y="227"/>
                      </a:lnTo>
                      <a:lnTo>
                        <a:pt x="90" y="231"/>
                      </a:lnTo>
                      <a:lnTo>
                        <a:pt x="95" y="234"/>
                      </a:lnTo>
                      <a:lnTo>
                        <a:pt x="100" y="238"/>
                      </a:lnTo>
                      <a:lnTo>
                        <a:pt x="104" y="240"/>
                      </a:lnTo>
                      <a:lnTo>
                        <a:pt x="109" y="244"/>
                      </a:lnTo>
                      <a:lnTo>
                        <a:pt x="114" y="248"/>
                      </a:lnTo>
                      <a:lnTo>
                        <a:pt x="118" y="250"/>
                      </a:lnTo>
                      <a:lnTo>
                        <a:pt x="124" y="252"/>
                      </a:lnTo>
                      <a:lnTo>
                        <a:pt x="130" y="254"/>
                      </a:lnTo>
                      <a:lnTo>
                        <a:pt x="135" y="252"/>
                      </a:lnTo>
                      <a:lnTo>
                        <a:pt x="143" y="252"/>
                      </a:lnTo>
                      <a:lnTo>
                        <a:pt x="149" y="250"/>
                      </a:lnTo>
                      <a:lnTo>
                        <a:pt x="154" y="246"/>
                      </a:lnTo>
                      <a:lnTo>
                        <a:pt x="158" y="243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7" name="Group 297"/>
              <p:cNvGrpSpPr>
                <a:grpSpLocks/>
              </p:cNvGrpSpPr>
              <p:nvPr/>
            </p:nvGrpSpPr>
            <p:grpSpPr bwMode="auto">
              <a:xfrm>
                <a:off x="6767" y="11537"/>
                <a:ext cx="207" cy="167"/>
                <a:chOff x="6767" y="11537"/>
                <a:chExt cx="207" cy="167"/>
              </a:xfrm>
            </p:grpSpPr>
            <p:sp>
              <p:nvSpPr>
                <p:cNvPr id="1463" name="Freeform 298"/>
                <p:cNvSpPr>
                  <a:spLocks/>
                </p:cNvSpPr>
                <p:nvPr/>
              </p:nvSpPr>
              <p:spPr bwMode="auto">
                <a:xfrm>
                  <a:off x="6767" y="11537"/>
                  <a:ext cx="207" cy="167"/>
                </a:xfrm>
                <a:custGeom>
                  <a:avLst/>
                  <a:gdLst>
                    <a:gd name="T0" fmla="+- 0 6882 6767"/>
                    <a:gd name="T1" fmla="*/ T0 w 207"/>
                    <a:gd name="T2" fmla="+- 0 11537 11537"/>
                    <a:gd name="T3" fmla="*/ 11537 h 167"/>
                    <a:gd name="T4" fmla="+- 0 6793 6767"/>
                    <a:gd name="T5" fmla="*/ T4 w 207"/>
                    <a:gd name="T6" fmla="+- 0 11548 11537"/>
                    <a:gd name="T7" fmla="*/ 11548 h 167"/>
                    <a:gd name="T8" fmla="+- 0 6767 6767"/>
                    <a:gd name="T9" fmla="*/ T8 w 207"/>
                    <a:gd name="T10" fmla="+- 0 11569 11537"/>
                    <a:gd name="T11" fmla="*/ 11569 h 167"/>
                    <a:gd name="T12" fmla="+- 0 6781 6767"/>
                    <a:gd name="T13" fmla="*/ T12 w 207"/>
                    <a:gd name="T14" fmla="+- 0 11583 11537"/>
                    <a:gd name="T15" fmla="*/ 11583 h 167"/>
                    <a:gd name="T16" fmla="+- 0 6824 6767"/>
                    <a:gd name="T17" fmla="*/ T16 w 207"/>
                    <a:gd name="T18" fmla="+- 0 11624 11537"/>
                    <a:gd name="T19" fmla="*/ 11624 h 167"/>
                    <a:gd name="T20" fmla="+- 0 6868 6767"/>
                    <a:gd name="T21" fmla="*/ T20 w 207"/>
                    <a:gd name="T22" fmla="+- 0 11665 11537"/>
                    <a:gd name="T23" fmla="*/ 11665 h 167"/>
                    <a:gd name="T24" fmla="+- 0 6916 6767"/>
                    <a:gd name="T25" fmla="*/ T24 w 207"/>
                    <a:gd name="T26" fmla="+- 0 11704 11537"/>
                    <a:gd name="T27" fmla="*/ 11704 h 167"/>
                    <a:gd name="T28" fmla="+- 0 6936 6767"/>
                    <a:gd name="T29" fmla="*/ T28 w 207"/>
                    <a:gd name="T30" fmla="+- 0 11699 11537"/>
                    <a:gd name="T31" fmla="*/ 11699 h 167"/>
                    <a:gd name="T32" fmla="+- 0 6955 6767"/>
                    <a:gd name="T33" fmla="*/ T32 w 207"/>
                    <a:gd name="T34" fmla="+- 0 11695 11537"/>
                    <a:gd name="T35" fmla="*/ 11695 h 167"/>
                    <a:gd name="T36" fmla="+- 0 6974 6767"/>
                    <a:gd name="T37" fmla="*/ T36 w 207"/>
                    <a:gd name="T38" fmla="+- 0 11692 11537"/>
                    <a:gd name="T39" fmla="*/ 11692 h 167"/>
                    <a:gd name="T40" fmla="+- 0 6961 6767"/>
                    <a:gd name="T41" fmla="*/ T40 w 207"/>
                    <a:gd name="T42" fmla="+- 0 11678 11537"/>
                    <a:gd name="T43" fmla="*/ 11678 h 167"/>
                    <a:gd name="T44" fmla="+- 0 6949 6767"/>
                    <a:gd name="T45" fmla="*/ T44 w 207"/>
                    <a:gd name="T46" fmla="+- 0 11662 11537"/>
                    <a:gd name="T47" fmla="*/ 11662 h 167"/>
                    <a:gd name="T48" fmla="+- 0 6918 6767"/>
                    <a:gd name="T49" fmla="*/ T48 w 207"/>
                    <a:gd name="T50" fmla="+- 0 11609 11537"/>
                    <a:gd name="T51" fmla="*/ 11609 h 167"/>
                    <a:gd name="T52" fmla="+- 0 6900 6767"/>
                    <a:gd name="T53" fmla="*/ T52 w 207"/>
                    <a:gd name="T54" fmla="+- 0 11572 11537"/>
                    <a:gd name="T55" fmla="*/ 11572 h 167"/>
                    <a:gd name="T56" fmla="+- 0 6891 6767"/>
                    <a:gd name="T57" fmla="*/ T56 w 207"/>
                    <a:gd name="T58" fmla="+- 0 11554 11537"/>
                    <a:gd name="T59" fmla="*/ 11554 h 167"/>
                    <a:gd name="T60" fmla="+- 0 6882 6767"/>
                    <a:gd name="T61" fmla="*/ T60 w 207"/>
                    <a:gd name="T62" fmla="+- 0 11537 11537"/>
                    <a:gd name="T63" fmla="*/ 11537 h 16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207" h="167">
                      <a:moveTo>
                        <a:pt x="115" y="0"/>
                      </a:moveTo>
                      <a:lnTo>
                        <a:pt x="26" y="11"/>
                      </a:lnTo>
                      <a:lnTo>
                        <a:pt x="0" y="32"/>
                      </a:lnTo>
                      <a:lnTo>
                        <a:pt x="14" y="46"/>
                      </a:lnTo>
                      <a:lnTo>
                        <a:pt x="57" y="87"/>
                      </a:lnTo>
                      <a:lnTo>
                        <a:pt x="101" y="128"/>
                      </a:lnTo>
                      <a:lnTo>
                        <a:pt x="149" y="167"/>
                      </a:lnTo>
                      <a:lnTo>
                        <a:pt x="169" y="162"/>
                      </a:lnTo>
                      <a:lnTo>
                        <a:pt x="188" y="158"/>
                      </a:lnTo>
                      <a:lnTo>
                        <a:pt x="207" y="155"/>
                      </a:lnTo>
                      <a:lnTo>
                        <a:pt x="194" y="141"/>
                      </a:lnTo>
                      <a:lnTo>
                        <a:pt x="182" y="125"/>
                      </a:lnTo>
                      <a:lnTo>
                        <a:pt x="151" y="72"/>
                      </a:lnTo>
                      <a:lnTo>
                        <a:pt x="133" y="35"/>
                      </a:lnTo>
                      <a:lnTo>
                        <a:pt x="124" y="17"/>
                      </a:lnTo>
                      <a:lnTo>
                        <a:pt x="115" y="0"/>
                      </a:lnTo>
                    </a:path>
                  </a:pathLst>
                </a:custGeom>
                <a:solidFill>
                  <a:srgbClr val="5EBD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8" name="Group 299"/>
              <p:cNvGrpSpPr>
                <a:grpSpLocks/>
              </p:cNvGrpSpPr>
              <p:nvPr/>
            </p:nvGrpSpPr>
            <p:grpSpPr bwMode="auto">
              <a:xfrm>
                <a:off x="6767" y="11537"/>
                <a:ext cx="207" cy="167"/>
                <a:chOff x="6767" y="11537"/>
                <a:chExt cx="207" cy="167"/>
              </a:xfrm>
            </p:grpSpPr>
            <p:sp>
              <p:nvSpPr>
                <p:cNvPr id="1462" name="Freeform 300"/>
                <p:cNvSpPr>
                  <a:spLocks/>
                </p:cNvSpPr>
                <p:nvPr/>
              </p:nvSpPr>
              <p:spPr bwMode="auto">
                <a:xfrm>
                  <a:off x="6767" y="11537"/>
                  <a:ext cx="207" cy="167"/>
                </a:xfrm>
                <a:custGeom>
                  <a:avLst/>
                  <a:gdLst>
                    <a:gd name="T0" fmla="+- 0 6793 6767"/>
                    <a:gd name="T1" fmla="*/ T0 w 207"/>
                    <a:gd name="T2" fmla="+- 0 11548 11537"/>
                    <a:gd name="T3" fmla="*/ 11548 h 167"/>
                    <a:gd name="T4" fmla="+- 0 6882 6767"/>
                    <a:gd name="T5" fmla="*/ T4 w 207"/>
                    <a:gd name="T6" fmla="+- 0 11537 11537"/>
                    <a:gd name="T7" fmla="*/ 11537 h 167"/>
                    <a:gd name="T8" fmla="+- 0 6891 6767"/>
                    <a:gd name="T9" fmla="*/ T8 w 207"/>
                    <a:gd name="T10" fmla="+- 0 11554 11537"/>
                    <a:gd name="T11" fmla="*/ 11554 h 167"/>
                    <a:gd name="T12" fmla="+- 0 6900 6767"/>
                    <a:gd name="T13" fmla="*/ T12 w 207"/>
                    <a:gd name="T14" fmla="+- 0 11572 11537"/>
                    <a:gd name="T15" fmla="*/ 11572 h 167"/>
                    <a:gd name="T16" fmla="+- 0 6909 6767"/>
                    <a:gd name="T17" fmla="*/ T16 w 207"/>
                    <a:gd name="T18" fmla="+- 0 11590 11537"/>
                    <a:gd name="T19" fmla="*/ 11590 h 167"/>
                    <a:gd name="T20" fmla="+- 0 6918 6767"/>
                    <a:gd name="T21" fmla="*/ T20 w 207"/>
                    <a:gd name="T22" fmla="+- 0 11609 11537"/>
                    <a:gd name="T23" fmla="*/ 11609 h 167"/>
                    <a:gd name="T24" fmla="+- 0 6949 6767"/>
                    <a:gd name="T25" fmla="*/ T24 w 207"/>
                    <a:gd name="T26" fmla="+- 0 11662 11537"/>
                    <a:gd name="T27" fmla="*/ 11662 h 167"/>
                    <a:gd name="T28" fmla="+- 0 6974 6767"/>
                    <a:gd name="T29" fmla="*/ T28 w 207"/>
                    <a:gd name="T30" fmla="+- 0 11692 11537"/>
                    <a:gd name="T31" fmla="*/ 11692 h 167"/>
                    <a:gd name="T32" fmla="+- 0 6955 6767"/>
                    <a:gd name="T33" fmla="*/ T32 w 207"/>
                    <a:gd name="T34" fmla="+- 0 11695 11537"/>
                    <a:gd name="T35" fmla="*/ 11695 h 167"/>
                    <a:gd name="T36" fmla="+- 0 6936 6767"/>
                    <a:gd name="T37" fmla="*/ T36 w 207"/>
                    <a:gd name="T38" fmla="+- 0 11699 11537"/>
                    <a:gd name="T39" fmla="*/ 11699 h 167"/>
                    <a:gd name="T40" fmla="+- 0 6916 6767"/>
                    <a:gd name="T41" fmla="*/ T40 w 207"/>
                    <a:gd name="T42" fmla="+- 0 11704 11537"/>
                    <a:gd name="T43" fmla="*/ 11704 h 167"/>
                    <a:gd name="T44" fmla="+- 0 6899 6767"/>
                    <a:gd name="T45" fmla="*/ T44 w 207"/>
                    <a:gd name="T46" fmla="+- 0 11691 11537"/>
                    <a:gd name="T47" fmla="*/ 11691 h 167"/>
                    <a:gd name="T48" fmla="+- 0 6853 6767"/>
                    <a:gd name="T49" fmla="*/ T48 w 207"/>
                    <a:gd name="T50" fmla="+- 0 11652 11537"/>
                    <a:gd name="T51" fmla="*/ 11652 h 167"/>
                    <a:gd name="T52" fmla="+- 0 6796 6767"/>
                    <a:gd name="T53" fmla="*/ T52 w 207"/>
                    <a:gd name="T54" fmla="+- 0 11597 11537"/>
                    <a:gd name="T55" fmla="*/ 11597 h 167"/>
                    <a:gd name="T56" fmla="+- 0 6781 6767"/>
                    <a:gd name="T57" fmla="*/ T56 w 207"/>
                    <a:gd name="T58" fmla="+- 0 11583 11537"/>
                    <a:gd name="T59" fmla="*/ 11583 h 167"/>
                    <a:gd name="T60" fmla="+- 0 6767 6767"/>
                    <a:gd name="T61" fmla="*/ T60 w 207"/>
                    <a:gd name="T62" fmla="+- 0 11569 11537"/>
                    <a:gd name="T63" fmla="*/ 11569 h 167"/>
                    <a:gd name="T64" fmla="+- 0 6793 6767"/>
                    <a:gd name="T65" fmla="*/ T64 w 207"/>
                    <a:gd name="T66" fmla="+- 0 11548 11537"/>
                    <a:gd name="T67" fmla="*/ 11548 h 16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207" h="167">
                      <a:moveTo>
                        <a:pt x="26" y="11"/>
                      </a:moveTo>
                      <a:lnTo>
                        <a:pt x="115" y="0"/>
                      </a:lnTo>
                      <a:lnTo>
                        <a:pt x="124" y="17"/>
                      </a:lnTo>
                      <a:lnTo>
                        <a:pt x="133" y="35"/>
                      </a:lnTo>
                      <a:lnTo>
                        <a:pt x="142" y="53"/>
                      </a:lnTo>
                      <a:lnTo>
                        <a:pt x="151" y="72"/>
                      </a:lnTo>
                      <a:lnTo>
                        <a:pt x="182" y="125"/>
                      </a:lnTo>
                      <a:lnTo>
                        <a:pt x="207" y="155"/>
                      </a:lnTo>
                      <a:lnTo>
                        <a:pt x="188" y="158"/>
                      </a:lnTo>
                      <a:lnTo>
                        <a:pt x="169" y="162"/>
                      </a:lnTo>
                      <a:lnTo>
                        <a:pt x="149" y="167"/>
                      </a:lnTo>
                      <a:lnTo>
                        <a:pt x="132" y="154"/>
                      </a:lnTo>
                      <a:lnTo>
                        <a:pt x="86" y="115"/>
                      </a:lnTo>
                      <a:lnTo>
                        <a:pt x="29" y="60"/>
                      </a:lnTo>
                      <a:lnTo>
                        <a:pt x="14" y="46"/>
                      </a:lnTo>
                      <a:lnTo>
                        <a:pt x="0" y="32"/>
                      </a:lnTo>
                      <a:lnTo>
                        <a:pt x="26" y="11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325" name="Picture 301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33" y="7519"/>
                  <a:ext cx="4380" cy="4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79" name="Group 302"/>
              <p:cNvGrpSpPr>
                <a:grpSpLocks/>
              </p:cNvGrpSpPr>
              <p:nvPr/>
            </p:nvGrpSpPr>
            <p:grpSpPr bwMode="auto">
              <a:xfrm>
                <a:off x="2643" y="7838"/>
                <a:ext cx="3981" cy="3878"/>
                <a:chOff x="2643" y="7838"/>
                <a:chExt cx="3981" cy="3878"/>
              </a:xfrm>
            </p:grpSpPr>
            <p:sp>
              <p:nvSpPr>
                <p:cNvPr id="1461" name="Freeform 303"/>
                <p:cNvSpPr>
                  <a:spLocks/>
                </p:cNvSpPr>
                <p:nvPr/>
              </p:nvSpPr>
              <p:spPr bwMode="auto">
                <a:xfrm>
                  <a:off x="2643" y="7838"/>
                  <a:ext cx="3981" cy="3878"/>
                </a:xfrm>
                <a:custGeom>
                  <a:avLst/>
                  <a:gdLst>
                    <a:gd name="T0" fmla="+- 0 6043 2643"/>
                    <a:gd name="T1" fmla="*/ T0 w 3981"/>
                    <a:gd name="T2" fmla="+- 0 10365 7838"/>
                    <a:gd name="T3" fmla="*/ 10365 h 3878"/>
                    <a:gd name="T4" fmla="+- 0 6161 2643"/>
                    <a:gd name="T5" fmla="*/ T4 w 3981"/>
                    <a:gd name="T6" fmla="+- 0 10256 7838"/>
                    <a:gd name="T7" fmla="*/ 10256 h 3878"/>
                    <a:gd name="T8" fmla="+- 0 6285 2643"/>
                    <a:gd name="T9" fmla="*/ T8 w 3981"/>
                    <a:gd name="T10" fmla="+- 0 10192 7838"/>
                    <a:gd name="T11" fmla="*/ 10192 h 3878"/>
                    <a:gd name="T12" fmla="+- 0 6521 2643"/>
                    <a:gd name="T13" fmla="*/ T12 w 3981"/>
                    <a:gd name="T14" fmla="+- 0 10315 7838"/>
                    <a:gd name="T15" fmla="*/ 10315 h 3878"/>
                    <a:gd name="T16" fmla="+- 0 6564 2643"/>
                    <a:gd name="T17" fmla="*/ T16 w 3981"/>
                    <a:gd name="T18" fmla="+- 0 10236 7838"/>
                    <a:gd name="T19" fmla="*/ 10236 h 3878"/>
                    <a:gd name="T20" fmla="+- 0 6388 2643"/>
                    <a:gd name="T21" fmla="*/ T20 w 3981"/>
                    <a:gd name="T22" fmla="+- 0 9969 7838"/>
                    <a:gd name="T23" fmla="*/ 9969 h 3878"/>
                    <a:gd name="T24" fmla="+- 0 6185 2643"/>
                    <a:gd name="T25" fmla="*/ T24 w 3981"/>
                    <a:gd name="T26" fmla="+- 0 9661 7838"/>
                    <a:gd name="T27" fmla="*/ 9661 h 3878"/>
                    <a:gd name="T28" fmla="+- 0 5984 2643"/>
                    <a:gd name="T29" fmla="*/ T28 w 3981"/>
                    <a:gd name="T30" fmla="+- 0 9336 7838"/>
                    <a:gd name="T31" fmla="*/ 9336 h 3878"/>
                    <a:gd name="T32" fmla="+- 0 5913 2643"/>
                    <a:gd name="T33" fmla="*/ T32 w 3981"/>
                    <a:gd name="T34" fmla="+- 0 9126 7838"/>
                    <a:gd name="T35" fmla="*/ 9126 h 3878"/>
                    <a:gd name="T36" fmla="+- 0 5752 2643"/>
                    <a:gd name="T37" fmla="*/ T36 w 3981"/>
                    <a:gd name="T38" fmla="+- 0 8974 7838"/>
                    <a:gd name="T39" fmla="*/ 8974 h 3878"/>
                    <a:gd name="T40" fmla="+- 0 5659 2643"/>
                    <a:gd name="T41" fmla="*/ T40 w 3981"/>
                    <a:gd name="T42" fmla="+- 0 8820 7838"/>
                    <a:gd name="T43" fmla="*/ 8820 h 3878"/>
                    <a:gd name="T44" fmla="+- 0 5410 2643"/>
                    <a:gd name="T45" fmla="*/ T44 w 3981"/>
                    <a:gd name="T46" fmla="+- 0 8719 7838"/>
                    <a:gd name="T47" fmla="*/ 8719 h 3878"/>
                    <a:gd name="T48" fmla="+- 0 5248 2643"/>
                    <a:gd name="T49" fmla="*/ T48 w 3981"/>
                    <a:gd name="T50" fmla="+- 0 8632 7838"/>
                    <a:gd name="T51" fmla="*/ 8632 h 3878"/>
                    <a:gd name="T52" fmla="+- 0 5059 2643"/>
                    <a:gd name="T53" fmla="*/ T52 w 3981"/>
                    <a:gd name="T54" fmla="+- 0 8663 7838"/>
                    <a:gd name="T55" fmla="*/ 8663 h 3878"/>
                    <a:gd name="T56" fmla="+- 0 4817 2643"/>
                    <a:gd name="T57" fmla="*/ T56 w 3981"/>
                    <a:gd name="T58" fmla="+- 0 8620 7838"/>
                    <a:gd name="T59" fmla="*/ 8620 h 3878"/>
                    <a:gd name="T60" fmla="+- 0 4591 2643"/>
                    <a:gd name="T61" fmla="*/ T60 w 3981"/>
                    <a:gd name="T62" fmla="+- 0 8576 7838"/>
                    <a:gd name="T63" fmla="*/ 8576 h 3878"/>
                    <a:gd name="T64" fmla="+- 0 4628 2643"/>
                    <a:gd name="T65" fmla="*/ T64 w 3981"/>
                    <a:gd name="T66" fmla="+- 0 8520 7838"/>
                    <a:gd name="T67" fmla="*/ 8520 h 3878"/>
                    <a:gd name="T68" fmla="+- 0 4957 2643"/>
                    <a:gd name="T69" fmla="*/ T68 w 3981"/>
                    <a:gd name="T70" fmla="+- 0 8582 7838"/>
                    <a:gd name="T71" fmla="*/ 8582 h 3878"/>
                    <a:gd name="T72" fmla="+- 0 5023 2643"/>
                    <a:gd name="T73" fmla="*/ T72 w 3981"/>
                    <a:gd name="T74" fmla="+- 0 8543 7838"/>
                    <a:gd name="T75" fmla="*/ 8543 h 3878"/>
                    <a:gd name="T76" fmla="+- 0 4928 2643"/>
                    <a:gd name="T77" fmla="*/ T76 w 3981"/>
                    <a:gd name="T78" fmla="+- 0 8468 7838"/>
                    <a:gd name="T79" fmla="*/ 8468 h 3878"/>
                    <a:gd name="T80" fmla="+- 0 4759 2643"/>
                    <a:gd name="T81" fmla="*/ T80 w 3981"/>
                    <a:gd name="T82" fmla="+- 0 8475 7838"/>
                    <a:gd name="T83" fmla="*/ 8475 h 3878"/>
                    <a:gd name="T84" fmla="+- 0 4531 2643"/>
                    <a:gd name="T85" fmla="*/ T84 w 3981"/>
                    <a:gd name="T86" fmla="+- 0 8399 7838"/>
                    <a:gd name="T87" fmla="*/ 8399 h 3878"/>
                    <a:gd name="T88" fmla="+- 0 4368 2643"/>
                    <a:gd name="T89" fmla="*/ T88 w 3981"/>
                    <a:gd name="T90" fmla="+- 0 8257 7838"/>
                    <a:gd name="T91" fmla="*/ 8257 h 3878"/>
                    <a:gd name="T92" fmla="+- 0 4317 2643"/>
                    <a:gd name="T93" fmla="*/ T92 w 3981"/>
                    <a:gd name="T94" fmla="+- 0 8273 7838"/>
                    <a:gd name="T95" fmla="*/ 8273 h 3878"/>
                    <a:gd name="T96" fmla="+- 0 4466 2643"/>
                    <a:gd name="T97" fmla="*/ T96 w 3981"/>
                    <a:gd name="T98" fmla="+- 0 8421 7838"/>
                    <a:gd name="T99" fmla="*/ 8421 h 3878"/>
                    <a:gd name="T100" fmla="+- 0 4313 2643"/>
                    <a:gd name="T101" fmla="*/ T100 w 3981"/>
                    <a:gd name="T102" fmla="+- 0 8426 7838"/>
                    <a:gd name="T103" fmla="*/ 8426 h 3878"/>
                    <a:gd name="T104" fmla="+- 0 4166 2643"/>
                    <a:gd name="T105" fmla="*/ T104 w 3981"/>
                    <a:gd name="T106" fmla="+- 0 8368 7838"/>
                    <a:gd name="T107" fmla="*/ 8368 h 3878"/>
                    <a:gd name="T108" fmla="+- 0 4228 2643"/>
                    <a:gd name="T109" fmla="*/ T108 w 3981"/>
                    <a:gd name="T110" fmla="+- 0 8312 7838"/>
                    <a:gd name="T111" fmla="*/ 8312 h 3878"/>
                    <a:gd name="T112" fmla="+- 0 4035 2643"/>
                    <a:gd name="T113" fmla="*/ T112 w 3981"/>
                    <a:gd name="T114" fmla="+- 0 8197 7838"/>
                    <a:gd name="T115" fmla="*/ 8197 h 3878"/>
                    <a:gd name="T116" fmla="+- 0 4001 2643"/>
                    <a:gd name="T117" fmla="*/ T116 w 3981"/>
                    <a:gd name="T118" fmla="+- 0 8143 7838"/>
                    <a:gd name="T119" fmla="*/ 8143 h 3878"/>
                    <a:gd name="T120" fmla="+- 0 4233 2643"/>
                    <a:gd name="T121" fmla="*/ T120 w 3981"/>
                    <a:gd name="T122" fmla="+- 0 8200 7838"/>
                    <a:gd name="T123" fmla="*/ 8200 h 3878"/>
                    <a:gd name="T124" fmla="+- 0 4188 2643"/>
                    <a:gd name="T125" fmla="*/ T124 w 3981"/>
                    <a:gd name="T126" fmla="+- 0 8061 7838"/>
                    <a:gd name="T127" fmla="*/ 8061 h 3878"/>
                    <a:gd name="T128" fmla="+- 0 3825 2643"/>
                    <a:gd name="T129" fmla="*/ T128 w 3981"/>
                    <a:gd name="T130" fmla="+- 0 7890 7838"/>
                    <a:gd name="T131" fmla="*/ 7890 h 3878"/>
                    <a:gd name="T132" fmla="+- 0 3516 2643"/>
                    <a:gd name="T133" fmla="*/ T132 w 3981"/>
                    <a:gd name="T134" fmla="+- 0 8028 7838"/>
                    <a:gd name="T135" fmla="*/ 8028 h 3878"/>
                    <a:gd name="T136" fmla="+- 0 3371 2643"/>
                    <a:gd name="T137" fmla="*/ T136 w 3981"/>
                    <a:gd name="T138" fmla="+- 0 8126 7838"/>
                    <a:gd name="T139" fmla="*/ 8126 h 3878"/>
                    <a:gd name="T140" fmla="+- 0 3176 2643"/>
                    <a:gd name="T141" fmla="*/ T140 w 3981"/>
                    <a:gd name="T142" fmla="+- 0 8278 7838"/>
                    <a:gd name="T143" fmla="*/ 8278 h 3878"/>
                    <a:gd name="T144" fmla="+- 0 2967 2643"/>
                    <a:gd name="T145" fmla="*/ T144 w 3981"/>
                    <a:gd name="T146" fmla="+- 0 8202 7838"/>
                    <a:gd name="T147" fmla="*/ 8202 h 3878"/>
                    <a:gd name="T148" fmla="+- 0 2881 2643"/>
                    <a:gd name="T149" fmla="*/ T148 w 3981"/>
                    <a:gd name="T150" fmla="+- 0 8268 7838"/>
                    <a:gd name="T151" fmla="*/ 8268 h 3878"/>
                    <a:gd name="T152" fmla="+- 0 2997 2643"/>
                    <a:gd name="T153" fmla="*/ T152 w 3981"/>
                    <a:gd name="T154" fmla="+- 0 8577 7838"/>
                    <a:gd name="T155" fmla="*/ 8577 h 3878"/>
                    <a:gd name="T156" fmla="+- 0 2924 2643"/>
                    <a:gd name="T157" fmla="*/ T156 w 3981"/>
                    <a:gd name="T158" fmla="+- 0 9063 7838"/>
                    <a:gd name="T159" fmla="*/ 9063 h 3878"/>
                    <a:gd name="T160" fmla="+- 0 2776 2643"/>
                    <a:gd name="T161" fmla="*/ T160 w 3981"/>
                    <a:gd name="T162" fmla="+- 0 9586 7838"/>
                    <a:gd name="T163" fmla="*/ 9586 h 3878"/>
                    <a:gd name="T164" fmla="+- 0 2676 2643"/>
                    <a:gd name="T165" fmla="*/ T164 w 3981"/>
                    <a:gd name="T166" fmla="+- 0 9900 7838"/>
                    <a:gd name="T167" fmla="*/ 9900 h 3878"/>
                    <a:gd name="T168" fmla="+- 0 2710 2643"/>
                    <a:gd name="T169" fmla="*/ T168 w 3981"/>
                    <a:gd name="T170" fmla="+- 0 10095 7838"/>
                    <a:gd name="T171" fmla="*/ 10095 h 3878"/>
                    <a:gd name="T172" fmla="+- 0 2745 2643"/>
                    <a:gd name="T173" fmla="*/ T172 w 3981"/>
                    <a:gd name="T174" fmla="+- 0 10228 7838"/>
                    <a:gd name="T175" fmla="*/ 10228 h 3878"/>
                    <a:gd name="T176" fmla="+- 0 2758 2643"/>
                    <a:gd name="T177" fmla="*/ T176 w 3981"/>
                    <a:gd name="T178" fmla="+- 0 10152 7838"/>
                    <a:gd name="T179" fmla="*/ 10152 h 3878"/>
                    <a:gd name="T180" fmla="+- 0 2810 2643"/>
                    <a:gd name="T181" fmla="*/ T180 w 3981"/>
                    <a:gd name="T182" fmla="+- 0 10070 7838"/>
                    <a:gd name="T183" fmla="*/ 10070 h 3878"/>
                    <a:gd name="T184" fmla="+- 0 2790 2643"/>
                    <a:gd name="T185" fmla="*/ T184 w 3981"/>
                    <a:gd name="T186" fmla="+- 0 10215 7838"/>
                    <a:gd name="T187" fmla="*/ 10215 h 3878"/>
                    <a:gd name="T188" fmla="+- 0 3022 2643"/>
                    <a:gd name="T189" fmla="*/ T188 w 3981"/>
                    <a:gd name="T190" fmla="+- 0 10008 7838"/>
                    <a:gd name="T191" fmla="*/ 10008 h 3878"/>
                    <a:gd name="T192" fmla="+- 0 3328 2643"/>
                    <a:gd name="T193" fmla="*/ T192 w 3981"/>
                    <a:gd name="T194" fmla="+- 0 10213 7838"/>
                    <a:gd name="T195" fmla="*/ 10213 h 3878"/>
                    <a:gd name="T196" fmla="+- 0 3572 2643"/>
                    <a:gd name="T197" fmla="*/ T196 w 3981"/>
                    <a:gd name="T198" fmla="+- 0 10596 7838"/>
                    <a:gd name="T199" fmla="*/ 10596 h 3878"/>
                    <a:gd name="T200" fmla="+- 0 3711 2643"/>
                    <a:gd name="T201" fmla="*/ T200 w 3981"/>
                    <a:gd name="T202" fmla="+- 0 10720 7838"/>
                    <a:gd name="T203" fmla="*/ 10720 h 3878"/>
                    <a:gd name="T204" fmla="+- 0 3815 2643"/>
                    <a:gd name="T205" fmla="*/ T204 w 3981"/>
                    <a:gd name="T206" fmla="+- 0 10974 7838"/>
                    <a:gd name="T207" fmla="*/ 10974 h 3878"/>
                    <a:gd name="T208" fmla="+- 0 3838 2643"/>
                    <a:gd name="T209" fmla="*/ T208 w 3981"/>
                    <a:gd name="T210" fmla="+- 0 11157 7838"/>
                    <a:gd name="T211" fmla="*/ 11157 h 3878"/>
                    <a:gd name="T212" fmla="+- 0 3795 2643"/>
                    <a:gd name="T213" fmla="*/ T212 w 3981"/>
                    <a:gd name="T214" fmla="+- 0 11285 7838"/>
                    <a:gd name="T215" fmla="*/ 11285 h 3878"/>
                    <a:gd name="T216" fmla="+- 0 3838 2643"/>
                    <a:gd name="T217" fmla="*/ T216 w 3981"/>
                    <a:gd name="T218" fmla="+- 0 11460 7838"/>
                    <a:gd name="T219" fmla="*/ 11460 h 3878"/>
                    <a:gd name="T220" fmla="+- 0 3765 2643"/>
                    <a:gd name="T221" fmla="*/ T220 w 3981"/>
                    <a:gd name="T222" fmla="+- 0 11521 7838"/>
                    <a:gd name="T223" fmla="*/ 11521 h 3878"/>
                    <a:gd name="T224" fmla="+- 0 3750 2643"/>
                    <a:gd name="T225" fmla="*/ T224 w 3981"/>
                    <a:gd name="T226" fmla="+- 0 11682 7838"/>
                    <a:gd name="T227" fmla="*/ 11682 h 3878"/>
                    <a:gd name="T228" fmla="+- 0 3949 2643"/>
                    <a:gd name="T229" fmla="*/ T228 w 3981"/>
                    <a:gd name="T230" fmla="+- 0 11716 7838"/>
                    <a:gd name="T231" fmla="*/ 11716 h 3878"/>
                    <a:gd name="T232" fmla="+- 0 6462 2643"/>
                    <a:gd name="T233" fmla="*/ T232 w 3981"/>
                    <a:gd name="T234" fmla="+- 0 11512 7838"/>
                    <a:gd name="T235" fmla="*/ 11512 h 3878"/>
                    <a:gd name="T236" fmla="+- 0 6439 2643"/>
                    <a:gd name="T237" fmla="*/ T236 w 3981"/>
                    <a:gd name="T238" fmla="+- 0 11234 7838"/>
                    <a:gd name="T239" fmla="*/ 11234 h 3878"/>
                    <a:gd name="T240" fmla="+- 0 6216 2643"/>
                    <a:gd name="T241" fmla="*/ T240 w 3981"/>
                    <a:gd name="T242" fmla="+- 0 10758 7838"/>
                    <a:gd name="T243" fmla="*/ 10758 h 3878"/>
                    <a:gd name="T244" fmla="+- 0 6255 2643"/>
                    <a:gd name="T245" fmla="*/ T244 w 3981"/>
                    <a:gd name="T246" fmla="+- 0 10676 7838"/>
                    <a:gd name="T247" fmla="*/ 10676 h 387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  <a:cxn ang="0">
                      <a:pos x="T241" y="T243"/>
                    </a:cxn>
                    <a:cxn ang="0">
                      <a:pos x="T245" y="T247"/>
                    </a:cxn>
                  </a:cxnLst>
                  <a:rect l="0" t="0" r="r" b="b"/>
                  <a:pathLst>
                    <a:path w="3981" h="3878">
                      <a:moveTo>
                        <a:pt x="3650" y="2817"/>
                      </a:moveTo>
                      <a:lnTo>
                        <a:pt x="3608" y="2771"/>
                      </a:lnTo>
                      <a:lnTo>
                        <a:pt x="3548" y="2724"/>
                      </a:lnTo>
                      <a:lnTo>
                        <a:pt x="3495" y="2692"/>
                      </a:lnTo>
                      <a:lnTo>
                        <a:pt x="3466" y="2659"/>
                      </a:lnTo>
                      <a:lnTo>
                        <a:pt x="3446" y="2657"/>
                      </a:lnTo>
                      <a:lnTo>
                        <a:pt x="3441" y="2645"/>
                      </a:lnTo>
                      <a:lnTo>
                        <a:pt x="3435" y="2631"/>
                      </a:lnTo>
                      <a:lnTo>
                        <a:pt x="3405" y="2560"/>
                      </a:lnTo>
                      <a:lnTo>
                        <a:pt x="3400" y="2527"/>
                      </a:lnTo>
                      <a:lnTo>
                        <a:pt x="3402" y="2514"/>
                      </a:lnTo>
                      <a:lnTo>
                        <a:pt x="3409" y="2504"/>
                      </a:lnTo>
                      <a:lnTo>
                        <a:pt x="3422" y="2497"/>
                      </a:lnTo>
                      <a:lnTo>
                        <a:pt x="3470" y="2534"/>
                      </a:lnTo>
                      <a:lnTo>
                        <a:pt x="3484" y="2529"/>
                      </a:lnTo>
                      <a:lnTo>
                        <a:pt x="3481" y="2514"/>
                      </a:lnTo>
                      <a:lnTo>
                        <a:pt x="3480" y="2498"/>
                      </a:lnTo>
                      <a:lnTo>
                        <a:pt x="3480" y="2481"/>
                      </a:lnTo>
                      <a:lnTo>
                        <a:pt x="3506" y="2420"/>
                      </a:lnTo>
                      <a:lnTo>
                        <a:pt x="3518" y="2418"/>
                      </a:lnTo>
                      <a:lnTo>
                        <a:pt x="3533" y="2420"/>
                      </a:lnTo>
                      <a:lnTo>
                        <a:pt x="3550" y="2427"/>
                      </a:lnTo>
                      <a:lnTo>
                        <a:pt x="3648" y="2475"/>
                      </a:lnTo>
                      <a:lnTo>
                        <a:pt x="3649" y="2457"/>
                      </a:lnTo>
                      <a:lnTo>
                        <a:pt x="3645" y="2439"/>
                      </a:lnTo>
                      <a:lnTo>
                        <a:pt x="3639" y="2420"/>
                      </a:lnTo>
                      <a:lnTo>
                        <a:pt x="3633" y="2402"/>
                      </a:lnTo>
                      <a:lnTo>
                        <a:pt x="3627" y="2383"/>
                      </a:lnTo>
                      <a:lnTo>
                        <a:pt x="3623" y="2364"/>
                      </a:lnTo>
                      <a:lnTo>
                        <a:pt x="3642" y="2354"/>
                      </a:lnTo>
                      <a:lnTo>
                        <a:pt x="3659" y="2351"/>
                      </a:lnTo>
                      <a:lnTo>
                        <a:pt x="3674" y="2355"/>
                      </a:lnTo>
                      <a:lnTo>
                        <a:pt x="3690" y="2362"/>
                      </a:lnTo>
                      <a:lnTo>
                        <a:pt x="3712" y="2369"/>
                      </a:lnTo>
                      <a:lnTo>
                        <a:pt x="3767" y="2399"/>
                      </a:lnTo>
                      <a:lnTo>
                        <a:pt x="3814" y="2435"/>
                      </a:lnTo>
                      <a:lnTo>
                        <a:pt x="3829" y="2447"/>
                      </a:lnTo>
                      <a:lnTo>
                        <a:pt x="3844" y="2458"/>
                      </a:lnTo>
                      <a:lnTo>
                        <a:pt x="3860" y="2468"/>
                      </a:lnTo>
                      <a:lnTo>
                        <a:pt x="3878" y="2477"/>
                      </a:lnTo>
                      <a:lnTo>
                        <a:pt x="3847" y="2425"/>
                      </a:lnTo>
                      <a:lnTo>
                        <a:pt x="3862" y="2421"/>
                      </a:lnTo>
                      <a:lnTo>
                        <a:pt x="3931" y="2446"/>
                      </a:lnTo>
                      <a:lnTo>
                        <a:pt x="3965" y="2468"/>
                      </a:lnTo>
                      <a:lnTo>
                        <a:pt x="3981" y="2478"/>
                      </a:lnTo>
                      <a:lnTo>
                        <a:pt x="3971" y="2464"/>
                      </a:lnTo>
                      <a:lnTo>
                        <a:pt x="3959" y="2449"/>
                      </a:lnTo>
                      <a:lnTo>
                        <a:pt x="3947" y="2433"/>
                      </a:lnTo>
                      <a:lnTo>
                        <a:pt x="3934" y="2417"/>
                      </a:lnTo>
                      <a:lnTo>
                        <a:pt x="3921" y="2398"/>
                      </a:lnTo>
                      <a:lnTo>
                        <a:pt x="3901" y="2384"/>
                      </a:lnTo>
                      <a:lnTo>
                        <a:pt x="3884" y="2371"/>
                      </a:lnTo>
                      <a:lnTo>
                        <a:pt x="3839" y="2309"/>
                      </a:lnTo>
                      <a:lnTo>
                        <a:pt x="3836" y="2287"/>
                      </a:lnTo>
                      <a:lnTo>
                        <a:pt x="3825" y="2269"/>
                      </a:lnTo>
                      <a:lnTo>
                        <a:pt x="3815" y="2251"/>
                      </a:lnTo>
                      <a:lnTo>
                        <a:pt x="3805" y="2234"/>
                      </a:lnTo>
                      <a:lnTo>
                        <a:pt x="3794" y="2217"/>
                      </a:lnTo>
                      <a:lnTo>
                        <a:pt x="3784" y="2200"/>
                      </a:lnTo>
                      <a:lnTo>
                        <a:pt x="3745" y="2131"/>
                      </a:lnTo>
                      <a:lnTo>
                        <a:pt x="3736" y="2114"/>
                      </a:lnTo>
                      <a:lnTo>
                        <a:pt x="3711" y="2107"/>
                      </a:lnTo>
                      <a:lnTo>
                        <a:pt x="3717" y="2099"/>
                      </a:lnTo>
                      <a:lnTo>
                        <a:pt x="3694" y="2090"/>
                      </a:lnTo>
                      <a:lnTo>
                        <a:pt x="3673" y="2080"/>
                      </a:lnTo>
                      <a:lnTo>
                        <a:pt x="3614" y="2028"/>
                      </a:lnTo>
                      <a:lnTo>
                        <a:pt x="3590" y="1973"/>
                      </a:lnTo>
                      <a:lnTo>
                        <a:pt x="3585" y="1950"/>
                      </a:lnTo>
                      <a:lnTo>
                        <a:pt x="3558" y="1898"/>
                      </a:lnTo>
                      <a:lnTo>
                        <a:pt x="3542" y="1823"/>
                      </a:lnTo>
                      <a:lnTo>
                        <a:pt x="3508" y="1773"/>
                      </a:lnTo>
                      <a:lnTo>
                        <a:pt x="3484" y="1741"/>
                      </a:lnTo>
                      <a:lnTo>
                        <a:pt x="3472" y="1724"/>
                      </a:lnTo>
                      <a:lnTo>
                        <a:pt x="3438" y="1674"/>
                      </a:lnTo>
                      <a:lnTo>
                        <a:pt x="3407" y="1622"/>
                      </a:lnTo>
                      <a:lnTo>
                        <a:pt x="3381" y="1570"/>
                      </a:lnTo>
                      <a:lnTo>
                        <a:pt x="3369" y="1552"/>
                      </a:lnTo>
                      <a:lnTo>
                        <a:pt x="3358" y="1534"/>
                      </a:lnTo>
                      <a:lnTo>
                        <a:pt x="3349" y="1516"/>
                      </a:lnTo>
                      <a:lnTo>
                        <a:pt x="3341" y="1498"/>
                      </a:lnTo>
                      <a:lnTo>
                        <a:pt x="3333" y="1481"/>
                      </a:lnTo>
                      <a:lnTo>
                        <a:pt x="3324" y="1464"/>
                      </a:lnTo>
                      <a:lnTo>
                        <a:pt x="3314" y="1448"/>
                      </a:lnTo>
                      <a:lnTo>
                        <a:pt x="3303" y="1431"/>
                      </a:lnTo>
                      <a:lnTo>
                        <a:pt x="3290" y="1415"/>
                      </a:lnTo>
                      <a:lnTo>
                        <a:pt x="3281" y="1399"/>
                      </a:lnTo>
                      <a:lnTo>
                        <a:pt x="3257" y="1343"/>
                      </a:lnTo>
                      <a:lnTo>
                        <a:pt x="3252" y="1307"/>
                      </a:lnTo>
                      <a:lnTo>
                        <a:pt x="3255" y="1292"/>
                      </a:lnTo>
                      <a:lnTo>
                        <a:pt x="3270" y="1288"/>
                      </a:lnTo>
                      <a:lnTo>
                        <a:pt x="3259" y="1273"/>
                      </a:lnTo>
                      <a:lnTo>
                        <a:pt x="3244" y="1258"/>
                      </a:lnTo>
                      <a:lnTo>
                        <a:pt x="3227" y="1246"/>
                      </a:lnTo>
                      <a:lnTo>
                        <a:pt x="3208" y="1235"/>
                      </a:lnTo>
                      <a:lnTo>
                        <a:pt x="3190" y="1227"/>
                      </a:lnTo>
                      <a:lnTo>
                        <a:pt x="3161" y="1186"/>
                      </a:lnTo>
                      <a:lnTo>
                        <a:pt x="3119" y="1182"/>
                      </a:lnTo>
                      <a:lnTo>
                        <a:pt x="3115" y="1169"/>
                      </a:lnTo>
                      <a:lnTo>
                        <a:pt x="3129" y="1145"/>
                      </a:lnTo>
                      <a:lnTo>
                        <a:pt x="3109" y="1136"/>
                      </a:lnTo>
                      <a:lnTo>
                        <a:pt x="3098" y="1160"/>
                      </a:lnTo>
                      <a:lnTo>
                        <a:pt x="3083" y="1147"/>
                      </a:lnTo>
                      <a:lnTo>
                        <a:pt x="3089" y="1078"/>
                      </a:lnTo>
                      <a:lnTo>
                        <a:pt x="3080" y="1078"/>
                      </a:lnTo>
                      <a:lnTo>
                        <a:pt x="3067" y="1061"/>
                      </a:lnTo>
                      <a:lnTo>
                        <a:pt x="3055" y="1046"/>
                      </a:lnTo>
                      <a:lnTo>
                        <a:pt x="3014" y="1034"/>
                      </a:lnTo>
                      <a:lnTo>
                        <a:pt x="3014" y="1017"/>
                      </a:lnTo>
                      <a:lnTo>
                        <a:pt x="3017" y="998"/>
                      </a:lnTo>
                      <a:lnTo>
                        <a:pt x="3016" y="982"/>
                      </a:lnTo>
                      <a:lnTo>
                        <a:pt x="3006" y="969"/>
                      </a:lnTo>
                      <a:lnTo>
                        <a:pt x="2995" y="969"/>
                      </a:lnTo>
                      <a:lnTo>
                        <a:pt x="2974" y="966"/>
                      </a:lnTo>
                      <a:lnTo>
                        <a:pt x="2902" y="935"/>
                      </a:lnTo>
                      <a:lnTo>
                        <a:pt x="2868" y="911"/>
                      </a:lnTo>
                      <a:lnTo>
                        <a:pt x="2847" y="904"/>
                      </a:lnTo>
                      <a:lnTo>
                        <a:pt x="2826" y="897"/>
                      </a:lnTo>
                      <a:lnTo>
                        <a:pt x="2806" y="891"/>
                      </a:lnTo>
                      <a:lnTo>
                        <a:pt x="2786" y="886"/>
                      </a:lnTo>
                      <a:lnTo>
                        <a:pt x="2767" y="881"/>
                      </a:lnTo>
                      <a:lnTo>
                        <a:pt x="2749" y="876"/>
                      </a:lnTo>
                      <a:lnTo>
                        <a:pt x="2730" y="871"/>
                      </a:lnTo>
                      <a:lnTo>
                        <a:pt x="2713" y="865"/>
                      </a:lnTo>
                      <a:lnTo>
                        <a:pt x="2695" y="858"/>
                      </a:lnTo>
                      <a:lnTo>
                        <a:pt x="2678" y="837"/>
                      </a:lnTo>
                      <a:lnTo>
                        <a:pt x="2664" y="822"/>
                      </a:lnTo>
                      <a:lnTo>
                        <a:pt x="2651" y="810"/>
                      </a:lnTo>
                      <a:lnTo>
                        <a:pt x="2637" y="801"/>
                      </a:lnTo>
                      <a:lnTo>
                        <a:pt x="2620" y="793"/>
                      </a:lnTo>
                      <a:lnTo>
                        <a:pt x="2605" y="794"/>
                      </a:lnTo>
                      <a:lnTo>
                        <a:pt x="2577" y="770"/>
                      </a:lnTo>
                      <a:lnTo>
                        <a:pt x="2564" y="783"/>
                      </a:lnTo>
                      <a:lnTo>
                        <a:pt x="2550" y="788"/>
                      </a:lnTo>
                      <a:lnTo>
                        <a:pt x="2537" y="792"/>
                      </a:lnTo>
                      <a:lnTo>
                        <a:pt x="2524" y="801"/>
                      </a:lnTo>
                      <a:lnTo>
                        <a:pt x="2504" y="792"/>
                      </a:lnTo>
                      <a:lnTo>
                        <a:pt x="2467" y="801"/>
                      </a:lnTo>
                      <a:lnTo>
                        <a:pt x="2465" y="812"/>
                      </a:lnTo>
                      <a:lnTo>
                        <a:pt x="2423" y="814"/>
                      </a:lnTo>
                      <a:lnTo>
                        <a:pt x="2416" y="825"/>
                      </a:lnTo>
                      <a:lnTo>
                        <a:pt x="2323" y="828"/>
                      </a:lnTo>
                      <a:lnTo>
                        <a:pt x="2306" y="811"/>
                      </a:lnTo>
                      <a:lnTo>
                        <a:pt x="2291" y="797"/>
                      </a:lnTo>
                      <a:lnTo>
                        <a:pt x="2277" y="786"/>
                      </a:lnTo>
                      <a:lnTo>
                        <a:pt x="2260" y="780"/>
                      </a:lnTo>
                      <a:lnTo>
                        <a:pt x="2238" y="777"/>
                      </a:lnTo>
                      <a:lnTo>
                        <a:pt x="2213" y="801"/>
                      </a:lnTo>
                      <a:lnTo>
                        <a:pt x="2209" y="788"/>
                      </a:lnTo>
                      <a:lnTo>
                        <a:pt x="2191" y="789"/>
                      </a:lnTo>
                      <a:lnTo>
                        <a:pt x="2174" y="782"/>
                      </a:lnTo>
                      <a:lnTo>
                        <a:pt x="2158" y="770"/>
                      </a:lnTo>
                      <a:lnTo>
                        <a:pt x="2144" y="755"/>
                      </a:lnTo>
                      <a:lnTo>
                        <a:pt x="2104" y="776"/>
                      </a:lnTo>
                      <a:lnTo>
                        <a:pt x="2095" y="764"/>
                      </a:lnTo>
                      <a:lnTo>
                        <a:pt x="2029" y="762"/>
                      </a:lnTo>
                      <a:lnTo>
                        <a:pt x="2018" y="775"/>
                      </a:lnTo>
                      <a:lnTo>
                        <a:pt x="1999" y="766"/>
                      </a:lnTo>
                      <a:lnTo>
                        <a:pt x="1984" y="754"/>
                      </a:lnTo>
                      <a:lnTo>
                        <a:pt x="1970" y="741"/>
                      </a:lnTo>
                      <a:lnTo>
                        <a:pt x="1948" y="738"/>
                      </a:lnTo>
                      <a:lnTo>
                        <a:pt x="1943" y="731"/>
                      </a:lnTo>
                      <a:lnTo>
                        <a:pt x="1880" y="757"/>
                      </a:lnTo>
                      <a:lnTo>
                        <a:pt x="1898" y="705"/>
                      </a:lnTo>
                      <a:lnTo>
                        <a:pt x="1876" y="679"/>
                      </a:lnTo>
                      <a:lnTo>
                        <a:pt x="1895" y="688"/>
                      </a:lnTo>
                      <a:lnTo>
                        <a:pt x="1913" y="692"/>
                      </a:lnTo>
                      <a:lnTo>
                        <a:pt x="1931" y="693"/>
                      </a:lnTo>
                      <a:lnTo>
                        <a:pt x="1948" y="690"/>
                      </a:lnTo>
                      <a:lnTo>
                        <a:pt x="1965" y="687"/>
                      </a:lnTo>
                      <a:lnTo>
                        <a:pt x="1985" y="682"/>
                      </a:lnTo>
                      <a:lnTo>
                        <a:pt x="2086" y="705"/>
                      </a:lnTo>
                      <a:lnTo>
                        <a:pt x="2154" y="697"/>
                      </a:lnTo>
                      <a:lnTo>
                        <a:pt x="2180" y="744"/>
                      </a:lnTo>
                      <a:lnTo>
                        <a:pt x="2201" y="742"/>
                      </a:lnTo>
                      <a:lnTo>
                        <a:pt x="2219" y="742"/>
                      </a:lnTo>
                      <a:lnTo>
                        <a:pt x="2236" y="745"/>
                      </a:lnTo>
                      <a:lnTo>
                        <a:pt x="2253" y="747"/>
                      </a:lnTo>
                      <a:lnTo>
                        <a:pt x="2270" y="747"/>
                      </a:lnTo>
                      <a:lnTo>
                        <a:pt x="2289" y="745"/>
                      </a:lnTo>
                      <a:lnTo>
                        <a:pt x="2314" y="744"/>
                      </a:lnTo>
                      <a:lnTo>
                        <a:pt x="2318" y="738"/>
                      </a:lnTo>
                      <a:lnTo>
                        <a:pt x="2329" y="736"/>
                      </a:lnTo>
                      <a:lnTo>
                        <a:pt x="2338" y="723"/>
                      </a:lnTo>
                      <a:lnTo>
                        <a:pt x="2331" y="721"/>
                      </a:lnTo>
                      <a:lnTo>
                        <a:pt x="2329" y="714"/>
                      </a:lnTo>
                      <a:lnTo>
                        <a:pt x="2355" y="716"/>
                      </a:lnTo>
                      <a:lnTo>
                        <a:pt x="2360" y="727"/>
                      </a:lnTo>
                      <a:lnTo>
                        <a:pt x="2368" y="710"/>
                      </a:lnTo>
                      <a:lnTo>
                        <a:pt x="2357" y="699"/>
                      </a:lnTo>
                      <a:lnTo>
                        <a:pt x="2380" y="705"/>
                      </a:lnTo>
                      <a:lnTo>
                        <a:pt x="2380" y="679"/>
                      </a:lnTo>
                      <a:lnTo>
                        <a:pt x="2388" y="673"/>
                      </a:lnTo>
                      <a:lnTo>
                        <a:pt x="2368" y="638"/>
                      </a:lnTo>
                      <a:lnTo>
                        <a:pt x="2366" y="679"/>
                      </a:lnTo>
                      <a:lnTo>
                        <a:pt x="2340" y="660"/>
                      </a:lnTo>
                      <a:lnTo>
                        <a:pt x="2334" y="673"/>
                      </a:lnTo>
                      <a:lnTo>
                        <a:pt x="2314" y="669"/>
                      </a:lnTo>
                      <a:lnTo>
                        <a:pt x="2292" y="661"/>
                      </a:lnTo>
                      <a:lnTo>
                        <a:pt x="2288" y="645"/>
                      </a:lnTo>
                      <a:lnTo>
                        <a:pt x="2285" y="630"/>
                      </a:lnTo>
                      <a:lnTo>
                        <a:pt x="2268" y="638"/>
                      </a:lnTo>
                      <a:lnTo>
                        <a:pt x="2251" y="642"/>
                      </a:lnTo>
                      <a:lnTo>
                        <a:pt x="2234" y="644"/>
                      </a:lnTo>
                      <a:lnTo>
                        <a:pt x="2217" y="645"/>
                      </a:lnTo>
                      <a:lnTo>
                        <a:pt x="2200" y="648"/>
                      </a:lnTo>
                      <a:lnTo>
                        <a:pt x="2184" y="652"/>
                      </a:lnTo>
                      <a:lnTo>
                        <a:pt x="2169" y="661"/>
                      </a:lnTo>
                      <a:lnTo>
                        <a:pt x="2143" y="645"/>
                      </a:lnTo>
                      <a:lnTo>
                        <a:pt x="2130" y="658"/>
                      </a:lnTo>
                      <a:lnTo>
                        <a:pt x="2116" y="637"/>
                      </a:lnTo>
                      <a:lnTo>
                        <a:pt x="2105" y="620"/>
                      </a:lnTo>
                      <a:lnTo>
                        <a:pt x="2050" y="571"/>
                      </a:lnTo>
                      <a:lnTo>
                        <a:pt x="2029" y="562"/>
                      </a:lnTo>
                      <a:lnTo>
                        <a:pt x="2013" y="568"/>
                      </a:lnTo>
                      <a:lnTo>
                        <a:pt x="1993" y="571"/>
                      </a:lnTo>
                      <a:lnTo>
                        <a:pt x="1971" y="573"/>
                      </a:lnTo>
                      <a:lnTo>
                        <a:pt x="1949" y="572"/>
                      </a:lnTo>
                      <a:lnTo>
                        <a:pt x="1926" y="570"/>
                      </a:lnTo>
                      <a:lnTo>
                        <a:pt x="1906" y="566"/>
                      </a:lnTo>
                      <a:lnTo>
                        <a:pt x="1888" y="561"/>
                      </a:lnTo>
                      <a:lnTo>
                        <a:pt x="1871" y="558"/>
                      </a:lnTo>
                      <a:lnTo>
                        <a:pt x="1797" y="482"/>
                      </a:lnTo>
                      <a:lnTo>
                        <a:pt x="1782" y="487"/>
                      </a:lnTo>
                      <a:lnTo>
                        <a:pt x="1779" y="479"/>
                      </a:lnTo>
                      <a:lnTo>
                        <a:pt x="1776" y="463"/>
                      </a:lnTo>
                      <a:lnTo>
                        <a:pt x="1769" y="458"/>
                      </a:lnTo>
                      <a:lnTo>
                        <a:pt x="1758" y="467"/>
                      </a:lnTo>
                      <a:lnTo>
                        <a:pt x="1742" y="443"/>
                      </a:lnTo>
                      <a:lnTo>
                        <a:pt x="1725" y="445"/>
                      </a:lnTo>
                      <a:lnTo>
                        <a:pt x="1725" y="419"/>
                      </a:lnTo>
                      <a:lnTo>
                        <a:pt x="1714" y="417"/>
                      </a:lnTo>
                      <a:lnTo>
                        <a:pt x="1731" y="393"/>
                      </a:lnTo>
                      <a:lnTo>
                        <a:pt x="1729" y="387"/>
                      </a:lnTo>
                      <a:lnTo>
                        <a:pt x="1710" y="385"/>
                      </a:lnTo>
                      <a:lnTo>
                        <a:pt x="1691" y="388"/>
                      </a:lnTo>
                      <a:lnTo>
                        <a:pt x="1672" y="395"/>
                      </a:lnTo>
                      <a:lnTo>
                        <a:pt x="1655" y="405"/>
                      </a:lnTo>
                      <a:lnTo>
                        <a:pt x="1640" y="417"/>
                      </a:lnTo>
                      <a:lnTo>
                        <a:pt x="1655" y="430"/>
                      </a:lnTo>
                      <a:lnTo>
                        <a:pt x="1674" y="435"/>
                      </a:lnTo>
                      <a:lnTo>
                        <a:pt x="1687" y="454"/>
                      </a:lnTo>
                      <a:lnTo>
                        <a:pt x="1707" y="469"/>
                      </a:lnTo>
                      <a:lnTo>
                        <a:pt x="1703" y="482"/>
                      </a:lnTo>
                      <a:lnTo>
                        <a:pt x="1723" y="508"/>
                      </a:lnTo>
                      <a:lnTo>
                        <a:pt x="1716" y="534"/>
                      </a:lnTo>
                      <a:lnTo>
                        <a:pt x="1756" y="565"/>
                      </a:lnTo>
                      <a:lnTo>
                        <a:pt x="1769" y="556"/>
                      </a:lnTo>
                      <a:lnTo>
                        <a:pt x="1787" y="563"/>
                      </a:lnTo>
                      <a:lnTo>
                        <a:pt x="1806" y="572"/>
                      </a:lnTo>
                      <a:lnTo>
                        <a:pt x="1823" y="583"/>
                      </a:lnTo>
                      <a:lnTo>
                        <a:pt x="1839" y="596"/>
                      </a:lnTo>
                      <a:lnTo>
                        <a:pt x="1845" y="608"/>
                      </a:lnTo>
                      <a:lnTo>
                        <a:pt x="1825" y="604"/>
                      </a:lnTo>
                      <a:lnTo>
                        <a:pt x="1813" y="618"/>
                      </a:lnTo>
                      <a:lnTo>
                        <a:pt x="1799" y="627"/>
                      </a:lnTo>
                      <a:lnTo>
                        <a:pt x="1785" y="630"/>
                      </a:lnTo>
                      <a:lnTo>
                        <a:pt x="1769" y="629"/>
                      </a:lnTo>
                      <a:lnTo>
                        <a:pt x="1707" y="600"/>
                      </a:lnTo>
                      <a:lnTo>
                        <a:pt x="1693" y="590"/>
                      </a:lnTo>
                      <a:lnTo>
                        <a:pt x="1670" y="588"/>
                      </a:lnTo>
                      <a:lnTo>
                        <a:pt x="1650" y="584"/>
                      </a:lnTo>
                      <a:lnTo>
                        <a:pt x="1632" y="578"/>
                      </a:lnTo>
                      <a:lnTo>
                        <a:pt x="1614" y="574"/>
                      </a:lnTo>
                      <a:lnTo>
                        <a:pt x="1595" y="571"/>
                      </a:lnTo>
                      <a:lnTo>
                        <a:pt x="1591" y="580"/>
                      </a:lnTo>
                      <a:lnTo>
                        <a:pt x="1571" y="578"/>
                      </a:lnTo>
                      <a:lnTo>
                        <a:pt x="1552" y="573"/>
                      </a:lnTo>
                      <a:lnTo>
                        <a:pt x="1534" y="568"/>
                      </a:lnTo>
                      <a:lnTo>
                        <a:pt x="1515" y="528"/>
                      </a:lnTo>
                      <a:lnTo>
                        <a:pt x="1523" y="530"/>
                      </a:lnTo>
                      <a:lnTo>
                        <a:pt x="1526" y="519"/>
                      </a:lnTo>
                      <a:lnTo>
                        <a:pt x="1515" y="502"/>
                      </a:lnTo>
                      <a:lnTo>
                        <a:pt x="1504" y="486"/>
                      </a:lnTo>
                      <a:lnTo>
                        <a:pt x="1501" y="467"/>
                      </a:lnTo>
                      <a:lnTo>
                        <a:pt x="1493" y="461"/>
                      </a:lnTo>
                      <a:lnTo>
                        <a:pt x="1493" y="448"/>
                      </a:lnTo>
                      <a:lnTo>
                        <a:pt x="1549" y="463"/>
                      </a:lnTo>
                      <a:lnTo>
                        <a:pt x="1543" y="471"/>
                      </a:lnTo>
                      <a:lnTo>
                        <a:pt x="1580" y="482"/>
                      </a:lnTo>
                      <a:lnTo>
                        <a:pt x="1585" y="474"/>
                      </a:lnTo>
                      <a:lnTo>
                        <a:pt x="1567" y="458"/>
                      </a:lnTo>
                      <a:lnTo>
                        <a:pt x="1579" y="443"/>
                      </a:lnTo>
                      <a:lnTo>
                        <a:pt x="1584" y="424"/>
                      </a:lnTo>
                      <a:lnTo>
                        <a:pt x="1582" y="404"/>
                      </a:lnTo>
                      <a:lnTo>
                        <a:pt x="1558" y="390"/>
                      </a:lnTo>
                      <a:lnTo>
                        <a:pt x="1558" y="379"/>
                      </a:lnTo>
                      <a:lnTo>
                        <a:pt x="1455" y="338"/>
                      </a:lnTo>
                      <a:lnTo>
                        <a:pt x="1437" y="347"/>
                      </a:lnTo>
                      <a:lnTo>
                        <a:pt x="1415" y="353"/>
                      </a:lnTo>
                      <a:lnTo>
                        <a:pt x="1392" y="359"/>
                      </a:lnTo>
                      <a:lnTo>
                        <a:pt x="1373" y="365"/>
                      </a:lnTo>
                      <a:lnTo>
                        <a:pt x="1355" y="361"/>
                      </a:lnTo>
                      <a:lnTo>
                        <a:pt x="1348" y="365"/>
                      </a:lnTo>
                      <a:lnTo>
                        <a:pt x="1348" y="378"/>
                      </a:lnTo>
                      <a:lnTo>
                        <a:pt x="1342" y="380"/>
                      </a:lnTo>
                      <a:lnTo>
                        <a:pt x="1335" y="372"/>
                      </a:lnTo>
                      <a:lnTo>
                        <a:pt x="1329" y="377"/>
                      </a:lnTo>
                      <a:lnTo>
                        <a:pt x="1324" y="316"/>
                      </a:lnTo>
                      <a:lnTo>
                        <a:pt x="1340" y="309"/>
                      </a:lnTo>
                      <a:lnTo>
                        <a:pt x="1358" y="305"/>
                      </a:lnTo>
                      <a:lnTo>
                        <a:pt x="1378" y="304"/>
                      </a:lnTo>
                      <a:lnTo>
                        <a:pt x="1398" y="304"/>
                      </a:lnTo>
                      <a:lnTo>
                        <a:pt x="1418" y="305"/>
                      </a:lnTo>
                      <a:lnTo>
                        <a:pt x="1438" y="304"/>
                      </a:lnTo>
                      <a:lnTo>
                        <a:pt x="1455" y="311"/>
                      </a:lnTo>
                      <a:lnTo>
                        <a:pt x="1473" y="318"/>
                      </a:lnTo>
                      <a:lnTo>
                        <a:pt x="1492" y="326"/>
                      </a:lnTo>
                      <a:lnTo>
                        <a:pt x="1512" y="335"/>
                      </a:lnTo>
                      <a:lnTo>
                        <a:pt x="1532" y="343"/>
                      </a:lnTo>
                      <a:lnTo>
                        <a:pt x="1590" y="362"/>
                      </a:lnTo>
                      <a:lnTo>
                        <a:pt x="1625" y="366"/>
                      </a:lnTo>
                      <a:lnTo>
                        <a:pt x="1640" y="364"/>
                      </a:lnTo>
                      <a:lnTo>
                        <a:pt x="1705" y="277"/>
                      </a:lnTo>
                      <a:lnTo>
                        <a:pt x="1681" y="270"/>
                      </a:lnTo>
                      <a:lnTo>
                        <a:pt x="1668" y="255"/>
                      </a:lnTo>
                      <a:lnTo>
                        <a:pt x="1653" y="249"/>
                      </a:lnTo>
                      <a:lnTo>
                        <a:pt x="1637" y="246"/>
                      </a:lnTo>
                      <a:lnTo>
                        <a:pt x="1618" y="244"/>
                      </a:lnTo>
                      <a:lnTo>
                        <a:pt x="1606" y="236"/>
                      </a:lnTo>
                      <a:lnTo>
                        <a:pt x="1545" y="223"/>
                      </a:lnTo>
                      <a:lnTo>
                        <a:pt x="1547" y="212"/>
                      </a:lnTo>
                      <a:lnTo>
                        <a:pt x="1527" y="207"/>
                      </a:lnTo>
                      <a:lnTo>
                        <a:pt x="1507" y="204"/>
                      </a:lnTo>
                      <a:lnTo>
                        <a:pt x="1488" y="202"/>
                      </a:lnTo>
                      <a:lnTo>
                        <a:pt x="1469" y="200"/>
                      </a:lnTo>
                      <a:lnTo>
                        <a:pt x="1412" y="177"/>
                      </a:lnTo>
                      <a:lnTo>
                        <a:pt x="1357" y="149"/>
                      </a:lnTo>
                      <a:lnTo>
                        <a:pt x="1304" y="121"/>
                      </a:lnTo>
                      <a:lnTo>
                        <a:pt x="1251" y="92"/>
                      </a:lnTo>
                      <a:lnTo>
                        <a:pt x="1182" y="52"/>
                      </a:lnTo>
                      <a:lnTo>
                        <a:pt x="1130" y="21"/>
                      </a:lnTo>
                      <a:lnTo>
                        <a:pt x="1096" y="0"/>
                      </a:lnTo>
                      <a:lnTo>
                        <a:pt x="1079" y="10"/>
                      </a:lnTo>
                      <a:lnTo>
                        <a:pt x="1070" y="23"/>
                      </a:lnTo>
                      <a:lnTo>
                        <a:pt x="1065" y="38"/>
                      </a:lnTo>
                      <a:lnTo>
                        <a:pt x="1062" y="55"/>
                      </a:lnTo>
                      <a:lnTo>
                        <a:pt x="1059" y="73"/>
                      </a:lnTo>
                      <a:lnTo>
                        <a:pt x="1054" y="92"/>
                      </a:lnTo>
                      <a:lnTo>
                        <a:pt x="912" y="188"/>
                      </a:lnTo>
                      <a:lnTo>
                        <a:pt x="873" y="190"/>
                      </a:lnTo>
                      <a:lnTo>
                        <a:pt x="856" y="202"/>
                      </a:lnTo>
                      <a:lnTo>
                        <a:pt x="840" y="215"/>
                      </a:lnTo>
                      <a:lnTo>
                        <a:pt x="825" y="227"/>
                      </a:lnTo>
                      <a:lnTo>
                        <a:pt x="808" y="238"/>
                      </a:lnTo>
                      <a:lnTo>
                        <a:pt x="790" y="247"/>
                      </a:lnTo>
                      <a:lnTo>
                        <a:pt x="774" y="238"/>
                      </a:lnTo>
                      <a:lnTo>
                        <a:pt x="757" y="246"/>
                      </a:lnTo>
                      <a:lnTo>
                        <a:pt x="742" y="257"/>
                      </a:lnTo>
                      <a:lnTo>
                        <a:pt x="731" y="270"/>
                      </a:lnTo>
                      <a:lnTo>
                        <a:pt x="728" y="288"/>
                      </a:lnTo>
                      <a:lnTo>
                        <a:pt x="720" y="298"/>
                      </a:lnTo>
                      <a:lnTo>
                        <a:pt x="666" y="313"/>
                      </a:lnTo>
                      <a:lnTo>
                        <a:pt x="655" y="313"/>
                      </a:lnTo>
                      <a:lnTo>
                        <a:pt x="645" y="313"/>
                      </a:lnTo>
                      <a:lnTo>
                        <a:pt x="605" y="361"/>
                      </a:lnTo>
                      <a:lnTo>
                        <a:pt x="607" y="380"/>
                      </a:lnTo>
                      <a:lnTo>
                        <a:pt x="603" y="387"/>
                      </a:lnTo>
                      <a:lnTo>
                        <a:pt x="562" y="441"/>
                      </a:lnTo>
                      <a:lnTo>
                        <a:pt x="548" y="442"/>
                      </a:lnTo>
                      <a:lnTo>
                        <a:pt x="533" y="440"/>
                      </a:lnTo>
                      <a:lnTo>
                        <a:pt x="519" y="435"/>
                      </a:lnTo>
                      <a:lnTo>
                        <a:pt x="506" y="430"/>
                      </a:lnTo>
                      <a:lnTo>
                        <a:pt x="494" y="424"/>
                      </a:lnTo>
                      <a:lnTo>
                        <a:pt x="484" y="419"/>
                      </a:lnTo>
                      <a:lnTo>
                        <a:pt x="476" y="416"/>
                      </a:lnTo>
                      <a:lnTo>
                        <a:pt x="471" y="415"/>
                      </a:lnTo>
                      <a:lnTo>
                        <a:pt x="457" y="401"/>
                      </a:lnTo>
                      <a:lnTo>
                        <a:pt x="441" y="389"/>
                      </a:lnTo>
                      <a:lnTo>
                        <a:pt x="365" y="366"/>
                      </a:lnTo>
                      <a:lnTo>
                        <a:pt x="324" y="364"/>
                      </a:lnTo>
                      <a:lnTo>
                        <a:pt x="304" y="365"/>
                      </a:lnTo>
                      <a:lnTo>
                        <a:pt x="284" y="367"/>
                      </a:lnTo>
                      <a:lnTo>
                        <a:pt x="264" y="369"/>
                      </a:lnTo>
                      <a:lnTo>
                        <a:pt x="269" y="388"/>
                      </a:lnTo>
                      <a:lnTo>
                        <a:pt x="275" y="407"/>
                      </a:lnTo>
                      <a:lnTo>
                        <a:pt x="282" y="425"/>
                      </a:lnTo>
                      <a:lnTo>
                        <a:pt x="287" y="445"/>
                      </a:lnTo>
                      <a:lnTo>
                        <a:pt x="271" y="463"/>
                      </a:lnTo>
                      <a:lnTo>
                        <a:pt x="260" y="428"/>
                      </a:lnTo>
                      <a:lnTo>
                        <a:pt x="238" y="430"/>
                      </a:lnTo>
                      <a:lnTo>
                        <a:pt x="232" y="454"/>
                      </a:lnTo>
                      <a:lnTo>
                        <a:pt x="255" y="504"/>
                      </a:lnTo>
                      <a:lnTo>
                        <a:pt x="214" y="497"/>
                      </a:lnTo>
                      <a:lnTo>
                        <a:pt x="194" y="541"/>
                      </a:lnTo>
                      <a:lnTo>
                        <a:pt x="163" y="555"/>
                      </a:lnTo>
                      <a:lnTo>
                        <a:pt x="219" y="539"/>
                      </a:lnTo>
                      <a:lnTo>
                        <a:pt x="268" y="577"/>
                      </a:lnTo>
                      <a:lnTo>
                        <a:pt x="306" y="625"/>
                      </a:lnTo>
                      <a:lnTo>
                        <a:pt x="335" y="680"/>
                      </a:lnTo>
                      <a:lnTo>
                        <a:pt x="354" y="739"/>
                      </a:lnTo>
                      <a:lnTo>
                        <a:pt x="363" y="779"/>
                      </a:lnTo>
                      <a:lnTo>
                        <a:pt x="345" y="947"/>
                      </a:lnTo>
                      <a:lnTo>
                        <a:pt x="359" y="1034"/>
                      </a:lnTo>
                      <a:lnTo>
                        <a:pt x="354" y="1036"/>
                      </a:lnTo>
                      <a:lnTo>
                        <a:pt x="345" y="1012"/>
                      </a:lnTo>
                      <a:lnTo>
                        <a:pt x="343" y="1035"/>
                      </a:lnTo>
                      <a:lnTo>
                        <a:pt x="327" y="1112"/>
                      </a:lnTo>
                      <a:lnTo>
                        <a:pt x="296" y="1183"/>
                      </a:lnTo>
                      <a:lnTo>
                        <a:pt x="285" y="1202"/>
                      </a:lnTo>
                      <a:lnTo>
                        <a:pt x="281" y="1225"/>
                      </a:lnTo>
                      <a:lnTo>
                        <a:pt x="272" y="1294"/>
                      </a:lnTo>
                      <a:lnTo>
                        <a:pt x="263" y="1362"/>
                      </a:lnTo>
                      <a:lnTo>
                        <a:pt x="260" y="1385"/>
                      </a:lnTo>
                      <a:lnTo>
                        <a:pt x="251" y="1453"/>
                      </a:lnTo>
                      <a:lnTo>
                        <a:pt x="240" y="1521"/>
                      </a:lnTo>
                      <a:lnTo>
                        <a:pt x="225" y="1586"/>
                      </a:lnTo>
                      <a:lnTo>
                        <a:pt x="206" y="1650"/>
                      </a:lnTo>
                      <a:lnTo>
                        <a:pt x="158" y="1715"/>
                      </a:lnTo>
                      <a:lnTo>
                        <a:pt x="145" y="1731"/>
                      </a:lnTo>
                      <a:lnTo>
                        <a:pt x="133" y="1748"/>
                      </a:lnTo>
                      <a:lnTo>
                        <a:pt x="122" y="1764"/>
                      </a:lnTo>
                      <a:lnTo>
                        <a:pt x="112" y="1781"/>
                      </a:lnTo>
                      <a:lnTo>
                        <a:pt x="109" y="1811"/>
                      </a:lnTo>
                      <a:lnTo>
                        <a:pt x="93" y="1814"/>
                      </a:lnTo>
                      <a:lnTo>
                        <a:pt x="40" y="1873"/>
                      </a:lnTo>
                      <a:lnTo>
                        <a:pt x="14" y="1943"/>
                      </a:lnTo>
                      <a:lnTo>
                        <a:pt x="1" y="2009"/>
                      </a:lnTo>
                      <a:lnTo>
                        <a:pt x="0" y="2027"/>
                      </a:lnTo>
                      <a:lnTo>
                        <a:pt x="17" y="2046"/>
                      </a:lnTo>
                      <a:lnTo>
                        <a:pt x="33" y="2062"/>
                      </a:lnTo>
                      <a:lnTo>
                        <a:pt x="47" y="2077"/>
                      </a:lnTo>
                      <a:lnTo>
                        <a:pt x="81" y="2140"/>
                      </a:lnTo>
                      <a:lnTo>
                        <a:pt x="80" y="2154"/>
                      </a:lnTo>
                      <a:lnTo>
                        <a:pt x="76" y="2170"/>
                      </a:lnTo>
                      <a:lnTo>
                        <a:pt x="69" y="2188"/>
                      </a:lnTo>
                      <a:lnTo>
                        <a:pt x="60" y="2209"/>
                      </a:lnTo>
                      <a:lnTo>
                        <a:pt x="59" y="2230"/>
                      </a:lnTo>
                      <a:lnTo>
                        <a:pt x="58" y="2245"/>
                      </a:lnTo>
                      <a:lnTo>
                        <a:pt x="61" y="2241"/>
                      </a:lnTo>
                      <a:lnTo>
                        <a:pt x="67" y="2257"/>
                      </a:lnTo>
                      <a:lnTo>
                        <a:pt x="78" y="2336"/>
                      </a:lnTo>
                      <a:lnTo>
                        <a:pt x="79" y="2357"/>
                      </a:lnTo>
                      <a:lnTo>
                        <a:pt x="78" y="2379"/>
                      </a:lnTo>
                      <a:lnTo>
                        <a:pt x="72" y="2442"/>
                      </a:lnTo>
                      <a:lnTo>
                        <a:pt x="64" y="2478"/>
                      </a:lnTo>
                      <a:lnTo>
                        <a:pt x="122" y="2600"/>
                      </a:lnTo>
                      <a:lnTo>
                        <a:pt x="91" y="2501"/>
                      </a:lnTo>
                      <a:lnTo>
                        <a:pt x="109" y="2429"/>
                      </a:lnTo>
                      <a:lnTo>
                        <a:pt x="105" y="2412"/>
                      </a:lnTo>
                      <a:lnTo>
                        <a:pt x="102" y="2390"/>
                      </a:lnTo>
                      <a:lnTo>
                        <a:pt x="101" y="2369"/>
                      </a:lnTo>
                      <a:lnTo>
                        <a:pt x="103" y="2349"/>
                      </a:lnTo>
                      <a:lnTo>
                        <a:pt x="144" y="2451"/>
                      </a:lnTo>
                      <a:lnTo>
                        <a:pt x="140" y="2430"/>
                      </a:lnTo>
                      <a:lnTo>
                        <a:pt x="136" y="2410"/>
                      </a:lnTo>
                      <a:lnTo>
                        <a:pt x="133" y="2390"/>
                      </a:lnTo>
                      <a:lnTo>
                        <a:pt x="130" y="2371"/>
                      </a:lnTo>
                      <a:lnTo>
                        <a:pt x="126" y="2352"/>
                      </a:lnTo>
                      <a:lnTo>
                        <a:pt x="121" y="2333"/>
                      </a:lnTo>
                      <a:lnTo>
                        <a:pt x="115" y="2314"/>
                      </a:lnTo>
                      <a:lnTo>
                        <a:pt x="108" y="2295"/>
                      </a:lnTo>
                      <a:lnTo>
                        <a:pt x="105" y="2312"/>
                      </a:lnTo>
                      <a:lnTo>
                        <a:pt x="91" y="2323"/>
                      </a:lnTo>
                      <a:lnTo>
                        <a:pt x="97" y="2259"/>
                      </a:lnTo>
                      <a:lnTo>
                        <a:pt x="135" y="2196"/>
                      </a:lnTo>
                      <a:lnTo>
                        <a:pt x="163" y="2164"/>
                      </a:lnTo>
                      <a:lnTo>
                        <a:pt x="171" y="2181"/>
                      </a:lnTo>
                      <a:lnTo>
                        <a:pt x="173" y="2198"/>
                      </a:lnTo>
                      <a:lnTo>
                        <a:pt x="171" y="2215"/>
                      </a:lnTo>
                      <a:lnTo>
                        <a:pt x="167" y="2232"/>
                      </a:lnTo>
                      <a:lnTo>
                        <a:pt x="159" y="2249"/>
                      </a:lnTo>
                      <a:lnTo>
                        <a:pt x="151" y="2266"/>
                      </a:lnTo>
                      <a:lnTo>
                        <a:pt x="142" y="2283"/>
                      </a:lnTo>
                      <a:lnTo>
                        <a:pt x="133" y="2299"/>
                      </a:lnTo>
                      <a:lnTo>
                        <a:pt x="149" y="2455"/>
                      </a:lnTo>
                      <a:lnTo>
                        <a:pt x="157" y="2460"/>
                      </a:lnTo>
                      <a:lnTo>
                        <a:pt x="153" y="2437"/>
                      </a:lnTo>
                      <a:lnTo>
                        <a:pt x="150" y="2416"/>
                      </a:lnTo>
                      <a:lnTo>
                        <a:pt x="148" y="2396"/>
                      </a:lnTo>
                      <a:lnTo>
                        <a:pt x="147" y="2377"/>
                      </a:lnTo>
                      <a:lnTo>
                        <a:pt x="148" y="2359"/>
                      </a:lnTo>
                      <a:lnTo>
                        <a:pt x="165" y="2290"/>
                      </a:lnTo>
                      <a:lnTo>
                        <a:pt x="197" y="2236"/>
                      </a:lnTo>
                      <a:lnTo>
                        <a:pt x="213" y="2224"/>
                      </a:lnTo>
                      <a:lnTo>
                        <a:pt x="229" y="2211"/>
                      </a:lnTo>
                      <a:lnTo>
                        <a:pt x="286" y="2169"/>
                      </a:lnTo>
                      <a:lnTo>
                        <a:pt x="338" y="2153"/>
                      </a:lnTo>
                      <a:lnTo>
                        <a:pt x="352" y="2155"/>
                      </a:lnTo>
                      <a:lnTo>
                        <a:pt x="365" y="2161"/>
                      </a:lnTo>
                      <a:lnTo>
                        <a:pt x="379" y="2170"/>
                      </a:lnTo>
                      <a:lnTo>
                        <a:pt x="393" y="2183"/>
                      </a:lnTo>
                      <a:lnTo>
                        <a:pt x="436" y="2200"/>
                      </a:lnTo>
                      <a:lnTo>
                        <a:pt x="459" y="2236"/>
                      </a:lnTo>
                      <a:lnTo>
                        <a:pt x="481" y="2241"/>
                      </a:lnTo>
                      <a:lnTo>
                        <a:pt x="501" y="2246"/>
                      </a:lnTo>
                      <a:lnTo>
                        <a:pt x="566" y="2292"/>
                      </a:lnTo>
                      <a:lnTo>
                        <a:pt x="578" y="2310"/>
                      </a:lnTo>
                      <a:lnTo>
                        <a:pt x="630" y="2336"/>
                      </a:lnTo>
                      <a:lnTo>
                        <a:pt x="659" y="2377"/>
                      </a:lnTo>
                      <a:lnTo>
                        <a:pt x="685" y="2375"/>
                      </a:lnTo>
                      <a:lnTo>
                        <a:pt x="686" y="2398"/>
                      </a:lnTo>
                      <a:lnTo>
                        <a:pt x="689" y="2419"/>
                      </a:lnTo>
                      <a:lnTo>
                        <a:pt x="698" y="2436"/>
                      </a:lnTo>
                      <a:lnTo>
                        <a:pt x="713" y="2450"/>
                      </a:lnTo>
                      <a:lnTo>
                        <a:pt x="731" y="2514"/>
                      </a:lnTo>
                      <a:lnTo>
                        <a:pt x="819" y="2643"/>
                      </a:lnTo>
                      <a:lnTo>
                        <a:pt x="878" y="2680"/>
                      </a:lnTo>
                      <a:lnTo>
                        <a:pt x="896" y="2732"/>
                      </a:lnTo>
                      <a:lnTo>
                        <a:pt x="913" y="2744"/>
                      </a:lnTo>
                      <a:lnTo>
                        <a:pt x="929" y="2758"/>
                      </a:lnTo>
                      <a:lnTo>
                        <a:pt x="943" y="2772"/>
                      </a:lnTo>
                      <a:lnTo>
                        <a:pt x="956" y="2787"/>
                      </a:lnTo>
                      <a:lnTo>
                        <a:pt x="970" y="2800"/>
                      </a:lnTo>
                      <a:lnTo>
                        <a:pt x="985" y="2813"/>
                      </a:lnTo>
                      <a:lnTo>
                        <a:pt x="1001" y="2824"/>
                      </a:lnTo>
                      <a:lnTo>
                        <a:pt x="1020" y="2831"/>
                      </a:lnTo>
                      <a:lnTo>
                        <a:pt x="1043" y="2836"/>
                      </a:lnTo>
                      <a:lnTo>
                        <a:pt x="1047" y="2877"/>
                      </a:lnTo>
                      <a:lnTo>
                        <a:pt x="1064" y="2853"/>
                      </a:lnTo>
                      <a:lnTo>
                        <a:pt x="1068" y="2882"/>
                      </a:lnTo>
                      <a:lnTo>
                        <a:pt x="1088" y="2886"/>
                      </a:lnTo>
                      <a:lnTo>
                        <a:pt x="1105" y="2949"/>
                      </a:lnTo>
                      <a:lnTo>
                        <a:pt x="1105" y="2965"/>
                      </a:lnTo>
                      <a:lnTo>
                        <a:pt x="1105" y="2982"/>
                      </a:lnTo>
                      <a:lnTo>
                        <a:pt x="1104" y="2998"/>
                      </a:lnTo>
                      <a:lnTo>
                        <a:pt x="1116" y="3062"/>
                      </a:lnTo>
                      <a:lnTo>
                        <a:pt x="1137" y="3092"/>
                      </a:lnTo>
                      <a:lnTo>
                        <a:pt x="1146" y="3107"/>
                      </a:lnTo>
                      <a:lnTo>
                        <a:pt x="1158" y="3122"/>
                      </a:lnTo>
                      <a:lnTo>
                        <a:pt x="1172" y="3136"/>
                      </a:lnTo>
                      <a:lnTo>
                        <a:pt x="1187" y="3150"/>
                      </a:lnTo>
                      <a:lnTo>
                        <a:pt x="1203" y="3164"/>
                      </a:lnTo>
                      <a:lnTo>
                        <a:pt x="1217" y="3177"/>
                      </a:lnTo>
                      <a:lnTo>
                        <a:pt x="1229" y="3192"/>
                      </a:lnTo>
                      <a:lnTo>
                        <a:pt x="1238" y="3206"/>
                      </a:lnTo>
                      <a:lnTo>
                        <a:pt x="1243" y="3221"/>
                      </a:lnTo>
                      <a:lnTo>
                        <a:pt x="1243" y="3237"/>
                      </a:lnTo>
                      <a:lnTo>
                        <a:pt x="1204" y="3260"/>
                      </a:lnTo>
                      <a:lnTo>
                        <a:pt x="1178" y="3301"/>
                      </a:lnTo>
                      <a:lnTo>
                        <a:pt x="1195" y="3319"/>
                      </a:lnTo>
                      <a:lnTo>
                        <a:pt x="1205" y="3334"/>
                      </a:lnTo>
                      <a:lnTo>
                        <a:pt x="1208" y="3346"/>
                      </a:lnTo>
                      <a:lnTo>
                        <a:pt x="1204" y="3357"/>
                      </a:lnTo>
                      <a:lnTo>
                        <a:pt x="1194" y="3371"/>
                      </a:lnTo>
                      <a:lnTo>
                        <a:pt x="1177" y="3388"/>
                      </a:lnTo>
                      <a:lnTo>
                        <a:pt x="1166" y="3406"/>
                      </a:lnTo>
                      <a:lnTo>
                        <a:pt x="1158" y="3419"/>
                      </a:lnTo>
                      <a:lnTo>
                        <a:pt x="1153" y="3429"/>
                      </a:lnTo>
                      <a:lnTo>
                        <a:pt x="1150" y="3437"/>
                      </a:lnTo>
                      <a:lnTo>
                        <a:pt x="1152" y="3447"/>
                      </a:lnTo>
                      <a:lnTo>
                        <a:pt x="1157" y="3459"/>
                      </a:lnTo>
                      <a:lnTo>
                        <a:pt x="1167" y="3477"/>
                      </a:lnTo>
                      <a:lnTo>
                        <a:pt x="1169" y="3504"/>
                      </a:lnTo>
                      <a:lnTo>
                        <a:pt x="1173" y="3523"/>
                      </a:lnTo>
                      <a:lnTo>
                        <a:pt x="1180" y="3537"/>
                      </a:lnTo>
                      <a:lnTo>
                        <a:pt x="1194" y="3550"/>
                      </a:lnTo>
                      <a:lnTo>
                        <a:pt x="1204" y="3565"/>
                      </a:lnTo>
                      <a:lnTo>
                        <a:pt x="1185" y="3578"/>
                      </a:lnTo>
                      <a:lnTo>
                        <a:pt x="1186" y="3603"/>
                      </a:lnTo>
                      <a:lnTo>
                        <a:pt x="1195" y="3622"/>
                      </a:lnTo>
                      <a:lnTo>
                        <a:pt x="1207" y="3636"/>
                      </a:lnTo>
                      <a:lnTo>
                        <a:pt x="1222" y="3647"/>
                      </a:lnTo>
                      <a:lnTo>
                        <a:pt x="1236" y="3658"/>
                      </a:lnTo>
                      <a:lnTo>
                        <a:pt x="1247" y="3670"/>
                      </a:lnTo>
                      <a:lnTo>
                        <a:pt x="1252" y="3685"/>
                      </a:lnTo>
                      <a:lnTo>
                        <a:pt x="1185" y="3725"/>
                      </a:lnTo>
                      <a:lnTo>
                        <a:pt x="1176" y="3701"/>
                      </a:lnTo>
                      <a:lnTo>
                        <a:pt x="1157" y="3698"/>
                      </a:lnTo>
                      <a:lnTo>
                        <a:pt x="1139" y="3691"/>
                      </a:lnTo>
                      <a:lnTo>
                        <a:pt x="1122" y="3683"/>
                      </a:lnTo>
                      <a:lnTo>
                        <a:pt x="1104" y="3673"/>
                      </a:lnTo>
                      <a:lnTo>
                        <a:pt x="1087" y="3663"/>
                      </a:lnTo>
                      <a:lnTo>
                        <a:pt x="1070" y="3653"/>
                      </a:lnTo>
                      <a:lnTo>
                        <a:pt x="1053" y="3646"/>
                      </a:lnTo>
                      <a:lnTo>
                        <a:pt x="1036" y="3641"/>
                      </a:lnTo>
                      <a:lnTo>
                        <a:pt x="1019" y="3639"/>
                      </a:lnTo>
                      <a:lnTo>
                        <a:pt x="1003" y="3642"/>
                      </a:lnTo>
                      <a:lnTo>
                        <a:pt x="1068" y="3845"/>
                      </a:lnTo>
                      <a:lnTo>
                        <a:pt x="1087" y="3844"/>
                      </a:lnTo>
                      <a:lnTo>
                        <a:pt x="1107" y="3844"/>
                      </a:lnTo>
                      <a:lnTo>
                        <a:pt x="1127" y="3844"/>
                      </a:lnTo>
                      <a:lnTo>
                        <a:pt x="1148" y="3845"/>
                      </a:lnTo>
                      <a:lnTo>
                        <a:pt x="1168" y="3845"/>
                      </a:lnTo>
                      <a:lnTo>
                        <a:pt x="1179" y="3835"/>
                      </a:lnTo>
                      <a:lnTo>
                        <a:pt x="1183" y="3820"/>
                      </a:lnTo>
                      <a:lnTo>
                        <a:pt x="1180" y="3800"/>
                      </a:lnTo>
                      <a:lnTo>
                        <a:pt x="1189" y="3766"/>
                      </a:lnTo>
                      <a:lnTo>
                        <a:pt x="1255" y="3813"/>
                      </a:lnTo>
                      <a:lnTo>
                        <a:pt x="1294" y="3863"/>
                      </a:lnTo>
                      <a:lnTo>
                        <a:pt x="1306" y="3878"/>
                      </a:lnTo>
                      <a:lnTo>
                        <a:pt x="3495" y="3877"/>
                      </a:lnTo>
                      <a:lnTo>
                        <a:pt x="3464" y="3756"/>
                      </a:lnTo>
                      <a:lnTo>
                        <a:pt x="3510" y="3668"/>
                      </a:lnTo>
                      <a:lnTo>
                        <a:pt x="3475" y="3583"/>
                      </a:lnTo>
                      <a:lnTo>
                        <a:pt x="3545" y="3557"/>
                      </a:lnTo>
                      <a:lnTo>
                        <a:pt x="3698" y="3752"/>
                      </a:lnTo>
                      <a:lnTo>
                        <a:pt x="3718" y="3753"/>
                      </a:lnTo>
                      <a:lnTo>
                        <a:pt x="3777" y="3742"/>
                      </a:lnTo>
                      <a:lnTo>
                        <a:pt x="3821" y="3692"/>
                      </a:lnTo>
                      <a:lnTo>
                        <a:pt x="3819" y="3674"/>
                      </a:lnTo>
                      <a:lnTo>
                        <a:pt x="3814" y="3656"/>
                      </a:lnTo>
                      <a:lnTo>
                        <a:pt x="3808" y="3638"/>
                      </a:lnTo>
                      <a:lnTo>
                        <a:pt x="3800" y="3620"/>
                      </a:lnTo>
                      <a:lnTo>
                        <a:pt x="3793" y="3602"/>
                      </a:lnTo>
                      <a:lnTo>
                        <a:pt x="3787" y="3585"/>
                      </a:lnTo>
                      <a:lnTo>
                        <a:pt x="3782" y="3568"/>
                      </a:lnTo>
                      <a:lnTo>
                        <a:pt x="3781" y="3552"/>
                      </a:lnTo>
                      <a:lnTo>
                        <a:pt x="3806" y="3527"/>
                      </a:lnTo>
                      <a:lnTo>
                        <a:pt x="3788" y="3455"/>
                      </a:lnTo>
                      <a:lnTo>
                        <a:pt x="3796" y="3396"/>
                      </a:lnTo>
                      <a:lnTo>
                        <a:pt x="3801" y="3335"/>
                      </a:lnTo>
                      <a:lnTo>
                        <a:pt x="3802" y="3315"/>
                      </a:lnTo>
                      <a:lnTo>
                        <a:pt x="3802" y="3295"/>
                      </a:lnTo>
                      <a:lnTo>
                        <a:pt x="3794" y="3217"/>
                      </a:lnTo>
                      <a:lnTo>
                        <a:pt x="3770" y="3142"/>
                      </a:lnTo>
                      <a:lnTo>
                        <a:pt x="3741" y="3090"/>
                      </a:lnTo>
                      <a:lnTo>
                        <a:pt x="3729" y="3071"/>
                      </a:lnTo>
                      <a:lnTo>
                        <a:pt x="3693" y="3022"/>
                      </a:lnTo>
                      <a:lnTo>
                        <a:pt x="3638" y="2967"/>
                      </a:lnTo>
                      <a:lnTo>
                        <a:pt x="3573" y="2920"/>
                      </a:lnTo>
                      <a:lnTo>
                        <a:pt x="3554" y="2910"/>
                      </a:lnTo>
                      <a:lnTo>
                        <a:pt x="3506" y="2872"/>
                      </a:lnTo>
                      <a:lnTo>
                        <a:pt x="3495" y="2842"/>
                      </a:lnTo>
                      <a:lnTo>
                        <a:pt x="3513" y="2833"/>
                      </a:lnTo>
                      <a:lnTo>
                        <a:pt x="3530" y="2829"/>
                      </a:lnTo>
                      <a:lnTo>
                        <a:pt x="3547" y="2828"/>
                      </a:lnTo>
                      <a:lnTo>
                        <a:pt x="3563" y="2830"/>
                      </a:lnTo>
                      <a:lnTo>
                        <a:pt x="3579" y="2833"/>
                      </a:lnTo>
                      <a:lnTo>
                        <a:pt x="3596" y="2836"/>
                      </a:lnTo>
                      <a:lnTo>
                        <a:pt x="3612" y="2838"/>
                      </a:lnTo>
                      <a:lnTo>
                        <a:pt x="3629" y="2838"/>
                      </a:lnTo>
                      <a:lnTo>
                        <a:pt x="3639" y="2821"/>
                      </a:lnTo>
                      <a:lnTo>
                        <a:pt x="3650" y="2817"/>
                      </a:lnTo>
                      <a:close/>
                    </a:path>
                  </a:pathLst>
                </a:custGeom>
                <a:noFill/>
                <a:ln w="12675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0" name="Group 304"/>
              <p:cNvGrpSpPr>
                <a:grpSpLocks/>
              </p:cNvGrpSpPr>
              <p:nvPr/>
            </p:nvGrpSpPr>
            <p:grpSpPr bwMode="auto">
              <a:xfrm>
                <a:off x="3610" y="9798"/>
                <a:ext cx="338" cy="340"/>
                <a:chOff x="3610" y="9798"/>
                <a:chExt cx="338" cy="340"/>
              </a:xfrm>
            </p:grpSpPr>
            <p:sp>
              <p:nvSpPr>
                <p:cNvPr id="1460" name="Freeform 305"/>
                <p:cNvSpPr>
                  <a:spLocks/>
                </p:cNvSpPr>
                <p:nvPr/>
              </p:nvSpPr>
              <p:spPr bwMode="auto">
                <a:xfrm>
                  <a:off x="3610" y="9798"/>
                  <a:ext cx="338" cy="340"/>
                </a:xfrm>
                <a:custGeom>
                  <a:avLst/>
                  <a:gdLst>
                    <a:gd name="T0" fmla="+- 0 3681 3610"/>
                    <a:gd name="T1" fmla="*/ T0 w 338"/>
                    <a:gd name="T2" fmla="+- 0 9798 9798"/>
                    <a:gd name="T3" fmla="*/ 9798 h 340"/>
                    <a:gd name="T4" fmla="+- 0 3633 3610"/>
                    <a:gd name="T5" fmla="*/ T4 w 338"/>
                    <a:gd name="T6" fmla="+- 0 9811 9798"/>
                    <a:gd name="T7" fmla="*/ 9811 h 340"/>
                    <a:gd name="T8" fmla="+- 0 3610 3610"/>
                    <a:gd name="T9" fmla="*/ T8 w 338"/>
                    <a:gd name="T10" fmla="+- 0 9857 9798"/>
                    <a:gd name="T11" fmla="*/ 9857 h 340"/>
                    <a:gd name="T12" fmla="+- 0 3611 3610"/>
                    <a:gd name="T13" fmla="*/ T12 w 338"/>
                    <a:gd name="T14" fmla="+- 0 9896 9798"/>
                    <a:gd name="T15" fmla="*/ 9896 h 340"/>
                    <a:gd name="T16" fmla="+- 0 3786 3610"/>
                    <a:gd name="T17" fmla="*/ T16 w 338"/>
                    <a:gd name="T18" fmla="+- 0 10061 9798"/>
                    <a:gd name="T19" fmla="*/ 10061 h 340"/>
                    <a:gd name="T20" fmla="+- 0 3865 3610"/>
                    <a:gd name="T21" fmla="*/ T20 w 338"/>
                    <a:gd name="T22" fmla="+- 0 10138 9798"/>
                    <a:gd name="T23" fmla="*/ 10138 h 340"/>
                    <a:gd name="T24" fmla="+- 0 3922 3610"/>
                    <a:gd name="T25" fmla="*/ T24 w 338"/>
                    <a:gd name="T26" fmla="+- 0 10114 9798"/>
                    <a:gd name="T27" fmla="*/ 10114 h 340"/>
                    <a:gd name="T28" fmla="+- 0 3948 3610"/>
                    <a:gd name="T29" fmla="*/ T28 w 338"/>
                    <a:gd name="T30" fmla="+- 0 10075 9798"/>
                    <a:gd name="T31" fmla="*/ 10075 h 340"/>
                    <a:gd name="T32" fmla="+- 0 3947 3610"/>
                    <a:gd name="T33" fmla="*/ T32 w 338"/>
                    <a:gd name="T34" fmla="+- 0 10023 9798"/>
                    <a:gd name="T35" fmla="*/ 10023 h 340"/>
                    <a:gd name="T36" fmla="+- 0 3854 3610"/>
                    <a:gd name="T37" fmla="*/ T36 w 338"/>
                    <a:gd name="T38" fmla="+- 0 9882 9798"/>
                    <a:gd name="T39" fmla="*/ 9882 h 340"/>
                    <a:gd name="T40" fmla="+- 0 3817 3610"/>
                    <a:gd name="T41" fmla="*/ T40 w 338"/>
                    <a:gd name="T42" fmla="+- 0 9873 9798"/>
                    <a:gd name="T43" fmla="*/ 9873 h 340"/>
                    <a:gd name="T44" fmla="+- 0 3735 3610"/>
                    <a:gd name="T45" fmla="*/ T44 w 338"/>
                    <a:gd name="T46" fmla="+- 0 9828 9798"/>
                    <a:gd name="T47" fmla="*/ 9828 h 340"/>
                    <a:gd name="T48" fmla="+- 0 3681 3610"/>
                    <a:gd name="T49" fmla="*/ T48 w 338"/>
                    <a:gd name="T50" fmla="+- 0 9798 9798"/>
                    <a:gd name="T51" fmla="*/ 9798 h 34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338" h="340">
                      <a:moveTo>
                        <a:pt x="71" y="0"/>
                      </a:moveTo>
                      <a:lnTo>
                        <a:pt x="23" y="13"/>
                      </a:lnTo>
                      <a:lnTo>
                        <a:pt x="0" y="59"/>
                      </a:lnTo>
                      <a:lnTo>
                        <a:pt x="1" y="98"/>
                      </a:lnTo>
                      <a:lnTo>
                        <a:pt x="176" y="263"/>
                      </a:lnTo>
                      <a:lnTo>
                        <a:pt x="255" y="340"/>
                      </a:lnTo>
                      <a:lnTo>
                        <a:pt x="312" y="316"/>
                      </a:lnTo>
                      <a:lnTo>
                        <a:pt x="338" y="277"/>
                      </a:lnTo>
                      <a:lnTo>
                        <a:pt x="337" y="225"/>
                      </a:lnTo>
                      <a:lnTo>
                        <a:pt x="244" y="84"/>
                      </a:lnTo>
                      <a:lnTo>
                        <a:pt x="207" y="75"/>
                      </a:lnTo>
                      <a:lnTo>
                        <a:pt x="125" y="30"/>
                      </a:lnTo>
                      <a:lnTo>
                        <a:pt x="71" y="0"/>
                      </a:lnTo>
                    </a:path>
                  </a:pathLst>
                </a:custGeom>
                <a:solidFill>
                  <a:srgbClr val="00A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1" name="Group 306"/>
              <p:cNvGrpSpPr>
                <a:grpSpLocks/>
              </p:cNvGrpSpPr>
              <p:nvPr/>
            </p:nvGrpSpPr>
            <p:grpSpPr bwMode="auto">
              <a:xfrm>
                <a:off x="3610" y="9798"/>
                <a:ext cx="338" cy="340"/>
                <a:chOff x="3610" y="9798"/>
                <a:chExt cx="338" cy="340"/>
              </a:xfrm>
            </p:grpSpPr>
            <p:sp>
              <p:nvSpPr>
                <p:cNvPr id="1459" name="Freeform 307"/>
                <p:cNvSpPr>
                  <a:spLocks/>
                </p:cNvSpPr>
                <p:nvPr/>
              </p:nvSpPr>
              <p:spPr bwMode="auto">
                <a:xfrm>
                  <a:off x="3610" y="9798"/>
                  <a:ext cx="338" cy="340"/>
                </a:xfrm>
                <a:custGeom>
                  <a:avLst/>
                  <a:gdLst>
                    <a:gd name="T0" fmla="+- 0 3786 3610"/>
                    <a:gd name="T1" fmla="*/ T0 w 338"/>
                    <a:gd name="T2" fmla="+- 0 10061 9798"/>
                    <a:gd name="T3" fmla="*/ 10061 h 340"/>
                    <a:gd name="T4" fmla="+- 0 3611 3610"/>
                    <a:gd name="T5" fmla="*/ T4 w 338"/>
                    <a:gd name="T6" fmla="+- 0 9896 9798"/>
                    <a:gd name="T7" fmla="*/ 9896 h 340"/>
                    <a:gd name="T8" fmla="+- 0 3610 3610"/>
                    <a:gd name="T9" fmla="*/ T8 w 338"/>
                    <a:gd name="T10" fmla="+- 0 9857 9798"/>
                    <a:gd name="T11" fmla="*/ 9857 h 340"/>
                    <a:gd name="T12" fmla="+- 0 3633 3610"/>
                    <a:gd name="T13" fmla="*/ T12 w 338"/>
                    <a:gd name="T14" fmla="+- 0 9811 9798"/>
                    <a:gd name="T15" fmla="*/ 9811 h 340"/>
                    <a:gd name="T16" fmla="+- 0 3681 3610"/>
                    <a:gd name="T17" fmla="*/ T16 w 338"/>
                    <a:gd name="T18" fmla="+- 0 9798 9798"/>
                    <a:gd name="T19" fmla="*/ 9798 h 340"/>
                    <a:gd name="T20" fmla="+- 0 3735 3610"/>
                    <a:gd name="T21" fmla="*/ T20 w 338"/>
                    <a:gd name="T22" fmla="+- 0 9828 9798"/>
                    <a:gd name="T23" fmla="*/ 9828 h 340"/>
                    <a:gd name="T24" fmla="+- 0 3773 3610"/>
                    <a:gd name="T25" fmla="*/ T24 w 338"/>
                    <a:gd name="T26" fmla="+- 0 9849 9798"/>
                    <a:gd name="T27" fmla="*/ 9849 h 340"/>
                    <a:gd name="T28" fmla="+- 0 3817 3610"/>
                    <a:gd name="T29" fmla="*/ T28 w 338"/>
                    <a:gd name="T30" fmla="+- 0 9873 9798"/>
                    <a:gd name="T31" fmla="*/ 9873 h 340"/>
                    <a:gd name="T32" fmla="+- 0 3854 3610"/>
                    <a:gd name="T33" fmla="*/ T32 w 338"/>
                    <a:gd name="T34" fmla="+- 0 9882 9798"/>
                    <a:gd name="T35" fmla="*/ 9882 h 340"/>
                    <a:gd name="T36" fmla="+- 0 3947 3610"/>
                    <a:gd name="T37" fmla="*/ T36 w 338"/>
                    <a:gd name="T38" fmla="+- 0 10023 9798"/>
                    <a:gd name="T39" fmla="*/ 10023 h 340"/>
                    <a:gd name="T40" fmla="+- 0 3948 3610"/>
                    <a:gd name="T41" fmla="*/ T40 w 338"/>
                    <a:gd name="T42" fmla="+- 0 10075 9798"/>
                    <a:gd name="T43" fmla="*/ 10075 h 340"/>
                    <a:gd name="T44" fmla="+- 0 3922 3610"/>
                    <a:gd name="T45" fmla="*/ T44 w 338"/>
                    <a:gd name="T46" fmla="+- 0 10114 9798"/>
                    <a:gd name="T47" fmla="*/ 10114 h 340"/>
                    <a:gd name="T48" fmla="+- 0 3865 3610"/>
                    <a:gd name="T49" fmla="*/ T48 w 338"/>
                    <a:gd name="T50" fmla="+- 0 10138 9798"/>
                    <a:gd name="T51" fmla="*/ 10138 h 340"/>
                    <a:gd name="T52" fmla="+- 0 3786 3610"/>
                    <a:gd name="T53" fmla="*/ T52 w 338"/>
                    <a:gd name="T54" fmla="+- 0 10061 9798"/>
                    <a:gd name="T55" fmla="*/ 10061 h 34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338" h="340">
                      <a:moveTo>
                        <a:pt x="176" y="263"/>
                      </a:moveTo>
                      <a:lnTo>
                        <a:pt x="1" y="98"/>
                      </a:lnTo>
                      <a:lnTo>
                        <a:pt x="0" y="59"/>
                      </a:lnTo>
                      <a:lnTo>
                        <a:pt x="23" y="13"/>
                      </a:lnTo>
                      <a:lnTo>
                        <a:pt x="71" y="0"/>
                      </a:lnTo>
                      <a:lnTo>
                        <a:pt x="125" y="30"/>
                      </a:lnTo>
                      <a:lnTo>
                        <a:pt x="163" y="51"/>
                      </a:lnTo>
                      <a:lnTo>
                        <a:pt x="207" y="75"/>
                      </a:lnTo>
                      <a:lnTo>
                        <a:pt x="244" y="84"/>
                      </a:lnTo>
                      <a:lnTo>
                        <a:pt x="337" y="225"/>
                      </a:lnTo>
                      <a:lnTo>
                        <a:pt x="338" y="277"/>
                      </a:lnTo>
                      <a:lnTo>
                        <a:pt x="312" y="316"/>
                      </a:lnTo>
                      <a:lnTo>
                        <a:pt x="255" y="340"/>
                      </a:lnTo>
                      <a:lnTo>
                        <a:pt x="176" y="263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E309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332" name="Picture 308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4" y="8792"/>
                  <a:ext cx="1528" cy="29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82" name="Group 309"/>
              <p:cNvGrpSpPr>
                <a:grpSpLocks/>
              </p:cNvGrpSpPr>
              <p:nvPr/>
            </p:nvGrpSpPr>
            <p:grpSpPr bwMode="auto">
              <a:xfrm>
                <a:off x="1998" y="4973"/>
                <a:ext cx="3157" cy="2288"/>
                <a:chOff x="1998" y="4973"/>
                <a:chExt cx="3157" cy="2288"/>
              </a:xfrm>
            </p:grpSpPr>
            <p:sp>
              <p:nvSpPr>
                <p:cNvPr id="1457" name="Freeform 310"/>
                <p:cNvSpPr>
                  <a:spLocks/>
                </p:cNvSpPr>
                <p:nvPr/>
              </p:nvSpPr>
              <p:spPr bwMode="auto">
                <a:xfrm>
                  <a:off x="1998" y="4973"/>
                  <a:ext cx="3157" cy="2288"/>
                </a:xfrm>
                <a:custGeom>
                  <a:avLst/>
                  <a:gdLst>
                    <a:gd name="T0" fmla="+- 0 4632 1998"/>
                    <a:gd name="T1" fmla="*/ T0 w 3157"/>
                    <a:gd name="T2" fmla="+- 0 6780 4973"/>
                    <a:gd name="T3" fmla="*/ 6780 h 2288"/>
                    <a:gd name="T4" fmla="+- 0 3913 1998"/>
                    <a:gd name="T5" fmla="*/ T4 w 3157"/>
                    <a:gd name="T6" fmla="+- 0 6780 4973"/>
                    <a:gd name="T7" fmla="*/ 6780 h 2288"/>
                    <a:gd name="T8" fmla="+- 0 4145 1998"/>
                    <a:gd name="T9" fmla="*/ T8 w 3157"/>
                    <a:gd name="T10" fmla="+- 0 6955 4973"/>
                    <a:gd name="T11" fmla="*/ 6955 h 2288"/>
                    <a:gd name="T12" fmla="+- 0 4561 1998"/>
                    <a:gd name="T13" fmla="*/ T12 w 3157"/>
                    <a:gd name="T14" fmla="+- 0 7226 4973"/>
                    <a:gd name="T15" fmla="*/ 7226 h 2288"/>
                    <a:gd name="T16" fmla="+- 0 4927 1998"/>
                    <a:gd name="T17" fmla="*/ T16 w 3157"/>
                    <a:gd name="T18" fmla="+- 0 7261 4973"/>
                    <a:gd name="T19" fmla="*/ 7261 h 2288"/>
                    <a:gd name="T20" fmla="+- 0 5155 1998"/>
                    <a:gd name="T21" fmla="*/ T20 w 3157"/>
                    <a:gd name="T22" fmla="+- 0 7179 4973"/>
                    <a:gd name="T23" fmla="*/ 7179 h 2288"/>
                    <a:gd name="T24" fmla="+- 0 4958 1998"/>
                    <a:gd name="T25" fmla="*/ T24 w 3157"/>
                    <a:gd name="T26" fmla="+- 0 6965 4973"/>
                    <a:gd name="T27" fmla="*/ 6965 h 2288"/>
                    <a:gd name="T28" fmla="+- 0 4771 1998"/>
                    <a:gd name="T29" fmla="*/ T28 w 3157"/>
                    <a:gd name="T30" fmla="+- 0 6833 4973"/>
                    <a:gd name="T31" fmla="*/ 6833 h 2288"/>
                    <a:gd name="T32" fmla="+- 0 4632 1998"/>
                    <a:gd name="T33" fmla="*/ T32 w 3157"/>
                    <a:gd name="T34" fmla="+- 0 6780 4973"/>
                    <a:gd name="T35" fmla="*/ 6780 h 228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3157" h="2288">
                      <a:moveTo>
                        <a:pt x="2634" y="1807"/>
                      </a:moveTo>
                      <a:lnTo>
                        <a:pt x="1915" y="1807"/>
                      </a:lnTo>
                      <a:lnTo>
                        <a:pt x="2147" y="1982"/>
                      </a:lnTo>
                      <a:lnTo>
                        <a:pt x="2563" y="2253"/>
                      </a:lnTo>
                      <a:lnTo>
                        <a:pt x="2929" y="2288"/>
                      </a:lnTo>
                      <a:lnTo>
                        <a:pt x="3157" y="2206"/>
                      </a:lnTo>
                      <a:lnTo>
                        <a:pt x="2960" y="1992"/>
                      </a:lnTo>
                      <a:lnTo>
                        <a:pt x="2773" y="1860"/>
                      </a:lnTo>
                      <a:lnTo>
                        <a:pt x="2634" y="1807"/>
                      </a:lnTo>
                    </a:path>
                  </a:pathLst>
                </a:custGeom>
                <a:solidFill>
                  <a:srgbClr val="5859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8" name="Freeform 311"/>
                <p:cNvSpPr>
                  <a:spLocks/>
                </p:cNvSpPr>
                <p:nvPr/>
              </p:nvSpPr>
              <p:spPr bwMode="auto">
                <a:xfrm>
                  <a:off x="1998" y="4973"/>
                  <a:ext cx="3157" cy="2288"/>
                </a:xfrm>
                <a:custGeom>
                  <a:avLst/>
                  <a:gdLst>
                    <a:gd name="T0" fmla="+- 0 1998 1998"/>
                    <a:gd name="T1" fmla="*/ T0 w 3157"/>
                    <a:gd name="T2" fmla="+- 0 4973 4973"/>
                    <a:gd name="T3" fmla="*/ 4973 h 2288"/>
                    <a:gd name="T4" fmla="+- 0 2004 1998"/>
                    <a:gd name="T5" fmla="*/ T4 w 3157"/>
                    <a:gd name="T6" fmla="+- 0 6473 4973"/>
                    <a:gd name="T7" fmla="*/ 6473 h 2288"/>
                    <a:gd name="T8" fmla="+- 0 2004 1998"/>
                    <a:gd name="T9" fmla="*/ T8 w 3157"/>
                    <a:gd name="T10" fmla="+- 0 6477 4973"/>
                    <a:gd name="T11" fmla="*/ 6477 h 2288"/>
                    <a:gd name="T12" fmla="+- 0 2003 1998"/>
                    <a:gd name="T13" fmla="*/ T12 w 3157"/>
                    <a:gd name="T14" fmla="+- 0 6480 4973"/>
                    <a:gd name="T15" fmla="*/ 6480 h 2288"/>
                    <a:gd name="T16" fmla="+- 0 2251 1998"/>
                    <a:gd name="T17" fmla="*/ T16 w 3157"/>
                    <a:gd name="T18" fmla="+- 0 6530 4973"/>
                    <a:gd name="T19" fmla="*/ 6530 h 2288"/>
                    <a:gd name="T20" fmla="+- 0 2837 1998"/>
                    <a:gd name="T21" fmla="*/ T20 w 3157"/>
                    <a:gd name="T22" fmla="+- 0 6553 4973"/>
                    <a:gd name="T23" fmla="*/ 6553 h 2288"/>
                    <a:gd name="T24" fmla="+- 0 3127 1998"/>
                    <a:gd name="T25" fmla="*/ T24 w 3157"/>
                    <a:gd name="T26" fmla="+- 0 6645 4973"/>
                    <a:gd name="T27" fmla="*/ 6645 h 2288"/>
                    <a:gd name="T28" fmla="+- 0 3351 1998"/>
                    <a:gd name="T29" fmla="*/ T28 w 3157"/>
                    <a:gd name="T30" fmla="+- 0 6675 4973"/>
                    <a:gd name="T31" fmla="*/ 6675 h 2288"/>
                    <a:gd name="T32" fmla="+- 0 3669 1998"/>
                    <a:gd name="T33" fmla="*/ T32 w 3157"/>
                    <a:gd name="T34" fmla="+- 0 6789 4973"/>
                    <a:gd name="T35" fmla="*/ 6789 h 2288"/>
                    <a:gd name="T36" fmla="+- 0 3913 1998"/>
                    <a:gd name="T37" fmla="*/ T36 w 3157"/>
                    <a:gd name="T38" fmla="+- 0 6780 4973"/>
                    <a:gd name="T39" fmla="*/ 6780 h 2288"/>
                    <a:gd name="T40" fmla="+- 0 4632 1998"/>
                    <a:gd name="T41" fmla="*/ T40 w 3157"/>
                    <a:gd name="T42" fmla="+- 0 6780 4973"/>
                    <a:gd name="T43" fmla="*/ 6780 h 2288"/>
                    <a:gd name="T44" fmla="+- 0 4400 1998"/>
                    <a:gd name="T45" fmla="*/ T44 w 3157"/>
                    <a:gd name="T46" fmla="+- 0 6692 4973"/>
                    <a:gd name="T47" fmla="*/ 6692 h 2288"/>
                    <a:gd name="T48" fmla="+- 0 3538 1998"/>
                    <a:gd name="T49" fmla="*/ T48 w 3157"/>
                    <a:gd name="T50" fmla="+- 0 6173 4973"/>
                    <a:gd name="T51" fmla="*/ 6173 h 2288"/>
                    <a:gd name="T52" fmla="+- 0 3337 1998"/>
                    <a:gd name="T53" fmla="*/ T52 w 3157"/>
                    <a:gd name="T54" fmla="+- 0 6003 4973"/>
                    <a:gd name="T55" fmla="*/ 6003 h 2288"/>
                    <a:gd name="T56" fmla="+- 0 3174 1998"/>
                    <a:gd name="T57" fmla="*/ T56 w 3157"/>
                    <a:gd name="T58" fmla="+- 0 5984 4973"/>
                    <a:gd name="T59" fmla="*/ 5984 h 2288"/>
                    <a:gd name="T60" fmla="+- 0 2351 1998"/>
                    <a:gd name="T61" fmla="*/ T60 w 3157"/>
                    <a:gd name="T62" fmla="+- 0 5311 4973"/>
                    <a:gd name="T63" fmla="*/ 5311 h 2288"/>
                    <a:gd name="T64" fmla="+- 0 2082 1998"/>
                    <a:gd name="T65" fmla="*/ T64 w 3157"/>
                    <a:gd name="T66" fmla="+- 0 5032 4973"/>
                    <a:gd name="T67" fmla="*/ 5032 h 2288"/>
                    <a:gd name="T68" fmla="+- 0 1998 1998"/>
                    <a:gd name="T69" fmla="*/ T68 w 3157"/>
                    <a:gd name="T70" fmla="+- 0 4973 4973"/>
                    <a:gd name="T71" fmla="*/ 4973 h 228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</a:cxnLst>
                  <a:rect l="0" t="0" r="r" b="b"/>
                  <a:pathLst>
                    <a:path w="3157" h="2288">
                      <a:moveTo>
                        <a:pt x="0" y="0"/>
                      </a:moveTo>
                      <a:lnTo>
                        <a:pt x="6" y="1500"/>
                      </a:lnTo>
                      <a:lnTo>
                        <a:pt x="6" y="1504"/>
                      </a:lnTo>
                      <a:lnTo>
                        <a:pt x="5" y="1507"/>
                      </a:lnTo>
                      <a:lnTo>
                        <a:pt x="253" y="1557"/>
                      </a:lnTo>
                      <a:lnTo>
                        <a:pt x="839" y="1580"/>
                      </a:lnTo>
                      <a:lnTo>
                        <a:pt x="1129" y="1672"/>
                      </a:lnTo>
                      <a:lnTo>
                        <a:pt x="1353" y="1702"/>
                      </a:lnTo>
                      <a:lnTo>
                        <a:pt x="1671" y="1816"/>
                      </a:lnTo>
                      <a:lnTo>
                        <a:pt x="1915" y="1807"/>
                      </a:lnTo>
                      <a:lnTo>
                        <a:pt x="2634" y="1807"/>
                      </a:lnTo>
                      <a:lnTo>
                        <a:pt x="2402" y="1719"/>
                      </a:lnTo>
                      <a:lnTo>
                        <a:pt x="1540" y="1200"/>
                      </a:lnTo>
                      <a:lnTo>
                        <a:pt x="1339" y="1030"/>
                      </a:lnTo>
                      <a:lnTo>
                        <a:pt x="1176" y="1011"/>
                      </a:lnTo>
                      <a:lnTo>
                        <a:pt x="353" y="338"/>
                      </a:lnTo>
                      <a:lnTo>
                        <a:pt x="84" y="59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5859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3" name="Group 312"/>
              <p:cNvGrpSpPr>
                <a:grpSpLocks/>
              </p:cNvGrpSpPr>
              <p:nvPr/>
            </p:nvGrpSpPr>
            <p:grpSpPr bwMode="auto">
              <a:xfrm>
                <a:off x="1999" y="4984"/>
                <a:ext cx="4725" cy="3731"/>
                <a:chOff x="1999" y="4984"/>
                <a:chExt cx="4725" cy="3731"/>
              </a:xfrm>
            </p:grpSpPr>
            <p:sp>
              <p:nvSpPr>
                <p:cNvPr id="1456" name="Freeform 313"/>
                <p:cNvSpPr>
                  <a:spLocks/>
                </p:cNvSpPr>
                <p:nvPr/>
              </p:nvSpPr>
              <p:spPr bwMode="auto">
                <a:xfrm>
                  <a:off x="1999" y="4984"/>
                  <a:ext cx="4725" cy="3731"/>
                </a:xfrm>
                <a:custGeom>
                  <a:avLst/>
                  <a:gdLst>
                    <a:gd name="T0" fmla="+- 0 1999 1999"/>
                    <a:gd name="T1" fmla="*/ T0 w 4725"/>
                    <a:gd name="T2" fmla="+- 0 4984 4984"/>
                    <a:gd name="T3" fmla="*/ 4984 h 3731"/>
                    <a:gd name="T4" fmla="+- 0 2304 1999"/>
                    <a:gd name="T5" fmla="*/ T4 w 4725"/>
                    <a:gd name="T6" fmla="+- 0 5291 4984"/>
                    <a:gd name="T7" fmla="*/ 5291 h 3731"/>
                    <a:gd name="T8" fmla="+- 0 3145 1999"/>
                    <a:gd name="T9" fmla="*/ T8 w 4725"/>
                    <a:gd name="T10" fmla="+- 0 5977 4984"/>
                    <a:gd name="T11" fmla="*/ 5977 h 3731"/>
                    <a:gd name="T12" fmla="+- 0 3311 1999"/>
                    <a:gd name="T13" fmla="*/ T12 w 4725"/>
                    <a:gd name="T14" fmla="+- 0 5997 4984"/>
                    <a:gd name="T15" fmla="*/ 5997 h 3731"/>
                    <a:gd name="T16" fmla="+- 0 3516 1999"/>
                    <a:gd name="T17" fmla="*/ T16 w 4725"/>
                    <a:gd name="T18" fmla="+- 0 6170 4984"/>
                    <a:gd name="T19" fmla="*/ 6170 h 3731"/>
                    <a:gd name="T20" fmla="+- 0 4421 1999"/>
                    <a:gd name="T21" fmla="*/ T20 w 4725"/>
                    <a:gd name="T22" fmla="+- 0 6682 4984"/>
                    <a:gd name="T23" fmla="*/ 6682 h 3731"/>
                    <a:gd name="T24" fmla="+- 0 4774 1999"/>
                    <a:gd name="T25" fmla="*/ T24 w 4725"/>
                    <a:gd name="T26" fmla="+- 0 6844 4984"/>
                    <a:gd name="T27" fmla="*/ 6844 h 3731"/>
                    <a:gd name="T28" fmla="+- 0 5487 1999"/>
                    <a:gd name="T29" fmla="*/ T28 w 4725"/>
                    <a:gd name="T30" fmla="+- 0 7457 4984"/>
                    <a:gd name="T31" fmla="*/ 7457 h 3731"/>
                    <a:gd name="T32" fmla="+- 0 5583 1999"/>
                    <a:gd name="T33" fmla="*/ T32 w 4725"/>
                    <a:gd name="T34" fmla="+- 0 7460 4984"/>
                    <a:gd name="T35" fmla="*/ 7460 h 3731"/>
                    <a:gd name="T36" fmla="+- 0 5635 1999"/>
                    <a:gd name="T37" fmla="*/ T36 w 4725"/>
                    <a:gd name="T38" fmla="+- 0 7510 4984"/>
                    <a:gd name="T39" fmla="*/ 7510 h 3731"/>
                    <a:gd name="T40" fmla="+- 0 5688 1999"/>
                    <a:gd name="T41" fmla="*/ T40 w 4725"/>
                    <a:gd name="T42" fmla="+- 0 7564 4984"/>
                    <a:gd name="T43" fmla="*/ 7564 h 3731"/>
                    <a:gd name="T44" fmla="+- 0 5743 1999"/>
                    <a:gd name="T45" fmla="*/ T44 w 4725"/>
                    <a:gd name="T46" fmla="+- 0 7621 4984"/>
                    <a:gd name="T47" fmla="*/ 7621 h 3731"/>
                    <a:gd name="T48" fmla="+- 0 5799 1999"/>
                    <a:gd name="T49" fmla="*/ T48 w 4725"/>
                    <a:gd name="T50" fmla="+- 0 7681 4984"/>
                    <a:gd name="T51" fmla="*/ 7681 h 3731"/>
                    <a:gd name="T52" fmla="+- 0 5857 1999"/>
                    <a:gd name="T53" fmla="*/ T52 w 4725"/>
                    <a:gd name="T54" fmla="+- 0 7744 4984"/>
                    <a:gd name="T55" fmla="*/ 7744 h 3731"/>
                    <a:gd name="T56" fmla="+- 0 5915 1999"/>
                    <a:gd name="T57" fmla="*/ T56 w 4725"/>
                    <a:gd name="T58" fmla="+- 0 7810 4984"/>
                    <a:gd name="T59" fmla="*/ 7810 h 3731"/>
                    <a:gd name="T60" fmla="+- 0 5975 1999"/>
                    <a:gd name="T61" fmla="*/ T60 w 4725"/>
                    <a:gd name="T62" fmla="+- 0 7877 4984"/>
                    <a:gd name="T63" fmla="*/ 7877 h 3731"/>
                    <a:gd name="T64" fmla="+- 0 6035 1999"/>
                    <a:gd name="T65" fmla="*/ T64 w 4725"/>
                    <a:gd name="T66" fmla="+- 0 7945 4984"/>
                    <a:gd name="T67" fmla="*/ 7945 h 3731"/>
                    <a:gd name="T68" fmla="+- 0 6096 1999"/>
                    <a:gd name="T69" fmla="*/ T68 w 4725"/>
                    <a:gd name="T70" fmla="+- 0 8015 4984"/>
                    <a:gd name="T71" fmla="*/ 8015 h 3731"/>
                    <a:gd name="T72" fmla="+- 0 6156 1999"/>
                    <a:gd name="T73" fmla="*/ T72 w 4725"/>
                    <a:gd name="T74" fmla="+- 0 8085 4984"/>
                    <a:gd name="T75" fmla="*/ 8085 h 3731"/>
                    <a:gd name="T76" fmla="+- 0 6217 1999"/>
                    <a:gd name="T77" fmla="*/ T76 w 4725"/>
                    <a:gd name="T78" fmla="+- 0 8155 4984"/>
                    <a:gd name="T79" fmla="*/ 8155 h 3731"/>
                    <a:gd name="T80" fmla="+- 0 6278 1999"/>
                    <a:gd name="T81" fmla="*/ T80 w 4725"/>
                    <a:gd name="T82" fmla="+- 0 8225 4984"/>
                    <a:gd name="T83" fmla="*/ 8225 h 3731"/>
                    <a:gd name="T84" fmla="+- 0 6337 1999"/>
                    <a:gd name="T85" fmla="*/ T84 w 4725"/>
                    <a:gd name="T86" fmla="+- 0 8294 4984"/>
                    <a:gd name="T87" fmla="*/ 8294 h 3731"/>
                    <a:gd name="T88" fmla="+- 0 6397 1999"/>
                    <a:gd name="T89" fmla="*/ T88 w 4725"/>
                    <a:gd name="T90" fmla="+- 0 8361 4984"/>
                    <a:gd name="T91" fmla="*/ 8361 h 3731"/>
                    <a:gd name="T92" fmla="+- 0 6455 1999"/>
                    <a:gd name="T93" fmla="*/ T92 w 4725"/>
                    <a:gd name="T94" fmla="+- 0 8427 4984"/>
                    <a:gd name="T95" fmla="*/ 8427 h 3731"/>
                    <a:gd name="T96" fmla="+- 0 6512 1999"/>
                    <a:gd name="T97" fmla="*/ T96 w 4725"/>
                    <a:gd name="T98" fmla="+- 0 8491 4984"/>
                    <a:gd name="T99" fmla="*/ 8491 h 3731"/>
                    <a:gd name="T100" fmla="+- 0 6567 1999"/>
                    <a:gd name="T101" fmla="*/ T100 w 4725"/>
                    <a:gd name="T102" fmla="+- 0 8552 4984"/>
                    <a:gd name="T103" fmla="*/ 8552 h 3731"/>
                    <a:gd name="T104" fmla="+- 0 6621 1999"/>
                    <a:gd name="T105" fmla="*/ T104 w 4725"/>
                    <a:gd name="T106" fmla="+- 0 8610 4984"/>
                    <a:gd name="T107" fmla="*/ 8610 h 3731"/>
                    <a:gd name="T108" fmla="+- 0 6673 1999"/>
                    <a:gd name="T109" fmla="*/ T108 w 4725"/>
                    <a:gd name="T110" fmla="+- 0 8665 4984"/>
                    <a:gd name="T111" fmla="*/ 8665 h 3731"/>
                    <a:gd name="T112" fmla="+- 0 6724 1999"/>
                    <a:gd name="T113" fmla="*/ T112 w 4725"/>
                    <a:gd name="T114" fmla="+- 0 8716 4984"/>
                    <a:gd name="T115" fmla="*/ 8716 h 3731"/>
                    <a:gd name="T116" fmla="+- 0 6330 1999"/>
                    <a:gd name="T117" fmla="*/ T116 w 4725"/>
                    <a:gd name="T118" fmla="+- 0 8293 4984"/>
                    <a:gd name="T119" fmla="*/ 8293 h 3731"/>
                    <a:gd name="T120" fmla="+- 0 6348 1999"/>
                    <a:gd name="T121" fmla="*/ T120 w 4725"/>
                    <a:gd name="T122" fmla="+- 0 8274 4984"/>
                    <a:gd name="T123" fmla="*/ 8274 h 37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</a:cxnLst>
                  <a:rect l="0" t="0" r="r" b="b"/>
                  <a:pathLst>
                    <a:path w="4725" h="3731">
                      <a:moveTo>
                        <a:pt x="0" y="0"/>
                      </a:moveTo>
                      <a:lnTo>
                        <a:pt x="305" y="307"/>
                      </a:lnTo>
                      <a:lnTo>
                        <a:pt x="1146" y="993"/>
                      </a:lnTo>
                      <a:lnTo>
                        <a:pt x="1312" y="1013"/>
                      </a:lnTo>
                      <a:lnTo>
                        <a:pt x="1517" y="1186"/>
                      </a:lnTo>
                      <a:lnTo>
                        <a:pt x="2422" y="1698"/>
                      </a:lnTo>
                      <a:lnTo>
                        <a:pt x="2775" y="1860"/>
                      </a:lnTo>
                      <a:lnTo>
                        <a:pt x="3488" y="2473"/>
                      </a:lnTo>
                      <a:lnTo>
                        <a:pt x="3584" y="2476"/>
                      </a:lnTo>
                      <a:lnTo>
                        <a:pt x="3636" y="2526"/>
                      </a:lnTo>
                      <a:lnTo>
                        <a:pt x="3689" y="2580"/>
                      </a:lnTo>
                      <a:lnTo>
                        <a:pt x="3744" y="2637"/>
                      </a:lnTo>
                      <a:lnTo>
                        <a:pt x="3800" y="2697"/>
                      </a:lnTo>
                      <a:lnTo>
                        <a:pt x="3858" y="2760"/>
                      </a:lnTo>
                      <a:lnTo>
                        <a:pt x="3916" y="2826"/>
                      </a:lnTo>
                      <a:lnTo>
                        <a:pt x="3976" y="2893"/>
                      </a:lnTo>
                      <a:lnTo>
                        <a:pt x="4036" y="2961"/>
                      </a:lnTo>
                      <a:lnTo>
                        <a:pt x="4097" y="3031"/>
                      </a:lnTo>
                      <a:lnTo>
                        <a:pt x="4157" y="3101"/>
                      </a:lnTo>
                      <a:lnTo>
                        <a:pt x="4218" y="3171"/>
                      </a:lnTo>
                      <a:lnTo>
                        <a:pt x="4279" y="3241"/>
                      </a:lnTo>
                      <a:lnTo>
                        <a:pt x="4338" y="3310"/>
                      </a:lnTo>
                      <a:lnTo>
                        <a:pt x="4398" y="3377"/>
                      </a:lnTo>
                      <a:lnTo>
                        <a:pt x="4456" y="3443"/>
                      </a:lnTo>
                      <a:lnTo>
                        <a:pt x="4513" y="3507"/>
                      </a:lnTo>
                      <a:lnTo>
                        <a:pt x="4568" y="3568"/>
                      </a:lnTo>
                      <a:lnTo>
                        <a:pt x="4622" y="3626"/>
                      </a:lnTo>
                      <a:lnTo>
                        <a:pt x="4674" y="3681"/>
                      </a:lnTo>
                      <a:lnTo>
                        <a:pt x="4725" y="3732"/>
                      </a:lnTo>
                      <a:lnTo>
                        <a:pt x="4331" y="3309"/>
                      </a:lnTo>
                      <a:lnTo>
                        <a:pt x="4349" y="3290"/>
                      </a:lnTo>
                    </a:path>
                  </a:pathLst>
                </a:custGeom>
                <a:noFill/>
                <a:ln w="38011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338" name="Picture 314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36" y="3436"/>
                  <a:ext cx="3199" cy="33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84" name="Group 315"/>
              <p:cNvGrpSpPr>
                <a:grpSpLocks/>
              </p:cNvGrpSpPr>
              <p:nvPr/>
            </p:nvGrpSpPr>
            <p:grpSpPr bwMode="auto">
              <a:xfrm>
                <a:off x="2175" y="3821"/>
                <a:ext cx="107" cy="127"/>
                <a:chOff x="2175" y="3821"/>
                <a:chExt cx="107" cy="127"/>
              </a:xfrm>
            </p:grpSpPr>
            <p:sp>
              <p:nvSpPr>
                <p:cNvPr id="1453" name="Freeform 316"/>
                <p:cNvSpPr>
                  <a:spLocks/>
                </p:cNvSpPr>
                <p:nvPr/>
              </p:nvSpPr>
              <p:spPr bwMode="auto">
                <a:xfrm>
                  <a:off x="2175" y="3821"/>
                  <a:ext cx="107" cy="127"/>
                </a:xfrm>
                <a:custGeom>
                  <a:avLst/>
                  <a:gdLst>
                    <a:gd name="T0" fmla="+- 0 2224 2175"/>
                    <a:gd name="T1" fmla="*/ T0 w 107"/>
                    <a:gd name="T2" fmla="+- 0 3821 3821"/>
                    <a:gd name="T3" fmla="*/ 3821 h 127"/>
                    <a:gd name="T4" fmla="+- 0 2176 2175"/>
                    <a:gd name="T5" fmla="*/ T4 w 107"/>
                    <a:gd name="T6" fmla="+- 0 3871 3821"/>
                    <a:gd name="T7" fmla="*/ 3871 h 127"/>
                    <a:gd name="T8" fmla="+- 0 2175 2175"/>
                    <a:gd name="T9" fmla="*/ T8 w 107"/>
                    <a:gd name="T10" fmla="+- 0 3898 3821"/>
                    <a:gd name="T11" fmla="*/ 3898 h 127"/>
                    <a:gd name="T12" fmla="+- 0 2180 2175"/>
                    <a:gd name="T13" fmla="*/ T12 w 107"/>
                    <a:gd name="T14" fmla="+- 0 3917 3821"/>
                    <a:gd name="T15" fmla="*/ 3917 h 127"/>
                    <a:gd name="T16" fmla="+- 0 2193 2175"/>
                    <a:gd name="T17" fmla="*/ T16 w 107"/>
                    <a:gd name="T18" fmla="+- 0 3934 3821"/>
                    <a:gd name="T19" fmla="*/ 3934 h 127"/>
                    <a:gd name="T20" fmla="+- 0 2210 2175"/>
                    <a:gd name="T21" fmla="*/ T20 w 107"/>
                    <a:gd name="T22" fmla="+- 0 3944 3821"/>
                    <a:gd name="T23" fmla="*/ 3944 h 127"/>
                    <a:gd name="T24" fmla="+- 0 2230 2175"/>
                    <a:gd name="T25" fmla="*/ T24 w 107"/>
                    <a:gd name="T26" fmla="+- 0 3948 3821"/>
                    <a:gd name="T27" fmla="*/ 3948 h 127"/>
                    <a:gd name="T28" fmla="+- 0 2244 2175"/>
                    <a:gd name="T29" fmla="*/ T28 w 107"/>
                    <a:gd name="T30" fmla="+- 0 3948 3821"/>
                    <a:gd name="T31" fmla="*/ 3948 h 127"/>
                    <a:gd name="T32" fmla="+- 0 2255 2175"/>
                    <a:gd name="T33" fmla="*/ T32 w 107"/>
                    <a:gd name="T34" fmla="+- 0 3945 3821"/>
                    <a:gd name="T35" fmla="*/ 3945 h 127"/>
                    <a:gd name="T36" fmla="+- 0 2272 2175"/>
                    <a:gd name="T37" fmla="*/ T36 w 107"/>
                    <a:gd name="T38" fmla="+- 0 3932 3821"/>
                    <a:gd name="T39" fmla="*/ 3932 h 127"/>
                    <a:gd name="T40" fmla="+- 0 2275 2175"/>
                    <a:gd name="T41" fmla="*/ T40 w 107"/>
                    <a:gd name="T42" fmla="+- 0 3927 3821"/>
                    <a:gd name="T43" fmla="*/ 3927 h 127"/>
                    <a:gd name="T44" fmla="+- 0 2221 2175"/>
                    <a:gd name="T45" fmla="*/ T44 w 107"/>
                    <a:gd name="T46" fmla="+- 0 3927 3821"/>
                    <a:gd name="T47" fmla="*/ 3927 h 127"/>
                    <a:gd name="T48" fmla="+- 0 2214 2175"/>
                    <a:gd name="T49" fmla="*/ T48 w 107"/>
                    <a:gd name="T50" fmla="+- 0 3923 3821"/>
                    <a:gd name="T51" fmla="*/ 3923 h 127"/>
                    <a:gd name="T52" fmla="+- 0 2208 2175"/>
                    <a:gd name="T53" fmla="*/ T52 w 107"/>
                    <a:gd name="T54" fmla="+- 0 3917 3821"/>
                    <a:gd name="T55" fmla="*/ 3917 h 127"/>
                    <a:gd name="T56" fmla="+- 0 2202 2175"/>
                    <a:gd name="T57" fmla="*/ T56 w 107"/>
                    <a:gd name="T58" fmla="+- 0 3910 3821"/>
                    <a:gd name="T59" fmla="*/ 3910 h 127"/>
                    <a:gd name="T60" fmla="+- 0 2200 2175"/>
                    <a:gd name="T61" fmla="*/ T60 w 107"/>
                    <a:gd name="T62" fmla="+- 0 3899 3821"/>
                    <a:gd name="T63" fmla="*/ 3899 h 127"/>
                    <a:gd name="T64" fmla="+- 0 2200 2175"/>
                    <a:gd name="T65" fmla="*/ T64 w 107"/>
                    <a:gd name="T66" fmla="+- 0 3869 3821"/>
                    <a:gd name="T67" fmla="*/ 3869 h 127"/>
                    <a:gd name="T68" fmla="+- 0 2202 2175"/>
                    <a:gd name="T69" fmla="*/ T68 w 107"/>
                    <a:gd name="T70" fmla="+- 0 3858 3821"/>
                    <a:gd name="T71" fmla="*/ 3858 h 127"/>
                    <a:gd name="T72" fmla="+- 0 2214 2175"/>
                    <a:gd name="T73" fmla="*/ T72 w 107"/>
                    <a:gd name="T74" fmla="+- 0 3845 3821"/>
                    <a:gd name="T75" fmla="*/ 3845 h 127"/>
                    <a:gd name="T76" fmla="+- 0 2221 2175"/>
                    <a:gd name="T77" fmla="*/ T76 w 107"/>
                    <a:gd name="T78" fmla="+- 0 3842 3821"/>
                    <a:gd name="T79" fmla="*/ 3842 h 127"/>
                    <a:gd name="T80" fmla="+- 0 2276 2175"/>
                    <a:gd name="T81" fmla="*/ T80 w 107"/>
                    <a:gd name="T82" fmla="+- 0 3842 3821"/>
                    <a:gd name="T83" fmla="*/ 3842 h 127"/>
                    <a:gd name="T84" fmla="+- 0 2275 2175"/>
                    <a:gd name="T85" fmla="*/ T84 w 107"/>
                    <a:gd name="T86" fmla="+- 0 3839 3821"/>
                    <a:gd name="T87" fmla="*/ 3839 h 127"/>
                    <a:gd name="T88" fmla="+- 0 2265 2175"/>
                    <a:gd name="T89" fmla="*/ T88 w 107"/>
                    <a:gd name="T90" fmla="+- 0 3830 3821"/>
                    <a:gd name="T91" fmla="*/ 3830 h 127"/>
                    <a:gd name="T92" fmla="+- 0 2248 2175"/>
                    <a:gd name="T93" fmla="*/ T92 w 107"/>
                    <a:gd name="T94" fmla="+- 0 3823 3821"/>
                    <a:gd name="T95" fmla="*/ 3823 h 127"/>
                    <a:gd name="T96" fmla="+- 0 2224 2175"/>
                    <a:gd name="T97" fmla="*/ T96 w 107"/>
                    <a:gd name="T98" fmla="+- 0 3821 3821"/>
                    <a:gd name="T99" fmla="*/ 3821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</a:cxnLst>
                  <a:rect l="0" t="0" r="r" b="b"/>
                  <a:pathLst>
                    <a:path w="107" h="127">
                      <a:moveTo>
                        <a:pt x="49" y="0"/>
                      </a:moveTo>
                      <a:lnTo>
                        <a:pt x="1" y="50"/>
                      </a:lnTo>
                      <a:lnTo>
                        <a:pt x="0" y="77"/>
                      </a:lnTo>
                      <a:lnTo>
                        <a:pt x="5" y="96"/>
                      </a:lnTo>
                      <a:lnTo>
                        <a:pt x="18" y="113"/>
                      </a:lnTo>
                      <a:lnTo>
                        <a:pt x="35" y="123"/>
                      </a:lnTo>
                      <a:lnTo>
                        <a:pt x="55" y="127"/>
                      </a:lnTo>
                      <a:lnTo>
                        <a:pt x="69" y="127"/>
                      </a:lnTo>
                      <a:lnTo>
                        <a:pt x="80" y="124"/>
                      </a:lnTo>
                      <a:lnTo>
                        <a:pt x="97" y="111"/>
                      </a:lnTo>
                      <a:lnTo>
                        <a:pt x="100" y="106"/>
                      </a:lnTo>
                      <a:lnTo>
                        <a:pt x="46" y="106"/>
                      </a:lnTo>
                      <a:lnTo>
                        <a:pt x="39" y="102"/>
                      </a:lnTo>
                      <a:lnTo>
                        <a:pt x="33" y="96"/>
                      </a:lnTo>
                      <a:lnTo>
                        <a:pt x="27" y="89"/>
                      </a:lnTo>
                      <a:lnTo>
                        <a:pt x="25" y="78"/>
                      </a:lnTo>
                      <a:lnTo>
                        <a:pt x="25" y="48"/>
                      </a:lnTo>
                      <a:lnTo>
                        <a:pt x="27" y="37"/>
                      </a:lnTo>
                      <a:lnTo>
                        <a:pt x="39" y="24"/>
                      </a:lnTo>
                      <a:lnTo>
                        <a:pt x="46" y="21"/>
                      </a:lnTo>
                      <a:lnTo>
                        <a:pt x="101" y="21"/>
                      </a:lnTo>
                      <a:lnTo>
                        <a:pt x="100" y="18"/>
                      </a:lnTo>
                      <a:lnTo>
                        <a:pt x="90" y="9"/>
                      </a:lnTo>
                      <a:lnTo>
                        <a:pt x="73" y="2"/>
                      </a:lnTo>
                      <a:lnTo>
                        <a:pt x="4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4" name="Freeform 317"/>
                <p:cNvSpPr>
                  <a:spLocks/>
                </p:cNvSpPr>
                <p:nvPr/>
              </p:nvSpPr>
              <p:spPr bwMode="auto">
                <a:xfrm>
                  <a:off x="2175" y="3821"/>
                  <a:ext cx="107" cy="127"/>
                </a:xfrm>
                <a:custGeom>
                  <a:avLst/>
                  <a:gdLst>
                    <a:gd name="T0" fmla="+- 0 2258 2175"/>
                    <a:gd name="T1" fmla="*/ T0 w 107"/>
                    <a:gd name="T2" fmla="+- 0 3901 3821"/>
                    <a:gd name="T3" fmla="*/ 3901 h 127"/>
                    <a:gd name="T4" fmla="+- 0 2256 2175"/>
                    <a:gd name="T5" fmla="*/ T4 w 107"/>
                    <a:gd name="T6" fmla="+- 0 3910 3821"/>
                    <a:gd name="T7" fmla="*/ 3910 h 127"/>
                    <a:gd name="T8" fmla="+- 0 2252 2175"/>
                    <a:gd name="T9" fmla="*/ T8 w 107"/>
                    <a:gd name="T10" fmla="+- 0 3916 3821"/>
                    <a:gd name="T11" fmla="*/ 3916 h 127"/>
                    <a:gd name="T12" fmla="+- 0 2243 2175"/>
                    <a:gd name="T13" fmla="*/ T12 w 107"/>
                    <a:gd name="T14" fmla="+- 0 3925 3821"/>
                    <a:gd name="T15" fmla="*/ 3925 h 127"/>
                    <a:gd name="T16" fmla="+- 0 2237 2175"/>
                    <a:gd name="T17" fmla="*/ T16 w 107"/>
                    <a:gd name="T18" fmla="+- 0 3927 3821"/>
                    <a:gd name="T19" fmla="*/ 3927 h 127"/>
                    <a:gd name="T20" fmla="+- 0 2275 2175"/>
                    <a:gd name="T21" fmla="*/ T20 w 107"/>
                    <a:gd name="T22" fmla="+- 0 3927 3821"/>
                    <a:gd name="T23" fmla="*/ 3927 h 127"/>
                    <a:gd name="T24" fmla="+- 0 2278 2175"/>
                    <a:gd name="T25" fmla="*/ T24 w 107"/>
                    <a:gd name="T26" fmla="+- 0 3922 3821"/>
                    <a:gd name="T27" fmla="*/ 3922 h 127"/>
                    <a:gd name="T28" fmla="+- 0 2282 2175"/>
                    <a:gd name="T29" fmla="*/ T28 w 107"/>
                    <a:gd name="T30" fmla="+- 0 3908 3821"/>
                    <a:gd name="T31" fmla="*/ 3908 h 127"/>
                    <a:gd name="T32" fmla="+- 0 2258 2175"/>
                    <a:gd name="T33" fmla="*/ T32 w 107"/>
                    <a:gd name="T34" fmla="+- 0 3901 3821"/>
                    <a:gd name="T35" fmla="*/ 3901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07" h="127">
                      <a:moveTo>
                        <a:pt x="83" y="80"/>
                      </a:moveTo>
                      <a:lnTo>
                        <a:pt x="81" y="89"/>
                      </a:lnTo>
                      <a:lnTo>
                        <a:pt x="77" y="95"/>
                      </a:lnTo>
                      <a:lnTo>
                        <a:pt x="68" y="104"/>
                      </a:lnTo>
                      <a:lnTo>
                        <a:pt x="62" y="106"/>
                      </a:lnTo>
                      <a:lnTo>
                        <a:pt x="100" y="106"/>
                      </a:lnTo>
                      <a:lnTo>
                        <a:pt x="103" y="101"/>
                      </a:lnTo>
                      <a:lnTo>
                        <a:pt x="107" y="87"/>
                      </a:lnTo>
                      <a:lnTo>
                        <a:pt x="83" y="8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5" name="Freeform 318"/>
                <p:cNvSpPr>
                  <a:spLocks/>
                </p:cNvSpPr>
                <p:nvPr/>
              </p:nvSpPr>
              <p:spPr bwMode="auto">
                <a:xfrm>
                  <a:off x="2175" y="3821"/>
                  <a:ext cx="107" cy="127"/>
                </a:xfrm>
                <a:custGeom>
                  <a:avLst/>
                  <a:gdLst>
                    <a:gd name="T0" fmla="+- 0 2276 2175"/>
                    <a:gd name="T1" fmla="*/ T0 w 107"/>
                    <a:gd name="T2" fmla="+- 0 3842 3821"/>
                    <a:gd name="T3" fmla="*/ 3842 h 127"/>
                    <a:gd name="T4" fmla="+- 0 2237 2175"/>
                    <a:gd name="T5" fmla="*/ T4 w 107"/>
                    <a:gd name="T6" fmla="+- 0 3842 3821"/>
                    <a:gd name="T7" fmla="*/ 3842 h 127"/>
                    <a:gd name="T8" fmla="+- 0 2243 2175"/>
                    <a:gd name="T9" fmla="*/ T8 w 107"/>
                    <a:gd name="T10" fmla="+- 0 3844 3821"/>
                    <a:gd name="T11" fmla="*/ 3844 h 127"/>
                    <a:gd name="T12" fmla="+- 0 2252 2175"/>
                    <a:gd name="T13" fmla="*/ T12 w 107"/>
                    <a:gd name="T14" fmla="+- 0 3851 3821"/>
                    <a:gd name="T15" fmla="*/ 3851 h 127"/>
                    <a:gd name="T16" fmla="+- 0 2255 2175"/>
                    <a:gd name="T17" fmla="*/ T16 w 107"/>
                    <a:gd name="T18" fmla="+- 0 3856 3821"/>
                    <a:gd name="T19" fmla="*/ 3856 h 127"/>
                    <a:gd name="T20" fmla="+- 0 2257 2175"/>
                    <a:gd name="T21" fmla="*/ T20 w 107"/>
                    <a:gd name="T22" fmla="+- 0 3863 3821"/>
                    <a:gd name="T23" fmla="*/ 3863 h 127"/>
                    <a:gd name="T24" fmla="+- 0 2282 2175"/>
                    <a:gd name="T25" fmla="*/ T24 w 107"/>
                    <a:gd name="T26" fmla="+- 0 3857 3821"/>
                    <a:gd name="T27" fmla="*/ 3857 h 127"/>
                    <a:gd name="T28" fmla="+- 0 2279 2175"/>
                    <a:gd name="T29" fmla="*/ T28 w 107"/>
                    <a:gd name="T30" fmla="+- 0 3847 3821"/>
                    <a:gd name="T31" fmla="*/ 3847 h 127"/>
                    <a:gd name="T32" fmla="+- 0 2276 2175"/>
                    <a:gd name="T33" fmla="*/ T32 w 107"/>
                    <a:gd name="T34" fmla="+- 0 3842 3821"/>
                    <a:gd name="T35" fmla="*/ 3842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07" h="127">
                      <a:moveTo>
                        <a:pt x="101" y="21"/>
                      </a:moveTo>
                      <a:lnTo>
                        <a:pt x="62" y="21"/>
                      </a:lnTo>
                      <a:lnTo>
                        <a:pt x="68" y="23"/>
                      </a:lnTo>
                      <a:lnTo>
                        <a:pt x="77" y="30"/>
                      </a:lnTo>
                      <a:lnTo>
                        <a:pt x="80" y="35"/>
                      </a:lnTo>
                      <a:lnTo>
                        <a:pt x="82" y="42"/>
                      </a:lnTo>
                      <a:lnTo>
                        <a:pt x="107" y="36"/>
                      </a:lnTo>
                      <a:lnTo>
                        <a:pt x="104" y="26"/>
                      </a:lnTo>
                      <a:lnTo>
                        <a:pt x="101" y="2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5" name="Group 319"/>
              <p:cNvGrpSpPr>
                <a:grpSpLocks/>
              </p:cNvGrpSpPr>
              <p:nvPr/>
            </p:nvGrpSpPr>
            <p:grpSpPr bwMode="auto">
              <a:xfrm>
                <a:off x="2296" y="3823"/>
                <a:ext cx="125" cy="123"/>
                <a:chOff x="2296" y="3823"/>
                <a:chExt cx="125" cy="123"/>
              </a:xfrm>
            </p:grpSpPr>
            <p:sp>
              <p:nvSpPr>
                <p:cNvPr id="1449" name="Freeform 320"/>
                <p:cNvSpPr>
                  <a:spLocks/>
                </p:cNvSpPr>
                <p:nvPr/>
              </p:nvSpPr>
              <p:spPr bwMode="auto">
                <a:xfrm>
                  <a:off x="2296" y="3823"/>
                  <a:ext cx="125" cy="123"/>
                </a:xfrm>
                <a:custGeom>
                  <a:avLst/>
                  <a:gdLst>
                    <a:gd name="T0" fmla="+- 0 2371 2296"/>
                    <a:gd name="T1" fmla="*/ T0 w 125"/>
                    <a:gd name="T2" fmla="+- 0 3823 3823"/>
                    <a:gd name="T3" fmla="*/ 3823 h 123"/>
                    <a:gd name="T4" fmla="+- 0 2344 2296"/>
                    <a:gd name="T5" fmla="*/ T4 w 125"/>
                    <a:gd name="T6" fmla="+- 0 3823 3823"/>
                    <a:gd name="T7" fmla="*/ 3823 h 123"/>
                    <a:gd name="T8" fmla="+- 0 2296 2296"/>
                    <a:gd name="T9" fmla="*/ T8 w 125"/>
                    <a:gd name="T10" fmla="+- 0 3946 3823"/>
                    <a:gd name="T11" fmla="*/ 3946 h 123"/>
                    <a:gd name="T12" fmla="+- 0 2322 2296"/>
                    <a:gd name="T13" fmla="*/ T12 w 125"/>
                    <a:gd name="T14" fmla="+- 0 3946 3823"/>
                    <a:gd name="T15" fmla="*/ 3946 h 123"/>
                    <a:gd name="T16" fmla="+- 0 2333 2296"/>
                    <a:gd name="T17" fmla="*/ T16 w 125"/>
                    <a:gd name="T18" fmla="+- 0 3918 3823"/>
                    <a:gd name="T19" fmla="*/ 3918 h 123"/>
                    <a:gd name="T20" fmla="+- 0 2409 2296"/>
                    <a:gd name="T21" fmla="*/ T20 w 125"/>
                    <a:gd name="T22" fmla="+- 0 3918 3823"/>
                    <a:gd name="T23" fmla="*/ 3918 h 123"/>
                    <a:gd name="T24" fmla="+- 0 2401 2296"/>
                    <a:gd name="T25" fmla="*/ T24 w 125"/>
                    <a:gd name="T26" fmla="+- 0 3897 3823"/>
                    <a:gd name="T27" fmla="*/ 3897 h 123"/>
                    <a:gd name="T28" fmla="+- 0 2340 2296"/>
                    <a:gd name="T29" fmla="*/ T28 w 125"/>
                    <a:gd name="T30" fmla="+- 0 3897 3823"/>
                    <a:gd name="T31" fmla="*/ 3897 h 123"/>
                    <a:gd name="T32" fmla="+- 0 2357 2296"/>
                    <a:gd name="T33" fmla="*/ T32 w 125"/>
                    <a:gd name="T34" fmla="+- 0 3852 3823"/>
                    <a:gd name="T35" fmla="*/ 3852 h 123"/>
                    <a:gd name="T36" fmla="+- 0 2382 2296"/>
                    <a:gd name="T37" fmla="*/ T36 w 125"/>
                    <a:gd name="T38" fmla="+- 0 3852 3823"/>
                    <a:gd name="T39" fmla="*/ 3852 h 123"/>
                    <a:gd name="T40" fmla="+- 0 2371 2296"/>
                    <a:gd name="T41" fmla="*/ T40 w 125"/>
                    <a:gd name="T42" fmla="+- 0 3823 3823"/>
                    <a:gd name="T43" fmla="*/ 3823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25" h="123">
                      <a:moveTo>
                        <a:pt x="75" y="0"/>
                      </a:moveTo>
                      <a:lnTo>
                        <a:pt x="48" y="0"/>
                      </a:lnTo>
                      <a:lnTo>
                        <a:pt x="0" y="123"/>
                      </a:lnTo>
                      <a:lnTo>
                        <a:pt x="26" y="123"/>
                      </a:lnTo>
                      <a:lnTo>
                        <a:pt x="37" y="95"/>
                      </a:lnTo>
                      <a:lnTo>
                        <a:pt x="113" y="95"/>
                      </a:lnTo>
                      <a:lnTo>
                        <a:pt x="105" y="74"/>
                      </a:lnTo>
                      <a:lnTo>
                        <a:pt x="44" y="74"/>
                      </a:lnTo>
                      <a:lnTo>
                        <a:pt x="61" y="29"/>
                      </a:lnTo>
                      <a:lnTo>
                        <a:pt x="86" y="29"/>
                      </a:lnTo>
                      <a:lnTo>
                        <a:pt x="7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0" name="Freeform 321"/>
                <p:cNvSpPr>
                  <a:spLocks/>
                </p:cNvSpPr>
                <p:nvPr/>
              </p:nvSpPr>
              <p:spPr bwMode="auto">
                <a:xfrm>
                  <a:off x="2296" y="3823"/>
                  <a:ext cx="125" cy="123"/>
                </a:xfrm>
                <a:custGeom>
                  <a:avLst/>
                  <a:gdLst>
                    <a:gd name="T0" fmla="+- 0 2409 2296"/>
                    <a:gd name="T1" fmla="*/ T0 w 125"/>
                    <a:gd name="T2" fmla="+- 0 3918 3823"/>
                    <a:gd name="T3" fmla="*/ 3918 h 123"/>
                    <a:gd name="T4" fmla="+- 0 2382 2296"/>
                    <a:gd name="T5" fmla="*/ T4 w 125"/>
                    <a:gd name="T6" fmla="+- 0 3918 3823"/>
                    <a:gd name="T7" fmla="*/ 3918 h 123"/>
                    <a:gd name="T8" fmla="+- 0 2393 2296"/>
                    <a:gd name="T9" fmla="*/ T8 w 125"/>
                    <a:gd name="T10" fmla="+- 0 3946 3823"/>
                    <a:gd name="T11" fmla="*/ 3946 h 123"/>
                    <a:gd name="T12" fmla="+- 0 2420 2296"/>
                    <a:gd name="T13" fmla="*/ T12 w 125"/>
                    <a:gd name="T14" fmla="+- 0 3946 3823"/>
                    <a:gd name="T15" fmla="*/ 3946 h 123"/>
                    <a:gd name="T16" fmla="+- 0 2409 2296"/>
                    <a:gd name="T17" fmla="*/ T16 w 125"/>
                    <a:gd name="T18" fmla="+- 0 3918 3823"/>
                    <a:gd name="T19" fmla="*/ 3918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5" h="123">
                      <a:moveTo>
                        <a:pt x="113" y="95"/>
                      </a:moveTo>
                      <a:lnTo>
                        <a:pt x="86" y="95"/>
                      </a:lnTo>
                      <a:lnTo>
                        <a:pt x="97" y="123"/>
                      </a:lnTo>
                      <a:lnTo>
                        <a:pt x="124" y="123"/>
                      </a:lnTo>
                      <a:lnTo>
                        <a:pt x="113" y="9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1" name="Freeform 322"/>
                <p:cNvSpPr>
                  <a:spLocks/>
                </p:cNvSpPr>
                <p:nvPr/>
              </p:nvSpPr>
              <p:spPr bwMode="auto">
                <a:xfrm>
                  <a:off x="2296" y="3823"/>
                  <a:ext cx="125" cy="123"/>
                </a:xfrm>
                <a:custGeom>
                  <a:avLst/>
                  <a:gdLst>
                    <a:gd name="T0" fmla="+- 0 2382 2296"/>
                    <a:gd name="T1" fmla="*/ T0 w 125"/>
                    <a:gd name="T2" fmla="+- 0 3852 3823"/>
                    <a:gd name="T3" fmla="*/ 3852 h 123"/>
                    <a:gd name="T4" fmla="+- 0 2357 2296"/>
                    <a:gd name="T5" fmla="*/ T4 w 125"/>
                    <a:gd name="T6" fmla="+- 0 3852 3823"/>
                    <a:gd name="T7" fmla="*/ 3852 h 123"/>
                    <a:gd name="T8" fmla="+- 0 2374 2296"/>
                    <a:gd name="T9" fmla="*/ T8 w 125"/>
                    <a:gd name="T10" fmla="+- 0 3897 3823"/>
                    <a:gd name="T11" fmla="*/ 3897 h 123"/>
                    <a:gd name="T12" fmla="+- 0 2401 2296"/>
                    <a:gd name="T13" fmla="*/ T12 w 125"/>
                    <a:gd name="T14" fmla="+- 0 3897 3823"/>
                    <a:gd name="T15" fmla="*/ 3897 h 123"/>
                    <a:gd name="T16" fmla="+- 0 2382 2296"/>
                    <a:gd name="T17" fmla="*/ T16 w 125"/>
                    <a:gd name="T18" fmla="+- 0 3852 3823"/>
                    <a:gd name="T19" fmla="*/ 3852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5" h="123">
                      <a:moveTo>
                        <a:pt x="86" y="29"/>
                      </a:moveTo>
                      <a:lnTo>
                        <a:pt x="61" y="29"/>
                      </a:lnTo>
                      <a:lnTo>
                        <a:pt x="78" y="74"/>
                      </a:lnTo>
                      <a:lnTo>
                        <a:pt x="105" y="74"/>
                      </a:lnTo>
                      <a:lnTo>
                        <a:pt x="86" y="2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6" name="Group 323"/>
              <p:cNvGrpSpPr>
                <a:grpSpLocks/>
              </p:cNvGrpSpPr>
              <p:nvPr/>
            </p:nvGrpSpPr>
            <p:grpSpPr bwMode="auto">
              <a:xfrm>
                <a:off x="2175" y="3821"/>
                <a:ext cx="107" cy="127"/>
                <a:chOff x="2175" y="3821"/>
                <a:chExt cx="107" cy="127"/>
              </a:xfrm>
            </p:grpSpPr>
            <p:sp>
              <p:nvSpPr>
                <p:cNvPr id="1448" name="Freeform 324"/>
                <p:cNvSpPr>
                  <a:spLocks/>
                </p:cNvSpPr>
                <p:nvPr/>
              </p:nvSpPr>
              <p:spPr bwMode="auto">
                <a:xfrm>
                  <a:off x="2175" y="3821"/>
                  <a:ext cx="107" cy="127"/>
                </a:xfrm>
                <a:custGeom>
                  <a:avLst/>
                  <a:gdLst>
                    <a:gd name="T0" fmla="+- 0 2258 2175"/>
                    <a:gd name="T1" fmla="*/ T0 w 107"/>
                    <a:gd name="T2" fmla="+- 0 3901 3821"/>
                    <a:gd name="T3" fmla="*/ 3901 h 127"/>
                    <a:gd name="T4" fmla="+- 0 2282 2175"/>
                    <a:gd name="T5" fmla="*/ T4 w 107"/>
                    <a:gd name="T6" fmla="+- 0 3908 3821"/>
                    <a:gd name="T7" fmla="*/ 3908 h 127"/>
                    <a:gd name="T8" fmla="+- 0 2278 2175"/>
                    <a:gd name="T9" fmla="*/ T8 w 107"/>
                    <a:gd name="T10" fmla="+- 0 3922 3821"/>
                    <a:gd name="T11" fmla="*/ 3922 h 127"/>
                    <a:gd name="T12" fmla="+- 0 2272 2175"/>
                    <a:gd name="T13" fmla="*/ T12 w 107"/>
                    <a:gd name="T14" fmla="+- 0 3932 3821"/>
                    <a:gd name="T15" fmla="*/ 3932 h 127"/>
                    <a:gd name="T16" fmla="+- 0 2263 2175"/>
                    <a:gd name="T17" fmla="*/ T16 w 107"/>
                    <a:gd name="T18" fmla="+- 0 3938 3821"/>
                    <a:gd name="T19" fmla="*/ 3938 h 127"/>
                    <a:gd name="T20" fmla="+- 0 2255 2175"/>
                    <a:gd name="T21" fmla="*/ T20 w 107"/>
                    <a:gd name="T22" fmla="+- 0 3945 3821"/>
                    <a:gd name="T23" fmla="*/ 3945 h 127"/>
                    <a:gd name="T24" fmla="+- 0 2244 2175"/>
                    <a:gd name="T25" fmla="*/ T24 w 107"/>
                    <a:gd name="T26" fmla="+- 0 3948 3821"/>
                    <a:gd name="T27" fmla="*/ 3948 h 127"/>
                    <a:gd name="T28" fmla="+- 0 2230 2175"/>
                    <a:gd name="T29" fmla="*/ T28 w 107"/>
                    <a:gd name="T30" fmla="+- 0 3948 3821"/>
                    <a:gd name="T31" fmla="*/ 3948 h 127"/>
                    <a:gd name="T32" fmla="+- 0 2210 2175"/>
                    <a:gd name="T33" fmla="*/ T32 w 107"/>
                    <a:gd name="T34" fmla="+- 0 3944 3821"/>
                    <a:gd name="T35" fmla="*/ 3944 h 127"/>
                    <a:gd name="T36" fmla="+- 0 2193 2175"/>
                    <a:gd name="T37" fmla="*/ T36 w 107"/>
                    <a:gd name="T38" fmla="+- 0 3934 3821"/>
                    <a:gd name="T39" fmla="*/ 3934 h 127"/>
                    <a:gd name="T40" fmla="+- 0 2180 2175"/>
                    <a:gd name="T41" fmla="*/ T40 w 107"/>
                    <a:gd name="T42" fmla="+- 0 3917 3821"/>
                    <a:gd name="T43" fmla="*/ 3917 h 127"/>
                    <a:gd name="T44" fmla="+- 0 2175 2175"/>
                    <a:gd name="T45" fmla="*/ T44 w 107"/>
                    <a:gd name="T46" fmla="+- 0 3898 3821"/>
                    <a:gd name="T47" fmla="*/ 3898 h 127"/>
                    <a:gd name="T48" fmla="+- 0 2176 2175"/>
                    <a:gd name="T49" fmla="*/ T48 w 107"/>
                    <a:gd name="T50" fmla="+- 0 3871 3821"/>
                    <a:gd name="T51" fmla="*/ 3871 h 127"/>
                    <a:gd name="T52" fmla="+- 0 2180 2175"/>
                    <a:gd name="T53" fmla="*/ T52 w 107"/>
                    <a:gd name="T54" fmla="+- 0 3853 3821"/>
                    <a:gd name="T55" fmla="*/ 3853 h 127"/>
                    <a:gd name="T56" fmla="+- 0 2188 2175"/>
                    <a:gd name="T57" fmla="*/ T56 w 107"/>
                    <a:gd name="T58" fmla="+- 0 3839 3821"/>
                    <a:gd name="T59" fmla="*/ 3839 h 127"/>
                    <a:gd name="T60" fmla="+- 0 2205 2175"/>
                    <a:gd name="T61" fmla="*/ T60 w 107"/>
                    <a:gd name="T62" fmla="+- 0 3827 3821"/>
                    <a:gd name="T63" fmla="*/ 3827 h 127"/>
                    <a:gd name="T64" fmla="+- 0 2224 2175"/>
                    <a:gd name="T65" fmla="*/ T64 w 107"/>
                    <a:gd name="T66" fmla="+- 0 3821 3821"/>
                    <a:gd name="T67" fmla="*/ 3821 h 127"/>
                    <a:gd name="T68" fmla="+- 0 2248 2175"/>
                    <a:gd name="T69" fmla="*/ T68 w 107"/>
                    <a:gd name="T70" fmla="+- 0 3823 3821"/>
                    <a:gd name="T71" fmla="*/ 3823 h 127"/>
                    <a:gd name="T72" fmla="+- 0 2265 2175"/>
                    <a:gd name="T73" fmla="*/ T72 w 107"/>
                    <a:gd name="T74" fmla="+- 0 3830 3821"/>
                    <a:gd name="T75" fmla="*/ 3830 h 127"/>
                    <a:gd name="T76" fmla="+- 0 2275 2175"/>
                    <a:gd name="T77" fmla="*/ T76 w 107"/>
                    <a:gd name="T78" fmla="+- 0 3839 3821"/>
                    <a:gd name="T79" fmla="*/ 3839 h 127"/>
                    <a:gd name="T80" fmla="+- 0 2279 2175"/>
                    <a:gd name="T81" fmla="*/ T80 w 107"/>
                    <a:gd name="T82" fmla="+- 0 3847 3821"/>
                    <a:gd name="T83" fmla="*/ 3847 h 127"/>
                    <a:gd name="T84" fmla="+- 0 2282 2175"/>
                    <a:gd name="T85" fmla="*/ T84 w 107"/>
                    <a:gd name="T86" fmla="+- 0 3857 3821"/>
                    <a:gd name="T87" fmla="*/ 3857 h 127"/>
                    <a:gd name="T88" fmla="+- 0 2257 2175"/>
                    <a:gd name="T89" fmla="*/ T88 w 107"/>
                    <a:gd name="T90" fmla="+- 0 3863 3821"/>
                    <a:gd name="T91" fmla="*/ 3863 h 127"/>
                    <a:gd name="T92" fmla="+- 0 2255 2175"/>
                    <a:gd name="T93" fmla="*/ T92 w 107"/>
                    <a:gd name="T94" fmla="+- 0 3856 3821"/>
                    <a:gd name="T95" fmla="*/ 3856 h 127"/>
                    <a:gd name="T96" fmla="+- 0 2252 2175"/>
                    <a:gd name="T97" fmla="*/ T96 w 107"/>
                    <a:gd name="T98" fmla="+- 0 3851 3821"/>
                    <a:gd name="T99" fmla="*/ 3851 h 127"/>
                    <a:gd name="T100" fmla="+- 0 2248 2175"/>
                    <a:gd name="T101" fmla="*/ T100 w 107"/>
                    <a:gd name="T102" fmla="+- 0 3848 3821"/>
                    <a:gd name="T103" fmla="*/ 3848 h 127"/>
                    <a:gd name="T104" fmla="+- 0 2243 2175"/>
                    <a:gd name="T105" fmla="*/ T104 w 107"/>
                    <a:gd name="T106" fmla="+- 0 3844 3821"/>
                    <a:gd name="T107" fmla="*/ 3844 h 127"/>
                    <a:gd name="T108" fmla="+- 0 2237 2175"/>
                    <a:gd name="T109" fmla="*/ T108 w 107"/>
                    <a:gd name="T110" fmla="+- 0 3842 3821"/>
                    <a:gd name="T111" fmla="*/ 3842 h 127"/>
                    <a:gd name="T112" fmla="+- 0 2231 2175"/>
                    <a:gd name="T113" fmla="*/ T112 w 107"/>
                    <a:gd name="T114" fmla="+- 0 3842 3821"/>
                    <a:gd name="T115" fmla="*/ 3842 h 127"/>
                    <a:gd name="T116" fmla="+- 0 2221 2175"/>
                    <a:gd name="T117" fmla="*/ T116 w 107"/>
                    <a:gd name="T118" fmla="+- 0 3842 3821"/>
                    <a:gd name="T119" fmla="*/ 3842 h 127"/>
                    <a:gd name="T120" fmla="+- 0 2214 2175"/>
                    <a:gd name="T121" fmla="*/ T120 w 107"/>
                    <a:gd name="T122" fmla="+- 0 3845 3821"/>
                    <a:gd name="T123" fmla="*/ 3845 h 127"/>
                    <a:gd name="T124" fmla="+- 0 2208 2175"/>
                    <a:gd name="T125" fmla="*/ T124 w 107"/>
                    <a:gd name="T126" fmla="+- 0 3852 3821"/>
                    <a:gd name="T127" fmla="*/ 3852 h 127"/>
                    <a:gd name="T128" fmla="+- 0 2202 2175"/>
                    <a:gd name="T129" fmla="*/ T128 w 107"/>
                    <a:gd name="T130" fmla="+- 0 3858 3821"/>
                    <a:gd name="T131" fmla="*/ 3858 h 127"/>
                    <a:gd name="T132" fmla="+- 0 2200 2175"/>
                    <a:gd name="T133" fmla="*/ T132 w 107"/>
                    <a:gd name="T134" fmla="+- 0 3869 3821"/>
                    <a:gd name="T135" fmla="*/ 3869 h 127"/>
                    <a:gd name="T136" fmla="+- 0 2200 2175"/>
                    <a:gd name="T137" fmla="*/ T136 w 107"/>
                    <a:gd name="T138" fmla="+- 0 3884 3821"/>
                    <a:gd name="T139" fmla="*/ 3884 h 127"/>
                    <a:gd name="T140" fmla="+- 0 2200 2175"/>
                    <a:gd name="T141" fmla="*/ T140 w 107"/>
                    <a:gd name="T142" fmla="+- 0 3899 3821"/>
                    <a:gd name="T143" fmla="*/ 3899 h 127"/>
                    <a:gd name="T144" fmla="+- 0 2202 2175"/>
                    <a:gd name="T145" fmla="*/ T144 w 107"/>
                    <a:gd name="T146" fmla="+- 0 3910 3821"/>
                    <a:gd name="T147" fmla="*/ 3910 h 127"/>
                    <a:gd name="T148" fmla="+- 0 2208 2175"/>
                    <a:gd name="T149" fmla="*/ T148 w 107"/>
                    <a:gd name="T150" fmla="+- 0 3917 3821"/>
                    <a:gd name="T151" fmla="*/ 3917 h 127"/>
                    <a:gd name="T152" fmla="+- 0 2214 2175"/>
                    <a:gd name="T153" fmla="*/ T152 w 107"/>
                    <a:gd name="T154" fmla="+- 0 3923 3821"/>
                    <a:gd name="T155" fmla="*/ 3923 h 127"/>
                    <a:gd name="T156" fmla="+- 0 2221 2175"/>
                    <a:gd name="T157" fmla="*/ T156 w 107"/>
                    <a:gd name="T158" fmla="+- 0 3927 3821"/>
                    <a:gd name="T159" fmla="*/ 3927 h 127"/>
                    <a:gd name="T160" fmla="+- 0 2230 2175"/>
                    <a:gd name="T161" fmla="*/ T160 w 107"/>
                    <a:gd name="T162" fmla="+- 0 3927 3821"/>
                    <a:gd name="T163" fmla="*/ 3927 h 127"/>
                    <a:gd name="T164" fmla="+- 0 2237 2175"/>
                    <a:gd name="T165" fmla="*/ T164 w 107"/>
                    <a:gd name="T166" fmla="+- 0 3927 3821"/>
                    <a:gd name="T167" fmla="*/ 3927 h 127"/>
                    <a:gd name="T168" fmla="+- 0 2243 2175"/>
                    <a:gd name="T169" fmla="*/ T168 w 107"/>
                    <a:gd name="T170" fmla="+- 0 3925 3821"/>
                    <a:gd name="T171" fmla="*/ 3925 h 127"/>
                    <a:gd name="T172" fmla="+- 0 2247 2175"/>
                    <a:gd name="T173" fmla="*/ T172 w 107"/>
                    <a:gd name="T174" fmla="+- 0 3920 3821"/>
                    <a:gd name="T175" fmla="*/ 3920 h 127"/>
                    <a:gd name="T176" fmla="+- 0 2252 2175"/>
                    <a:gd name="T177" fmla="*/ T176 w 107"/>
                    <a:gd name="T178" fmla="+- 0 3916 3821"/>
                    <a:gd name="T179" fmla="*/ 3916 h 127"/>
                    <a:gd name="T180" fmla="+- 0 2256 2175"/>
                    <a:gd name="T181" fmla="*/ T180 w 107"/>
                    <a:gd name="T182" fmla="+- 0 3910 3821"/>
                    <a:gd name="T183" fmla="*/ 3910 h 127"/>
                    <a:gd name="T184" fmla="+- 0 2258 2175"/>
                    <a:gd name="T185" fmla="*/ T184 w 107"/>
                    <a:gd name="T186" fmla="+- 0 3901 3821"/>
                    <a:gd name="T187" fmla="*/ 3901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</a:cxnLst>
                  <a:rect l="0" t="0" r="r" b="b"/>
                  <a:pathLst>
                    <a:path w="107" h="127">
                      <a:moveTo>
                        <a:pt x="83" y="80"/>
                      </a:moveTo>
                      <a:lnTo>
                        <a:pt x="107" y="87"/>
                      </a:lnTo>
                      <a:lnTo>
                        <a:pt x="103" y="101"/>
                      </a:lnTo>
                      <a:lnTo>
                        <a:pt x="97" y="111"/>
                      </a:lnTo>
                      <a:lnTo>
                        <a:pt x="88" y="117"/>
                      </a:lnTo>
                      <a:lnTo>
                        <a:pt x="80" y="124"/>
                      </a:lnTo>
                      <a:lnTo>
                        <a:pt x="69" y="127"/>
                      </a:lnTo>
                      <a:lnTo>
                        <a:pt x="55" y="127"/>
                      </a:lnTo>
                      <a:lnTo>
                        <a:pt x="35" y="123"/>
                      </a:lnTo>
                      <a:lnTo>
                        <a:pt x="18" y="113"/>
                      </a:lnTo>
                      <a:lnTo>
                        <a:pt x="5" y="96"/>
                      </a:lnTo>
                      <a:lnTo>
                        <a:pt x="0" y="77"/>
                      </a:lnTo>
                      <a:lnTo>
                        <a:pt x="1" y="50"/>
                      </a:lnTo>
                      <a:lnTo>
                        <a:pt x="5" y="32"/>
                      </a:lnTo>
                      <a:lnTo>
                        <a:pt x="13" y="18"/>
                      </a:lnTo>
                      <a:lnTo>
                        <a:pt x="30" y="6"/>
                      </a:lnTo>
                      <a:lnTo>
                        <a:pt x="49" y="0"/>
                      </a:lnTo>
                      <a:lnTo>
                        <a:pt x="73" y="2"/>
                      </a:lnTo>
                      <a:lnTo>
                        <a:pt x="90" y="9"/>
                      </a:lnTo>
                      <a:lnTo>
                        <a:pt x="100" y="18"/>
                      </a:lnTo>
                      <a:lnTo>
                        <a:pt x="104" y="26"/>
                      </a:lnTo>
                      <a:lnTo>
                        <a:pt x="107" y="36"/>
                      </a:lnTo>
                      <a:lnTo>
                        <a:pt x="82" y="42"/>
                      </a:lnTo>
                      <a:lnTo>
                        <a:pt x="80" y="35"/>
                      </a:lnTo>
                      <a:lnTo>
                        <a:pt x="77" y="30"/>
                      </a:lnTo>
                      <a:lnTo>
                        <a:pt x="73" y="27"/>
                      </a:lnTo>
                      <a:lnTo>
                        <a:pt x="68" y="23"/>
                      </a:lnTo>
                      <a:lnTo>
                        <a:pt x="62" y="21"/>
                      </a:lnTo>
                      <a:lnTo>
                        <a:pt x="56" y="21"/>
                      </a:lnTo>
                      <a:lnTo>
                        <a:pt x="46" y="21"/>
                      </a:lnTo>
                      <a:lnTo>
                        <a:pt x="39" y="24"/>
                      </a:lnTo>
                      <a:lnTo>
                        <a:pt x="33" y="31"/>
                      </a:lnTo>
                      <a:lnTo>
                        <a:pt x="27" y="37"/>
                      </a:lnTo>
                      <a:lnTo>
                        <a:pt x="25" y="48"/>
                      </a:lnTo>
                      <a:lnTo>
                        <a:pt x="25" y="63"/>
                      </a:lnTo>
                      <a:lnTo>
                        <a:pt x="25" y="78"/>
                      </a:lnTo>
                      <a:lnTo>
                        <a:pt x="27" y="89"/>
                      </a:lnTo>
                      <a:lnTo>
                        <a:pt x="33" y="96"/>
                      </a:lnTo>
                      <a:lnTo>
                        <a:pt x="39" y="102"/>
                      </a:lnTo>
                      <a:lnTo>
                        <a:pt x="46" y="106"/>
                      </a:lnTo>
                      <a:lnTo>
                        <a:pt x="55" y="106"/>
                      </a:lnTo>
                      <a:lnTo>
                        <a:pt x="62" y="106"/>
                      </a:lnTo>
                      <a:lnTo>
                        <a:pt x="68" y="104"/>
                      </a:lnTo>
                      <a:lnTo>
                        <a:pt x="72" y="99"/>
                      </a:lnTo>
                      <a:lnTo>
                        <a:pt x="77" y="95"/>
                      </a:lnTo>
                      <a:lnTo>
                        <a:pt x="81" y="89"/>
                      </a:lnTo>
                      <a:lnTo>
                        <a:pt x="83" y="80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7" name="Group 325"/>
              <p:cNvGrpSpPr>
                <a:grpSpLocks/>
              </p:cNvGrpSpPr>
              <p:nvPr/>
            </p:nvGrpSpPr>
            <p:grpSpPr bwMode="auto">
              <a:xfrm>
                <a:off x="2296" y="3823"/>
                <a:ext cx="125" cy="123"/>
                <a:chOff x="2296" y="3823"/>
                <a:chExt cx="125" cy="123"/>
              </a:xfrm>
            </p:grpSpPr>
            <p:sp>
              <p:nvSpPr>
                <p:cNvPr id="1447" name="Freeform 326"/>
                <p:cNvSpPr>
                  <a:spLocks/>
                </p:cNvSpPr>
                <p:nvPr/>
              </p:nvSpPr>
              <p:spPr bwMode="auto">
                <a:xfrm>
                  <a:off x="2296" y="3823"/>
                  <a:ext cx="125" cy="123"/>
                </a:xfrm>
                <a:custGeom>
                  <a:avLst/>
                  <a:gdLst>
                    <a:gd name="T0" fmla="+- 0 2420 2296"/>
                    <a:gd name="T1" fmla="*/ T0 w 125"/>
                    <a:gd name="T2" fmla="+- 0 3946 3823"/>
                    <a:gd name="T3" fmla="*/ 3946 h 123"/>
                    <a:gd name="T4" fmla="+- 0 2393 2296"/>
                    <a:gd name="T5" fmla="*/ T4 w 125"/>
                    <a:gd name="T6" fmla="+- 0 3946 3823"/>
                    <a:gd name="T7" fmla="*/ 3946 h 123"/>
                    <a:gd name="T8" fmla="+- 0 2382 2296"/>
                    <a:gd name="T9" fmla="*/ T8 w 125"/>
                    <a:gd name="T10" fmla="+- 0 3918 3823"/>
                    <a:gd name="T11" fmla="*/ 3918 h 123"/>
                    <a:gd name="T12" fmla="+- 0 2333 2296"/>
                    <a:gd name="T13" fmla="*/ T12 w 125"/>
                    <a:gd name="T14" fmla="+- 0 3918 3823"/>
                    <a:gd name="T15" fmla="*/ 3918 h 123"/>
                    <a:gd name="T16" fmla="+- 0 2322 2296"/>
                    <a:gd name="T17" fmla="*/ T16 w 125"/>
                    <a:gd name="T18" fmla="+- 0 3946 3823"/>
                    <a:gd name="T19" fmla="*/ 3946 h 123"/>
                    <a:gd name="T20" fmla="+- 0 2296 2296"/>
                    <a:gd name="T21" fmla="*/ T20 w 125"/>
                    <a:gd name="T22" fmla="+- 0 3946 3823"/>
                    <a:gd name="T23" fmla="*/ 3946 h 123"/>
                    <a:gd name="T24" fmla="+- 0 2344 2296"/>
                    <a:gd name="T25" fmla="*/ T24 w 125"/>
                    <a:gd name="T26" fmla="+- 0 3823 3823"/>
                    <a:gd name="T27" fmla="*/ 3823 h 123"/>
                    <a:gd name="T28" fmla="+- 0 2371 2296"/>
                    <a:gd name="T29" fmla="*/ T28 w 125"/>
                    <a:gd name="T30" fmla="+- 0 3823 3823"/>
                    <a:gd name="T31" fmla="*/ 3823 h 123"/>
                    <a:gd name="T32" fmla="+- 0 2420 2296"/>
                    <a:gd name="T33" fmla="*/ T32 w 125"/>
                    <a:gd name="T34" fmla="+- 0 3946 3823"/>
                    <a:gd name="T35" fmla="*/ 3946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25" h="123">
                      <a:moveTo>
                        <a:pt x="124" y="123"/>
                      </a:moveTo>
                      <a:lnTo>
                        <a:pt x="97" y="123"/>
                      </a:lnTo>
                      <a:lnTo>
                        <a:pt x="86" y="95"/>
                      </a:lnTo>
                      <a:lnTo>
                        <a:pt x="37" y="95"/>
                      </a:lnTo>
                      <a:lnTo>
                        <a:pt x="26" y="123"/>
                      </a:lnTo>
                      <a:lnTo>
                        <a:pt x="0" y="123"/>
                      </a:lnTo>
                      <a:lnTo>
                        <a:pt x="48" y="0"/>
                      </a:lnTo>
                      <a:lnTo>
                        <a:pt x="75" y="0"/>
                      </a:lnTo>
                      <a:lnTo>
                        <a:pt x="124" y="123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8" name="Group 327"/>
              <p:cNvGrpSpPr>
                <a:grpSpLocks/>
              </p:cNvGrpSpPr>
              <p:nvPr/>
            </p:nvGrpSpPr>
            <p:grpSpPr bwMode="auto">
              <a:xfrm>
                <a:off x="2340" y="3852"/>
                <a:ext cx="34" cy="46"/>
                <a:chOff x="2340" y="3852"/>
                <a:chExt cx="34" cy="46"/>
              </a:xfrm>
            </p:grpSpPr>
            <p:sp>
              <p:nvSpPr>
                <p:cNvPr id="1446" name="Freeform 328"/>
                <p:cNvSpPr>
                  <a:spLocks/>
                </p:cNvSpPr>
                <p:nvPr/>
              </p:nvSpPr>
              <p:spPr bwMode="auto">
                <a:xfrm>
                  <a:off x="2340" y="3852"/>
                  <a:ext cx="34" cy="46"/>
                </a:xfrm>
                <a:custGeom>
                  <a:avLst/>
                  <a:gdLst>
                    <a:gd name="T0" fmla="+- 0 2374 2340"/>
                    <a:gd name="T1" fmla="*/ T0 w 34"/>
                    <a:gd name="T2" fmla="+- 0 3897 3852"/>
                    <a:gd name="T3" fmla="*/ 3897 h 46"/>
                    <a:gd name="T4" fmla="+- 0 2357 2340"/>
                    <a:gd name="T5" fmla="*/ T4 w 34"/>
                    <a:gd name="T6" fmla="+- 0 3852 3852"/>
                    <a:gd name="T7" fmla="*/ 3852 h 46"/>
                    <a:gd name="T8" fmla="+- 0 2340 2340"/>
                    <a:gd name="T9" fmla="*/ T8 w 34"/>
                    <a:gd name="T10" fmla="+- 0 3897 3852"/>
                    <a:gd name="T11" fmla="*/ 3897 h 46"/>
                    <a:gd name="T12" fmla="+- 0 2374 2340"/>
                    <a:gd name="T13" fmla="*/ T12 w 34"/>
                    <a:gd name="T14" fmla="+- 0 3897 3852"/>
                    <a:gd name="T15" fmla="*/ 3897 h 4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34" h="46">
                      <a:moveTo>
                        <a:pt x="34" y="45"/>
                      </a:moveTo>
                      <a:lnTo>
                        <a:pt x="17" y="0"/>
                      </a:lnTo>
                      <a:lnTo>
                        <a:pt x="0" y="45"/>
                      </a:lnTo>
                      <a:lnTo>
                        <a:pt x="34" y="45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9" name="Group 329"/>
              <p:cNvGrpSpPr>
                <a:grpSpLocks/>
              </p:cNvGrpSpPr>
              <p:nvPr/>
            </p:nvGrpSpPr>
            <p:grpSpPr bwMode="auto">
              <a:xfrm>
                <a:off x="2175" y="3822"/>
                <a:ext cx="107" cy="127"/>
                <a:chOff x="2175" y="3822"/>
                <a:chExt cx="107" cy="127"/>
              </a:xfrm>
            </p:grpSpPr>
            <p:sp>
              <p:nvSpPr>
                <p:cNvPr id="1443" name="Freeform 330"/>
                <p:cNvSpPr>
                  <a:spLocks/>
                </p:cNvSpPr>
                <p:nvPr/>
              </p:nvSpPr>
              <p:spPr bwMode="auto">
                <a:xfrm>
                  <a:off x="2175" y="3822"/>
                  <a:ext cx="107" cy="127"/>
                </a:xfrm>
                <a:custGeom>
                  <a:avLst/>
                  <a:gdLst>
                    <a:gd name="T0" fmla="+- 0 2224 2175"/>
                    <a:gd name="T1" fmla="*/ T0 w 107"/>
                    <a:gd name="T2" fmla="+- 0 3822 3822"/>
                    <a:gd name="T3" fmla="*/ 3822 h 127"/>
                    <a:gd name="T4" fmla="+- 0 2176 2175"/>
                    <a:gd name="T5" fmla="*/ T4 w 107"/>
                    <a:gd name="T6" fmla="+- 0 3872 3822"/>
                    <a:gd name="T7" fmla="*/ 3872 h 127"/>
                    <a:gd name="T8" fmla="+- 0 2175 2175"/>
                    <a:gd name="T9" fmla="*/ T8 w 107"/>
                    <a:gd name="T10" fmla="+- 0 3899 3822"/>
                    <a:gd name="T11" fmla="*/ 3899 h 127"/>
                    <a:gd name="T12" fmla="+- 0 2181 2175"/>
                    <a:gd name="T13" fmla="*/ T12 w 107"/>
                    <a:gd name="T14" fmla="+- 0 3918 3822"/>
                    <a:gd name="T15" fmla="*/ 3918 h 127"/>
                    <a:gd name="T16" fmla="+- 0 2193 2175"/>
                    <a:gd name="T17" fmla="*/ T16 w 107"/>
                    <a:gd name="T18" fmla="+- 0 3935 3822"/>
                    <a:gd name="T19" fmla="*/ 3935 h 127"/>
                    <a:gd name="T20" fmla="+- 0 2210 2175"/>
                    <a:gd name="T21" fmla="*/ T20 w 107"/>
                    <a:gd name="T22" fmla="+- 0 3945 3822"/>
                    <a:gd name="T23" fmla="*/ 3945 h 127"/>
                    <a:gd name="T24" fmla="+- 0 2231 2175"/>
                    <a:gd name="T25" fmla="*/ T24 w 107"/>
                    <a:gd name="T26" fmla="+- 0 3949 3822"/>
                    <a:gd name="T27" fmla="*/ 3949 h 127"/>
                    <a:gd name="T28" fmla="+- 0 2244 2175"/>
                    <a:gd name="T29" fmla="*/ T28 w 107"/>
                    <a:gd name="T30" fmla="+- 0 3949 3822"/>
                    <a:gd name="T31" fmla="*/ 3949 h 127"/>
                    <a:gd name="T32" fmla="+- 0 2255 2175"/>
                    <a:gd name="T33" fmla="*/ T32 w 107"/>
                    <a:gd name="T34" fmla="+- 0 3945 3822"/>
                    <a:gd name="T35" fmla="*/ 3945 h 127"/>
                    <a:gd name="T36" fmla="+- 0 2272 2175"/>
                    <a:gd name="T37" fmla="*/ T36 w 107"/>
                    <a:gd name="T38" fmla="+- 0 3932 3822"/>
                    <a:gd name="T39" fmla="*/ 3932 h 127"/>
                    <a:gd name="T40" fmla="+- 0 2275 2175"/>
                    <a:gd name="T41" fmla="*/ T40 w 107"/>
                    <a:gd name="T42" fmla="+- 0 3927 3822"/>
                    <a:gd name="T43" fmla="*/ 3927 h 127"/>
                    <a:gd name="T44" fmla="+- 0 2221 2175"/>
                    <a:gd name="T45" fmla="*/ T44 w 107"/>
                    <a:gd name="T46" fmla="+- 0 3927 3822"/>
                    <a:gd name="T47" fmla="*/ 3927 h 127"/>
                    <a:gd name="T48" fmla="+- 0 2214 2175"/>
                    <a:gd name="T49" fmla="*/ T48 w 107"/>
                    <a:gd name="T50" fmla="+- 0 3924 3822"/>
                    <a:gd name="T51" fmla="*/ 3924 h 127"/>
                    <a:gd name="T52" fmla="+- 0 2208 2175"/>
                    <a:gd name="T53" fmla="*/ T52 w 107"/>
                    <a:gd name="T54" fmla="+- 0 3918 3822"/>
                    <a:gd name="T55" fmla="*/ 3918 h 127"/>
                    <a:gd name="T56" fmla="+- 0 2203 2175"/>
                    <a:gd name="T57" fmla="*/ T56 w 107"/>
                    <a:gd name="T58" fmla="+- 0 3911 3822"/>
                    <a:gd name="T59" fmla="*/ 3911 h 127"/>
                    <a:gd name="T60" fmla="+- 0 2200 2175"/>
                    <a:gd name="T61" fmla="*/ T60 w 107"/>
                    <a:gd name="T62" fmla="+- 0 3900 3822"/>
                    <a:gd name="T63" fmla="*/ 3900 h 127"/>
                    <a:gd name="T64" fmla="+- 0 2200 2175"/>
                    <a:gd name="T65" fmla="*/ T64 w 107"/>
                    <a:gd name="T66" fmla="+- 0 3870 3822"/>
                    <a:gd name="T67" fmla="*/ 3870 h 127"/>
                    <a:gd name="T68" fmla="+- 0 2203 2175"/>
                    <a:gd name="T69" fmla="*/ T68 w 107"/>
                    <a:gd name="T70" fmla="+- 0 3859 3822"/>
                    <a:gd name="T71" fmla="*/ 3859 h 127"/>
                    <a:gd name="T72" fmla="+- 0 2214 2175"/>
                    <a:gd name="T73" fmla="*/ T72 w 107"/>
                    <a:gd name="T74" fmla="+- 0 3846 3822"/>
                    <a:gd name="T75" fmla="*/ 3846 h 127"/>
                    <a:gd name="T76" fmla="+- 0 2222 2175"/>
                    <a:gd name="T77" fmla="*/ T76 w 107"/>
                    <a:gd name="T78" fmla="+- 0 3843 3822"/>
                    <a:gd name="T79" fmla="*/ 3843 h 127"/>
                    <a:gd name="T80" fmla="+- 0 2276 2175"/>
                    <a:gd name="T81" fmla="*/ T80 w 107"/>
                    <a:gd name="T82" fmla="+- 0 3843 3822"/>
                    <a:gd name="T83" fmla="*/ 3843 h 127"/>
                    <a:gd name="T84" fmla="+- 0 2275 2175"/>
                    <a:gd name="T85" fmla="*/ T84 w 107"/>
                    <a:gd name="T86" fmla="+- 0 3840 3822"/>
                    <a:gd name="T87" fmla="*/ 3840 h 127"/>
                    <a:gd name="T88" fmla="+- 0 2265 2175"/>
                    <a:gd name="T89" fmla="*/ T88 w 107"/>
                    <a:gd name="T90" fmla="+- 0 3831 3822"/>
                    <a:gd name="T91" fmla="*/ 3831 h 127"/>
                    <a:gd name="T92" fmla="+- 0 2249 2175"/>
                    <a:gd name="T93" fmla="*/ T92 w 107"/>
                    <a:gd name="T94" fmla="+- 0 3824 3822"/>
                    <a:gd name="T95" fmla="*/ 3824 h 127"/>
                    <a:gd name="T96" fmla="+- 0 2224 2175"/>
                    <a:gd name="T97" fmla="*/ T96 w 107"/>
                    <a:gd name="T98" fmla="+- 0 3822 3822"/>
                    <a:gd name="T99" fmla="*/ 3822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</a:cxnLst>
                  <a:rect l="0" t="0" r="r" b="b"/>
                  <a:pathLst>
                    <a:path w="107" h="127">
                      <a:moveTo>
                        <a:pt x="49" y="0"/>
                      </a:moveTo>
                      <a:lnTo>
                        <a:pt x="1" y="50"/>
                      </a:lnTo>
                      <a:lnTo>
                        <a:pt x="0" y="77"/>
                      </a:lnTo>
                      <a:lnTo>
                        <a:pt x="6" y="96"/>
                      </a:lnTo>
                      <a:lnTo>
                        <a:pt x="18" y="113"/>
                      </a:lnTo>
                      <a:lnTo>
                        <a:pt x="35" y="123"/>
                      </a:lnTo>
                      <a:lnTo>
                        <a:pt x="56" y="127"/>
                      </a:lnTo>
                      <a:lnTo>
                        <a:pt x="69" y="127"/>
                      </a:lnTo>
                      <a:lnTo>
                        <a:pt x="80" y="123"/>
                      </a:lnTo>
                      <a:lnTo>
                        <a:pt x="97" y="110"/>
                      </a:lnTo>
                      <a:lnTo>
                        <a:pt x="100" y="105"/>
                      </a:lnTo>
                      <a:lnTo>
                        <a:pt x="46" y="105"/>
                      </a:lnTo>
                      <a:lnTo>
                        <a:pt x="39" y="102"/>
                      </a:lnTo>
                      <a:lnTo>
                        <a:pt x="33" y="96"/>
                      </a:lnTo>
                      <a:lnTo>
                        <a:pt x="28" y="89"/>
                      </a:lnTo>
                      <a:lnTo>
                        <a:pt x="25" y="78"/>
                      </a:lnTo>
                      <a:lnTo>
                        <a:pt x="25" y="48"/>
                      </a:lnTo>
                      <a:lnTo>
                        <a:pt x="28" y="37"/>
                      </a:lnTo>
                      <a:lnTo>
                        <a:pt x="39" y="24"/>
                      </a:lnTo>
                      <a:lnTo>
                        <a:pt x="47" y="21"/>
                      </a:lnTo>
                      <a:lnTo>
                        <a:pt x="101" y="21"/>
                      </a:lnTo>
                      <a:lnTo>
                        <a:pt x="100" y="18"/>
                      </a:lnTo>
                      <a:lnTo>
                        <a:pt x="90" y="9"/>
                      </a:lnTo>
                      <a:lnTo>
                        <a:pt x="74" y="2"/>
                      </a:lnTo>
                      <a:lnTo>
                        <a:pt x="4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4" name="Freeform 331"/>
                <p:cNvSpPr>
                  <a:spLocks/>
                </p:cNvSpPr>
                <p:nvPr/>
              </p:nvSpPr>
              <p:spPr bwMode="auto">
                <a:xfrm>
                  <a:off x="2175" y="3822"/>
                  <a:ext cx="107" cy="127"/>
                </a:xfrm>
                <a:custGeom>
                  <a:avLst/>
                  <a:gdLst>
                    <a:gd name="T0" fmla="+- 0 2258 2175"/>
                    <a:gd name="T1" fmla="*/ T0 w 107"/>
                    <a:gd name="T2" fmla="+- 0 3901 3822"/>
                    <a:gd name="T3" fmla="*/ 3901 h 127"/>
                    <a:gd name="T4" fmla="+- 0 2256 2175"/>
                    <a:gd name="T5" fmla="*/ T4 w 107"/>
                    <a:gd name="T6" fmla="+- 0 3910 3822"/>
                    <a:gd name="T7" fmla="*/ 3910 h 127"/>
                    <a:gd name="T8" fmla="+- 0 2252 2175"/>
                    <a:gd name="T9" fmla="*/ T8 w 107"/>
                    <a:gd name="T10" fmla="+- 0 3917 3822"/>
                    <a:gd name="T11" fmla="*/ 3917 h 127"/>
                    <a:gd name="T12" fmla="+- 0 2243 2175"/>
                    <a:gd name="T13" fmla="*/ T12 w 107"/>
                    <a:gd name="T14" fmla="+- 0 3925 3822"/>
                    <a:gd name="T15" fmla="*/ 3925 h 127"/>
                    <a:gd name="T16" fmla="+- 0 2237 2175"/>
                    <a:gd name="T17" fmla="*/ T16 w 107"/>
                    <a:gd name="T18" fmla="+- 0 3927 3822"/>
                    <a:gd name="T19" fmla="*/ 3927 h 127"/>
                    <a:gd name="T20" fmla="+- 0 2275 2175"/>
                    <a:gd name="T21" fmla="*/ T20 w 107"/>
                    <a:gd name="T22" fmla="+- 0 3927 3822"/>
                    <a:gd name="T23" fmla="*/ 3927 h 127"/>
                    <a:gd name="T24" fmla="+- 0 2279 2175"/>
                    <a:gd name="T25" fmla="*/ T24 w 107"/>
                    <a:gd name="T26" fmla="+- 0 3922 3822"/>
                    <a:gd name="T27" fmla="*/ 3922 h 127"/>
                    <a:gd name="T28" fmla="+- 0 2282 2175"/>
                    <a:gd name="T29" fmla="*/ T28 w 107"/>
                    <a:gd name="T30" fmla="+- 0 3909 3822"/>
                    <a:gd name="T31" fmla="*/ 3909 h 127"/>
                    <a:gd name="T32" fmla="+- 0 2258 2175"/>
                    <a:gd name="T33" fmla="*/ T32 w 107"/>
                    <a:gd name="T34" fmla="+- 0 3901 3822"/>
                    <a:gd name="T35" fmla="*/ 3901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07" h="127">
                      <a:moveTo>
                        <a:pt x="83" y="79"/>
                      </a:moveTo>
                      <a:lnTo>
                        <a:pt x="81" y="88"/>
                      </a:lnTo>
                      <a:lnTo>
                        <a:pt x="77" y="95"/>
                      </a:lnTo>
                      <a:lnTo>
                        <a:pt x="68" y="103"/>
                      </a:lnTo>
                      <a:lnTo>
                        <a:pt x="62" y="105"/>
                      </a:lnTo>
                      <a:lnTo>
                        <a:pt x="100" y="105"/>
                      </a:lnTo>
                      <a:lnTo>
                        <a:pt x="104" y="100"/>
                      </a:lnTo>
                      <a:lnTo>
                        <a:pt x="107" y="87"/>
                      </a:lnTo>
                      <a:lnTo>
                        <a:pt x="83" y="7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5" name="Freeform 332"/>
                <p:cNvSpPr>
                  <a:spLocks/>
                </p:cNvSpPr>
                <p:nvPr/>
              </p:nvSpPr>
              <p:spPr bwMode="auto">
                <a:xfrm>
                  <a:off x="2175" y="3822"/>
                  <a:ext cx="107" cy="127"/>
                </a:xfrm>
                <a:custGeom>
                  <a:avLst/>
                  <a:gdLst>
                    <a:gd name="T0" fmla="+- 0 2276 2175"/>
                    <a:gd name="T1" fmla="*/ T0 w 107"/>
                    <a:gd name="T2" fmla="+- 0 3843 3822"/>
                    <a:gd name="T3" fmla="*/ 3843 h 127"/>
                    <a:gd name="T4" fmla="+- 0 2238 2175"/>
                    <a:gd name="T5" fmla="*/ T4 w 107"/>
                    <a:gd name="T6" fmla="+- 0 3843 3822"/>
                    <a:gd name="T7" fmla="*/ 3843 h 127"/>
                    <a:gd name="T8" fmla="+- 0 2243 2175"/>
                    <a:gd name="T9" fmla="*/ T8 w 107"/>
                    <a:gd name="T10" fmla="+- 0 3845 3822"/>
                    <a:gd name="T11" fmla="*/ 3845 h 127"/>
                    <a:gd name="T12" fmla="+- 0 2253 2175"/>
                    <a:gd name="T13" fmla="*/ T12 w 107"/>
                    <a:gd name="T14" fmla="+- 0 3852 3822"/>
                    <a:gd name="T15" fmla="*/ 3852 h 127"/>
                    <a:gd name="T16" fmla="+- 0 2256 2175"/>
                    <a:gd name="T17" fmla="*/ T16 w 107"/>
                    <a:gd name="T18" fmla="+- 0 3857 3822"/>
                    <a:gd name="T19" fmla="*/ 3857 h 127"/>
                    <a:gd name="T20" fmla="+- 0 2257 2175"/>
                    <a:gd name="T21" fmla="*/ T20 w 107"/>
                    <a:gd name="T22" fmla="+- 0 3863 3822"/>
                    <a:gd name="T23" fmla="*/ 3863 h 127"/>
                    <a:gd name="T24" fmla="+- 0 2282 2175"/>
                    <a:gd name="T25" fmla="*/ T24 w 107"/>
                    <a:gd name="T26" fmla="+- 0 3858 3822"/>
                    <a:gd name="T27" fmla="*/ 3858 h 127"/>
                    <a:gd name="T28" fmla="+- 0 2279 2175"/>
                    <a:gd name="T29" fmla="*/ T28 w 107"/>
                    <a:gd name="T30" fmla="+- 0 3848 3822"/>
                    <a:gd name="T31" fmla="*/ 3848 h 127"/>
                    <a:gd name="T32" fmla="+- 0 2276 2175"/>
                    <a:gd name="T33" fmla="*/ T32 w 107"/>
                    <a:gd name="T34" fmla="+- 0 3843 3822"/>
                    <a:gd name="T35" fmla="*/ 3843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07" h="127">
                      <a:moveTo>
                        <a:pt x="101" y="21"/>
                      </a:moveTo>
                      <a:lnTo>
                        <a:pt x="63" y="21"/>
                      </a:lnTo>
                      <a:lnTo>
                        <a:pt x="68" y="23"/>
                      </a:lnTo>
                      <a:lnTo>
                        <a:pt x="78" y="30"/>
                      </a:lnTo>
                      <a:lnTo>
                        <a:pt x="81" y="35"/>
                      </a:lnTo>
                      <a:lnTo>
                        <a:pt x="82" y="41"/>
                      </a:lnTo>
                      <a:lnTo>
                        <a:pt x="107" y="36"/>
                      </a:lnTo>
                      <a:lnTo>
                        <a:pt x="104" y="26"/>
                      </a:lnTo>
                      <a:lnTo>
                        <a:pt x="101" y="2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0" name="Group 333"/>
              <p:cNvGrpSpPr>
                <a:grpSpLocks/>
              </p:cNvGrpSpPr>
              <p:nvPr/>
            </p:nvGrpSpPr>
            <p:grpSpPr bwMode="auto">
              <a:xfrm>
                <a:off x="2296" y="3824"/>
                <a:ext cx="125" cy="123"/>
                <a:chOff x="2296" y="3824"/>
                <a:chExt cx="125" cy="123"/>
              </a:xfrm>
            </p:grpSpPr>
            <p:sp>
              <p:nvSpPr>
                <p:cNvPr id="1440" name="Freeform 334"/>
                <p:cNvSpPr>
                  <a:spLocks/>
                </p:cNvSpPr>
                <p:nvPr/>
              </p:nvSpPr>
              <p:spPr bwMode="auto">
                <a:xfrm>
                  <a:off x="2296" y="3824"/>
                  <a:ext cx="125" cy="123"/>
                </a:xfrm>
                <a:custGeom>
                  <a:avLst/>
                  <a:gdLst>
                    <a:gd name="T0" fmla="+- 0 2371 2296"/>
                    <a:gd name="T1" fmla="*/ T0 w 125"/>
                    <a:gd name="T2" fmla="+- 0 3824 3824"/>
                    <a:gd name="T3" fmla="*/ 3824 h 123"/>
                    <a:gd name="T4" fmla="+- 0 2344 2296"/>
                    <a:gd name="T5" fmla="*/ T4 w 125"/>
                    <a:gd name="T6" fmla="+- 0 3824 3824"/>
                    <a:gd name="T7" fmla="*/ 3824 h 123"/>
                    <a:gd name="T8" fmla="+- 0 2296 2296"/>
                    <a:gd name="T9" fmla="*/ T8 w 125"/>
                    <a:gd name="T10" fmla="+- 0 3947 3824"/>
                    <a:gd name="T11" fmla="*/ 3947 h 123"/>
                    <a:gd name="T12" fmla="+- 0 2323 2296"/>
                    <a:gd name="T13" fmla="*/ T12 w 125"/>
                    <a:gd name="T14" fmla="+- 0 3947 3824"/>
                    <a:gd name="T15" fmla="*/ 3947 h 123"/>
                    <a:gd name="T16" fmla="+- 0 2333 2296"/>
                    <a:gd name="T17" fmla="*/ T16 w 125"/>
                    <a:gd name="T18" fmla="+- 0 3919 3824"/>
                    <a:gd name="T19" fmla="*/ 3919 h 123"/>
                    <a:gd name="T20" fmla="+- 0 2409 2296"/>
                    <a:gd name="T21" fmla="*/ T20 w 125"/>
                    <a:gd name="T22" fmla="+- 0 3919 3824"/>
                    <a:gd name="T23" fmla="*/ 3919 h 123"/>
                    <a:gd name="T24" fmla="+- 0 2401 2296"/>
                    <a:gd name="T25" fmla="*/ T24 w 125"/>
                    <a:gd name="T26" fmla="+- 0 3898 3824"/>
                    <a:gd name="T27" fmla="*/ 3898 h 123"/>
                    <a:gd name="T28" fmla="+- 0 2341 2296"/>
                    <a:gd name="T29" fmla="*/ T28 w 125"/>
                    <a:gd name="T30" fmla="+- 0 3898 3824"/>
                    <a:gd name="T31" fmla="*/ 3898 h 123"/>
                    <a:gd name="T32" fmla="+- 0 2357 2296"/>
                    <a:gd name="T33" fmla="*/ T32 w 125"/>
                    <a:gd name="T34" fmla="+- 0 3852 3824"/>
                    <a:gd name="T35" fmla="*/ 3852 h 123"/>
                    <a:gd name="T36" fmla="+- 0 2383 2296"/>
                    <a:gd name="T37" fmla="*/ T36 w 125"/>
                    <a:gd name="T38" fmla="+- 0 3852 3824"/>
                    <a:gd name="T39" fmla="*/ 3852 h 123"/>
                    <a:gd name="T40" fmla="+- 0 2371 2296"/>
                    <a:gd name="T41" fmla="*/ T40 w 125"/>
                    <a:gd name="T42" fmla="+- 0 3824 3824"/>
                    <a:gd name="T43" fmla="*/ 3824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25" h="123">
                      <a:moveTo>
                        <a:pt x="75" y="0"/>
                      </a:moveTo>
                      <a:lnTo>
                        <a:pt x="48" y="0"/>
                      </a:lnTo>
                      <a:lnTo>
                        <a:pt x="0" y="123"/>
                      </a:lnTo>
                      <a:lnTo>
                        <a:pt x="27" y="123"/>
                      </a:lnTo>
                      <a:lnTo>
                        <a:pt x="37" y="95"/>
                      </a:lnTo>
                      <a:lnTo>
                        <a:pt x="113" y="95"/>
                      </a:lnTo>
                      <a:lnTo>
                        <a:pt x="105" y="74"/>
                      </a:lnTo>
                      <a:lnTo>
                        <a:pt x="45" y="74"/>
                      </a:lnTo>
                      <a:lnTo>
                        <a:pt x="61" y="28"/>
                      </a:lnTo>
                      <a:lnTo>
                        <a:pt x="87" y="28"/>
                      </a:lnTo>
                      <a:lnTo>
                        <a:pt x="7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1" name="Freeform 335"/>
                <p:cNvSpPr>
                  <a:spLocks/>
                </p:cNvSpPr>
                <p:nvPr/>
              </p:nvSpPr>
              <p:spPr bwMode="auto">
                <a:xfrm>
                  <a:off x="2296" y="3824"/>
                  <a:ext cx="125" cy="123"/>
                </a:xfrm>
                <a:custGeom>
                  <a:avLst/>
                  <a:gdLst>
                    <a:gd name="T0" fmla="+- 0 2409 2296"/>
                    <a:gd name="T1" fmla="*/ T0 w 125"/>
                    <a:gd name="T2" fmla="+- 0 3919 3824"/>
                    <a:gd name="T3" fmla="*/ 3919 h 123"/>
                    <a:gd name="T4" fmla="+- 0 2383 2296"/>
                    <a:gd name="T5" fmla="*/ T4 w 125"/>
                    <a:gd name="T6" fmla="+- 0 3919 3824"/>
                    <a:gd name="T7" fmla="*/ 3919 h 123"/>
                    <a:gd name="T8" fmla="+- 0 2393 2296"/>
                    <a:gd name="T9" fmla="*/ T8 w 125"/>
                    <a:gd name="T10" fmla="+- 0 3947 3824"/>
                    <a:gd name="T11" fmla="*/ 3947 h 123"/>
                    <a:gd name="T12" fmla="+- 0 2421 2296"/>
                    <a:gd name="T13" fmla="*/ T12 w 125"/>
                    <a:gd name="T14" fmla="+- 0 3947 3824"/>
                    <a:gd name="T15" fmla="*/ 3947 h 123"/>
                    <a:gd name="T16" fmla="+- 0 2409 2296"/>
                    <a:gd name="T17" fmla="*/ T16 w 125"/>
                    <a:gd name="T18" fmla="+- 0 3919 3824"/>
                    <a:gd name="T19" fmla="*/ 3919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5" h="123">
                      <a:moveTo>
                        <a:pt x="113" y="95"/>
                      </a:moveTo>
                      <a:lnTo>
                        <a:pt x="87" y="95"/>
                      </a:lnTo>
                      <a:lnTo>
                        <a:pt x="97" y="123"/>
                      </a:lnTo>
                      <a:lnTo>
                        <a:pt x="125" y="123"/>
                      </a:lnTo>
                      <a:lnTo>
                        <a:pt x="113" y="9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2" name="Freeform 336"/>
                <p:cNvSpPr>
                  <a:spLocks/>
                </p:cNvSpPr>
                <p:nvPr/>
              </p:nvSpPr>
              <p:spPr bwMode="auto">
                <a:xfrm>
                  <a:off x="2296" y="3824"/>
                  <a:ext cx="125" cy="123"/>
                </a:xfrm>
                <a:custGeom>
                  <a:avLst/>
                  <a:gdLst>
                    <a:gd name="T0" fmla="+- 0 2383 2296"/>
                    <a:gd name="T1" fmla="*/ T0 w 125"/>
                    <a:gd name="T2" fmla="+- 0 3852 3824"/>
                    <a:gd name="T3" fmla="*/ 3852 h 123"/>
                    <a:gd name="T4" fmla="+- 0 2357 2296"/>
                    <a:gd name="T5" fmla="*/ T4 w 125"/>
                    <a:gd name="T6" fmla="+- 0 3852 3824"/>
                    <a:gd name="T7" fmla="*/ 3852 h 123"/>
                    <a:gd name="T8" fmla="+- 0 2375 2296"/>
                    <a:gd name="T9" fmla="*/ T8 w 125"/>
                    <a:gd name="T10" fmla="+- 0 3898 3824"/>
                    <a:gd name="T11" fmla="*/ 3898 h 123"/>
                    <a:gd name="T12" fmla="+- 0 2401 2296"/>
                    <a:gd name="T13" fmla="*/ T12 w 125"/>
                    <a:gd name="T14" fmla="+- 0 3898 3824"/>
                    <a:gd name="T15" fmla="*/ 3898 h 123"/>
                    <a:gd name="T16" fmla="+- 0 2383 2296"/>
                    <a:gd name="T17" fmla="*/ T16 w 125"/>
                    <a:gd name="T18" fmla="+- 0 3852 3824"/>
                    <a:gd name="T19" fmla="*/ 3852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5" h="123">
                      <a:moveTo>
                        <a:pt x="87" y="28"/>
                      </a:moveTo>
                      <a:lnTo>
                        <a:pt x="61" y="28"/>
                      </a:lnTo>
                      <a:lnTo>
                        <a:pt x="79" y="74"/>
                      </a:lnTo>
                      <a:lnTo>
                        <a:pt x="105" y="74"/>
                      </a:lnTo>
                      <a:lnTo>
                        <a:pt x="87" y="28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1" name="Group 337"/>
              <p:cNvGrpSpPr>
                <a:grpSpLocks/>
              </p:cNvGrpSpPr>
              <p:nvPr/>
            </p:nvGrpSpPr>
            <p:grpSpPr bwMode="auto">
              <a:xfrm>
                <a:off x="3873" y="4448"/>
                <a:ext cx="3616" cy="3663"/>
                <a:chOff x="3873" y="4448"/>
                <a:chExt cx="3616" cy="3663"/>
              </a:xfrm>
            </p:grpSpPr>
            <p:sp>
              <p:nvSpPr>
                <p:cNvPr id="1439" name="Freeform 338"/>
                <p:cNvSpPr>
                  <a:spLocks/>
                </p:cNvSpPr>
                <p:nvPr/>
              </p:nvSpPr>
              <p:spPr bwMode="auto">
                <a:xfrm>
                  <a:off x="3873" y="4448"/>
                  <a:ext cx="3616" cy="3663"/>
                </a:xfrm>
                <a:custGeom>
                  <a:avLst/>
                  <a:gdLst>
                    <a:gd name="T0" fmla="+- 0 7489 3873"/>
                    <a:gd name="T1" fmla="*/ T0 w 3616"/>
                    <a:gd name="T2" fmla="+- 0 8112 4448"/>
                    <a:gd name="T3" fmla="*/ 8112 h 3663"/>
                    <a:gd name="T4" fmla="+- 0 6962 3873"/>
                    <a:gd name="T5" fmla="*/ T4 w 3616"/>
                    <a:gd name="T6" fmla="+- 0 7501 4448"/>
                    <a:gd name="T7" fmla="*/ 7501 h 3663"/>
                    <a:gd name="T8" fmla="+- 0 6640 3873"/>
                    <a:gd name="T9" fmla="*/ T8 w 3616"/>
                    <a:gd name="T10" fmla="+- 0 7206 4448"/>
                    <a:gd name="T11" fmla="*/ 7206 h 3663"/>
                    <a:gd name="T12" fmla="+- 0 6396 3873"/>
                    <a:gd name="T13" fmla="*/ T12 w 3616"/>
                    <a:gd name="T14" fmla="+- 0 6973 4448"/>
                    <a:gd name="T15" fmla="*/ 6973 h 3663"/>
                    <a:gd name="T16" fmla="+- 0 6266 3873"/>
                    <a:gd name="T17" fmla="*/ T16 w 3616"/>
                    <a:gd name="T18" fmla="+- 0 6859 4448"/>
                    <a:gd name="T19" fmla="*/ 6859 h 3663"/>
                    <a:gd name="T20" fmla="+- 0 6020 3873"/>
                    <a:gd name="T21" fmla="*/ T20 w 3616"/>
                    <a:gd name="T22" fmla="+- 0 6779 4448"/>
                    <a:gd name="T23" fmla="*/ 6779 h 3663"/>
                    <a:gd name="T24" fmla="+- 0 5594 3873"/>
                    <a:gd name="T25" fmla="*/ T24 w 3616"/>
                    <a:gd name="T26" fmla="+- 0 6382 4448"/>
                    <a:gd name="T27" fmla="*/ 6382 h 3663"/>
                    <a:gd name="T28" fmla="+- 0 5405 3873"/>
                    <a:gd name="T29" fmla="*/ T28 w 3616"/>
                    <a:gd name="T30" fmla="+- 0 6166 4448"/>
                    <a:gd name="T31" fmla="*/ 6166 h 3663"/>
                    <a:gd name="T32" fmla="+- 0 5100 3873"/>
                    <a:gd name="T33" fmla="*/ T32 w 3616"/>
                    <a:gd name="T34" fmla="+- 0 5835 4448"/>
                    <a:gd name="T35" fmla="*/ 5835 h 3663"/>
                    <a:gd name="T36" fmla="+- 0 4811 3873"/>
                    <a:gd name="T37" fmla="*/ T36 w 3616"/>
                    <a:gd name="T38" fmla="+- 0 5574 4448"/>
                    <a:gd name="T39" fmla="*/ 5574 h 3663"/>
                    <a:gd name="T40" fmla="+- 0 4463 3873"/>
                    <a:gd name="T41" fmla="*/ T40 w 3616"/>
                    <a:gd name="T42" fmla="+- 0 5239 4448"/>
                    <a:gd name="T43" fmla="*/ 5239 h 3663"/>
                    <a:gd name="T44" fmla="+- 0 3873 3873"/>
                    <a:gd name="T45" fmla="*/ T44 w 3616"/>
                    <a:gd name="T46" fmla="+- 0 4448 4448"/>
                    <a:gd name="T47" fmla="*/ 4448 h 366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3616" h="3663">
                      <a:moveTo>
                        <a:pt x="3616" y="3664"/>
                      </a:moveTo>
                      <a:lnTo>
                        <a:pt x="3089" y="3053"/>
                      </a:lnTo>
                      <a:lnTo>
                        <a:pt x="2767" y="2758"/>
                      </a:lnTo>
                      <a:lnTo>
                        <a:pt x="2523" y="2525"/>
                      </a:lnTo>
                      <a:lnTo>
                        <a:pt x="2393" y="2411"/>
                      </a:lnTo>
                      <a:lnTo>
                        <a:pt x="2147" y="2331"/>
                      </a:lnTo>
                      <a:lnTo>
                        <a:pt x="1721" y="1934"/>
                      </a:lnTo>
                      <a:lnTo>
                        <a:pt x="1532" y="1718"/>
                      </a:lnTo>
                      <a:lnTo>
                        <a:pt x="1227" y="1387"/>
                      </a:lnTo>
                      <a:lnTo>
                        <a:pt x="938" y="1126"/>
                      </a:lnTo>
                      <a:lnTo>
                        <a:pt x="590" y="79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011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2" name="Group 339"/>
              <p:cNvGrpSpPr>
                <a:grpSpLocks/>
              </p:cNvGrpSpPr>
              <p:nvPr/>
            </p:nvGrpSpPr>
            <p:grpSpPr bwMode="auto">
              <a:xfrm>
                <a:off x="4503" y="5045"/>
                <a:ext cx="144" cy="165"/>
                <a:chOff x="4503" y="5045"/>
                <a:chExt cx="144" cy="165"/>
              </a:xfrm>
            </p:grpSpPr>
            <p:sp>
              <p:nvSpPr>
                <p:cNvPr id="1436" name="Freeform 340"/>
                <p:cNvSpPr>
                  <a:spLocks/>
                </p:cNvSpPr>
                <p:nvPr/>
              </p:nvSpPr>
              <p:spPr bwMode="auto">
                <a:xfrm>
                  <a:off x="4503" y="5045"/>
                  <a:ext cx="144" cy="165"/>
                </a:xfrm>
                <a:custGeom>
                  <a:avLst/>
                  <a:gdLst>
                    <a:gd name="T0" fmla="+- 0 4601 4503"/>
                    <a:gd name="T1" fmla="*/ T0 w 144"/>
                    <a:gd name="T2" fmla="+- 0 5123 5045"/>
                    <a:gd name="T3" fmla="*/ 5123 h 165"/>
                    <a:gd name="T4" fmla="+- 0 4576 4503"/>
                    <a:gd name="T5" fmla="*/ T4 w 144"/>
                    <a:gd name="T6" fmla="+- 0 5123 5045"/>
                    <a:gd name="T7" fmla="*/ 5123 h 165"/>
                    <a:gd name="T8" fmla="+- 0 4559 4503"/>
                    <a:gd name="T9" fmla="*/ T8 w 144"/>
                    <a:gd name="T10" fmla="+- 0 5188 5045"/>
                    <a:gd name="T11" fmla="*/ 5188 h 165"/>
                    <a:gd name="T12" fmla="+- 0 4582 4503"/>
                    <a:gd name="T13" fmla="*/ T12 w 144"/>
                    <a:gd name="T14" fmla="+- 0 5211 5045"/>
                    <a:gd name="T15" fmla="*/ 5211 h 165"/>
                    <a:gd name="T16" fmla="+- 0 4601 4503"/>
                    <a:gd name="T17" fmla="*/ T16 w 144"/>
                    <a:gd name="T18" fmla="+- 0 5123 5045"/>
                    <a:gd name="T19" fmla="*/ 5123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4" h="165">
                      <a:moveTo>
                        <a:pt x="98" y="78"/>
                      </a:moveTo>
                      <a:lnTo>
                        <a:pt x="73" y="78"/>
                      </a:lnTo>
                      <a:lnTo>
                        <a:pt x="56" y="143"/>
                      </a:lnTo>
                      <a:lnTo>
                        <a:pt x="79" y="166"/>
                      </a:lnTo>
                      <a:lnTo>
                        <a:pt x="98" y="78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7" name="Freeform 341"/>
                <p:cNvSpPr>
                  <a:spLocks/>
                </p:cNvSpPr>
                <p:nvPr/>
              </p:nvSpPr>
              <p:spPr bwMode="auto">
                <a:xfrm>
                  <a:off x="4503" y="5045"/>
                  <a:ext cx="144" cy="165"/>
                </a:xfrm>
                <a:custGeom>
                  <a:avLst/>
                  <a:gdLst>
                    <a:gd name="T0" fmla="+- 0 4591 4503"/>
                    <a:gd name="T1" fmla="*/ T0 w 144"/>
                    <a:gd name="T2" fmla="+- 0 5045 5045"/>
                    <a:gd name="T3" fmla="*/ 5045 h 165"/>
                    <a:gd name="T4" fmla="+- 0 4503 4503"/>
                    <a:gd name="T5" fmla="*/ T4 w 144"/>
                    <a:gd name="T6" fmla="+- 0 5132 5045"/>
                    <a:gd name="T7" fmla="*/ 5132 h 165"/>
                    <a:gd name="T8" fmla="+- 0 4520 4503"/>
                    <a:gd name="T9" fmla="*/ T8 w 144"/>
                    <a:gd name="T10" fmla="+- 0 5150 5045"/>
                    <a:gd name="T11" fmla="*/ 5150 h 165"/>
                    <a:gd name="T12" fmla="+- 0 4547 4503"/>
                    <a:gd name="T13" fmla="*/ T12 w 144"/>
                    <a:gd name="T14" fmla="+- 0 5123 5045"/>
                    <a:gd name="T15" fmla="*/ 5123 h 165"/>
                    <a:gd name="T16" fmla="+- 0 4601 4503"/>
                    <a:gd name="T17" fmla="*/ T16 w 144"/>
                    <a:gd name="T18" fmla="+- 0 5123 5045"/>
                    <a:gd name="T19" fmla="*/ 5123 h 165"/>
                    <a:gd name="T20" fmla="+- 0 4668 4503"/>
                    <a:gd name="T21" fmla="*/ T20 w 144"/>
                    <a:gd name="T22" fmla="+- 0 5122 5045"/>
                    <a:gd name="T23" fmla="*/ 5122 h 165"/>
                    <a:gd name="T24" fmla="+- 0 4647 4503"/>
                    <a:gd name="T25" fmla="*/ T24 w 144"/>
                    <a:gd name="T26" fmla="+- 0 5101 5045"/>
                    <a:gd name="T27" fmla="*/ 5101 h 165"/>
                    <a:gd name="T28" fmla="+- 0 4570 4503"/>
                    <a:gd name="T29" fmla="*/ T28 w 144"/>
                    <a:gd name="T30" fmla="+- 0 5101 5045"/>
                    <a:gd name="T31" fmla="*/ 5101 h 165"/>
                    <a:gd name="T32" fmla="+- 0 4609 4503"/>
                    <a:gd name="T33" fmla="*/ T32 w 144"/>
                    <a:gd name="T34" fmla="+- 0 5063 5045"/>
                    <a:gd name="T35" fmla="*/ 5063 h 165"/>
                    <a:gd name="T36" fmla="+- 0 4591 4503"/>
                    <a:gd name="T37" fmla="*/ T36 w 144"/>
                    <a:gd name="T38" fmla="+- 0 5045 5045"/>
                    <a:gd name="T39" fmla="*/ 5045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44" h="165">
                      <a:moveTo>
                        <a:pt x="88" y="0"/>
                      </a:moveTo>
                      <a:lnTo>
                        <a:pt x="0" y="87"/>
                      </a:lnTo>
                      <a:lnTo>
                        <a:pt x="17" y="105"/>
                      </a:lnTo>
                      <a:lnTo>
                        <a:pt x="44" y="78"/>
                      </a:lnTo>
                      <a:lnTo>
                        <a:pt x="98" y="78"/>
                      </a:lnTo>
                      <a:lnTo>
                        <a:pt x="165" y="77"/>
                      </a:lnTo>
                      <a:lnTo>
                        <a:pt x="144" y="56"/>
                      </a:lnTo>
                      <a:lnTo>
                        <a:pt x="67" y="56"/>
                      </a:lnTo>
                      <a:lnTo>
                        <a:pt x="106" y="18"/>
                      </a:lnTo>
                      <a:lnTo>
                        <a:pt x="88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8" name="Freeform 342"/>
                <p:cNvSpPr>
                  <a:spLocks/>
                </p:cNvSpPr>
                <p:nvPr/>
              </p:nvSpPr>
              <p:spPr bwMode="auto">
                <a:xfrm>
                  <a:off x="4503" y="5045"/>
                  <a:ext cx="144" cy="165"/>
                </a:xfrm>
                <a:custGeom>
                  <a:avLst/>
                  <a:gdLst>
                    <a:gd name="T0" fmla="+- 0 4644 4503"/>
                    <a:gd name="T1" fmla="*/ T0 w 144"/>
                    <a:gd name="T2" fmla="+- 0 5099 5045"/>
                    <a:gd name="T3" fmla="*/ 5099 h 165"/>
                    <a:gd name="T4" fmla="+- 0 4570 4503"/>
                    <a:gd name="T5" fmla="*/ T4 w 144"/>
                    <a:gd name="T6" fmla="+- 0 5101 5045"/>
                    <a:gd name="T7" fmla="*/ 5101 h 165"/>
                    <a:gd name="T8" fmla="+- 0 4647 4503"/>
                    <a:gd name="T9" fmla="*/ T8 w 144"/>
                    <a:gd name="T10" fmla="+- 0 5101 5045"/>
                    <a:gd name="T11" fmla="*/ 5101 h 165"/>
                    <a:gd name="T12" fmla="+- 0 4644 4503"/>
                    <a:gd name="T13" fmla="*/ T12 w 144"/>
                    <a:gd name="T14" fmla="+- 0 5099 5045"/>
                    <a:gd name="T15" fmla="*/ 5099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44" h="165">
                      <a:moveTo>
                        <a:pt x="141" y="54"/>
                      </a:moveTo>
                      <a:lnTo>
                        <a:pt x="67" y="56"/>
                      </a:lnTo>
                      <a:lnTo>
                        <a:pt x="144" y="56"/>
                      </a:lnTo>
                      <a:lnTo>
                        <a:pt x="141" y="54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3" name="Group 343"/>
              <p:cNvGrpSpPr>
                <a:grpSpLocks/>
              </p:cNvGrpSpPr>
              <p:nvPr/>
            </p:nvGrpSpPr>
            <p:grpSpPr bwMode="auto">
              <a:xfrm>
                <a:off x="4613" y="5155"/>
                <a:ext cx="126" cy="124"/>
                <a:chOff x="4613" y="5155"/>
                <a:chExt cx="126" cy="124"/>
              </a:xfrm>
            </p:grpSpPr>
            <p:sp>
              <p:nvSpPr>
                <p:cNvPr id="1432" name="Freeform 344"/>
                <p:cNvSpPr>
                  <a:spLocks/>
                </p:cNvSpPr>
                <p:nvPr/>
              </p:nvSpPr>
              <p:spPr bwMode="auto">
                <a:xfrm>
                  <a:off x="4613" y="5155"/>
                  <a:ext cx="126" cy="124"/>
                </a:xfrm>
                <a:custGeom>
                  <a:avLst/>
                  <a:gdLst>
                    <a:gd name="T0" fmla="+- 0 4678 4613"/>
                    <a:gd name="T1" fmla="*/ T0 w 126"/>
                    <a:gd name="T2" fmla="+- 0 5155 5155"/>
                    <a:gd name="T3" fmla="*/ 5155 h 124"/>
                    <a:gd name="T4" fmla="+- 0 4626 4613"/>
                    <a:gd name="T5" fmla="*/ T4 w 126"/>
                    <a:gd name="T6" fmla="+- 0 5187 5155"/>
                    <a:gd name="T7" fmla="*/ 5187 h 124"/>
                    <a:gd name="T8" fmla="+- 0 4613 4613"/>
                    <a:gd name="T9" fmla="*/ T8 w 126"/>
                    <a:gd name="T10" fmla="+- 0 5225 5155"/>
                    <a:gd name="T11" fmla="*/ 5225 h 124"/>
                    <a:gd name="T12" fmla="+- 0 4618 4613"/>
                    <a:gd name="T13" fmla="*/ T12 w 126"/>
                    <a:gd name="T14" fmla="+- 0 5244 5155"/>
                    <a:gd name="T15" fmla="*/ 5244 h 124"/>
                    <a:gd name="T16" fmla="+- 0 4630 4613"/>
                    <a:gd name="T17" fmla="*/ T16 w 126"/>
                    <a:gd name="T18" fmla="+- 0 5261 5155"/>
                    <a:gd name="T19" fmla="*/ 5261 h 124"/>
                    <a:gd name="T20" fmla="+- 0 4639 4613"/>
                    <a:gd name="T21" fmla="*/ T20 w 126"/>
                    <a:gd name="T22" fmla="+- 0 5270 5155"/>
                    <a:gd name="T23" fmla="*/ 5270 h 124"/>
                    <a:gd name="T24" fmla="+- 0 4649 4613"/>
                    <a:gd name="T25" fmla="*/ T24 w 126"/>
                    <a:gd name="T26" fmla="+- 0 5276 5155"/>
                    <a:gd name="T27" fmla="*/ 5276 h 124"/>
                    <a:gd name="T28" fmla="+- 0 4671 4613"/>
                    <a:gd name="T29" fmla="*/ T28 w 126"/>
                    <a:gd name="T30" fmla="+- 0 5279 5155"/>
                    <a:gd name="T31" fmla="*/ 5279 h 124"/>
                    <a:gd name="T32" fmla="+- 0 4682 4613"/>
                    <a:gd name="T33" fmla="*/ T32 w 126"/>
                    <a:gd name="T34" fmla="+- 0 5276 5155"/>
                    <a:gd name="T35" fmla="*/ 5276 h 124"/>
                    <a:gd name="T36" fmla="+- 0 4694 4613"/>
                    <a:gd name="T37" fmla="*/ T36 w 126"/>
                    <a:gd name="T38" fmla="+- 0 5269 5155"/>
                    <a:gd name="T39" fmla="*/ 5269 h 124"/>
                    <a:gd name="T40" fmla="+- 0 4686 4613"/>
                    <a:gd name="T41" fmla="*/ T40 w 126"/>
                    <a:gd name="T42" fmla="+- 0 5254 5155"/>
                    <a:gd name="T43" fmla="*/ 5254 h 124"/>
                    <a:gd name="T44" fmla="+- 0 4668 4613"/>
                    <a:gd name="T45" fmla="*/ T44 w 126"/>
                    <a:gd name="T46" fmla="+- 0 5254 5155"/>
                    <a:gd name="T47" fmla="*/ 5254 h 124"/>
                    <a:gd name="T48" fmla="+- 0 4655 4613"/>
                    <a:gd name="T49" fmla="*/ T48 w 126"/>
                    <a:gd name="T50" fmla="+- 0 5253 5155"/>
                    <a:gd name="T51" fmla="*/ 5253 h 124"/>
                    <a:gd name="T52" fmla="+- 0 4649 4613"/>
                    <a:gd name="T53" fmla="*/ T52 w 126"/>
                    <a:gd name="T54" fmla="+- 0 5251 5155"/>
                    <a:gd name="T55" fmla="*/ 5251 h 124"/>
                    <a:gd name="T56" fmla="+- 0 4638 4613"/>
                    <a:gd name="T57" fmla="*/ T56 w 126"/>
                    <a:gd name="T58" fmla="+- 0 5240 5155"/>
                    <a:gd name="T59" fmla="*/ 5240 h 124"/>
                    <a:gd name="T60" fmla="+- 0 4635 4613"/>
                    <a:gd name="T61" fmla="*/ T60 w 126"/>
                    <a:gd name="T62" fmla="+- 0 5232 5155"/>
                    <a:gd name="T63" fmla="*/ 5232 h 124"/>
                    <a:gd name="T64" fmla="+- 0 4636 4613"/>
                    <a:gd name="T65" fmla="*/ T64 w 126"/>
                    <a:gd name="T66" fmla="+- 0 5224 5155"/>
                    <a:gd name="T67" fmla="*/ 5224 h 124"/>
                    <a:gd name="T68" fmla="+- 0 4637 4613"/>
                    <a:gd name="T69" fmla="*/ T68 w 126"/>
                    <a:gd name="T70" fmla="+- 0 5215 5155"/>
                    <a:gd name="T71" fmla="*/ 5215 h 124"/>
                    <a:gd name="T72" fmla="+- 0 4643 4613"/>
                    <a:gd name="T73" fmla="*/ T72 w 126"/>
                    <a:gd name="T74" fmla="+- 0 5205 5155"/>
                    <a:gd name="T75" fmla="*/ 5205 h 124"/>
                    <a:gd name="T76" fmla="+- 0 4665 4613"/>
                    <a:gd name="T77" fmla="*/ T76 w 126"/>
                    <a:gd name="T78" fmla="+- 0 5184 5155"/>
                    <a:gd name="T79" fmla="*/ 5184 h 124"/>
                    <a:gd name="T80" fmla="+- 0 4674 4613"/>
                    <a:gd name="T81" fmla="*/ T80 w 126"/>
                    <a:gd name="T82" fmla="+- 0 5179 5155"/>
                    <a:gd name="T83" fmla="*/ 5179 h 124"/>
                    <a:gd name="T84" fmla="+- 0 4692 4613"/>
                    <a:gd name="T85" fmla="*/ T84 w 126"/>
                    <a:gd name="T86" fmla="+- 0 5177 5155"/>
                    <a:gd name="T87" fmla="*/ 5177 h 124"/>
                    <a:gd name="T88" fmla="+- 0 4724 4613"/>
                    <a:gd name="T89" fmla="*/ T88 w 126"/>
                    <a:gd name="T90" fmla="+- 0 5177 5155"/>
                    <a:gd name="T91" fmla="*/ 5177 h 124"/>
                    <a:gd name="T92" fmla="+- 0 4716 4613"/>
                    <a:gd name="T93" fmla="*/ T92 w 126"/>
                    <a:gd name="T94" fmla="+- 0 5167 5155"/>
                    <a:gd name="T95" fmla="*/ 5167 h 124"/>
                    <a:gd name="T96" fmla="+- 0 4698 4613"/>
                    <a:gd name="T97" fmla="*/ T96 w 126"/>
                    <a:gd name="T98" fmla="+- 0 5158 5155"/>
                    <a:gd name="T99" fmla="*/ 5158 h 124"/>
                    <a:gd name="T100" fmla="+- 0 4678 4613"/>
                    <a:gd name="T101" fmla="*/ T100 w 126"/>
                    <a:gd name="T102" fmla="+- 0 5155 5155"/>
                    <a:gd name="T103" fmla="*/ 5155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</a:cxnLst>
                  <a:rect l="0" t="0" r="r" b="b"/>
                  <a:pathLst>
                    <a:path w="126" h="124">
                      <a:moveTo>
                        <a:pt x="65" y="0"/>
                      </a:moveTo>
                      <a:lnTo>
                        <a:pt x="13" y="32"/>
                      </a:lnTo>
                      <a:lnTo>
                        <a:pt x="0" y="70"/>
                      </a:lnTo>
                      <a:lnTo>
                        <a:pt x="5" y="89"/>
                      </a:lnTo>
                      <a:lnTo>
                        <a:pt x="17" y="106"/>
                      </a:lnTo>
                      <a:lnTo>
                        <a:pt x="26" y="115"/>
                      </a:lnTo>
                      <a:lnTo>
                        <a:pt x="36" y="121"/>
                      </a:lnTo>
                      <a:lnTo>
                        <a:pt x="58" y="124"/>
                      </a:lnTo>
                      <a:lnTo>
                        <a:pt x="69" y="121"/>
                      </a:lnTo>
                      <a:lnTo>
                        <a:pt x="81" y="114"/>
                      </a:lnTo>
                      <a:lnTo>
                        <a:pt x="73" y="99"/>
                      </a:lnTo>
                      <a:lnTo>
                        <a:pt x="55" y="99"/>
                      </a:lnTo>
                      <a:lnTo>
                        <a:pt x="42" y="98"/>
                      </a:lnTo>
                      <a:lnTo>
                        <a:pt x="36" y="96"/>
                      </a:lnTo>
                      <a:lnTo>
                        <a:pt x="25" y="85"/>
                      </a:lnTo>
                      <a:lnTo>
                        <a:pt x="22" y="77"/>
                      </a:lnTo>
                      <a:lnTo>
                        <a:pt x="23" y="69"/>
                      </a:lnTo>
                      <a:lnTo>
                        <a:pt x="24" y="60"/>
                      </a:lnTo>
                      <a:lnTo>
                        <a:pt x="30" y="50"/>
                      </a:lnTo>
                      <a:lnTo>
                        <a:pt x="52" y="29"/>
                      </a:lnTo>
                      <a:lnTo>
                        <a:pt x="61" y="24"/>
                      </a:lnTo>
                      <a:lnTo>
                        <a:pt x="79" y="22"/>
                      </a:lnTo>
                      <a:lnTo>
                        <a:pt x="111" y="22"/>
                      </a:lnTo>
                      <a:lnTo>
                        <a:pt x="103" y="12"/>
                      </a:lnTo>
                      <a:lnTo>
                        <a:pt x="85" y="3"/>
                      </a:lnTo>
                      <a:lnTo>
                        <a:pt x="6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3" name="Freeform 345"/>
                <p:cNvSpPr>
                  <a:spLocks/>
                </p:cNvSpPr>
                <p:nvPr/>
              </p:nvSpPr>
              <p:spPr bwMode="auto">
                <a:xfrm>
                  <a:off x="4613" y="5155"/>
                  <a:ext cx="126" cy="124"/>
                </a:xfrm>
                <a:custGeom>
                  <a:avLst/>
                  <a:gdLst>
                    <a:gd name="T0" fmla="+- 0 4683 4613"/>
                    <a:gd name="T1" fmla="*/ T0 w 126"/>
                    <a:gd name="T2" fmla="+- 0 5247 5155"/>
                    <a:gd name="T3" fmla="*/ 5247 h 124"/>
                    <a:gd name="T4" fmla="+- 0 4675 4613"/>
                    <a:gd name="T5" fmla="*/ T4 w 126"/>
                    <a:gd name="T6" fmla="+- 0 5252 5155"/>
                    <a:gd name="T7" fmla="*/ 5252 h 124"/>
                    <a:gd name="T8" fmla="+- 0 4668 4613"/>
                    <a:gd name="T9" fmla="*/ T8 w 126"/>
                    <a:gd name="T10" fmla="+- 0 5254 5155"/>
                    <a:gd name="T11" fmla="*/ 5254 h 124"/>
                    <a:gd name="T12" fmla="+- 0 4686 4613"/>
                    <a:gd name="T13" fmla="*/ T12 w 126"/>
                    <a:gd name="T14" fmla="+- 0 5254 5155"/>
                    <a:gd name="T15" fmla="*/ 5254 h 124"/>
                    <a:gd name="T16" fmla="+- 0 4683 4613"/>
                    <a:gd name="T17" fmla="*/ T16 w 126"/>
                    <a:gd name="T18" fmla="+- 0 5247 5155"/>
                    <a:gd name="T19" fmla="*/ 5247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6" h="124">
                      <a:moveTo>
                        <a:pt x="70" y="92"/>
                      </a:moveTo>
                      <a:lnTo>
                        <a:pt x="62" y="97"/>
                      </a:lnTo>
                      <a:lnTo>
                        <a:pt x="55" y="99"/>
                      </a:lnTo>
                      <a:lnTo>
                        <a:pt x="73" y="99"/>
                      </a:lnTo>
                      <a:lnTo>
                        <a:pt x="70" y="9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4" name="Freeform 346"/>
                <p:cNvSpPr>
                  <a:spLocks/>
                </p:cNvSpPr>
                <p:nvPr/>
              </p:nvSpPr>
              <p:spPr bwMode="auto">
                <a:xfrm>
                  <a:off x="4613" y="5155"/>
                  <a:ext cx="126" cy="124"/>
                </a:xfrm>
                <a:custGeom>
                  <a:avLst/>
                  <a:gdLst>
                    <a:gd name="T0" fmla="+- 0 4724 4613"/>
                    <a:gd name="T1" fmla="*/ T0 w 126"/>
                    <a:gd name="T2" fmla="+- 0 5177 5155"/>
                    <a:gd name="T3" fmla="*/ 5177 h 124"/>
                    <a:gd name="T4" fmla="+- 0 4692 4613"/>
                    <a:gd name="T5" fmla="*/ T4 w 126"/>
                    <a:gd name="T6" fmla="+- 0 5177 5155"/>
                    <a:gd name="T7" fmla="*/ 5177 h 124"/>
                    <a:gd name="T8" fmla="+- 0 4699 4613"/>
                    <a:gd name="T9" fmla="*/ T8 w 126"/>
                    <a:gd name="T10" fmla="+- 0 5180 5155"/>
                    <a:gd name="T11" fmla="*/ 5180 h 124"/>
                    <a:gd name="T12" fmla="+- 0 4710 4613"/>
                    <a:gd name="T13" fmla="*/ T12 w 126"/>
                    <a:gd name="T14" fmla="+- 0 5191 5155"/>
                    <a:gd name="T15" fmla="*/ 5191 h 124"/>
                    <a:gd name="T16" fmla="+- 0 4713 4613"/>
                    <a:gd name="T17" fmla="*/ T16 w 126"/>
                    <a:gd name="T18" fmla="+- 0 5197 5155"/>
                    <a:gd name="T19" fmla="*/ 5197 h 124"/>
                    <a:gd name="T20" fmla="+- 0 4714 4613"/>
                    <a:gd name="T21" fmla="*/ T20 w 126"/>
                    <a:gd name="T22" fmla="+- 0 5208 5155"/>
                    <a:gd name="T23" fmla="*/ 5208 h 124"/>
                    <a:gd name="T24" fmla="+- 0 4713 4613"/>
                    <a:gd name="T25" fmla="*/ T24 w 126"/>
                    <a:gd name="T26" fmla="+- 0 5214 5155"/>
                    <a:gd name="T27" fmla="*/ 5214 h 124"/>
                    <a:gd name="T28" fmla="+- 0 4709 4613"/>
                    <a:gd name="T29" fmla="*/ T28 w 126"/>
                    <a:gd name="T30" fmla="+- 0 5220 5155"/>
                    <a:gd name="T31" fmla="*/ 5220 h 124"/>
                    <a:gd name="T32" fmla="+- 0 4731 4613"/>
                    <a:gd name="T33" fmla="*/ T32 w 126"/>
                    <a:gd name="T34" fmla="+- 0 5233 5155"/>
                    <a:gd name="T35" fmla="*/ 5233 h 124"/>
                    <a:gd name="T36" fmla="+- 0 4736 4613"/>
                    <a:gd name="T37" fmla="*/ T36 w 126"/>
                    <a:gd name="T38" fmla="+- 0 5224 5155"/>
                    <a:gd name="T39" fmla="*/ 5224 h 124"/>
                    <a:gd name="T40" fmla="+- 0 4739 4613"/>
                    <a:gd name="T41" fmla="*/ T40 w 126"/>
                    <a:gd name="T42" fmla="+- 0 5216 5155"/>
                    <a:gd name="T43" fmla="*/ 5216 h 124"/>
                    <a:gd name="T44" fmla="+- 0 4738 4613"/>
                    <a:gd name="T45" fmla="*/ T44 w 126"/>
                    <a:gd name="T46" fmla="+- 0 5203 5155"/>
                    <a:gd name="T47" fmla="*/ 5203 h 124"/>
                    <a:gd name="T48" fmla="+- 0 4732 4613"/>
                    <a:gd name="T49" fmla="*/ T48 w 126"/>
                    <a:gd name="T50" fmla="+- 0 5186 5155"/>
                    <a:gd name="T51" fmla="*/ 5186 h 124"/>
                    <a:gd name="T52" fmla="+- 0 4724 4613"/>
                    <a:gd name="T53" fmla="*/ T52 w 126"/>
                    <a:gd name="T54" fmla="+- 0 5177 5155"/>
                    <a:gd name="T55" fmla="*/ 5177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126" h="124">
                      <a:moveTo>
                        <a:pt x="111" y="22"/>
                      </a:moveTo>
                      <a:lnTo>
                        <a:pt x="79" y="22"/>
                      </a:lnTo>
                      <a:lnTo>
                        <a:pt x="86" y="25"/>
                      </a:lnTo>
                      <a:lnTo>
                        <a:pt x="97" y="36"/>
                      </a:lnTo>
                      <a:lnTo>
                        <a:pt x="100" y="42"/>
                      </a:lnTo>
                      <a:lnTo>
                        <a:pt x="101" y="53"/>
                      </a:lnTo>
                      <a:lnTo>
                        <a:pt x="100" y="59"/>
                      </a:lnTo>
                      <a:lnTo>
                        <a:pt x="96" y="65"/>
                      </a:lnTo>
                      <a:lnTo>
                        <a:pt x="118" y="78"/>
                      </a:lnTo>
                      <a:lnTo>
                        <a:pt x="123" y="69"/>
                      </a:lnTo>
                      <a:lnTo>
                        <a:pt x="126" y="61"/>
                      </a:lnTo>
                      <a:lnTo>
                        <a:pt x="125" y="48"/>
                      </a:lnTo>
                      <a:lnTo>
                        <a:pt x="119" y="31"/>
                      </a:lnTo>
                      <a:lnTo>
                        <a:pt x="111" y="2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4" name="Group 347"/>
              <p:cNvGrpSpPr>
                <a:grpSpLocks/>
              </p:cNvGrpSpPr>
              <p:nvPr/>
            </p:nvGrpSpPr>
            <p:grpSpPr bwMode="auto">
              <a:xfrm>
                <a:off x="4686" y="5228"/>
                <a:ext cx="148" cy="104"/>
                <a:chOff x="4686" y="5228"/>
                <a:chExt cx="148" cy="104"/>
              </a:xfrm>
            </p:grpSpPr>
            <p:sp>
              <p:nvSpPr>
                <p:cNvPr id="1429" name="Freeform 348"/>
                <p:cNvSpPr>
                  <a:spLocks/>
                </p:cNvSpPr>
                <p:nvPr/>
              </p:nvSpPr>
              <p:spPr bwMode="auto">
                <a:xfrm>
                  <a:off x="4686" y="5228"/>
                  <a:ext cx="148" cy="104"/>
                </a:xfrm>
                <a:custGeom>
                  <a:avLst/>
                  <a:gdLst>
                    <a:gd name="T0" fmla="+- 0 4774 4686"/>
                    <a:gd name="T1" fmla="*/ T0 w 148"/>
                    <a:gd name="T2" fmla="+- 0 5228 5228"/>
                    <a:gd name="T3" fmla="*/ 5228 h 104"/>
                    <a:gd name="T4" fmla="+- 0 4686 4686"/>
                    <a:gd name="T5" fmla="*/ T4 w 148"/>
                    <a:gd name="T6" fmla="+- 0 5314 5228"/>
                    <a:gd name="T7" fmla="*/ 5314 h 104"/>
                    <a:gd name="T8" fmla="+- 0 4704 4686"/>
                    <a:gd name="T9" fmla="*/ T8 w 148"/>
                    <a:gd name="T10" fmla="+- 0 5332 5228"/>
                    <a:gd name="T11" fmla="*/ 5332 h 104"/>
                    <a:gd name="T12" fmla="+- 0 4741 4686"/>
                    <a:gd name="T13" fmla="*/ T12 w 148"/>
                    <a:gd name="T14" fmla="+- 0 5295 5228"/>
                    <a:gd name="T15" fmla="*/ 5295 h 104"/>
                    <a:gd name="T16" fmla="+- 0 4771 4686"/>
                    <a:gd name="T17" fmla="*/ T16 w 148"/>
                    <a:gd name="T18" fmla="+- 0 5295 5228"/>
                    <a:gd name="T19" fmla="*/ 5295 h 104"/>
                    <a:gd name="T20" fmla="+- 0 4756 4686"/>
                    <a:gd name="T21" fmla="*/ T20 w 148"/>
                    <a:gd name="T22" fmla="+- 0 5281 5228"/>
                    <a:gd name="T23" fmla="*/ 5281 h 104"/>
                    <a:gd name="T24" fmla="+- 0 4777 4686"/>
                    <a:gd name="T25" fmla="*/ T24 w 148"/>
                    <a:gd name="T26" fmla="+- 0 5260 5228"/>
                    <a:gd name="T27" fmla="*/ 5260 h 104"/>
                    <a:gd name="T28" fmla="+- 0 4807 4686"/>
                    <a:gd name="T29" fmla="*/ T28 w 148"/>
                    <a:gd name="T30" fmla="+- 0 5260 5228"/>
                    <a:gd name="T31" fmla="*/ 5260 h 104"/>
                    <a:gd name="T32" fmla="+- 0 4774 4686"/>
                    <a:gd name="T33" fmla="*/ T32 w 148"/>
                    <a:gd name="T34" fmla="+- 0 5228 5228"/>
                    <a:gd name="T35" fmla="*/ 5228 h 10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48" h="104">
                      <a:moveTo>
                        <a:pt x="88" y="0"/>
                      </a:moveTo>
                      <a:lnTo>
                        <a:pt x="0" y="86"/>
                      </a:lnTo>
                      <a:lnTo>
                        <a:pt x="18" y="104"/>
                      </a:lnTo>
                      <a:lnTo>
                        <a:pt x="55" y="67"/>
                      </a:lnTo>
                      <a:lnTo>
                        <a:pt x="85" y="67"/>
                      </a:lnTo>
                      <a:lnTo>
                        <a:pt x="70" y="53"/>
                      </a:lnTo>
                      <a:lnTo>
                        <a:pt x="91" y="32"/>
                      </a:lnTo>
                      <a:lnTo>
                        <a:pt x="121" y="32"/>
                      </a:lnTo>
                      <a:lnTo>
                        <a:pt x="88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0" name="Freeform 349"/>
                <p:cNvSpPr>
                  <a:spLocks/>
                </p:cNvSpPr>
                <p:nvPr/>
              </p:nvSpPr>
              <p:spPr bwMode="auto">
                <a:xfrm>
                  <a:off x="4686" y="5228"/>
                  <a:ext cx="148" cy="104"/>
                </a:xfrm>
                <a:custGeom>
                  <a:avLst/>
                  <a:gdLst>
                    <a:gd name="T0" fmla="+- 0 4771 4686"/>
                    <a:gd name="T1" fmla="*/ T0 w 148"/>
                    <a:gd name="T2" fmla="+- 0 5295 5228"/>
                    <a:gd name="T3" fmla="*/ 5295 h 104"/>
                    <a:gd name="T4" fmla="+- 0 4741 4686"/>
                    <a:gd name="T5" fmla="*/ T4 w 148"/>
                    <a:gd name="T6" fmla="+- 0 5295 5228"/>
                    <a:gd name="T7" fmla="*/ 5295 h 104"/>
                    <a:gd name="T8" fmla="+- 0 4778 4686"/>
                    <a:gd name="T9" fmla="*/ T8 w 148"/>
                    <a:gd name="T10" fmla="+- 0 5332 5228"/>
                    <a:gd name="T11" fmla="*/ 5332 h 104"/>
                    <a:gd name="T12" fmla="+- 0 4793 4686"/>
                    <a:gd name="T13" fmla="*/ T12 w 148"/>
                    <a:gd name="T14" fmla="+- 0 5317 5228"/>
                    <a:gd name="T15" fmla="*/ 5317 h 104"/>
                    <a:gd name="T16" fmla="+- 0 4771 4686"/>
                    <a:gd name="T17" fmla="*/ T16 w 148"/>
                    <a:gd name="T18" fmla="+- 0 5295 5228"/>
                    <a:gd name="T19" fmla="*/ 5295 h 10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8" h="104">
                      <a:moveTo>
                        <a:pt x="85" y="67"/>
                      </a:moveTo>
                      <a:lnTo>
                        <a:pt x="55" y="67"/>
                      </a:lnTo>
                      <a:lnTo>
                        <a:pt x="92" y="104"/>
                      </a:lnTo>
                      <a:lnTo>
                        <a:pt x="107" y="89"/>
                      </a:lnTo>
                      <a:lnTo>
                        <a:pt x="85" y="67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1" name="Freeform 350"/>
                <p:cNvSpPr>
                  <a:spLocks/>
                </p:cNvSpPr>
                <p:nvPr/>
              </p:nvSpPr>
              <p:spPr bwMode="auto">
                <a:xfrm>
                  <a:off x="4686" y="5228"/>
                  <a:ext cx="148" cy="104"/>
                </a:xfrm>
                <a:custGeom>
                  <a:avLst/>
                  <a:gdLst>
                    <a:gd name="T0" fmla="+- 0 4807 4686"/>
                    <a:gd name="T1" fmla="*/ T0 w 148"/>
                    <a:gd name="T2" fmla="+- 0 5260 5228"/>
                    <a:gd name="T3" fmla="*/ 5260 h 104"/>
                    <a:gd name="T4" fmla="+- 0 4777 4686"/>
                    <a:gd name="T5" fmla="*/ T4 w 148"/>
                    <a:gd name="T6" fmla="+- 0 5260 5228"/>
                    <a:gd name="T7" fmla="*/ 5260 h 104"/>
                    <a:gd name="T8" fmla="+- 0 4819 4686"/>
                    <a:gd name="T9" fmla="*/ T8 w 148"/>
                    <a:gd name="T10" fmla="+- 0 5302 5228"/>
                    <a:gd name="T11" fmla="*/ 5302 h 104"/>
                    <a:gd name="T12" fmla="+- 0 4834 4686"/>
                    <a:gd name="T13" fmla="*/ T12 w 148"/>
                    <a:gd name="T14" fmla="+- 0 5288 5228"/>
                    <a:gd name="T15" fmla="*/ 5288 h 104"/>
                    <a:gd name="T16" fmla="+- 0 4807 4686"/>
                    <a:gd name="T17" fmla="*/ T16 w 148"/>
                    <a:gd name="T18" fmla="+- 0 5260 5228"/>
                    <a:gd name="T19" fmla="*/ 5260 h 10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8" h="104">
                      <a:moveTo>
                        <a:pt x="121" y="32"/>
                      </a:moveTo>
                      <a:lnTo>
                        <a:pt x="91" y="32"/>
                      </a:lnTo>
                      <a:lnTo>
                        <a:pt x="133" y="74"/>
                      </a:lnTo>
                      <a:lnTo>
                        <a:pt x="148" y="60"/>
                      </a:lnTo>
                      <a:lnTo>
                        <a:pt x="121" y="3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5" name="Group 351"/>
              <p:cNvGrpSpPr>
                <a:grpSpLocks/>
              </p:cNvGrpSpPr>
              <p:nvPr/>
            </p:nvGrpSpPr>
            <p:grpSpPr bwMode="auto">
              <a:xfrm>
                <a:off x="4503" y="5045"/>
                <a:ext cx="165" cy="165"/>
                <a:chOff x="4503" y="5045"/>
                <a:chExt cx="165" cy="165"/>
              </a:xfrm>
            </p:grpSpPr>
            <p:sp>
              <p:nvSpPr>
                <p:cNvPr id="1428" name="Freeform 352"/>
                <p:cNvSpPr>
                  <a:spLocks/>
                </p:cNvSpPr>
                <p:nvPr/>
              </p:nvSpPr>
              <p:spPr bwMode="auto">
                <a:xfrm>
                  <a:off x="4503" y="5045"/>
                  <a:ext cx="165" cy="165"/>
                </a:xfrm>
                <a:custGeom>
                  <a:avLst/>
                  <a:gdLst>
                    <a:gd name="T0" fmla="+- 0 4503 4503"/>
                    <a:gd name="T1" fmla="*/ T0 w 165"/>
                    <a:gd name="T2" fmla="+- 0 5132 5045"/>
                    <a:gd name="T3" fmla="*/ 5132 h 165"/>
                    <a:gd name="T4" fmla="+- 0 4591 4503"/>
                    <a:gd name="T5" fmla="*/ T4 w 165"/>
                    <a:gd name="T6" fmla="+- 0 5045 5045"/>
                    <a:gd name="T7" fmla="*/ 5045 h 165"/>
                    <a:gd name="T8" fmla="+- 0 4609 4503"/>
                    <a:gd name="T9" fmla="*/ T8 w 165"/>
                    <a:gd name="T10" fmla="+- 0 5063 5045"/>
                    <a:gd name="T11" fmla="*/ 5063 h 165"/>
                    <a:gd name="T12" fmla="+- 0 4570 4503"/>
                    <a:gd name="T13" fmla="*/ T12 w 165"/>
                    <a:gd name="T14" fmla="+- 0 5101 5045"/>
                    <a:gd name="T15" fmla="*/ 5101 h 165"/>
                    <a:gd name="T16" fmla="+- 0 4644 4503"/>
                    <a:gd name="T17" fmla="*/ T16 w 165"/>
                    <a:gd name="T18" fmla="+- 0 5099 5045"/>
                    <a:gd name="T19" fmla="*/ 5099 h 165"/>
                    <a:gd name="T20" fmla="+- 0 4668 4503"/>
                    <a:gd name="T21" fmla="*/ T20 w 165"/>
                    <a:gd name="T22" fmla="+- 0 5122 5045"/>
                    <a:gd name="T23" fmla="*/ 5122 h 165"/>
                    <a:gd name="T24" fmla="+- 0 4601 4503"/>
                    <a:gd name="T25" fmla="*/ T24 w 165"/>
                    <a:gd name="T26" fmla="+- 0 5123 5045"/>
                    <a:gd name="T27" fmla="*/ 5123 h 165"/>
                    <a:gd name="T28" fmla="+- 0 4582 4503"/>
                    <a:gd name="T29" fmla="*/ T28 w 165"/>
                    <a:gd name="T30" fmla="+- 0 5211 5045"/>
                    <a:gd name="T31" fmla="*/ 5211 h 165"/>
                    <a:gd name="T32" fmla="+- 0 4559 4503"/>
                    <a:gd name="T33" fmla="*/ T32 w 165"/>
                    <a:gd name="T34" fmla="+- 0 5188 5045"/>
                    <a:gd name="T35" fmla="*/ 5188 h 165"/>
                    <a:gd name="T36" fmla="+- 0 4576 4503"/>
                    <a:gd name="T37" fmla="*/ T36 w 165"/>
                    <a:gd name="T38" fmla="+- 0 5123 5045"/>
                    <a:gd name="T39" fmla="*/ 5123 h 165"/>
                    <a:gd name="T40" fmla="+- 0 4547 4503"/>
                    <a:gd name="T41" fmla="*/ T40 w 165"/>
                    <a:gd name="T42" fmla="+- 0 5123 5045"/>
                    <a:gd name="T43" fmla="*/ 5123 h 165"/>
                    <a:gd name="T44" fmla="+- 0 4520 4503"/>
                    <a:gd name="T45" fmla="*/ T44 w 165"/>
                    <a:gd name="T46" fmla="+- 0 5150 5045"/>
                    <a:gd name="T47" fmla="*/ 5150 h 165"/>
                    <a:gd name="T48" fmla="+- 0 4503 4503"/>
                    <a:gd name="T49" fmla="*/ T48 w 165"/>
                    <a:gd name="T50" fmla="+- 0 5132 5045"/>
                    <a:gd name="T51" fmla="*/ 5132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165" h="165">
                      <a:moveTo>
                        <a:pt x="0" y="87"/>
                      </a:moveTo>
                      <a:lnTo>
                        <a:pt x="88" y="0"/>
                      </a:lnTo>
                      <a:lnTo>
                        <a:pt x="106" y="18"/>
                      </a:lnTo>
                      <a:lnTo>
                        <a:pt x="67" y="56"/>
                      </a:lnTo>
                      <a:lnTo>
                        <a:pt x="141" y="54"/>
                      </a:lnTo>
                      <a:lnTo>
                        <a:pt x="165" y="77"/>
                      </a:lnTo>
                      <a:lnTo>
                        <a:pt x="98" y="78"/>
                      </a:lnTo>
                      <a:lnTo>
                        <a:pt x="79" y="166"/>
                      </a:lnTo>
                      <a:lnTo>
                        <a:pt x="56" y="143"/>
                      </a:lnTo>
                      <a:lnTo>
                        <a:pt x="73" y="78"/>
                      </a:lnTo>
                      <a:lnTo>
                        <a:pt x="44" y="78"/>
                      </a:lnTo>
                      <a:lnTo>
                        <a:pt x="17" y="105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6" name="Group 353"/>
              <p:cNvGrpSpPr>
                <a:grpSpLocks/>
              </p:cNvGrpSpPr>
              <p:nvPr/>
            </p:nvGrpSpPr>
            <p:grpSpPr bwMode="auto">
              <a:xfrm>
                <a:off x="4613" y="5155"/>
                <a:ext cx="126" cy="124"/>
                <a:chOff x="4613" y="5155"/>
                <a:chExt cx="126" cy="124"/>
              </a:xfrm>
            </p:grpSpPr>
            <p:sp>
              <p:nvSpPr>
                <p:cNvPr id="1427" name="Freeform 354"/>
                <p:cNvSpPr>
                  <a:spLocks/>
                </p:cNvSpPr>
                <p:nvPr/>
              </p:nvSpPr>
              <p:spPr bwMode="auto">
                <a:xfrm>
                  <a:off x="4613" y="5155"/>
                  <a:ext cx="126" cy="124"/>
                </a:xfrm>
                <a:custGeom>
                  <a:avLst/>
                  <a:gdLst>
                    <a:gd name="T0" fmla="+- 0 4683 4613"/>
                    <a:gd name="T1" fmla="*/ T0 w 126"/>
                    <a:gd name="T2" fmla="+- 0 5247 5155"/>
                    <a:gd name="T3" fmla="*/ 5247 h 124"/>
                    <a:gd name="T4" fmla="+- 0 4694 4613"/>
                    <a:gd name="T5" fmla="*/ T4 w 126"/>
                    <a:gd name="T6" fmla="+- 0 5269 5155"/>
                    <a:gd name="T7" fmla="*/ 5269 h 124"/>
                    <a:gd name="T8" fmla="+- 0 4682 4613"/>
                    <a:gd name="T9" fmla="*/ T8 w 126"/>
                    <a:gd name="T10" fmla="+- 0 5276 5155"/>
                    <a:gd name="T11" fmla="*/ 5276 h 124"/>
                    <a:gd name="T12" fmla="+- 0 4671 4613"/>
                    <a:gd name="T13" fmla="*/ T12 w 126"/>
                    <a:gd name="T14" fmla="+- 0 5279 5155"/>
                    <a:gd name="T15" fmla="*/ 5279 h 124"/>
                    <a:gd name="T16" fmla="+- 0 4660 4613"/>
                    <a:gd name="T17" fmla="*/ T16 w 126"/>
                    <a:gd name="T18" fmla="+- 0 5277 5155"/>
                    <a:gd name="T19" fmla="*/ 5277 h 124"/>
                    <a:gd name="T20" fmla="+- 0 4613 4613"/>
                    <a:gd name="T21" fmla="*/ T20 w 126"/>
                    <a:gd name="T22" fmla="+- 0 5225 5155"/>
                    <a:gd name="T23" fmla="*/ 5225 h 124"/>
                    <a:gd name="T24" fmla="+- 0 4616 4613"/>
                    <a:gd name="T25" fmla="*/ T24 w 126"/>
                    <a:gd name="T26" fmla="+- 0 5205 5155"/>
                    <a:gd name="T27" fmla="*/ 5205 h 124"/>
                    <a:gd name="T28" fmla="+- 0 4626 4613"/>
                    <a:gd name="T29" fmla="*/ T28 w 126"/>
                    <a:gd name="T30" fmla="+- 0 5187 5155"/>
                    <a:gd name="T31" fmla="*/ 5187 h 124"/>
                    <a:gd name="T32" fmla="+- 0 4646 4613"/>
                    <a:gd name="T33" fmla="*/ T32 w 126"/>
                    <a:gd name="T34" fmla="+- 0 5169 5155"/>
                    <a:gd name="T35" fmla="*/ 5169 h 124"/>
                    <a:gd name="T36" fmla="+- 0 4663 4613"/>
                    <a:gd name="T37" fmla="*/ T36 w 126"/>
                    <a:gd name="T38" fmla="+- 0 5159 5155"/>
                    <a:gd name="T39" fmla="*/ 5159 h 124"/>
                    <a:gd name="T40" fmla="+- 0 4678 4613"/>
                    <a:gd name="T41" fmla="*/ T40 w 126"/>
                    <a:gd name="T42" fmla="+- 0 5155 5155"/>
                    <a:gd name="T43" fmla="*/ 5155 h 124"/>
                    <a:gd name="T44" fmla="+- 0 4698 4613"/>
                    <a:gd name="T45" fmla="*/ T44 w 126"/>
                    <a:gd name="T46" fmla="+- 0 5158 5155"/>
                    <a:gd name="T47" fmla="*/ 5158 h 124"/>
                    <a:gd name="T48" fmla="+- 0 4716 4613"/>
                    <a:gd name="T49" fmla="*/ T48 w 126"/>
                    <a:gd name="T50" fmla="+- 0 5167 5155"/>
                    <a:gd name="T51" fmla="*/ 5167 h 124"/>
                    <a:gd name="T52" fmla="+- 0 4732 4613"/>
                    <a:gd name="T53" fmla="*/ T52 w 126"/>
                    <a:gd name="T54" fmla="+- 0 5186 5155"/>
                    <a:gd name="T55" fmla="*/ 5186 h 124"/>
                    <a:gd name="T56" fmla="+- 0 4738 4613"/>
                    <a:gd name="T57" fmla="*/ T56 w 126"/>
                    <a:gd name="T58" fmla="+- 0 5203 5155"/>
                    <a:gd name="T59" fmla="*/ 5203 h 124"/>
                    <a:gd name="T60" fmla="+- 0 4739 4613"/>
                    <a:gd name="T61" fmla="*/ T60 w 126"/>
                    <a:gd name="T62" fmla="+- 0 5216 5155"/>
                    <a:gd name="T63" fmla="*/ 5216 h 124"/>
                    <a:gd name="T64" fmla="+- 0 4736 4613"/>
                    <a:gd name="T65" fmla="*/ T64 w 126"/>
                    <a:gd name="T66" fmla="+- 0 5224 5155"/>
                    <a:gd name="T67" fmla="*/ 5224 h 124"/>
                    <a:gd name="T68" fmla="+- 0 4731 4613"/>
                    <a:gd name="T69" fmla="*/ T68 w 126"/>
                    <a:gd name="T70" fmla="+- 0 5233 5155"/>
                    <a:gd name="T71" fmla="*/ 5233 h 124"/>
                    <a:gd name="T72" fmla="+- 0 4709 4613"/>
                    <a:gd name="T73" fmla="*/ T72 w 126"/>
                    <a:gd name="T74" fmla="+- 0 5220 5155"/>
                    <a:gd name="T75" fmla="*/ 5220 h 124"/>
                    <a:gd name="T76" fmla="+- 0 4713 4613"/>
                    <a:gd name="T77" fmla="*/ T76 w 126"/>
                    <a:gd name="T78" fmla="+- 0 5214 5155"/>
                    <a:gd name="T79" fmla="*/ 5214 h 124"/>
                    <a:gd name="T80" fmla="+- 0 4714 4613"/>
                    <a:gd name="T81" fmla="*/ T80 w 126"/>
                    <a:gd name="T82" fmla="+- 0 5208 5155"/>
                    <a:gd name="T83" fmla="*/ 5208 h 124"/>
                    <a:gd name="T84" fmla="+- 0 4714 4613"/>
                    <a:gd name="T85" fmla="*/ T84 w 126"/>
                    <a:gd name="T86" fmla="+- 0 5203 5155"/>
                    <a:gd name="T87" fmla="*/ 5203 h 124"/>
                    <a:gd name="T88" fmla="+- 0 4713 4613"/>
                    <a:gd name="T89" fmla="*/ T88 w 126"/>
                    <a:gd name="T90" fmla="+- 0 5197 5155"/>
                    <a:gd name="T91" fmla="*/ 5197 h 124"/>
                    <a:gd name="T92" fmla="+- 0 4710 4613"/>
                    <a:gd name="T93" fmla="*/ T92 w 126"/>
                    <a:gd name="T94" fmla="+- 0 5191 5155"/>
                    <a:gd name="T95" fmla="*/ 5191 h 124"/>
                    <a:gd name="T96" fmla="+- 0 4706 4613"/>
                    <a:gd name="T97" fmla="*/ T96 w 126"/>
                    <a:gd name="T98" fmla="+- 0 5187 5155"/>
                    <a:gd name="T99" fmla="*/ 5187 h 124"/>
                    <a:gd name="T100" fmla="+- 0 4699 4613"/>
                    <a:gd name="T101" fmla="*/ T100 w 126"/>
                    <a:gd name="T102" fmla="+- 0 5180 5155"/>
                    <a:gd name="T103" fmla="*/ 5180 h 124"/>
                    <a:gd name="T104" fmla="+- 0 4692 4613"/>
                    <a:gd name="T105" fmla="*/ T104 w 126"/>
                    <a:gd name="T106" fmla="+- 0 5177 5155"/>
                    <a:gd name="T107" fmla="*/ 5177 h 124"/>
                    <a:gd name="T108" fmla="+- 0 4683 4613"/>
                    <a:gd name="T109" fmla="*/ T108 w 126"/>
                    <a:gd name="T110" fmla="+- 0 5178 5155"/>
                    <a:gd name="T111" fmla="*/ 5178 h 124"/>
                    <a:gd name="T112" fmla="+- 0 4674 4613"/>
                    <a:gd name="T113" fmla="*/ T112 w 126"/>
                    <a:gd name="T114" fmla="+- 0 5179 5155"/>
                    <a:gd name="T115" fmla="*/ 5179 h 124"/>
                    <a:gd name="T116" fmla="+- 0 4665 4613"/>
                    <a:gd name="T117" fmla="*/ T116 w 126"/>
                    <a:gd name="T118" fmla="+- 0 5184 5155"/>
                    <a:gd name="T119" fmla="*/ 5184 h 124"/>
                    <a:gd name="T120" fmla="+- 0 4654 4613"/>
                    <a:gd name="T121" fmla="*/ T120 w 126"/>
                    <a:gd name="T122" fmla="+- 0 5194 5155"/>
                    <a:gd name="T123" fmla="*/ 5194 h 124"/>
                    <a:gd name="T124" fmla="+- 0 4643 4613"/>
                    <a:gd name="T125" fmla="*/ T124 w 126"/>
                    <a:gd name="T126" fmla="+- 0 5205 5155"/>
                    <a:gd name="T127" fmla="*/ 5205 h 124"/>
                    <a:gd name="T128" fmla="+- 0 4637 4613"/>
                    <a:gd name="T129" fmla="*/ T128 w 126"/>
                    <a:gd name="T130" fmla="+- 0 5215 5155"/>
                    <a:gd name="T131" fmla="*/ 5215 h 124"/>
                    <a:gd name="T132" fmla="+- 0 4636 4613"/>
                    <a:gd name="T133" fmla="*/ T132 w 126"/>
                    <a:gd name="T134" fmla="+- 0 5224 5155"/>
                    <a:gd name="T135" fmla="*/ 5224 h 124"/>
                    <a:gd name="T136" fmla="+- 0 4635 4613"/>
                    <a:gd name="T137" fmla="*/ T136 w 126"/>
                    <a:gd name="T138" fmla="+- 0 5232 5155"/>
                    <a:gd name="T139" fmla="*/ 5232 h 124"/>
                    <a:gd name="T140" fmla="+- 0 4661 4613"/>
                    <a:gd name="T141" fmla="*/ T140 w 126"/>
                    <a:gd name="T142" fmla="+- 0 5254 5155"/>
                    <a:gd name="T143" fmla="*/ 5254 h 124"/>
                    <a:gd name="T144" fmla="+- 0 4668 4613"/>
                    <a:gd name="T145" fmla="*/ T144 w 126"/>
                    <a:gd name="T146" fmla="+- 0 5254 5155"/>
                    <a:gd name="T147" fmla="*/ 5254 h 124"/>
                    <a:gd name="T148" fmla="+- 0 4675 4613"/>
                    <a:gd name="T149" fmla="*/ T148 w 126"/>
                    <a:gd name="T150" fmla="+- 0 5252 5155"/>
                    <a:gd name="T151" fmla="*/ 5252 h 124"/>
                    <a:gd name="T152" fmla="+- 0 4683 4613"/>
                    <a:gd name="T153" fmla="*/ T152 w 126"/>
                    <a:gd name="T154" fmla="+- 0 5247 5155"/>
                    <a:gd name="T155" fmla="*/ 5247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</a:cxnLst>
                  <a:rect l="0" t="0" r="r" b="b"/>
                  <a:pathLst>
                    <a:path w="126" h="124">
                      <a:moveTo>
                        <a:pt x="70" y="92"/>
                      </a:moveTo>
                      <a:lnTo>
                        <a:pt x="81" y="114"/>
                      </a:lnTo>
                      <a:lnTo>
                        <a:pt x="69" y="121"/>
                      </a:lnTo>
                      <a:lnTo>
                        <a:pt x="58" y="124"/>
                      </a:lnTo>
                      <a:lnTo>
                        <a:pt x="47" y="122"/>
                      </a:lnTo>
                      <a:lnTo>
                        <a:pt x="0" y="70"/>
                      </a:lnTo>
                      <a:lnTo>
                        <a:pt x="3" y="50"/>
                      </a:lnTo>
                      <a:lnTo>
                        <a:pt x="13" y="32"/>
                      </a:lnTo>
                      <a:lnTo>
                        <a:pt x="33" y="14"/>
                      </a:lnTo>
                      <a:lnTo>
                        <a:pt x="50" y="4"/>
                      </a:lnTo>
                      <a:lnTo>
                        <a:pt x="65" y="0"/>
                      </a:lnTo>
                      <a:lnTo>
                        <a:pt x="85" y="3"/>
                      </a:lnTo>
                      <a:lnTo>
                        <a:pt x="103" y="12"/>
                      </a:lnTo>
                      <a:lnTo>
                        <a:pt x="119" y="31"/>
                      </a:lnTo>
                      <a:lnTo>
                        <a:pt x="125" y="48"/>
                      </a:lnTo>
                      <a:lnTo>
                        <a:pt x="126" y="61"/>
                      </a:lnTo>
                      <a:lnTo>
                        <a:pt x="123" y="69"/>
                      </a:lnTo>
                      <a:lnTo>
                        <a:pt x="118" y="78"/>
                      </a:lnTo>
                      <a:lnTo>
                        <a:pt x="96" y="65"/>
                      </a:lnTo>
                      <a:lnTo>
                        <a:pt x="100" y="59"/>
                      </a:lnTo>
                      <a:lnTo>
                        <a:pt x="101" y="53"/>
                      </a:lnTo>
                      <a:lnTo>
                        <a:pt x="101" y="48"/>
                      </a:lnTo>
                      <a:lnTo>
                        <a:pt x="100" y="42"/>
                      </a:lnTo>
                      <a:lnTo>
                        <a:pt x="97" y="36"/>
                      </a:lnTo>
                      <a:lnTo>
                        <a:pt x="93" y="32"/>
                      </a:lnTo>
                      <a:lnTo>
                        <a:pt x="86" y="25"/>
                      </a:lnTo>
                      <a:lnTo>
                        <a:pt x="79" y="22"/>
                      </a:lnTo>
                      <a:lnTo>
                        <a:pt x="70" y="23"/>
                      </a:lnTo>
                      <a:lnTo>
                        <a:pt x="61" y="24"/>
                      </a:lnTo>
                      <a:lnTo>
                        <a:pt x="52" y="29"/>
                      </a:lnTo>
                      <a:lnTo>
                        <a:pt x="41" y="39"/>
                      </a:lnTo>
                      <a:lnTo>
                        <a:pt x="30" y="50"/>
                      </a:lnTo>
                      <a:lnTo>
                        <a:pt x="24" y="60"/>
                      </a:lnTo>
                      <a:lnTo>
                        <a:pt x="23" y="69"/>
                      </a:lnTo>
                      <a:lnTo>
                        <a:pt x="22" y="77"/>
                      </a:lnTo>
                      <a:lnTo>
                        <a:pt x="48" y="99"/>
                      </a:lnTo>
                      <a:lnTo>
                        <a:pt x="55" y="99"/>
                      </a:lnTo>
                      <a:lnTo>
                        <a:pt x="62" y="97"/>
                      </a:lnTo>
                      <a:lnTo>
                        <a:pt x="70" y="92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7" name="Group 355"/>
              <p:cNvGrpSpPr>
                <a:grpSpLocks/>
              </p:cNvGrpSpPr>
              <p:nvPr/>
            </p:nvGrpSpPr>
            <p:grpSpPr bwMode="auto">
              <a:xfrm>
                <a:off x="4686" y="5228"/>
                <a:ext cx="148" cy="104"/>
                <a:chOff x="4686" y="5228"/>
                <a:chExt cx="148" cy="104"/>
              </a:xfrm>
            </p:grpSpPr>
            <p:sp>
              <p:nvSpPr>
                <p:cNvPr id="1426" name="Freeform 356"/>
                <p:cNvSpPr>
                  <a:spLocks/>
                </p:cNvSpPr>
                <p:nvPr/>
              </p:nvSpPr>
              <p:spPr bwMode="auto">
                <a:xfrm>
                  <a:off x="4686" y="5228"/>
                  <a:ext cx="148" cy="104"/>
                </a:xfrm>
                <a:custGeom>
                  <a:avLst/>
                  <a:gdLst>
                    <a:gd name="T0" fmla="+- 0 4686 4686"/>
                    <a:gd name="T1" fmla="*/ T0 w 148"/>
                    <a:gd name="T2" fmla="+- 0 5314 5228"/>
                    <a:gd name="T3" fmla="*/ 5314 h 104"/>
                    <a:gd name="T4" fmla="+- 0 4774 4686"/>
                    <a:gd name="T5" fmla="*/ T4 w 148"/>
                    <a:gd name="T6" fmla="+- 0 5228 5228"/>
                    <a:gd name="T7" fmla="*/ 5228 h 104"/>
                    <a:gd name="T8" fmla="+- 0 4834 4686"/>
                    <a:gd name="T9" fmla="*/ T8 w 148"/>
                    <a:gd name="T10" fmla="+- 0 5288 5228"/>
                    <a:gd name="T11" fmla="*/ 5288 h 104"/>
                    <a:gd name="T12" fmla="+- 0 4819 4686"/>
                    <a:gd name="T13" fmla="*/ T12 w 148"/>
                    <a:gd name="T14" fmla="+- 0 5302 5228"/>
                    <a:gd name="T15" fmla="*/ 5302 h 104"/>
                    <a:gd name="T16" fmla="+- 0 4777 4686"/>
                    <a:gd name="T17" fmla="*/ T16 w 148"/>
                    <a:gd name="T18" fmla="+- 0 5260 5228"/>
                    <a:gd name="T19" fmla="*/ 5260 h 104"/>
                    <a:gd name="T20" fmla="+- 0 4756 4686"/>
                    <a:gd name="T21" fmla="*/ T20 w 148"/>
                    <a:gd name="T22" fmla="+- 0 5281 5228"/>
                    <a:gd name="T23" fmla="*/ 5281 h 104"/>
                    <a:gd name="T24" fmla="+- 0 4793 4686"/>
                    <a:gd name="T25" fmla="*/ T24 w 148"/>
                    <a:gd name="T26" fmla="+- 0 5317 5228"/>
                    <a:gd name="T27" fmla="*/ 5317 h 104"/>
                    <a:gd name="T28" fmla="+- 0 4778 4686"/>
                    <a:gd name="T29" fmla="*/ T28 w 148"/>
                    <a:gd name="T30" fmla="+- 0 5332 5228"/>
                    <a:gd name="T31" fmla="*/ 5332 h 104"/>
                    <a:gd name="T32" fmla="+- 0 4741 4686"/>
                    <a:gd name="T33" fmla="*/ T32 w 148"/>
                    <a:gd name="T34" fmla="+- 0 5295 5228"/>
                    <a:gd name="T35" fmla="*/ 5295 h 104"/>
                    <a:gd name="T36" fmla="+- 0 4704 4686"/>
                    <a:gd name="T37" fmla="*/ T36 w 148"/>
                    <a:gd name="T38" fmla="+- 0 5332 5228"/>
                    <a:gd name="T39" fmla="*/ 5332 h 104"/>
                    <a:gd name="T40" fmla="+- 0 4686 4686"/>
                    <a:gd name="T41" fmla="*/ T40 w 148"/>
                    <a:gd name="T42" fmla="+- 0 5314 5228"/>
                    <a:gd name="T43" fmla="*/ 5314 h 10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48" h="104">
                      <a:moveTo>
                        <a:pt x="0" y="86"/>
                      </a:moveTo>
                      <a:lnTo>
                        <a:pt x="88" y="0"/>
                      </a:lnTo>
                      <a:lnTo>
                        <a:pt x="148" y="60"/>
                      </a:lnTo>
                      <a:lnTo>
                        <a:pt x="133" y="74"/>
                      </a:lnTo>
                      <a:lnTo>
                        <a:pt x="91" y="32"/>
                      </a:lnTo>
                      <a:lnTo>
                        <a:pt x="70" y="53"/>
                      </a:lnTo>
                      <a:lnTo>
                        <a:pt x="107" y="89"/>
                      </a:lnTo>
                      <a:lnTo>
                        <a:pt x="92" y="104"/>
                      </a:lnTo>
                      <a:lnTo>
                        <a:pt x="55" y="67"/>
                      </a:lnTo>
                      <a:lnTo>
                        <a:pt x="18" y="104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8" name="Group 357"/>
              <p:cNvGrpSpPr>
                <a:grpSpLocks/>
              </p:cNvGrpSpPr>
              <p:nvPr/>
            </p:nvGrpSpPr>
            <p:grpSpPr bwMode="auto">
              <a:xfrm>
                <a:off x="4503" y="5046"/>
                <a:ext cx="144" cy="165"/>
                <a:chOff x="4503" y="5046"/>
                <a:chExt cx="144" cy="165"/>
              </a:xfrm>
            </p:grpSpPr>
            <p:sp>
              <p:nvSpPr>
                <p:cNvPr id="1423" name="Freeform 358"/>
                <p:cNvSpPr>
                  <a:spLocks/>
                </p:cNvSpPr>
                <p:nvPr/>
              </p:nvSpPr>
              <p:spPr bwMode="auto">
                <a:xfrm>
                  <a:off x="4503" y="5046"/>
                  <a:ext cx="144" cy="165"/>
                </a:xfrm>
                <a:custGeom>
                  <a:avLst/>
                  <a:gdLst>
                    <a:gd name="T0" fmla="+- 0 4601 4503"/>
                    <a:gd name="T1" fmla="*/ T0 w 144"/>
                    <a:gd name="T2" fmla="+- 0 5124 5046"/>
                    <a:gd name="T3" fmla="*/ 5124 h 165"/>
                    <a:gd name="T4" fmla="+- 0 4577 4503"/>
                    <a:gd name="T5" fmla="*/ T4 w 144"/>
                    <a:gd name="T6" fmla="+- 0 5124 5046"/>
                    <a:gd name="T7" fmla="*/ 5124 h 165"/>
                    <a:gd name="T8" fmla="+- 0 4559 4503"/>
                    <a:gd name="T9" fmla="*/ T8 w 144"/>
                    <a:gd name="T10" fmla="+- 0 5188 5046"/>
                    <a:gd name="T11" fmla="*/ 5188 h 165"/>
                    <a:gd name="T12" fmla="+- 0 4582 4503"/>
                    <a:gd name="T13" fmla="*/ T12 w 144"/>
                    <a:gd name="T14" fmla="+- 0 5211 5046"/>
                    <a:gd name="T15" fmla="*/ 5211 h 165"/>
                    <a:gd name="T16" fmla="+- 0 4601 4503"/>
                    <a:gd name="T17" fmla="*/ T16 w 144"/>
                    <a:gd name="T18" fmla="+- 0 5124 5046"/>
                    <a:gd name="T19" fmla="*/ 5124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4" h="165">
                      <a:moveTo>
                        <a:pt x="98" y="78"/>
                      </a:moveTo>
                      <a:lnTo>
                        <a:pt x="74" y="78"/>
                      </a:lnTo>
                      <a:lnTo>
                        <a:pt x="56" y="142"/>
                      </a:lnTo>
                      <a:lnTo>
                        <a:pt x="79" y="165"/>
                      </a:lnTo>
                      <a:lnTo>
                        <a:pt x="98" y="78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4" name="Freeform 359"/>
                <p:cNvSpPr>
                  <a:spLocks/>
                </p:cNvSpPr>
                <p:nvPr/>
              </p:nvSpPr>
              <p:spPr bwMode="auto">
                <a:xfrm>
                  <a:off x="4503" y="5046"/>
                  <a:ext cx="144" cy="165"/>
                </a:xfrm>
                <a:custGeom>
                  <a:avLst/>
                  <a:gdLst>
                    <a:gd name="T0" fmla="+- 0 4591 4503"/>
                    <a:gd name="T1" fmla="*/ T0 w 144"/>
                    <a:gd name="T2" fmla="+- 0 5046 5046"/>
                    <a:gd name="T3" fmla="*/ 5046 h 165"/>
                    <a:gd name="T4" fmla="+- 0 4503 4503"/>
                    <a:gd name="T5" fmla="*/ T4 w 144"/>
                    <a:gd name="T6" fmla="+- 0 5133 5046"/>
                    <a:gd name="T7" fmla="*/ 5133 h 165"/>
                    <a:gd name="T8" fmla="+- 0 4521 4503"/>
                    <a:gd name="T9" fmla="*/ T8 w 144"/>
                    <a:gd name="T10" fmla="+- 0 5150 5046"/>
                    <a:gd name="T11" fmla="*/ 5150 h 165"/>
                    <a:gd name="T12" fmla="+- 0 4547 4503"/>
                    <a:gd name="T13" fmla="*/ T12 w 144"/>
                    <a:gd name="T14" fmla="+- 0 5124 5046"/>
                    <a:gd name="T15" fmla="*/ 5124 h 165"/>
                    <a:gd name="T16" fmla="+- 0 4601 4503"/>
                    <a:gd name="T17" fmla="*/ T16 w 144"/>
                    <a:gd name="T18" fmla="+- 0 5124 5046"/>
                    <a:gd name="T19" fmla="*/ 5124 h 165"/>
                    <a:gd name="T20" fmla="+- 0 4668 4503"/>
                    <a:gd name="T21" fmla="*/ T20 w 144"/>
                    <a:gd name="T22" fmla="+- 0 5123 5046"/>
                    <a:gd name="T23" fmla="*/ 5123 h 165"/>
                    <a:gd name="T24" fmla="+- 0 4648 4503"/>
                    <a:gd name="T25" fmla="*/ T24 w 144"/>
                    <a:gd name="T26" fmla="+- 0 5102 5046"/>
                    <a:gd name="T27" fmla="*/ 5102 h 165"/>
                    <a:gd name="T28" fmla="+- 0 4570 4503"/>
                    <a:gd name="T29" fmla="*/ T28 w 144"/>
                    <a:gd name="T30" fmla="+- 0 5102 5046"/>
                    <a:gd name="T31" fmla="*/ 5102 h 165"/>
                    <a:gd name="T32" fmla="+- 0 4609 4503"/>
                    <a:gd name="T33" fmla="*/ T32 w 144"/>
                    <a:gd name="T34" fmla="+- 0 5064 5046"/>
                    <a:gd name="T35" fmla="*/ 5064 h 165"/>
                    <a:gd name="T36" fmla="+- 0 4591 4503"/>
                    <a:gd name="T37" fmla="*/ T36 w 144"/>
                    <a:gd name="T38" fmla="+- 0 5046 5046"/>
                    <a:gd name="T39" fmla="*/ 5046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44" h="165">
                      <a:moveTo>
                        <a:pt x="88" y="0"/>
                      </a:moveTo>
                      <a:lnTo>
                        <a:pt x="0" y="87"/>
                      </a:lnTo>
                      <a:lnTo>
                        <a:pt x="18" y="104"/>
                      </a:lnTo>
                      <a:lnTo>
                        <a:pt x="44" y="78"/>
                      </a:lnTo>
                      <a:lnTo>
                        <a:pt x="98" y="78"/>
                      </a:lnTo>
                      <a:lnTo>
                        <a:pt x="165" y="77"/>
                      </a:lnTo>
                      <a:lnTo>
                        <a:pt x="145" y="56"/>
                      </a:lnTo>
                      <a:lnTo>
                        <a:pt x="67" y="56"/>
                      </a:lnTo>
                      <a:lnTo>
                        <a:pt x="106" y="18"/>
                      </a:lnTo>
                      <a:lnTo>
                        <a:pt x="88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5" name="Freeform 360"/>
                <p:cNvSpPr>
                  <a:spLocks/>
                </p:cNvSpPr>
                <p:nvPr/>
              </p:nvSpPr>
              <p:spPr bwMode="auto">
                <a:xfrm>
                  <a:off x="4503" y="5046"/>
                  <a:ext cx="144" cy="165"/>
                </a:xfrm>
                <a:custGeom>
                  <a:avLst/>
                  <a:gdLst>
                    <a:gd name="T0" fmla="+- 0 4645 4503"/>
                    <a:gd name="T1" fmla="*/ T0 w 144"/>
                    <a:gd name="T2" fmla="+- 0 5099 5046"/>
                    <a:gd name="T3" fmla="*/ 5099 h 165"/>
                    <a:gd name="T4" fmla="+- 0 4570 4503"/>
                    <a:gd name="T5" fmla="*/ T4 w 144"/>
                    <a:gd name="T6" fmla="+- 0 5102 5046"/>
                    <a:gd name="T7" fmla="*/ 5102 h 165"/>
                    <a:gd name="T8" fmla="+- 0 4648 4503"/>
                    <a:gd name="T9" fmla="*/ T8 w 144"/>
                    <a:gd name="T10" fmla="+- 0 5102 5046"/>
                    <a:gd name="T11" fmla="*/ 5102 h 165"/>
                    <a:gd name="T12" fmla="+- 0 4645 4503"/>
                    <a:gd name="T13" fmla="*/ T12 w 144"/>
                    <a:gd name="T14" fmla="+- 0 5099 5046"/>
                    <a:gd name="T15" fmla="*/ 5099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44" h="165">
                      <a:moveTo>
                        <a:pt x="142" y="53"/>
                      </a:moveTo>
                      <a:lnTo>
                        <a:pt x="67" y="56"/>
                      </a:lnTo>
                      <a:lnTo>
                        <a:pt x="145" y="56"/>
                      </a:lnTo>
                      <a:lnTo>
                        <a:pt x="142" y="53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9" name="Group 361"/>
              <p:cNvGrpSpPr>
                <a:grpSpLocks/>
              </p:cNvGrpSpPr>
              <p:nvPr/>
            </p:nvGrpSpPr>
            <p:grpSpPr bwMode="auto">
              <a:xfrm>
                <a:off x="4613" y="5156"/>
                <a:ext cx="126" cy="124"/>
                <a:chOff x="4613" y="5156"/>
                <a:chExt cx="126" cy="124"/>
              </a:xfrm>
            </p:grpSpPr>
            <p:sp>
              <p:nvSpPr>
                <p:cNvPr id="1420" name="Freeform 362"/>
                <p:cNvSpPr>
                  <a:spLocks/>
                </p:cNvSpPr>
                <p:nvPr/>
              </p:nvSpPr>
              <p:spPr bwMode="auto">
                <a:xfrm>
                  <a:off x="4613" y="5156"/>
                  <a:ext cx="126" cy="124"/>
                </a:xfrm>
                <a:custGeom>
                  <a:avLst/>
                  <a:gdLst>
                    <a:gd name="T0" fmla="+- 0 4678 4613"/>
                    <a:gd name="T1" fmla="*/ T0 w 126"/>
                    <a:gd name="T2" fmla="+- 0 5156 5156"/>
                    <a:gd name="T3" fmla="*/ 5156 h 124"/>
                    <a:gd name="T4" fmla="+- 0 4626 4613"/>
                    <a:gd name="T5" fmla="*/ T4 w 126"/>
                    <a:gd name="T6" fmla="+- 0 5188 5156"/>
                    <a:gd name="T7" fmla="*/ 5188 h 124"/>
                    <a:gd name="T8" fmla="+- 0 4613 4613"/>
                    <a:gd name="T9" fmla="*/ T8 w 126"/>
                    <a:gd name="T10" fmla="+- 0 5226 5156"/>
                    <a:gd name="T11" fmla="*/ 5226 h 124"/>
                    <a:gd name="T12" fmla="+- 0 4618 4613"/>
                    <a:gd name="T13" fmla="*/ T12 w 126"/>
                    <a:gd name="T14" fmla="+- 0 5245 5156"/>
                    <a:gd name="T15" fmla="*/ 5245 h 124"/>
                    <a:gd name="T16" fmla="+- 0 4630 4613"/>
                    <a:gd name="T17" fmla="*/ T16 w 126"/>
                    <a:gd name="T18" fmla="+- 0 5262 5156"/>
                    <a:gd name="T19" fmla="*/ 5262 h 124"/>
                    <a:gd name="T20" fmla="+- 0 4639 4613"/>
                    <a:gd name="T21" fmla="*/ T20 w 126"/>
                    <a:gd name="T22" fmla="+- 0 5271 5156"/>
                    <a:gd name="T23" fmla="*/ 5271 h 124"/>
                    <a:gd name="T24" fmla="+- 0 4649 4613"/>
                    <a:gd name="T25" fmla="*/ T24 w 126"/>
                    <a:gd name="T26" fmla="+- 0 5277 5156"/>
                    <a:gd name="T27" fmla="*/ 5277 h 124"/>
                    <a:gd name="T28" fmla="+- 0 4671 4613"/>
                    <a:gd name="T29" fmla="*/ T28 w 126"/>
                    <a:gd name="T30" fmla="+- 0 5280 5156"/>
                    <a:gd name="T31" fmla="*/ 5280 h 124"/>
                    <a:gd name="T32" fmla="+- 0 4682 4613"/>
                    <a:gd name="T33" fmla="*/ T32 w 126"/>
                    <a:gd name="T34" fmla="+- 0 5277 5156"/>
                    <a:gd name="T35" fmla="*/ 5277 h 124"/>
                    <a:gd name="T36" fmla="+- 0 4695 4613"/>
                    <a:gd name="T37" fmla="*/ T36 w 126"/>
                    <a:gd name="T38" fmla="+- 0 5270 5156"/>
                    <a:gd name="T39" fmla="*/ 5270 h 124"/>
                    <a:gd name="T40" fmla="+- 0 4687 4613"/>
                    <a:gd name="T41" fmla="*/ T40 w 126"/>
                    <a:gd name="T42" fmla="+- 0 5255 5156"/>
                    <a:gd name="T43" fmla="*/ 5255 h 124"/>
                    <a:gd name="T44" fmla="+- 0 4668 4613"/>
                    <a:gd name="T45" fmla="*/ T44 w 126"/>
                    <a:gd name="T46" fmla="+- 0 5255 5156"/>
                    <a:gd name="T47" fmla="*/ 5255 h 124"/>
                    <a:gd name="T48" fmla="+- 0 4655 4613"/>
                    <a:gd name="T49" fmla="*/ T48 w 126"/>
                    <a:gd name="T50" fmla="+- 0 5254 5156"/>
                    <a:gd name="T51" fmla="*/ 5254 h 124"/>
                    <a:gd name="T52" fmla="+- 0 4650 4613"/>
                    <a:gd name="T53" fmla="*/ T52 w 126"/>
                    <a:gd name="T54" fmla="+- 0 5251 5156"/>
                    <a:gd name="T55" fmla="*/ 5251 h 124"/>
                    <a:gd name="T56" fmla="+- 0 4639 4613"/>
                    <a:gd name="T57" fmla="*/ T56 w 126"/>
                    <a:gd name="T58" fmla="+- 0 5240 5156"/>
                    <a:gd name="T59" fmla="*/ 5240 h 124"/>
                    <a:gd name="T60" fmla="+- 0 4636 4613"/>
                    <a:gd name="T61" fmla="*/ T60 w 126"/>
                    <a:gd name="T62" fmla="+- 0 5233 5156"/>
                    <a:gd name="T63" fmla="*/ 5233 h 124"/>
                    <a:gd name="T64" fmla="+- 0 4637 4613"/>
                    <a:gd name="T65" fmla="*/ T64 w 126"/>
                    <a:gd name="T66" fmla="+- 0 5216 5156"/>
                    <a:gd name="T67" fmla="*/ 5216 h 124"/>
                    <a:gd name="T68" fmla="+- 0 4643 4613"/>
                    <a:gd name="T69" fmla="*/ T68 w 126"/>
                    <a:gd name="T70" fmla="+- 0 5206 5156"/>
                    <a:gd name="T71" fmla="*/ 5206 h 124"/>
                    <a:gd name="T72" fmla="+- 0 4665 4613"/>
                    <a:gd name="T73" fmla="*/ T72 w 126"/>
                    <a:gd name="T74" fmla="+- 0 5185 5156"/>
                    <a:gd name="T75" fmla="*/ 5185 h 124"/>
                    <a:gd name="T76" fmla="+- 0 4675 4613"/>
                    <a:gd name="T77" fmla="*/ T76 w 126"/>
                    <a:gd name="T78" fmla="+- 0 5179 5156"/>
                    <a:gd name="T79" fmla="*/ 5179 h 124"/>
                    <a:gd name="T80" fmla="+- 0 4692 4613"/>
                    <a:gd name="T81" fmla="*/ T80 w 126"/>
                    <a:gd name="T82" fmla="+- 0 5178 5156"/>
                    <a:gd name="T83" fmla="*/ 5178 h 124"/>
                    <a:gd name="T84" fmla="+- 0 4725 4613"/>
                    <a:gd name="T85" fmla="*/ T84 w 126"/>
                    <a:gd name="T86" fmla="+- 0 5178 5156"/>
                    <a:gd name="T87" fmla="*/ 5178 h 124"/>
                    <a:gd name="T88" fmla="+- 0 4716 4613"/>
                    <a:gd name="T89" fmla="*/ T88 w 126"/>
                    <a:gd name="T90" fmla="+- 0 5168 5156"/>
                    <a:gd name="T91" fmla="*/ 5168 h 124"/>
                    <a:gd name="T92" fmla="+- 0 4699 4613"/>
                    <a:gd name="T93" fmla="*/ T92 w 126"/>
                    <a:gd name="T94" fmla="+- 0 5159 5156"/>
                    <a:gd name="T95" fmla="*/ 5159 h 124"/>
                    <a:gd name="T96" fmla="+- 0 4678 4613"/>
                    <a:gd name="T97" fmla="*/ T96 w 126"/>
                    <a:gd name="T98" fmla="+- 0 5156 5156"/>
                    <a:gd name="T99" fmla="*/ 5156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</a:cxnLst>
                  <a:rect l="0" t="0" r="r" b="b"/>
                  <a:pathLst>
                    <a:path w="126" h="124">
                      <a:moveTo>
                        <a:pt x="65" y="0"/>
                      </a:moveTo>
                      <a:lnTo>
                        <a:pt x="13" y="32"/>
                      </a:lnTo>
                      <a:lnTo>
                        <a:pt x="0" y="70"/>
                      </a:lnTo>
                      <a:lnTo>
                        <a:pt x="5" y="89"/>
                      </a:lnTo>
                      <a:lnTo>
                        <a:pt x="17" y="106"/>
                      </a:lnTo>
                      <a:lnTo>
                        <a:pt x="26" y="115"/>
                      </a:lnTo>
                      <a:lnTo>
                        <a:pt x="36" y="121"/>
                      </a:lnTo>
                      <a:lnTo>
                        <a:pt x="58" y="124"/>
                      </a:lnTo>
                      <a:lnTo>
                        <a:pt x="69" y="121"/>
                      </a:lnTo>
                      <a:lnTo>
                        <a:pt x="82" y="114"/>
                      </a:lnTo>
                      <a:lnTo>
                        <a:pt x="74" y="99"/>
                      </a:lnTo>
                      <a:lnTo>
                        <a:pt x="55" y="99"/>
                      </a:lnTo>
                      <a:lnTo>
                        <a:pt x="42" y="98"/>
                      </a:lnTo>
                      <a:lnTo>
                        <a:pt x="37" y="95"/>
                      </a:lnTo>
                      <a:lnTo>
                        <a:pt x="26" y="84"/>
                      </a:lnTo>
                      <a:lnTo>
                        <a:pt x="23" y="77"/>
                      </a:lnTo>
                      <a:lnTo>
                        <a:pt x="24" y="60"/>
                      </a:lnTo>
                      <a:lnTo>
                        <a:pt x="30" y="50"/>
                      </a:lnTo>
                      <a:lnTo>
                        <a:pt x="52" y="29"/>
                      </a:lnTo>
                      <a:lnTo>
                        <a:pt x="62" y="23"/>
                      </a:lnTo>
                      <a:lnTo>
                        <a:pt x="79" y="22"/>
                      </a:lnTo>
                      <a:lnTo>
                        <a:pt x="112" y="22"/>
                      </a:lnTo>
                      <a:lnTo>
                        <a:pt x="103" y="12"/>
                      </a:lnTo>
                      <a:lnTo>
                        <a:pt x="86" y="3"/>
                      </a:lnTo>
                      <a:lnTo>
                        <a:pt x="6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1" name="Freeform 363"/>
                <p:cNvSpPr>
                  <a:spLocks/>
                </p:cNvSpPr>
                <p:nvPr/>
              </p:nvSpPr>
              <p:spPr bwMode="auto">
                <a:xfrm>
                  <a:off x="4613" y="5156"/>
                  <a:ext cx="126" cy="124"/>
                </a:xfrm>
                <a:custGeom>
                  <a:avLst/>
                  <a:gdLst>
                    <a:gd name="T0" fmla="+- 0 4683 4613"/>
                    <a:gd name="T1" fmla="*/ T0 w 126"/>
                    <a:gd name="T2" fmla="+- 0 5248 5156"/>
                    <a:gd name="T3" fmla="*/ 5248 h 124"/>
                    <a:gd name="T4" fmla="+- 0 4675 4613"/>
                    <a:gd name="T5" fmla="*/ T4 w 126"/>
                    <a:gd name="T6" fmla="+- 0 5252 5156"/>
                    <a:gd name="T7" fmla="*/ 5252 h 124"/>
                    <a:gd name="T8" fmla="+- 0 4668 4613"/>
                    <a:gd name="T9" fmla="*/ T8 w 126"/>
                    <a:gd name="T10" fmla="+- 0 5255 5156"/>
                    <a:gd name="T11" fmla="*/ 5255 h 124"/>
                    <a:gd name="T12" fmla="+- 0 4687 4613"/>
                    <a:gd name="T13" fmla="*/ T12 w 126"/>
                    <a:gd name="T14" fmla="+- 0 5255 5156"/>
                    <a:gd name="T15" fmla="*/ 5255 h 124"/>
                    <a:gd name="T16" fmla="+- 0 4683 4613"/>
                    <a:gd name="T17" fmla="*/ T16 w 126"/>
                    <a:gd name="T18" fmla="+- 0 5248 5156"/>
                    <a:gd name="T19" fmla="*/ 5248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6" h="124">
                      <a:moveTo>
                        <a:pt x="70" y="92"/>
                      </a:moveTo>
                      <a:lnTo>
                        <a:pt x="62" y="96"/>
                      </a:lnTo>
                      <a:lnTo>
                        <a:pt x="55" y="99"/>
                      </a:lnTo>
                      <a:lnTo>
                        <a:pt x="74" y="99"/>
                      </a:lnTo>
                      <a:lnTo>
                        <a:pt x="70" y="9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2" name="Freeform 364"/>
                <p:cNvSpPr>
                  <a:spLocks/>
                </p:cNvSpPr>
                <p:nvPr/>
              </p:nvSpPr>
              <p:spPr bwMode="auto">
                <a:xfrm>
                  <a:off x="4613" y="5156"/>
                  <a:ext cx="126" cy="124"/>
                </a:xfrm>
                <a:custGeom>
                  <a:avLst/>
                  <a:gdLst>
                    <a:gd name="T0" fmla="+- 0 4725 4613"/>
                    <a:gd name="T1" fmla="*/ T0 w 126"/>
                    <a:gd name="T2" fmla="+- 0 5178 5156"/>
                    <a:gd name="T3" fmla="*/ 5178 h 124"/>
                    <a:gd name="T4" fmla="+- 0 4692 4613"/>
                    <a:gd name="T5" fmla="*/ T4 w 126"/>
                    <a:gd name="T6" fmla="+- 0 5178 5156"/>
                    <a:gd name="T7" fmla="*/ 5178 h 124"/>
                    <a:gd name="T8" fmla="+- 0 4700 4613"/>
                    <a:gd name="T9" fmla="*/ T8 w 126"/>
                    <a:gd name="T10" fmla="+- 0 5181 5156"/>
                    <a:gd name="T11" fmla="*/ 5181 h 124"/>
                    <a:gd name="T12" fmla="+- 0 4711 4613"/>
                    <a:gd name="T13" fmla="*/ T12 w 126"/>
                    <a:gd name="T14" fmla="+- 0 5192 5156"/>
                    <a:gd name="T15" fmla="*/ 5192 h 124"/>
                    <a:gd name="T16" fmla="+- 0 4713 4613"/>
                    <a:gd name="T17" fmla="*/ T16 w 126"/>
                    <a:gd name="T18" fmla="+- 0 5197 5156"/>
                    <a:gd name="T19" fmla="*/ 5197 h 124"/>
                    <a:gd name="T20" fmla="+- 0 4715 4613"/>
                    <a:gd name="T21" fmla="*/ T20 w 126"/>
                    <a:gd name="T22" fmla="+- 0 5209 5156"/>
                    <a:gd name="T23" fmla="*/ 5209 h 124"/>
                    <a:gd name="T24" fmla="+- 0 4713 4613"/>
                    <a:gd name="T25" fmla="*/ T24 w 126"/>
                    <a:gd name="T26" fmla="+- 0 5215 5156"/>
                    <a:gd name="T27" fmla="*/ 5215 h 124"/>
                    <a:gd name="T28" fmla="+- 0 4710 4613"/>
                    <a:gd name="T29" fmla="*/ T28 w 126"/>
                    <a:gd name="T30" fmla="+- 0 5220 5156"/>
                    <a:gd name="T31" fmla="*/ 5220 h 124"/>
                    <a:gd name="T32" fmla="+- 0 4731 4613"/>
                    <a:gd name="T33" fmla="*/ T32 w 126"/>
                    <a:gd name="T34" fmla="+- 0 5234 5156"/>
                    <a:gd name="T35" fmla="*/ 5234 h 124"/>
                    <a:gd name="T36" fmla="+- 0 4737 4613"/>
                    <a:gd name="T37" fmla="*/ T36 w 126"/>
                    <a:gd name="T38" fmla="+- 0 5225 5156"/>
                    <a:gd name="T39" fmla="*/ 5225 h 124"/>
                    <a:gd name="T40" fmla="+- 0 4739 4613"/>
                    <a:gd name="T41" fmla="*/ T40 w 126"/>
                    <a:gd name="T42" fmla="+- 0 5216 5156"/>
                    <a:gd name="T43" fmla="*/ 5216 h 124"/>
                    <a:gd name="T44" fmla="+- 0 4738 4613"/>
                    <a:gd name="T45" fmla="*/ T44 w 126"/>
                    <a:gd name="T46" fmla="+- 0 5203 5156"/>
                    <a:gd name="T47" fmla="*/ 5203 h 124"/>
                    <a:gd name="T48" fmla="+- 0 4732 4613"/>
                    <a:gd name="T49" fmla="*/ T48 w 126"/>
                    <a:gd name="T50" fmla="+- 0 5187 5156"/>
                    <a:gd name="T51" fmla="*/ 5187 h 124"/>
                    <a:gd name="T52" fmla="+- 0 4725 4613"/>
                    <a:gd name="T53" fmla="*/ T52 w 126"/>
                    <a:gd name="T54" fmla="+- 0 5178 5156"/>
                    <a:gd name="T55" fmla="*/ 5178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126" h="124">
                      <a:moveTo>
                        <a:pt x="112" y="22"/>
                      </a:moveTo>
                      <a:lnTo>
                        <a:pt x="79" y="22"/>
                      </a:lnTo>
                      <a:lnTo>
                        <a:pt x="87" y="25"/>
                      </a:lnTo>
                      <a:lnTo>
                        <a:pt x="98" y="36"/>
                      </a:lnTo>
                      <a:lnTo>
                        <a:pt x="100" y="41"/>
                      </a:lnTo>
                      <a:lnTo>
                        <a:pt x="102" y="53"/>
                      </a:lnTo>
                      <a:lnTo>
                        <a:pt x="100" y="59"/>
                      </a:lnTo>
                      <a:lnTo>
                        <a:pt x="97" y="64"/>
                      </a:lnTo>
                      <a:lnTo>
                        <a:pt x="118" y="78"/>
                      </a:lnTo>
                      <a:lnTo>
                        <a:pt x="124" y="69"/>
                      </a:lnTo>
                      <a:lnTo>
                        <a:pt x="126" y="60"/>
                      </a:lnTo>
                      <a:lnTo>
                        <a:pt x="125" y="47"/>
                      </a:lnTo>
                      <a:lnTo>
                        <a:pt x="119" y="31"/>
                      </a:lnTo>
                      <a:lnTo>
                        <a:pt x="112" y="2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00" name="Group 365"/>
              <p:cNvGrpSpPr>
                <a:grpSpLocks/>
              </p:cNvGrpSpPr>
              <p:nvPr/>
            </p:nvGrpSpPr>
            <p:grpSpPr bwMode="auto">
              <a:xfrm>
                <a:off x="4686" y="5229"/>
                <a:ext cx="148" cy="104"/>
                <a:chOff x="4686" y="5229"/>
                <a:chExt cx="148" cy="104"/>
              </a:xfrm>
            </p:grpSpPr>
            <p:sp>
              <p:nvSpPr>
                <p:cNvPr id="1417" name="Freeform 366"/>
                <p:cNvSpPr>
                  <a:spLocks/>
                </p:cNvSpPr>
                <p:nvPr/>
              </p:nvSpPr>
              <p:spPr bwMode="auto">
                <a:xfrm>
                  <a:off x="4686" y="5229"/>
                  <a:ext cx="148" cy="104"/>
                </a:xfrm>
                <a:custGeom>
                  <a:avLst/>
                  <a:gdLst>
                    <a:gd name="T0" fmla="+- 0 4775 4686"/>
                    <a:gd name="T1" fmla="*/ T0 w 148"/>
                    <a:gd name="T2" fmla="+- 0 5229 5229"/>
                    <a:gd name="T3" fmla="*/ 5229 h 104"/>
                    <a:gd name="T4" fmla="+- 0 4686 4686"/>
                    <a:gd name="T5" fmla="*/ T4 w 148"/>
                    <a:gd name="T6" fmla="+- 0 5315 5229"/>
                    <a:gd name="T7" fmla="*/ 5315 h 104"/>
                    <a:gd name="T8" fmla="+- 0 4704 4686"/>
                    <a:gd name="T9" fmla="*/ T8 w 148"/>
                    <a:gd name="T10" fmla="+- 0 5333 5229"/>
                    <a:gd name="T11" fmla="*/ 5333 h 104"/>
                    <a:gd name="T12" fmla="+- 0 4742 4686"/>
                    <a:gd name="T13" fmla="*/ T12 w 148"/>
                    <a:gd name="T14" fmla="+- 0 5296 5229"/>
                    <a:gd name="T15" fmla="*/ 5296 h 104"/>
                    <a:gd name="T16" fmla="+- 0 4771 4686"/>
                    <a:gd name="T17" fmla="*/ T16 w 148"/>
                    <a:gd name="T18" fmla="+- 0 5296 5229"/>
                    <a:gd name="T19" fmla="*/ 5296 h 104"/>
                    <a:gd name="T20" fmla="+- 0 4757 4686"/>
                    <a:gd name="T21" fmla="*/ T20 w 148"/>
                    <a:gd name="T22" fmla="+- 0 5281 5229"/>
                    <a:gd name="T23" fmla="*/ 5281 h 104"/>
                    <a:gd name="T24" fmla="+- 0 4777 4686"/>
                    <a:gd name="T25" fmla="*/ T24 w 148"/>
                    <a:gd name="T26" fmla="+- 0 5261 5229"/>
                    <a:gd name="T27" fmla="*/ 5261 h 104"/>
                    <a:gd name="T28" fmla="+- 0 4807 4686"/>
                    <a:gd name="T29" fmla="*/ T28 w 148"/>
                    <a:gd name="T30" fmla="+- 0 5261 5229"/>
                    <a:gd name="T31" fmla="*/ 5261 h 104"/>
                    <a:gd name="T32" fmla="+- 0 4775 4686"/>
                    <a:gd name="T33" fmla="*/ T32 w 148"/>
                    <a:gd name="T34" fmla="+- 0 5229 5229"/>
                    <a:gd name="T35" fmla="*/ 5229 h 10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48" h="104">
                      <a:moveTo>
                        <a:pt x="89" y="0"/>
                      </a:moveTo>
                      <a:lnTo>
                        <a:pt x="0" y="86"/>
                      </a:lnTo>
                      <a:lnTo>
                        <a:pt x="18" y="104"/>
                      </a:lnTo>
                      <a:lnTo>
                        <a:pt x="56" y="67"/>
                      </a:lnTo>
                      <a:lnTo>
                        <a:pt x="85" y="67"/>
                      </a:lnTo>
                      <a:lnTo>
                        <a:pt x="71" y="52"/>
                      </a:lnTo>
                      <a:lnTo>
                        <a:pt x="91" y="32"/>
                      </a:lnTo>
                      <a:lnTo>
                        <a:pt x="121" y="32"/>
                      </a:lnTo>
                      <a:lnTo>
                        <a:pt x="8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8" name="Freeform 367"/>
                <p:cNvSpPr>
                  <a:spLocks/>
                </p:cNvSpPr>
                <p:nvPr/>
              </p:nvSpPr>
              <p:spPr bwMode="auto">
                <a:xfrm>
                  <a:off x="4686" y="5229"/>
                  <a:ext cx="148" cy="104"/>
                </a:xfrm>
                <a:custGeom>
                  <a:avLst/>
                  <a:gdLst>
                    <a:gd name="T0" fmla="+- 0 4771 4686"/>
                    <a:gd name="T1" fmla="*/ T0 w 148"/>
                    <a:gd name="T2" fmla="+- 0 5296 5229"/>
                    <a:gd name="T3" fmla="*/ 5296 h 104"/>
                    <a:gd name="T4" fmla="+- 0 4742 4686"/>
                    <a:gd name="T5" fmla="*/ T4 w 148"/>
                    <a:gd name="T6" fmla="+- 0 5296 5229"/>
                    <a:gd name="T7" fmla="*/ 5296 h 104"/>
                    <a:gd name="T8" fmla="+- 0 4778 4686"/>
                    <a:gd name="T9" fmla="*/ T8 w 148"/>
                    <a:gd name="T10" fmla="+- 0 5332 5229"/>
                    <a:gd name="T11" fmla="*/ 5332 h 104"/>
                    <a:gd name="T12" fmla="+- 0 4793 4686"/>
                    <a:gd name="T13" fmla="*/ T12 w 148"/>
                    <a:gd name="T14" fmla="+- 0 5318 5229"/>
                    <a:gd name="T15" fmla="*/ 5318 h 104"/>
                    <a:gd name="T16" fmla="+- 0 4771 4686"/>
                    <a:gd name="T17" fmla="*/ T16 w 148"/>
                    <a:gd name="T18" fmla="+- 0 5296 5229"/>
                    <a:gd name="T19" fmla="*/ 5296 h 10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8" h="104">
                      <a:moveTo>
                        <a:pt x="85" y="67"/>
                      </a:moveTo>
                      <a:lnTo>
                        <a:pt x="56" y="67"/>
                      </a:lnTo>
                      <a:lnTo>
                        <a:pt x="92" y="103"/>
                      </a:lnTo>
                      <a:lnTo>
                        <a:pt x="107" y="89"/>
                      </a:lnTo>
                      <a:lnTo>
                        <a:pt x="85" y="67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9" name="Freeform 368"/>
                <p:cNvSpPr>
                  <a:spLocks/>
                </p:cNvSpPr>
                <p:nvPr/>
              </p:nvSpPr>
              <p:spPr bwMode="auto">
                <a:xfrm>
                  <a:off x="4686" y="5229"/>
                  <a:ext cx="148" cy="104"/>
                </a:xfrm>
                <a:custGeom>
                  <a:avLst/>
                  <a:gdLst>
                    <a:gd name="T0" fmla="+- 0 4807 4686"/>
                    <a:gd name="T1" fmla="*/ T0 w 148"/>
                    <a:gd name="T2" fmla="+- 0 5261 5229"/>
                    <a:gd name="T3" fmla="*/ 5261 h 104"/>
                    <a:gd name="T4" fmla="+- 0 4777 4686"/>
                    <a:gd name="T5" fmla="*/ T4 w 148"/>
                    <a:gd name="T6" fmla="+- 0 5261 5229"/>
                    <a:gd name="T7" fmla="*/ 5261 h 104"/>
                    <a:gd name="T8" fmla="+- 0 4820 4686"/>
                    <a:gd name="T9" fmla="*/ T8 w 148"/>
                    <a:gd name="T10" fmla="+- 0 5303 5229"/>
                    <a:gd name="T11" fmla="*/ 5303 h 104"/>
                    <a:gd name="T12" fmla="+- 0 4835 4686"/>
                    <a:gd name="T13" fmla="*/ T12 w 148"/>
                    <a:gd name="T14" fmla="+- 0 5288 5229"/>
                    <a:gd name="T15" fmla="*/ 5288 h 104"/>
                    <a:gd name="T16" fmla="+- 0 4807 4686"/>
                    <a:gd name="T17" fmla="*/ T16 w 148"/>
                    <a:gd name="T18" fmla="+- 0 5261 5229"/>
                    <a:gd name="T19" fmla="*/ 5261 h 10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8" h="104">
                      <a:moveTo>
                        <a:pt x="121" y="32"/>
                      </a:moveTo>
                      <a:lnTo>
                        <a:pt x="91" y="32"/>
                      </a:lnTo>
                      <a:lnTo>
                        <a:pt x="134" y="74"/>
                      </a:lnTo>
                      <a:lnTo>
                        <a:pt x="149" y="59"/>
                      </a:lnTo>
                      <a:lnTo>
                        <a:pt x="121" y="3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01" name="Group 369"/>
              <p:cNvGrpSpPr>
                <a:grpSpLocks/>
              </p:cNvGrpSpPr>
              <p:nvPr/>
            </p:nvGrpSpPr>
            <p:grpSpPr bwMode="auto">
              <a:xfrm>
                <a:off x="9395" y="9180"/>
                <a:ext cx="1135" cy="88"/>
                <a:chOff x="9395" y="9180"/>
                <a:chExt cx="1135" cy="88"/>
              </a:xfrm>
            </p:grpSpPr>
            <p:sp>
              <p:nvSpPr>
                <p:cNvPr id="1416" name="Freeform 370"/>
                <p:cNvSpPr>
                  <a:spLocks/>
                </p:cNvSpPr>
                <p:nvPr/>
              </p:nvSpPr>
              <p:spPr bwMode="auto">
                <a:xfrm>
                  <a:off x="9395" y="9180"/>
                  <a:ext cx="1135" cy="88"/>
                </a:xfrm>
                <a:custGeom>
                  <a:avLst/>
                  <a:gdLst>
                    <a:gd name="T0" fmla="+- 0 9395 9395"/>
                    <a:gd name="T1" fmla="*/ T0 w 1135"/>
                    <a:gd name="T2" fmla="+- 0 9267 9180"/>
                    <a:gd name="T3" fmla="*/ 9267 h 88"/>
                    <a:gd name="T4" fmla="+- 0 10530 9395"/>
                    <a:gd name="T5" fmla="*/ T4 w 1135"/>
                    <a:gd name="T6" fmla="+- 0 9180 9180"/>
                    <a:gd name="T7" fmla="*/ 9180 h 8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1135" h="88">
                      <a:moveTo>
                        <a:pt x="0" y="87"/>
                      </a:moveTo>
                      <a:lnTo>
                        <a:pt x="1135" y="0"/>
                      </a:lnTo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02" name="Group 371"/>
              <p:cNvGrpSpPr>
                <a:grpSpLocks/>
              </p:cNvGrpSpPr>
              <p:nvPr/>
            </p:nvGrpSpPr>
            <p:grpSpPr bwMode="auto">
              <a:xfrm>
                <a:off x="9395" y="9267"/>
                <a:ext cx="1172" cy="1838"/>
                <a:chOff x="9395" y="9267"/>
                <a:chExt cx="1172" cy="1838"/>
              </a:xfrm>
            </p:grpSpPr>
            <p:sp>
              <p:nvSpPr>
                <p:cNvPr id="1415" name="Freeform 372"/>
                <p:cNvSpPr>
                  <a:spLocks/>
                </p:cNvSpPr>
                <p:nvPr/>
              </p:nvSpPr>
              <p:spPr bwMode="auto">
                <a:xfrm>
                  <a:off x="9395" y="9267"/>
                  <a:ext cx="1172" cy="1838"/>
                </a:xfrm>
                <a:custGeom>
                  <a:avLst/>
                  <a:gdLst>
                    <a:gd name="T0" fmla="+- 0 10567 9395"/>
                    <a:gd name="T1" fmla="*/ T0 w 1172"/>
                    <a:gd name="T2" fmla="+- 0 11031 9267"/>
                    <a:gd name="T3" fmla="*/ 11031 h 1838"/>
                    <a:gd name="T4" fmla="+- 0 9510 9395"/>
                    <a:gd name="T5" fmla="*/ T4 w 1172"/>
                    <a:gd name="T6" fmla="+- 0 11106 9267"/>
                    <a:gd name="T7" fmla="*/ 11106 h 1838"/>
                    <a:gd name="T8" fmla="+- 0 9395 9395"/>
                    <a:gd name="T9" fmla="*/ T8 w 1172"/>
                    <a:gd name="T10" fmla="+- 0 9267 9267"/>
                    <a:gd name="T11" fmla="*/ 9267 h 183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</a:cxnLst>
                  <a:rect l="0" t="0" r="r" b="b"/>
                  <a:pathLst>
                    <a:path w="1172" h="1838">
                      <a:moveTo>
                        <a:pt x="1172" y="1764"/>
                      </a:moveTo>
                      <a:lnTo>
                        <a:pt x="115" y="183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03" name="Group 373"/>
              <p:cNvGrpSpPr>
                <a:grpSpLocks/>
              </p:cNvGrpSpPr>
              <p:nvPr/>
            </p:nvGrpSpPr>
            <p:grpSpPr bwMode="auto">
              <a:xfrm>
                <a:off x="2002" y="5625"/>
                <a:ext cx="1413" cy="1899"/>
                <a:chOff x="2002" y="5625"/>
                <a:chExt cx="1413" cy="1899"/>
              </a:xfrm>
            </p:grpSpPr>
            <p:sp>
              <p:nvSpPr>
                <p:cNvPr id="1414" name="Freeform 374"/>
                <p:cNvSpPr>
                  <a:spLocks/>
                </p:cNvSpPr>
                <p:nvPr/>
              </p:nvSpPr>
              <p:spPr bwMode="auto">
                <a:xfrm>
                  <a:off x="2002" y="5625"/>
                  <a:ext cx="1413" cy="1899"/>
                </a:xfrm>
                <a:custGeom>
                  <a:avLst/>
                  <a:gdLst>
                    <a:gd name="T0" fmla="+- 0 2028 2002"/>
                    <a:gd name="T1" fmla="*/ T0 w 1413"/>
                    <a:gd name="T2" fmla="+- 0 5625 5625"/>
                    <a:gd name="T3" fmla="*/ 5625 h 1899"/>
                    <a:gd name="T4" fmla="+- 0 3414 2002"/>
                    <a:gd name="T5" fmla="*/ T4 w 1413"/>
                    <a:gd name="T6" fmla="+- 0 5689 5625"/>
                    <a:gd name="T7" fmla="*/ 5689 h 1899"/>
                    <a:gd name="T8" fmla="+- 0 3354 2002"/>
                    <a:gd name="T9" fmla="*/ T8 w 1413"/>
                    <a:gd name="T10" fmla="+- 0 7524 5625"/>
                    <a:gd name="T11" fmla="*/ 7524 h 1899"/>
                    <a:gd name="T12" fmla="+- 0 2002 2002"/>
                    <a:gd name="T13" fmla="*/ T12 w 1413"/>
                    <a:gd name="T14" fmla="+- 0 7461 5625"/>
                    <a:gd name="T15" fmla="*/ 7461 h 189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413" h="1899">
                      <a:moveTo>
                        <a:pt x="26" y="0"/>
                      </a:moveTo>
                      <a:lnTo>
                        <a:pt x="1412" y="64"/>
                      </a:lnTo>
                      <a:lnTo>
                        <a:pt x="1352" y="1899"/>
                      </a:lnTo>
                      <a:lnTo>
                        <a:pt x="0" y="1836"/>
                      </a:lnTo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04" name="Group 375"/>
              <p:cNvGrpSpPr>
                <a:grpSpLocks/>
              </p:cNvGrpSpPr>
              <p:nvPr/>
            </p:nvGrpSpPr>
            <p:grpSpPr bwMode="auto">
              <a:xfrm>
                <a:off x="3236" y="9362"/>
                <a:ext cx="2094" cy="1873"/>
                <a:chOff x="3236" y="9362"/>
                <a:chExt cx="2094" cy="1873"/>
              </a:xfrm>
            </p:grpSpPr>
            <p:sp>
              <p:nvSpPr>
                <p:cNvPr id="1413" name="Freeform 376"/>
                <p:cNvSpPr>
                  <a:spLocks/>
                </p:cNvSpPr>
                <p:nvPr/>
              </p:nvSpPr>
              <p:spPr bwMode="auto">
                <a:xfrm>
                  <a:off x="3236" y="9362"/>
                  <a:ext cx="2094" cy="1873"/>
                </a:xfrm>
                <a:custGeom>
                  <a:avLst/>
                  <a:gdLst>
                    <a:gd name="T0" fmla="+- 0 3296 3236"/>
                    <a:gd name="T1" fmla="*/ T0 w 2094"/>
                    <a:gd name="T2" fmla="+- 0 9362 9362"/>
                    <a:gd name="T3" fmla="*/ 9362 h 1873"/>
                    <a:gd name="T4" fmla="+- 0 5329 3236"/>
                    <a:gd name="T5" fmla="*/ T4 w 2094"/>
                    <a:gd name="T6" fmla="+- 0 9394 9362"/>
                    <a:gd name="T7" fmla="*/ 9394 h 1873"/>
                    <a:gd name="T8" fmla="+- 0 5328 3236"/>
                    <a:gd name="T9" fmla="*/ T8 w 2094"/>
                    <a:gd name="T10" fmla="+- 0 11235 9362"/>
                    <a:gd name="T11" fmla="*/ 11235 h 1873"/>
                    <a:gd name="T12" fmla="+- 0 3236 3236"/>
                    <a:gd name="T13" fmla="*/ T12 w 2094"/>
                    <a:gd name="T14" fmla="+- 0 11202 9362"/>
                    <a:gd name="T15" fmla="*/ 11202 h 1873"/>
                    <a:gd name="T16" fmla="+- 0 3296 3236"/>
                    <a:gd name="T17" fmla="*/ T16 w 2094"/>
                    <a:gd name="T18" fmla="+- 0 9362 9362"/>
                    <a:gd name="T19" fmla="*/ 9362 h 187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2094" h="1873">
                      <a:moveTo>
                        <a:pt x="60" y="0"/>
                      </a:moveTo>
                      <a:lnTo>
                        <a:pt x="2093" y="32"/>
                      </a:lnTo>
                      <a:lnTo>
                        <a:pt x="2092" y="1873"/>
                      </a:lnTo>
                      <a:lnTo>
                        <a:pt x="0" y="1840"/>
                      </a:lnTo>
                      <a:lnTo>
                        <a:pt x="60" y="0"/>
                      </a:lnTo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05" name="Group 377"/>
              <p:cNvGrpSpPr>
                <a:grpSpLocks/>
              </p:cNvGrpSpPr>
              <p:nvPr/>
            </p:nvGrpSpPr>
            <p:grpSpPr bwMode="auto">
              <a:xfrm>
                <a:off x="4197" y="3439"/>
                <a:ext cx="5868" cy="8251"/>
                <a:chOff x="4197" y="3439"/>
                <a:chExt cx="5868" cy="8251"/>
              </a:xfrm>
            </p:grpSpPr>
            <p:sp>
              <p:nvSpPr>
                <p:cNvPr id="1412" name="Freeform 378"/>
                <p:cNvSpPr>
                  <a:spLocks/>
                </p:cNvSpPr>
                <p:nvPr/>
              </p:nvSpPr>
              <p:spPr bwMode="auto">
                <a:xfrm>
                  <a:off x="4197" y="3439"/>
                  <a:ext cx="5868" cy="8251"/>
                </a:xfrm>
                <a:custGeom>
                  <a:avLst/>
                  <a:gdLst>
                    <a:gd name="T0" fmla="+- 0 10065 4197"/>
                    <a:gd name="T1" fmla="*/ T0 w 5868"/>
                    <a:gd name="T2" fmla="+- 0 11690 3439"/>
                    <a:gd name="T3" fmla="*/ 11690 h 8251"/>
                    <a:gd name="T4" fmla="+- 0 8751 4197"/>
                    <a:gd name="T5" fmla="*/ T4 w 5868"/>
                    <a:gd name="T6" fmla="+- 0 9967 3439"/>
                    <a:gd name="T7" fmla="*/ 9967 h 8251"/>
                    <a:gd name="T8" fmla="+- 0 7721 4197"/>
                    <a:gd name="T9" fmla="*/ T8 w 5868"/>
                    <a:gd name="T10" fmla="+- 0 8478 3439"/>
                    <a:gd name="T11" fmla="*/ 8478 h 8251"/>
                    <a:gd name="T12" fmla="+- 0 7702 4197"/>
                    <a:gd name="T13" fmla="*/ T12 w 5868"/>
                    <a:gd name="T14" fmla="+- 0 8454 3439"/>
                    <a:gd name="T15" fmla="*/ 8454 h 8251"/>
                    <a:gd name="T16" fmla="+- 0 7665 4197"/>
                    <a:gd name="T17" fmla="*/ T16 w 5868"/>
                    <a:gd name="T18" fmla="+- 0 8403 3439"/>
                    <a:gd name="T19" fmla="*/ 8403 h 8251"/>
                    <a:gd name="T20" fmla="+- 0 7627 4197"/>
                    <a:gd name="T21" fmla="*/ T20 w 5868"/>
                    <a:gd name="T22" fmla="+- 0 8348 3439"/>
                    <a:gd name="T23" fmla="*/ 8348 h 8251"/>
                    <a:gd name="T24" fmla="+- 0 7589 4197"/>
                    <a:gd name="T25" fmla="*/ T24 w 5868"/>
                    <a:gd name="T26" fmla="+- 0 8290 3439"/>
                    <a:gd name="T27" fmla="*/ 8290 h 8251"/>
                    <a:gd name="T28" fmla="+- 0 7551 4197"/>
                    <a:gd name="T29" fmla="*/ T28 w 5868"/>
                    <a:gd name="T30" fmla="+- 0 8231 3439"/>
                    <a:gd name="T31" fmla="*/ 8231 h 8251"/>
                    <a:gd name="T32" fmla="+- 0 7513 4197"/>
                    <a:gd name="T33" fmla="*/ T32 w 5868"/>
                    <a:gd name="T34" fmla="+- 0 8171 3439"/>
                    <a:gd name="T35" fmla="*/ 8171 h 8251"/>
                    <a:gd name="T36" fmla="+- 0 7494 4197"/>
                    <a:gd name="T37" fmla="*/ T36 w 5868"/>
                    <a:gd name="T38" fmla="+- 0 8141 3439"/>
                    <a:gd name="T39" fmla="*/ 8141 h 8251"/>
                    <a:gd name="T40" fmla="+- 0 7475 4197"/>
                    <a:gd name="T41" fmla="*/ T40 w 5868"/>
                    <a:gd name="T42" fmla="+- 0 8112 3439"/>
                    <a:gd name="T43" fmla="*/ 8112 h 8251"/>
                    <a:gd name="T44" fmla="+- 0 7438 4197"/>
                    <a:gd name="T45" fmla="*/ T44 w 5868"/>
                    <a:gd name="T46" fmla="+- 0 8054 3439"/>
                    <a:gd name="T47" fmla="*/ 8054 h 8251"/>
                    <a:gd name="T48" fmla="+- 0 7403 4197"/>
                    <a:gd name="T49" fmla="*/ T48 w 5868"/>
                    <a:gd name="T50" fmla="+- 0 7999 3439"/>
                    <a:gd name="T51" fmla="*/ 7999 h 8251"/>
                    <a:gd name="T52" fmla="+- 0 7368 4197"/>
                    <a:gd name="T53" fmla="*/ T52 w 5868"/>
                    <a:gd name="T54" fmla="+- 0 7947 3439"/>
                    <a:gd name="T55" fmla="*/ 7947 h 8251"/>
                    <a:gd name="T56" fmla="+- 0 7352 4197"/>
                    <a:gd name="T57" fmla="*/ T56 w 5868"/>
                    <a:gd name="T58" fmla="+- 0 7924 3439"/>
                    <a:gd name="T59" fmla="*/ 7924 h 8251"/>
                    <a:gd name="T60" fmla="+- 0 7340 4197"/>
                    <a:gd name="T61" fmla="*/ T60 w 5868"/>
                    <a:gd name="T62" fmla="+- 0 7907 3439"/>
                    <a:gd name="T63" fmla="*/ 7907 h 8251"/>
                    <a:gd name="T64" fmla="+- 0 7309 4197"/>
                    <a:gd name="T65" fmla="*/ T64 w 5868"/>
                    <a:gd name="T66" fmla="+- 0 7855 3439"/>
                    <a:gd name="T67" fmla="*/ 7855 h 8251"/>
                    <a:gd name="T68" fmla="+- 0 7273 4197"/>
                    <a:gd name="T69" fmla="*/ T68 w 5868"/>
                    <a:gd name="T70" fmla="+- 0 7784 3439"/>
                    <a:gd name="T71" fmla="*/ 7784 h 8251"/>
                    <a:gd name="T72" fmla="+- 0 7263 4197"/>
                    <a:gd name="T73" fmla="*/ T72 w 5868"/>
                    <a:gd name="T74" fmla="+- 0 7767 3439"/>
                    <a:gd name="T75" fmla="*/ 7767 h 8251"/>
                    <a:gd name="T76" fmla="+- 0 7224 4197"/>
                    <a:gd name="T77" fmla="*/ T76 w 5868"/>
                    <a:gd name="T78" fmla="+- 0 7697 3439"/>
                    <a:gd name="T79" fmla="*/ 7697 h 8251"/>
                    <a:gd name="T80" fmla="+- 0 7085 4197"/>
                    <a:gd name="T81" fmla="*/ T80 w 5868"/>
                    <a:gd name="T82" fmla="+- 0 7497 3439"/>
                    <a:gd name="T83" fmla="*/ 7497 h 8251"/>
                    <a:gd name="T84" fmla="+- 0 6957 4197"/>
                    <a:gd name="T85" fmla="*/ T84 w 5868"/>
                    <a:gd name="T86" fmla="+- 0 7315 3439"/>
                    <a:gd name="T87" fmla="*/ 7315 h 8251"/>
                    <a:gd name="T88" fmla="+- 0 6829 4197"/>
                    <a:gd name="T89" fmla="*/ T88 w 5868"/>
                    <a:gd name="T90" fmla="+- 0 7134 3439"/>
                    <a:gd name="T91" fmla="*/ 7134 h 8251"/>
                    <a:gd name="T92" fmla="+- 0 6702 4197"/>
                    <a:gd name="T93" fmla="*/ T92 w 5868"/>
                    <a:gd name="T94" fmla="+- 0 6953 3439"/>
                    <a:gd name="T95" fmla="*/ 6953 h 8251"/>
                    <a:gd name="T96" fmla="+- 0 6575 4197"/>
                    <a:gd name="T97" fmla="*/ T96 w 5868"/>
                    <a:gd name="T98" fmla="+- 0 6773 3439"/>
                    <a:gd name="T99" fmla="*/ 6773 h 8251"/>
                    <a:gd name="T100" fmla="+- 0 6449 4197"/>
                    <a:gd name="T101" fmla="*/ T100 w 5868"/>
                    <a:gd name="T102" fmla="+- 0 6593 3439"/>
                    <a:gd name="T103" fmla="*/ 6593 h 8251"/>
                    <a:gd name="T104" fmla="+- 0 6322 4197"/>
                    <a:gd name="T105" fmla="*/ T104 w 5868"/>
                    <a:gd name="T106" fmla="+- 0 6413 3439"/>
                    <a:gd name="T107" fmla="*/ 6413 h 8251"/>
                    <a:gd name="T108" fmla="+- 0 6196 4197"/>
                    <a:gd name="T109" fmla="*/ T108 w 5868"/>
                    <a:gd name="T110" fmla="+- 0 6234 3439"/>
                    <a:gd name="T111" fmla="*/ 6234 h 8251"/>
                    <a:gd name="T112" fmla="+- 0 6071 4197"/>
                    <a:gd name="T113" fmla="*/ T112 w 5868"/>
                    <a:gd name="T114" fmla="+- 0 6055 3439"/>
                    <a:gd name="T115" fmla="*/ 6055 h 8251"/>
                    <a:gd name="T116" fmla="+- 0 5945 4197"/>
                    <a:gd name="T117" fmla="*/ T116 w 5868"/>
                    <a:gd name="T118" fmla="+- 0 5877 3439"/>
                    <a:gd name="T119" fmla="*/ 5877 h 8251"/>
                    <a:gd name="T120" fmla="+- 0 5820 4197"/>
                    <a:gd name="T121" fmla="*/ T120 w 5868"/>
                    <a:gd name="T122" fmla="+- 0 5699 3439"/>
                    <a:gd name="T123" fmla="*/ 5699 h 8251"/>
                    <a:gd name="T124" fmla="+- 0 5695 4197"/>
                    <a:gd name="T125" fmla="*/ T124 w 5868"/>
                    <a:gd name="T126" fmla="+- 0 5521 3439"/>
                    <a:gd name="T127" fmla="*/ 5521 h 8251"/>
                    <a:gd name="T128" fmla="+- 0 5570 4197"/>
                    <a:gd name="T129" fmla="*/ T128 w 5868"/>
                    <a:gd name="T130" fmla="+- 0 5343 3439"/>
                    <a:gd name="T131" fmla="*/ 5343 h 8251"/>
                    <a:gd name="T132" fmla="+- 0 5445 4197"/>
                    <a:gd name="T133" fmla="*/ T132 w 5868"/>
                    <a:gd name="T134" fmla="+- 0 5165 3439"/>
                    <a:gd name="T135" fmla="*/ 5165 h 8251"/>
                    <a:gd name="T136" fmla="+- 0 5320 4197"/>
                    <a:gd name="T137" fmla="*/ T136 w 5868"/>
                    <a:gd name="T138" fmla="+- 0 4987 3439"/>
                    <a:gd name="T139" fmla="*/ 4987 h 8251"/>
                    <a:gd name="T140" fmla="+- 0 5196 4197"/>
                    <a:gd name="T141" fmla="*/ T140 w 5868"/>
                    <a:gd name="T142" fmla="+- 0 4810 3439"/>
                    <a:gd name="T143" fmla="*/ 4810 h 8251"/>
                    <a:gd name="T144" fmla="+- 0 5071 4197"/>
                    <a:gd name="T145" fmla="*/ T144 w 5868"/>
                    <a:gd name="T146" fmla="+- 0 4632 3439"/>
                    <a:gd name="T147" fmla="*/ 4632 h 8251"/>
                    <a:gd name="T148" fmla="+- 0 4947 4197"/>
                    <a:gd name="T149" fmla="*/ T148 w 5868"/>
                    <a:gd name="T150" fmla="+- 0 4454 3439"/>
                    <a:gd name="T151" fmla="*/ 4454 h 8251"/>
                    <a:gd name="T152" fmla="+- 0 4822 4197"/>
                    <a:gd name="T153" fmla="*/ T152 w 5868"/>
                    <a:gd name="T154" fmla="+- 0 4276 3439"/>
                    <a:gd name="T155" fmla="*/ 4276 h 8251"/>
                    <a:gd name="T156" fmla="+- 0 4698 4197"/>
                    <a:gd name="T157" fmla="*/ T156 w 5868"/>
                    <a:gd name="T158" fmla="+- 0 4098 3439"/>
                    <a:gd name="T159" fmla="*/ 4098 h 8251"/>
                    <a:gd name="T160" fmla="+- 0 4674 4197"/>
                    <a:gd name="T161" fmla="*/ T160 w 5868"/>
                    <a:gd name="T162" fmla="+- 0 4065 3439"/>
                    <a:gd name="T163" fmla="*/ 4065 h 8251"/>
                    <a:gd name="T164" fmla="+- 0 4627 4197"/>
                    <a:gd name="T165" fmla="*/ T164 w 5868"/>
                    <a:gd name="T166" fmla="+- 0 3999 3439"/>
                    <a:gd name="T167" fmla="*/ 3999 h 8251"/>
                    <a:gd name="T168" fmla="+- 0 4577 4197"/>
                    <a:gd name="T169" fmla="*/ T168 w 5868"/>
                    <a:gd name="T170" fmla="+- 0 3934 3439"/>
                    <a:gd name="T171" fmla="*/ 3934 h 8251"/>
                    <a:gd name="T172" fmla="+- 0 4527 4197"/>
                    <a:gd name="T173" fmla="*/ T172 w 5868"/>
                    <a:gd name="T174" fmla="+- 0 3868 3439"/>
                    <a:gd name="T175" fmla="*/ 3868 h 8251"/>
                    <a:gd name="T176" fmla="+- 0 4476 4197"/>
                    <a:gd name="T177" fmla="*/ T176 w 5868"/>
                    <a:gd name="T178" fmla="+- 0 3802 3439"/>
                    <a:gd name="T179" fmla="*/ 3802 h 8251"/>
                    <a:gd name="T180" fmla="+- 0 4425 4197"/>
                    <a:gd name="T181" fmla="*/ T180 w 5868"/>
                    <a:gd name="T182" fmla="+- 0 3736 3439"/>
                    <a:gd name="T183" fmla="*/ 3736 h 8251"/>
                    <a:gd name="T184" fmla="+- 0 4399 4197"/>
                    <a:gd name="T185" fmla="*/ T184 w 5868"/>
                    <a:gd name="T186" fmla="+- 0 3703 3439"/>
                    <a:gd name="T187" fmla="*/ 3703 h 8251"/>
                    <a:gd name="T188" fmla="+- 0 4373 4197"/>
                    <a:gd name="T189" fmla="*/ T188 w 5868"/>
                    <a:gd name="T190" fmla="+- 0 3670 3439"/>
                    <a:gd name="T191" fmla="*/ 3670 h 8251"/>
                    <a:gd name="T192" fmla="+- 0 4322 4197"/>
                    <a:gd name="T193" fmla="*/ T192 w 5868"/>
                    <a:gd name="T194" fmla="+- 0 3604 3439"/>
                    <a:gd name="T195" fmla="*/ 3604 h 8251"/>
                    <a:gd name="T196" fmla="+- 0 4271 4197"/>
                    <a:gd name="T197" fmla="*/ T196 w 5868"/>
                    <a:gd name="T198" fmla="+- 0 3538 3439"/>
                    <a:gd name="T199" fmla="*/ 3538 h 8251"/>
                    <a:gd name="T200" fmla="+- 0 4222 4197"/>
                    <a:gd name="T201" fmla="*/ T200 w 5868"/>
                    <a:gd name="T202" fmla="+- 0 3472 3439"/>
                    <a:gd name="T203" fmla="*/ 3472 h 8251"/>
                    <a:gd name="T204" fmla="+- 0 4197 4197"/>
                    <a:gd name="T205" fmla="*/ T204 w 5868"/>
                    <a:gd name="T206" fmla="+- 0 3439 3439"/>
                    <a:gd name="T207" fmla="*/ 3439 h 82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</a:cxnLst>
                  <a:rect l="0" t="0" r="r" b="b"/>
                  <a:pathLst>
                    <a:path w="5868" h="8251">
                      <a:moveTo>
                        <a:pt x="5868" y="8251"/>
                      </a:moveTo>
                      <a:lnTo>
                        <a:pt x="4554" y="6528"/>
                      </a:lnTo>
                      <a:lnTo>
                        <a:pt x="3524" y="5039"/>
                      </a:lnTo>
                      <a:lnTo>
                        <a:pt x="3505" y="5015"/>
                      </a:lnTo>
                      <a:lnTo>
                        <a:pt x="3468" y="4964"/>
                      </a:lnTo>
                      <a:lnTo>
                        <a:pt x="3430" y="4909"/>
                      </a:lnTo>
                      <a:lnTo>
                        <a:pt x="3392" y="4851"/>
                      </a:lnTo>
                      <a:lnTo>
                        <a:pt x="3354" y="4792"/>
                      </a:lnTo>
                      <a:lnTo>
                        <a:pt x="3316" y="4732"/>
                      </a:lnTo>
                      <a:lnTo>
                        <a:pt x="3297" y="4702"/>
                      </a:lnTo>
                      <a:lnTo>
                        <a:pt x="3278" y="4673"/>
                      </a:lnTo>
                      <a:lnTo>
                        <a:pt x="3241" y="4615"/>
                      </a:lnTo>
                      <a:lnTo>
                        <a:pt x="3206" y="4560"/>
                      </a:lnTo>
                      <a:lnTo>
                        <a:pt x="3171" y="4508"/>
                      </a:lnTo>
                      <a:lnTo>
                        <a:pt x="3155" y="4485"/>
                      </a:lnTo>
                      <a:lnTo>
                        <a:pt x="3143" y="4468"/>
                      </a:lnTo>
                      <a:lnTo>
                        <a:pt x="3112" y="4416"/>
                      </a:lnTo>
                      <a:lnTo>
                        <a:pt x="3076" y="4345"/>
                      </a:lnTo>
                      <a:lnTo>
                        <a:pt x="3066" y="4328"/>
                      </a:lnTo>
                      <a:lnTo>
                        <a:pt x="3027" y="4258"/>
                      </a:lnTo>
                      <a:lnTo>
                        <a:pt x="2888" y="4058"/>
                      </a:lnTo>
                      <a:lnTo>
                        <a:pt x="2760" y="3876"/>
                      </a:lnTo>
                      <a:lnTo>
                        <a:pt x="2632" y="3695"/>
                      </a:lnTo>
                      <a:lnTo>
                        <a:pt x="2505" y="3514"/>
                      </a:lnTo>
                      <a:lnTo>
                        <a:pt x="2378" y="3334"/>
                      </a:lnTo>
                      <a:lnTo>
                        <a:pt x="2252" y="3154"/>
                      </a:lnTo>
                      <a:lnTo>
                        <a:pt x="2125" y="2974"/>
                      </a:lnTo>
                      <a:lnTo>
                        <a:pt x="1999" y="2795"/>
                      </a:lnTo>
                      <a:lnTo>
                        <a:pt x="1874" y="2616"/>
                      </a:lnTo>
                      <a:lnTo>
                        <a:pt x="1748" y="2438"/>
                      </a:lnTo>
                      <a:lnTo>
                        <a:pt x="1623" y="2260"/>
                      </a:lnTo>
                      <a:lnTo>
                        <a:pt x="1498" y="2082"/>
                      </a:lnTo>
                      <a:lnTo>
                        <a:pt x="1373" y="1904"/>
                      </a:lnTo>
                      <a:lnTo>
                        <a:pt x="1248" y="1726"/>
                      </a:lnTo>
                      <a:lnTo>
                        <a:pt x="1123" y="1548"/>
                      </a:lnTo>
                      <a:lnTo>
                        <a:pt x="999" y="1371"/>
                      </a:lnTo>
                      <a:lnTo>
                        <a:pt x="874" y="1193"/>
                      </a:lnTo>
                      <a:lnTo>
                        <a:pt x="750" y="1015"/>
                      </a:lnTo>
                      <a:lnTo>
                        <a:pt x="625" y="837"/>
                      </a:lnTo>
                      <a:lnTo>
                        <a:pt x="501" y="659"/>
                      </a:lnTo>
                      <a:lnTo>
                        <a:pt x="477" y="626"/>
                      </a:lnTo>
                      <a:lnTo>
                        <a:pt x="430" y="560"/>
                      </a:lnTo>
                      <a:lnTo>
                        <a:pt x="380" y="495"/>
                      </a:lnTo>
                      <a:lnTo>
                        <a:pt x="330" y="429"/>
                      </a:lnTo>
                      <a:lnTo>
                        <a:pt x="279" y="363"/>
                      </a:lnTo>
                      <a:lnTo>
                        <a:pt x="228" y="297"/>
                      </a:lnTo>
                      <a:lnTo>
                        <a:pt x="202" y="264"/>
                      </a:lnTo>
                      <a:lnTo>
                        <a:pt x="176" y="231"/>
                      </a:lnTo>
                      <a:lnTo>
                        <a:pt x="125" y="165"/>
                      </a:lnTo>
                      <a:lnTo>
                        <a:pt x="74" y="99"/>
                      </a:lnTo>
                      <a:lnTo>
                        <a:pt x="25" y="3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011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06" name="Group 379"/>
              <p:cNvGrpSpPr>
                <a:grpSpLocks/>
              </p:cNvGrpSpPr>
              <p:nvPr/>
            </p:nvGrpSpPr>
            <p:grpSpPr bwMode="auto">
              <a:xfrm>
                <a:off x="4843" y="6899"/>
                <a:ext cx="1021" cy="165"/>
                <a:chOff x="4843" y="6899"/>
                <a:chExt cx="1021" cy="165"/>
              </a:xfrm>
            </p:grpSpPr>
            <p:sp>
              <p:nvSpPr>
                <p:cNvPr id="1411" name="Freeform 380"/>
                <p:cNvSpPr>
                  <a:spLocks/>
                </p:cNvSpPr>
                <p:nvPr/>
              </p:nvSpPr>
              <p:spPr bwMode="auto">
                <a:xfrm>
                  <a:off x="4843" y="6899"/>
                  <a:ext cx="1021" cy="165"/>
                </a:xfrm>
                <a:custGeom>
                  <a:avLst/>
                  <a:gdLst>
                    <a:gd name="T0" fmla="+- 0 5864 4843"/>
                    <a:gd name="T1" fmla="*/ T0 w 1021"/>
                    <a:gd name="T2" fmla="+- 0 7064 6899"/>
                    <a:gd name="T3" fmla="*/ 7064 h 165"/>
                    <a:gd name="T4" fmla="+- 0 5707 4843"/>
                    <a:gd name="T5" fmla="*/ T4 w 1021"/>
                    <a:gd name="T6" fmla="+- 0 7024 6899"/>
                    <a:gd name="T7" fmla="*/ 7024 h 165"/>
                    <a:gd name="T8" fmla="+- 0 5613 4843"/>
                    <a:gd name="T9" fmla="*/ T8 w 1021"/>
                    <a:gd name="T10" fmla="+- 0 6959 6899"/>
                    <a:gd name="T11" fmla="*/ 6959 h 165"/>
                    <a:gd name="T12" fmla="+- 0 5468 4843"/>
                    <a:gd name="T13" fmla="*/ T12 w 1021"/>
                    <a:gd name="T14" fmla="+- 0 6923 6899"/>
                    <a:gd name="T15" fmla="*/ 6923 h 165"/>
                    <a:gd name="T16" fmla="+- 0 5190 4843"/>
                    <a:gd name="T17" fmla="*/ T16 w 1021"/>
                    <a:gd name="T18" fmla="+- 0 6958 6899"/>
                    <a:gd name="T19" fmla="*/ 6958 h 165"/>
                    <a:gd name="T20" fmla="+- 0 4843 4843"/>
                    <a:gd name="T21" fmla="*/ T20 w 1021"/>
                    <a:gd name="T22" fmla="+- 0 6899 6899"/>
                    <a:gd name="T23" fmla="*/ 6899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1021" h="165">
                      <a:moveTo>
                        <a:pt x="1021" y="165"/>
                      </a:moveTo>
                      <a:lnTo>
                        <a:pt x="864" y="125"/>
                      </a:lnTo>
                      <a:lnTo>
                        <a:pt x="770" y="60"/>
                      </a:lnTo>
                      <a:lnTo>
                        <a:pt x="625" y="24"/>
                      </a:lnTo>
                      <a:lnTo>
                        <a:pt x="347" y="5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011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07" name="Group 381"/>
              <p:cNvGrpSpPr>
                <a:grpSpLocks/>
              </p:cNvGrpSpPr>
              <p:nvPr/>
            </p:nvGrpSpPr>
            <p:grpSpPr bwMode="auto">
              <a:xfrm>
                <a:off x="5594" y="6362"/>
                <a:ext cx="1281" cy="3144"/>
                <a:chOff x="5594" y="6362"/>
                <a:chExt cx="1281" cy="3144"/>
              </a:xfrm>
            </p:grpSpPr>
            <p:sp>
              <p:nvSpPr>
                <p:cNvPr id="1408" name="Freeform 382"/>
                <p:cNvSpPr>
                  <a:spLocks/>
                </p:cNvSpPr>
                <p:nvPr/>
              </p:nvSpPr>
              <p:spPr bwMode="auto">
                <a:xfrm>
                  <a:off x="5594" y="6362"/>
                  <a:ext cx="1281" cy="3144"/>
                </a:xfrm>
                <a:custGeom>
                  <a:avLst/>
                  <a:gdLst>
                    <a:gd name="T0" fmla="+- 0 6875 5594"/>
                    <a:gd name="T1" fmla="*/ T0 w 1281"/>
                    <a:gd name="T2" fmla="+- 0 9506 6362"/>
                    <a:gd name="T3" fmla="*/ 9506 h 3144"/>
                    <a:gd name="T4" fmla="+- 0 6748 5594"/>
                    <a:gd name="T5" fmla="*/ T4 w 1281"/>
                    <a:gd name="T6" fmla="+- 0 8980 6362"/>
                    <a:gd name="T7" fmla="*/ 8980 h 3144"/>
                    <a:gd name="T8" fmla="+- 0 6744 5594"/>
                    <a:gd name="T9" fmla="*/ T8 w 1281"/>
                    <a:gd name="T10" fmla="+- 0 8622 6362"/>
                    <a:gd name="T11" fmla="*/ 8622 h 3144"/>
                    <a:gd name="T12" fmla="+- 0 6786 5594"/>
                    <a:gd name="T13" fmla="*/ T12 w 1281"/>
                    <a:gd name="T14" fmla="+- 0 8288 6362"/>
                    <a:gd name="T15" fmla="*/ 8288 h 3144"/>
                    <a:gd name="T16" fmla="+- 0 6634 5594"/>
                    <a:gd name="T17" fmla="*/ T16 w 1281"/>
                    <a:gd name="T18" fmla="+- 0 7992 6362"/>
                    <a:gd name="T19" fmla="*/ 7992 h 3144"/>
                    <a:gd name="T20" fmla="+- 0 6380 5594"/>
                    <a:gd name="T21" fmla="*/ T20 w 1281"/>
                    <a:gd name="T22" fmla="+- 0 7576 6362"/>
                    <a:gd name="T23" fmla="*/ 7576 h 3144"/>
                    <a:gd name="T24" fmla="+- 0 6255 5594"/>
                    <a:gd name="T25" fmla="*/ T24 w 1281"/>
                    <a:gd name="T26" fmla="+- 0 7393 6362"/>
                    <a:gd name="T27" fmla="*/ 7393 h 3144"/>
                    <a:gd name="T28" fmla="+- 0 6205 5594"/>
                    <a:gd name="T29" fmla="*/ T28 w 1281"/>
                    <a:gd name="T30" fmla="+- 0 7406 6362"/>
                    <a:gd name="T31" fmla="*/ 7406 h 3144"/>
                    <a:gd name="T32" fmla="+- 0 5982 5594"/>
                    <a:gd name="T33" fmla="*/ T32 w 1281"/>
                    <a:gd name="T34" fmla="+- 0 7122 6362"/>
                    <a:gd name="T35" fmla="*/ 7122 h 3144"/>
                    <a:gd name="T36" fmla="+- 0 5796 5594"/>
                    <a:gd name="T37" fmla="*/ T36 w 1281"/>
                    <a:gd name="T38" fmla="+- 0 6899 6362"/>
                    <a:gd name="T39" fmla="*/ 6899 h 3144"/>
                    <a:gd name="T40" fmla="+- 0 5730 5594"/>
                    <a:gd name="T41" fmla="*/ T40 w 1281"/>
                    <a:gd name="T42" fmla="+- 0 6782 6362"/>
                    <a:gd name="T43" fmla="*/ 6782 h 3144"/>
                    <a:gd name="T44" fmla="+- 0 5665 5594"/>
                    <a:gd name="T45" fmla="*/ T44 w 1281"/>
                    <a:gd name="T46" fmla="+- 0 6641 6362"/>
                    <a:gd name="T47" fmla="*/ 6641 h 3144"/>
                    <a:gd name="T48" fmla="+- 0 5594 5594"/>
                    <a:gd name="T49" fmla="*/ T48 w 1281"/>
                    <a:gd name="T50" fmla="+- 0 6362 6362"/>
                    <a:gd name="T51" fmla="*/ 6362 h 31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1281" h="3144">
                      <a:moveTo>
                        <a:pt x="1281" y="3144"/>
                      </a:moveTo>
                      <a:lnTo>
                        <a:pt x="1154" y="2618"/>
                      </a:lnTo>
                      <a:lnTo>
                        <a:pt x="1150" y="2260"/>
                      </a:lnTo>
                      <a:lnTo>
                        <a:pt x="1192" y="1926"/>
                      </a:lnTo>
                      <a:lnTo>
                        <a:pt x="1040" y="1630"/>
                      </a:lnTo>
                      <a:lnTo>
                        <a:pt x="786" y="1214"/>
                      </a:lnTo>
                      <a:lnTo>
                        <a:pt x="661" y="1031"/>
                      </a:lnTo>
                      <a:lnTo>
                        <a:pt x="611" y="1044"/>
                      </a:lnTo>
                      <a:lnTo>
                        <a:pt x="388" y="760"/>
                      </a:lnTo>
                      <a:lnTo>
                        <a:pt x="202" y="537"/>
                      </a:lnTo>
                      <a:lnTo>
                        <a:pt x="136" y="420"/>
                      </a:lnTo>
                      <a:lnTo>
                        <a:pt x="71" y="2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011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08" name="Group 383"/>
              <p:cNvGrpSpPr>
                <a:grpSpLocks/>
              </p:cNvGrpSpPr>
              <p:nvPr/>
            </p:nvGrpSpPr>
            <p:grpSpPr bwMode="auto">
              <a:xfrm>
                <a:off x="6408" y="6980"/>
                <a:ext cx="1339" cy="4342"/>
                <a:chOff x="6408" y="6980"/>
                <a:chExt cx="1339" cy="4342"/>
              </a:xfrm>
            </p:grpSpPr>
            <p:sp>
              <p:nvSpPr>
                <p:cNvPr id="1951" name="Freeform 384"/>
                <p:cNvSpPr>
                  <a:spLocks/>
                </p:cNvSpPr>
                <p:nvPr/>
              </p:nvSpPr>
              <p:spPr bwMode="auto">
                <a:xfrm>
                  <a:off x="6408" y="6980"/>
                  <a:ext cx="1339" cy="4342"/>
                </a:xfrm>
                <a:custGeom>
                  <a:avLst/>
                  <a:gdLst>
                    <a:gd name="T0" fmla="+- 0 7747 6408"/>
                    <a:gd name="T1" fmla="*/ T0 w 1339"/>
                    <a:gd name="T2" fmla="+- 0 11322 6980"/>
                    <a:gd name="T3" fmla="*/ 11322 h 4342"/>
                    <a:gd name="T4" fmla="+- 0 7621 6408"/>
                    <a:gd name="T5" fmla="*/ T4 w 1339"/>
                    <a:gd name="T6" fmla="+- 0 11211 6980"/>
                    <a:gd name="T7" fmla="*/ 11211 h 4342"/>
                    <a:gd name="T8" fmla="+- 0 7387 6408"/>
                    <a:gd name="T9" fmla="*/ T8 w 1339"/>
                    <a:gd name="T10" fmla="+- 0 10951 6980"/>
                    <a:gd name="T11" fmla="*/ 10951 h 4342"/>
                    <a:gd name="T12" fmla="+- 0 7222 6408"/>
                    <a:gd name="T13" fmla="*/ T12 w 1339"/>
                    <a:gd name="T14" fmla="+- 0 10580 6980"/>
                    <a:gd name="T15" fmla="*/ 10580 h 4342"/>
                    <a:gd name="T16" fmla="+- 0 7051 6408"/>
                    <a:gd name="T17" fmla="*/ T16 w 1339"/>
                    <a:gd name="T18" fmla="+- 0 10007 6980"/>
                    <a:gd name="T19" fmla="*/ 10007 h 4342"/>
                    <a:gd name="T20" fmla="+- 0 6850 6408"/>
                    <a:gd name="T21" fmla="*/ T20 w 1339"/>
                    <a:gd name="T22" fmla="+- 0 9436 6980"/>
                    <a:gd name="T23" fmla="*/ 9436 h 4342"/>
                    <a:gd name="T24" fmla="+- 0 6870 6408"/>
                    <a:gd name="T25" fmla="*/ T24 w 1339"/>
                    <a:gd name="T26" fmla="+- 0 8979 6980"/>
                    <a:gd name="T27" fmla="*/ 8979 h 4342"/>
                    <a:gd name="T28" fmla="+- 0 6807 6408"/>
                    <a:gd name="T29" fmla="*/ T28 w 1339"/>
                    <a:gd name="T30" fmla="+- 0 8469 6980"/>
                    <a:gd name="T31" fmla="*/ 8469 h 4342"/>
                    <a:gd name="T32" fmla="+- 0 6822 6408"/>
                    <a:gd name="T33" fmla="*/ T32 w 1339"/>
                    <a:gd name="T34" fmla="+- 0 8202 6980"/>
                    <a:gd name="T35" fmla="*/ 8202 h 4342"/>
                    <a:gd name="T36" fmla="+- 0 6779 6408"/>
                    <a:gd name="T37" fmla="*/ T36 w 1339"/>
                    <a:gd name="T38" fmla="+- 0 8004 6980"/>
                    <a:gd name="T39" fmla="*/ 8004 h 4342"/>
                    <a:gd name="T40" fmla="+- 0 6707 6408"/>
                    <a:gd name="T41" fmla="*/ T40 w 1339"/>
                    <a:gd name="T42" fmla="+- 0 7807 6980"/>
                    <a:gd name="T43" fmla="*/ 7807 h 4342"/>
                    <a:gd name="T44" fmla="+- 0 6571 6408"/>
                    <a:gd name="T45" fmla="*/ T44 w 1339"/>
                    <a:gd name="T46" fmla="+- 0 7516 6980"/>
                    <a:gd name="T47" fmla="*/ 7516 h 4342"/>
                    <a:gd name="T48" fmla="+- 0 6541 6408"/>
                    <a:gd name="T49" fmla="*/ T48 w 1339"/>
                    <a:gd name="T50" fmla="+- 0 7348 6980"/>
                    <a:gd name="T51" fmla="*/ 7348 h 4342"/>
                    <a:gd name="T52" fmla="+- 0 6464 6408"/>
                    <a:gd name="T53" fmla="*/ T52 w 1339"/>
                    <a:gd name="T54" fmla="+- 0 7080 6980"/>
                    <a:gd name="T55" fmla="*/ 7080 h 4342"/>
                    <a:gd name="T56" fmla="+- 0 6436 6408"/>
                    <a:gd name="T57" fmla="*/ T56 w 1339"/>
                    <a:gd name="T58" fmla="+- 0 7008 6980"/>
                    <a:gd name="T59" fmla="*/ 7008 h 4342"/>
                    <a:gd name="T60" fmla="+- 0 6408 6408"/>
                    <a:gd name="T61" fmla="*/ T60 w 1339"/>
                    <a:gd name="T62" fmla="+- 0 6980 6980"/>
                    <a:gd name="T63" fmla="*/ 6980 h 4342"/>
                    <a:gd name="T64" fmla="+- 0 6494 6408"/>
                    <a:gd name="T65" fmla="*/ T64 w 1339"/>
                    <a:gd name="T66" fmla="+- 0 7065 6980"/>
                    <a:gd name="T67" fmla="*/ 7065 h 4342"/>
                    <a:gd name="T68" fmla="+- 0 6572 6408"/>
                    <a:gd name="T69" fmla="*/ T68 w 1339"/>
                    <a:gd name="T70" fmla="+- 0 7140 6980"/>
                    <a:gd name="T71" fmla="*/ 7140 h 4342"/>
                    <a:gd name="T72" fmla="+- 0 6641 6408"/>
                    <a:gd name="T73" fmla="*/ T72 w 1339"/>
                    <a:gd name="T74" fmla="+- 0 7208 6980"/>
                    <a:gd name="T75" fmla="*/ 7208 h 4342"/>
                    <a:gd name="T76" fmla="+- 0 6703 6408"/>
                    <a:gd name="T77" fmla="*/ T76 w 1339"/>
                    <a:gd name="T78" fmla="+- 0 7269 6980"/>
                    <a:gd name="T79" fmla="*/ 7269 h 4342"/>
                    <a:gd name="T80" fmla="+- 0 6758 6408"/>
                    <a:gd name="T81" fmla="*/ T80 w 1339"/>
                    <a:gd name="T82" fmla="+- 0 7323 6980"/>
                    <a:gd name="T83" fmla="*/ 7323 h 4342"/>
                    <a:gd name="T84" fmla="+- 0 6807 6408"/>
                    <a:gd name="T85" fmla="*/ T84 w 1339"/>
                    <a:gd name="T86" fmla="+- 0 7370 6980"/>
                    <a:gd name="T87" fmla="*/ 7370 h 4342"/>
                    <a:gd name="T88" fmla="+- 0 6888 6408"/>
                    <a:gd name="T89" fmla="*/ T88 w 1339"/>
                    <a:gd name="T90" fmla="+- 0 7449 6980"/>
                    <a:gd name="T91" fmla="*/ 7449 h 4342"/>
                    <a:gd name="T92" fmla="+- 0 6949 6408"/>
                    <a:gd name="T93" fmla="*/ T92 w 1339"/>
                    <a:gd name="T94" fmla="+- 0 7508 6980"/>
                    <a:gd name="T95" fmla="*/ 7508 h 4342"/>
                    <a:gd name="T96" fmla="+- 0 6996 6408"/>
                    <a:gd name="T97" fmla="*/ T96 w 1339"/>
                    <a:gd name="T98" fmla="+- 0 7552 6980"/>
                    <a:gd name="T99" fmla="*/ 7552 h 4342"/>
                    <a:gd name="T100" fmla="+- 0 7048 6408"/>
                    <a:gd name="T101" fmla="*/ T100 w 1339"/>
                    <a:gd name="T102" fmla="+- 0 7600 6980"/>
                    <a:gd name="T103" fmla="*/ 7600 h 4342"/>
                    <a:gd name="T104" fmla="+- 0 7106 6408"/>
                    <a:gd name="T105" fmla="*/ T104 w 1339"/>
                    <a:gd name="T106" fmla="+- 0 7650 6980"/>
                    <a:gd name="T107" fmla="*/ 7650 h 4342"/>
                    <a:gd name="T108" fmla="+- 0 7122 6408"/>
                    <a:gd name="T109" fmla="*/ T108 w 1339"/>
                    <a:gd name="T110" fmla="+- 0 7664 6980"/>
                    <a:gd name="T111" fmla="*/ 7664 h 4342"/>
                    <a:gd name="T112" fmla="+- 0 7139 6408"/>
                    <a:gd name="T113" fmla="*/ T112 w 1339"/>
                    <a:gd name="T114" fmla="+- 0 7679 6980"/>
                    <a:gd name="T115" fmla="*/ 7679 h 4342"/>
                    <a:gd name="T116" fmla="+- 0 7198 6408"/>
                    <a:gd name="T117" fmla="*/ T116 w 1339"/>
                    <a:gd name="T118" fmla="+- 0 7742 6980"/>
                    <a:gd name="T119" fmla="*/ 7742 h 4342"/>
                    <a:gd name="T120" fmla="+- 0 7242 6408"/>
                    <a:gd name="T121" fmla="*/ T120 w 1339"/>
                    <a:gd name="T122" fmla="+- 0 7792 6980"/>
                    <a:gd name="T123" fmla="*/ 7792 h 4342"/>
                    <a:gd name="T124" fmla="+- 0 7285 6408"/>
                    <a:gd name="T125" fmla="*/ T124 w 1339"/>
                    <a:gd name="T126" fmla="+- 0 7846 6980"/>
                    <a:gd name="T127" fmla="*/ 7846 h 4342"/>
                    <a:gd name="T128" fmla="+- 0 7327 6408"/>
                    <a:gd name="T129" fmla="*/ T128 w 1339"/>
                    <a:gd name="T130" fmla="+- 0 7901 6980"/>
                    <a:gd name="T131" fmla="*/ 7901 h 4342"/>
                    <a:gd name="T132" fmla="+- 0 7366 6408"/>
                    <a:gd name="T133" fmla="*/ T132 w 1339"/>
                    <a:gd name="T134" fmla="+- 0 7952 6980"/>
                    <a:gd name="T135" fmla="*/ 7952 h 4342"/>
                    <a:gd name="T136" fmla="+- 0 7414 6408"/>
                    <a:gd name="T137" fmla="*/ T136 w 1339"/>
                    <a:gd name="T138" fmla="+- 0 8017 6980"/>
                    <a:gd name="T139" fmla="*/ 8017 h 4342"/>
                    <a:gd name="T140" fmla="+- 0 7448 6408"/>
                    <a:gd name="T141" fmla="*/ T140 w 1339"/>
                    <a:gd name="T142" fmla="+- 0 8065 6980"/>
                    <a:gd name="T143" fmla="*/ 8065 h 4342"/>
                    <a:gd name="T144" fmla="+- 0 7450 6408"/>
                    <a:gd name="T145" fmla="*/ T144 w 1339"/>
                    <a:gd name="T146" fmla="+- 0 8067 6980"/>
                    <a:gd name="T147" fmla="*/ 8067 h 434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</a:cxnLst>
                  <a:rect l="0" t="0" r="r" b="b"/>
                  <a:pathLst>
                    <a:path w="1339" h="4342">
                      <a:moveTo>
                        <a:pt x="1339" y="4342"/>
                      </a:moveTo>
                      <a:lnTo>
                        <a:pt x="1213" y="4231"/>
                      </a:lnTo>
                      <a:lnTo>
                        <a:pt x="979" y="3971"/>
                      </a:lnTo>
                      <a:lnTo>
                        <a:pt x="814" y="3600"/>
                      </a:lnTo>
                      <a:lnTo>
                        <a:pt x="643" y="3027"/>
                      </a:lnTo>
                      <a:lnTo>
                        <a:pt x="442" y="2456"/>
                      </a:lnTo>
                      <a:lnTo>
                        <a:pt x="462" y="1999"/>
                      </a:lnTo>
                      <a:lnTo>
                        <a:pt x="399" y="1489"/>
                      </a:lnTo>
                      <a:lnTo>
                        <a:pt x="414" y="1222"/>
                      </a:lnTo>
                      <a:lnTo>
                        <a:pt x="371" y="1024"/>
                      </a:lnTo>
                      <a:lnTo>
                        <a:pt x="299" y="827"/>
                      </a:lnTo>
                      <a:lnTo>
                        <a:pt x="163" y="536"/>
                      </a:lnTo>
                      <a:lnTo>
                        <a:pt x="133" y="368"/>
                      </a:lnTo>
                      <a:lnTo>
                        <a:pt x="56" y="100"/>
                      </a:lnTo>
                      <a:lnTo>
                        <a:pt x="28" y="28"/>
                      </a:lnTo>
                      <a:lnTo>
                        <a:pt x="0" y="0"/>
                      </a:lnTo>
                      <a:lnTo>
                        <a:pt x="86" y="85"/>
                      </a:lnTo>
                      <a:lnTo>
                        <a:pt x="164" y="160"/>
                      </a:lnTo>
                      <a:lnTo>
                        <a:pt x="233" y="228"/>
                      </a:lnTo>
                      <a:lnTo>
                        <a:pt x="295" y="289"/>
                      </a:lnTo>
                      <a:lnTo>
                        <a:pt x="350" y="343"/>
                      </a:lnTo>
                      <a:lnTo>
                        <a:pt x="399" y="390"/>
                      </a:lnTo>
                      <a:lnTo>
                        <a:pt x="480" y="469"/>
                      </a:lnTo>
                      <a:lnTo>
                        <a:pt x="541" y="528"/>
                      </a:lnTo>
                      <a:lnTo>
                        <a:pt x="588" y="572"/>
                      </a:lnTo>
                      <a:lnTo>
                        <a:pt x="640" y="620"/>
                      </a:lnTo>
                      <a:lnTo>
                        <a:pt x="698" y="670"/>
                      </a:lnTo>
                      <a:lnTo>
                        <a:pt x="714" y="684"/>
                      </a:lnTo>
                      <a:lnTo>
                        <a:pt x="731" y="699"/>
                      </a:lnTo>
                      <a:lnTo>
                        <a:pt x="790" y="762"/>
                      </a:lnTo>
                      <a:lnTo>
                        <a:pt x="834" y="812"/>
                      </a:lnTo>
                      <a:lnTo>
                        <a:pt x="877" y="866"/>
                      </a:lnTo>
                      <a:lnTo>
                        <a:pt x="919" y="921"/>
                      </a:lnTo>
                      <a:lnTo>
                        <a:pt x="958" y="972"/>
                      </a:lnTo>
                      <a:lnTo>
                        <a:pt x="1006" y="1037"/>
                      </a:lnTo>
                      <a:lnTo>
                        <a:pt x="1040" y="1085"/>
                      </a:lnTo>
                      <a:lnTo>
                        <a:pt x="1042" y="1087"/>
                      </a:lnTo>
                    </a:path>
                  </a:pathLst>
                </a:custGeom>
                <a:noFill/>
                <a:ln w="38011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409" name="Picture 385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2" y="5263"/>
                  <a:ext cx="5873" cy="64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10" name="Picture 386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33" y="3827"/>
                  <a:ext cx="1375" cy="14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09" name="Group 387"/>
              <p:cNvGrpSpPr>
                <a:grpSpLocks/>
              </p:cNvGrpSpPr>
              <p:nvPr/>
            </p:nvGrpSpPr>
            <p:grpSpPr bwMode="auto">
              <a:xfrm>
                <a:off x="7636" y="6269"/>
                <a:ext cx="116" cy="120"/>
                <a:chOff x="7636" y="6269"/>
                <a:chExt cx="116" cy="120"/>
              </a:xfrm>
            </p:grpSpPr>
            <p:sp>
              <p:nvSpPr>
                <p:cNvPr id="1947" name="Freeform 388"/>
                <p:cNvSpPr>
                  <a:spLocks/>
                </p:cNvSpPr>
                <p:nvPr/>
              </p:nvSpPr>
              <p:spPr bwMode="auto">
                <a:xfrm>
                  <a:off x="7636" y="6269"/>
                  <a:ext cx="116" cy="120"/>
                </a:xfrm>
                <a:custGeom>
                  <a:avLst/>
                  <a:gdLst>
                    <a:gd name="T0" fmla="+- 0 7672 7636"/>
                    <a:gd name="T1" fmla="*/ T0 w 116"/>
                    <a:gd name="T2" fmla="+- 0 6269 6269"/>
                    <a:gd name="T3" fmla="*/ 6269 h 120"/>
                    <a:gd name="T4" fmla="+- 0 7636 7636"/>
                    <a:gd name="T5" fmla="*/ T4 w 116"/>
                    <a:gd name="T6" fmla="+- 0 6269 6269"/>
                    <a:gd name="T7" fmla="*/ 6269 h 120"/>
                    <a:gd name="T8" fmla="+- 0 7636 7636"/>
                    <a:gd name="T9" fmla="*/ T8 w 116"/>
                    <a:gd name="T10" fmla="+- 0 6389 6269"/>
                    <a:gd name="T11" fmla="*/ 6389 h 120"/>
                    <a:gd name="T12" fmla="+- 0 7658 7636"/>
                    <a:gd name="T13" fmla="*/ T12 w 116"/>
                    <a:gd name="T14" fmla="+- 0 6389 6269"/>
                    <a:gd name="T15" fmla="*/ 6389 h 120"/>
                    <a:gd name="T16" fmla="+- 0 7658 7636"/>
                    <a:gd name="T17" fmla="*/ T16 w 116"/>
                    <a:gd name="T18" fmla="+- 0 6295 6269"/>
                    <a:gd name="T19" fmla="*/ 6295 h 120"/>
                    <a:gd name="T20" fmla="+- 0 7679 7636"/>
                    <a:gd name="T21" fmla="*/ T20 w 116"/>
                    <a:gd name="T22" fmla="+- 0 6295 6269"/>
                    <a:gd name="T23" fmla="*/ 6295 h 120"/>
                    <a:gd name="T24" fmla="+- 0 7672 7636"/>
                    <a:gd name="T25" fmla="*/ T24 w 116"/>
                    <a:gd name="T26" fmla="+- 0 6269 6269"/>
                    <a:gd name="T27" fmla="*/ 6269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116" h="120">
                      <a:moveTo>
                        <a:pt x="36" y="0"/>
                      </a:moveTo>
                      <a:lnTo>
                        <a:pt x="0" y="0"/>
                      </a:lnTo>
                      <a:lnTo>
                        <a:pt x="0" y="120"/>
                      </a:lnTo>
                      <a:lnTo>
                        <a:pt x="22" y="120"/>
                      </a:lnTo>
                      <a:lnTo>
                        <a:pt x="22" y="26"/>
                      </a:lnTo>
                      <a:lnTo>
                        <a:pt x="43" y="26"/>
                      </a:lnTo>
                      <a:lnTo>
                        <a:pt x="36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8" name="Freeform 389"/>
                <p:cNvSpPr>
                  <a:spLocks/>
                </p:cNvSpPr>
                <p:nvPr/>
              </p:nvSpPr>
              <p:spPr bwMode="auto">
                <a:xfrm>
                  <a:off x="7636" y="6269"/>
                  <a:ext cx="116" cy="120"/>
                </a:xfrm>
                <a:custGeom>
                  <a:avLst/>
                  <a:gdLst>
                    <a:gd name="T0" fmla="+- 0 7679 7636"/>
                    <a:gd name="T1" fmla="*/ T0 w 116"/>
                    <a:gd name="T2" fmla="+- 0 6295 6269"/>
                    <a:gd name="T3" fmla="*/ 6295 h 120"/>
                    <a:gd name="T4" fmla="+- 0 7658 7636"/>
                    <a:gd name="T5" fmla="*/ T4 w 116"/>
                    <a:gd name="T6" fmla="+- 0 6295 6269"/>
                    <a:gd name="T7" fmla="*/ 6295 h 120"/>
                    <a:gd name="T8" fmla="+- 0 7682 7636"/>
                    <a:gd name="T9" fmla="*/ T8 w 116"/>
                    <a:gd name="T10" fmla="+- 0 6389 6269"/>
                    <a:gd name="T11" fmla="*/ 6389 h 120"/>
                    <a:gd name="T12" fmla="+- 0 7705 7636"/>
                    <a:gd name="T13" fmla="*/ T12 w 116"/>
                    <a:gd name="T14" fmla="+- 0 6389 6269"/>
                    <a:gd name="T15" fmla="*/ 6389 h 120"/>
                    <a:gd name="T16" fmla="+- 0 7715 7636"/>
                    <a:gd name="T17" fmla="*/ T16 w 116"/>
                    <a:gd name="T18" fmla="+- 0 6351 6269"/>
                    <a:gd name="T19" fmla="*/ 6351 h 120"/>
                    <a:gd name="T20" fmla="+- 0 7694 7636"/>
                    <a:gd name="T21" fmla="*/ T20 w 116"/>
                    <a:gd name="T22" fmla="+- 0 6351 6269"/>
                    <a:gd name="T23" fmla="*/ 6351 h 120"/>
                    <a:gd name="T24" fmla="+- 0 7679 7636"/>
                    <a:gd name="T25" fmla="*/ T24 w 116"/>
                    <a:gd name="T26" fmla="+- 0 6295 6269"/>
                    <a:gd name="T27" fmla="*/ 6295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116" h="120">
                      <a:moveTo>
                        <a:pt x="43" y="26"/>
                      </a:moveTo>
                      <a:lnTo>
                        <a:pt x="22" y="26"/>
                      </a:lnTo>
                      <a:lnTo>
                        <a:pt x="46" y="120"/>
                      </a:lnTo>
                      <a:lnTo>
                        <a:pt x="69" y="120"/>
                      </a:lnTo>
                      <a:lnTo>
                        <a:pt x="79" y="82"/>
                      </a:lnTo>
                      <a:lnTo>
                        <a:pt x="58" y="82"/>
                      </a:lnTo>
                      <a:lnTo>
                        <a:pt x="43" y="26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9" name="Freeform 390"/>
                <p:cNvSpPr>
                  <a:spLocks/>
                </p:cNvSpPr>
                <p:nvPr/>
              </p:nvSpPr>
              <p:spPr bwMode="auto">
                <a:xfrm>
                  <a:off x="7636" y="6269"/>
                  <a:ext cx="116" cy="120"/>
                </a:xfrm>
                <a:custGeom>
                  <a:avLst/>
                  <a:gdLst>
                    <a:gd name="T0" fmla="+- 0 7752 7636"/>
                    <a:gd name="T1" fmla="*/ T0 w 116"/>
                    <a:gd name="T2" fmla="+- 0 6295 6269"/>
                    <a:gd name="T3" fmla="*/ 6295 h 120"/>
                    <a:gd name="T4" fmla="+- 0 7729 7636"/>
                    <a:gd name="T5" fmla="*/ T4 w 116"/>
                    <a:gd name="T6" fmla="+- 0 6295 6269"/>
                    <a:gd name="T7" fmla="*/ 6295 h 120"/>
                    <a:gd name="T8" fmla="+- 0 7729 7636"/>
                    <a:gd name="T9" fmla="*/ T8 w 116"/>
                    <a:gd name="T10" fmla="+- 0 6389 6269"/>
                    <a:gd name="T11" fmla="*/ 6389 h 120"/>
                    <a:gd name="T12" fmla="+- 0 7752 7636"/>
                    <a:gd name="T13" fmla="*/ T12 w 116"/>
                    <a:gd name="T14" fmla="+- 0 6389 6269"/>
                    <a:gd name="T15" fmla="*/ 6389 h 120"/>
                    <a:gd name="T16" fmla="+- 0 7752 7636"/>
                    <a:gd name="T17" fmla="*/ T16 w 116"/>
                    <a:gd name="T18" fmla="+- 0 6295 6269"/>
                    <a:gd name="T19" fmla="*/ 6295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16" h="120">
                      <a:moveTo>
                        <a:pt x="116" y="26"/>
                      </a:moveTo>
                      <a:lnTo>
                        <a:pt x="93" y="26"/>
                      </a:lnTo>
                      <a:lnTo>
                        <a:pt x="93" y="120"/>
                      </a:lnTo>
                      <a:lnTo>
                        <a:pt x="116" y="120"/>
                      </a:lnTo>
                      <a:lnTo>
                        <a:pt x="116" y="26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0" name="Freeform 391"/>
                <p:cNvSpPr>
                  <a:spLocks/>
                </p:cNvSpPr>
                <p:nvPr/>
              </p:nvSpPr>
              <p:spPr bwMode="auto">
                <a:xfrm>
                  <a:off x="7636" y="6269"/>
                  <a:ext cx="116" cy="120"/>
                </a:xfrm>
                <a:custGeom>
                  <a:avLst/>
                  <a:gdLst>
                    <a:gd name="T0" fmla="+- 0 7752 7636"/>
                    <a:gd name="T1" fmla="*/ T0 w 116"/>
                    <a:gd name="T2" fmla="+- 0 6269 6269"/>
                    <a:gd name="T3" fmla="*/ 6269 h 120"/>
                    <a:gd name="T4" fmla="+- 0 7715 7636"/>
                    <a:gd name="T5" fmla="*/ T4 w 116"/>
                    <a:gd name="T6" fmla="+- 0 6269 6269"/>
                    <a:gd name="T7" fmla="*/ 6269 h 120"/>
                    <a:gd name="T8" fmla="+- 0 7694 7636"/>
                    <a:gd name="T9" fmla="*/ T8 w 116"/>
                    <a:gd name="T10" fmla="+- 0 6351 6269"/>
                    <a:gd name="T11" fmla="*/ 6351 h 120"/>
                    <a:gd name="T12" fmla="+- 0 7715 7636"/>
                    <a:gd name="T13" fmla="*/ T12 w 116"/>
                    <a:gd name="T14" fmla="+- 0 6351 6269"/>
                    <a:gd name="T15" fmla="*/ 6351 h 120"/>
                    <a:gd name="T16" fmla="+- 0 7729 7636"/>
                    <a:gd name="T17" fmla="*/ T16 w 116"/>
                    <a:gd name="T18" fmla="+- 0 6295 6269"/>
                    <a:gd name="T19" fmla="*/ 6295 h 120"/>
                    <a:gd name="T20" fmla="+- 0 7752 7636"/>
                    <a:gd name="T21" fmla="*/ T20 w 116"/>
                    <a:gd name="T22" fmla="+- 0 6295 6269"/>
                    <a:gd name="T23" fmla="*/ 6295 h 120"/>
                    <a:gd name="T24" fmla="+- 0 7752 7636"/>
                    <a:gd name="T25" fmla="*/ T24 w 116"/>
                    <a:gd name="T26" fmla="+- 0 6269 6269"/>
                    <a:gd name="T27" fmla="*/ 6269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116" h="120">
                      <a:moveTo>
                        <a:pt x="116" y="0"/>
                      </a:moveTo>
                      <a:lnTo>
                        <a:pt x="79" y="0"/>
                      </a:lnTo>
                      <a:lnTo>
                        <a:pt x="58" y="82"/>
                      </a:lnTo>
                      <a:lnTo>
                        <a:pt x="79" y="82"/>
                      </a:lnTo>
                      <a:lnTo>
                        <a:pt x="93" y="26"/>
                      </a:lnTo>
                      <a:lnTo>
                        <a:pt x="116" y="26"/>
                      </a:lnTo>
                      <a:lnTo>
                        <a:pt x="116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10" name="Group 392"/>
              <p:cNvGrpSpPr>
                <a:grpSpLocks/>
              </p:cNvGrpSpPr>
              <p:nvPr/>
            </p:nvGrpSpPr>
            <p:grpSpPr bwMode="auto">
              <a:xfrm>
                <a:off x="7768" y="6269"/>
                <a:ext cx="120" cy="120"/>
                <a:chOff x="7768" y="6269"/>
                <a:chExt cx="120" cy="120"/>
              </a:xfrm>
            </p:grpSpPr>
            <p:sp>
              <p:nvSpPr>
                <p:cNvPr id="1944" name="Freeform 393"/>
                <p:cNvSpPr>
                  <a:spLocks/>
                </p:cNvSpPr>
                <p:nvPr/>
              </p:nvSpPr>
              <p:spPr bwMode="auto">
                <a:xfrm>
                  <a:off x="7768" y="6269"/>
                  <a:ext cx="120" cy="120"/>
                </a:xfrm>
                <a:custGeom>
                  <a:avLst/>
                  <a:gdLst>
                    <a:gd name="T0" fmla="+- 0 7840 7768"/>
                    <a:gd name="T1" fmla="*/ T0 w 120"/>
                    <a:gd name="T2" fmla="+- 0 6269 6269"/>
                    <a:gd name="T3" fmla="*/ 6269 h 120"/>
                    <a:gd name="T4" fmla="+- 0 7815 7768"/>
                    <a:gd name="T5" fmla="*/ T4 w 120"/>
                    <a:gd name="T6" fmla="+- 0 6269 6269"/>
                    <a:gd name="T7" fmla="*/ 6269 h 120"/>
                    <a:gd name="T8" fmla="+- 0 7768 7768"/>
                    <a:gd name="T9" fmla="*/ T8 w 120"/>
                    <a:gd name="T10" fmla="+- 0 6389 6269"/>
                    <a:gd name="T11" fmla="*/ 6389 h 120"/>
                    <a:gd name="T12" fmla="+- 0 7794 7768"/>
                    <a:gd name="T13" fmla="*/ T12 w 120"/>
                    <a:gd name="T14" fmla="+- 0 6389 6269"/>
                    <a:gd name="T15" fmla="*/ 6389 h 120"/>
                    <a:gd name="T16" fmla="+- 0 7804 7768"/>
                    <a:gd name="T17" fmla="*/ T16 w 120"/>
                    <a:gd name="T18" fmla="+- 0 6362 6269"/>
                    <a:gd name="T19" fmla="*/ 6362 h 120"/>
                    <a:gd name="T20" fmla="+- 0 7878 7768"/>
                    <a:gd name="T21" fmla="*/ T20 w 120"/>
                    <a:gd name="T22" fmla="+- 0 6362 6269"/>
                    <a:gd name="T23" fmla="*/ 6362 h 120"/>
                    <a:gd name="T24" fmla="+- 0 7869 7768"/>
                    <a:gd name="T25" fmla="*/ T24 w 120"/>
                    <a:gd name="T26" fmla="+- 0 6342 6269"/>
                    <a:gd name="T27" fmla="*/ 6342 h 120"/>
                    <a:gd name="T28" fmla="+- 0 7811 7768"/>
                    <a:gd name="T29" fmla="*/ T28 w 120"/>
                    <a:gd name="T30" fmla="+- 0 6342 6269"/>
                    <a:gd name="T31" fmla="*/ 6342 h 120"/>
                    <a:gd name="T32" fmla="+- 0 7827 7768"/>
                    <a:gd name="T33" fmla="*/ T32 w 120"/>
                    <a:gd name="T34" fmla="+- 0 6297 6269"/>
                    <a:gd name="T35" fmla="*/ 6297 h 120"/>
                    <a:gd name="T36" fmla="+- 0 7852 7768"/>
                    <a:gd name="T37" fmla="*/ T36 w 120"/>
                    <a:gd name="T38" fmla="+- 0 6297 6269"/>
                    <a:gd name="T39" fmla="*/ 6297 h 120"/>
                    <a:gd name="T40" fmla="+- 0 7840 7768"/>
                    <a:gd name="T41" fmla="*/ T40 w 120"/>
                    <a:gd name="T42" fmla="+- 0 6269 6269"/>
                    <a:gd name="T43" fmla="*/ 6269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20" h="120">
                      <a:moveTo>
                        <a:pt x="72" y="0"/>
                      </a:moveTo>
                      <a:lnTo>
                        <a:pt x="47" y="0"/>
                      </a:lnTo>
                      <a:lnTo>
                        <a:pt x="0" y="120"/>
                      </a:lnTo>
                      <a:lnTo>
                        <a:pt x="26" y="120"/>
                      </a:lnTo>
                      <a:lnTo>
                        <a:pt x="36" y="93"/>
                      </a:lnTo>
                      <a:lnTo>
                        <a:pt x="110" y="93"/>
                      </a:lnTo>
                      <a:lnTo>
                        <a:pt x="101" y="73"/>
                      </a:lnTo>
                      <a:lnTo>
                        <a:pt x="43" y="73"/>
                      </a:lnTo>
                      <a:lnTo>
                        <a:pt x="59" y="28"/>
                      </a:lnTo>
                      <a:lnTo>
                        <a:pt x="84" y="28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5" name="Freeform 394"/>
                <p:cNvSpPr>
                  <a:spLocks/>
                </p:cNvSpPr>
                <p:nvPr/>
              </p:nvSpPr>
              <p:spPr bwMode="auto">
                <a:xfrm>
                  <a:off x="7768" y="6269"/>
                  <a:ext cx="120" cy="120"/>
                </a:xfrm>
                <a:custGeom>
                  <a:avLst/>
                  <a:gdLst>
                    <a:gd name="T0" fmla="+- 0 7878 7768"/>
                    <a:gd name="T1" fmla="*/ T0 w 120"/>
                    <a:gd name="T2" fmla="+- 0 6362 6269"/>
                    <a:gd name="T3" fmla="*/ 6362 h 120"/>
                    <a:gd name="T4" fmla="+- 0 7852 7768"/>
                    <a:gd name="T5" fmla="*/ T4 w 120"/>
                    <a:gd name="T6" fmla="+- 0 6362 6269"/>
                    <a:gd name="T7" fmla="*/ 6362 h 120"/>
                    <a:gd name="T8" fmla="+- 0 7862 7768"/>
                    <a:gd name="T9" fmla="*/ T8 w 120"/>
                    <a:gd name="T10" fmla="+- 0 6389 6269"/>
                    <a:gd name="T11" fmla="*/ 6389 h 120"/>
                    <a:gd name="T12" fmla="+- 0 7888 7768"/>
                    <a:gd name="T13" fmla="*/ T12 w 120"/>
                    <a:gd name="T14" fmla="+- 0 6389 6269"/>
                    <a:gd name="T15" fmla="*/ 6389 h 120"/>
                    <a:gd name="T16" fmla="+- 0 7878 7768"/>
                    <a:gd name="T17" fmla="*/ T16 w 120"/>
                    <a:gd name="T18" fmla="+- 0 6362 6269"/>
                    <a:gd name="T19" fmla="*/ 6362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0" h="120">
                      <a:moveTo>
                        <a:pt x="110" y="93"/>
                      </a:moveTo>
                      <a:lnTo>
                        <a:pt x="84" y="93"/>
                      </a:lnTo>
                      <a:lnTo>
                        <a:pt x="94" y="120"/>
                      </a:lnTo>
                      <a:lnTo>
                        <a:pt x="120" y="120"/>
                      </a:lnTo>
                      <a:lnTo>
                        <a:pt x="110" y="93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6" name="Freeform 395"/>
                <p:cNvSpPr>
                  <a:spLocks/>
                </p:cNvSpPr>
                <p:nvPr/>
              </p:nvSpPr>
              <p:spPr bwMode="auto">
                <a:xfrm>
                  <a:off x="7768" y="6269"/>
                  <a:ext cx="120" cy="120"/>
                </a:xfrm>
                <a:custGeom>
                  <a:avLst/>
                  <a:gdLst>
                    <a:gd name="T0" fmla="+- 0 7852 7768"/>
                    <a:gd name="T1" fmla="*/ T0 w 120"/>
                    <a:gd name="T2" fmla="+- 0 6297 6269"/>
                    <a:gd name="T3" fmla="*/ 6297 h 120"/>
                    <a:gd name="T4" fmla="+- 0 7827 7768"/>
                    <a:gd name="T5" fmla="*/ T4 w 120"/>
                    <a:gd name="T6" fmla="+- 0 6297 6269"/>
                    <a:gd name="T7" fmla="*/ 6297 h 120"/>
                    <a:gd name="T8" fmla="+- 0 7844 7768"/>
                    <a:gd name="T9" fmla="*/ T8 w 120"/>
                    <a:gd name="T10" fmla="+- 0 6342 6269"/>
                    <a:gd name="T11" fmla="*/ 6342 h 120"/>
                    <a:gd name="T12" fmla="+- 0 7869 7768"/>
                    <a:gd name="T13" fmla="*/ T12 w 120"/>
                    <a:gd name="T14" fmla="+- 0 6342 6269"/>
                    <a:gd name="T15" fmla="*/ 6342 h 120"/>
                    <a:gd name="T16" fmla="+- 0 7852 7768"/>
                    <a:gd name="T17" fmla="*/ T16 w 120"/>
                    <a:gd name="T18" fmla="+- 0 6297 6269"/>
                    <a:gd name="T19" fmla="*/ 629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0" h="120">
                      <a:moveTo>
                        <a:pt x="84" y="28"/>
                      </a:moveTo>
                      <a:lnTo>
                        <a:pt x="59" y="28"/>
                      </a:lnTo>
                      <a:lnTo>
                        <a:pt x="76" y="73"/>
                      </a:lnTo>
                      <a:lnTo>
                        <a:pt x="101" y="73"/>
                      </a:lnTo>
                      <a:lnTo>
                        <a:pt x="84" y="28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11" name="Group 396"/>
              <p:cNvGrpSpPr>
                <a:grpSpLocks/>
              </p:cNvGrpSpPr>
              <p:nvPr/>
            </p:nvGrpSpPr>
            <p:grpSpPr bwMode="auto">
              <a:xfrm>
                <a:off x="7636" y="6269"/>
                <a:ext cx="116" cy="120"/>
                <a:chOff x="7636" y="6269"/>
                <a:chExt cx="116" cy="120"/>
              </a:xfrm>
            </p:grpSpPr>
            <p:sp>
              <p:nvSpPr>
                <p:cNvPr id="1943" name="Freeform 397"/>
                <p:cNvSpPr>
                  <a:spLocks/>
                </p:cNvSpPr>
                <p:nvPr/>
              </p:nvSpPr>
              <p:spPr bwMode="auto">
                <a:xfrm>
                  <a:off x="7636" y="6269"/>
                  <a:ext cx="116" cy="120"/>
                </a:xfrm>
                <a:custGeom>
                  <a:avLst/>
                  <a:gdLst>
                    <a:gd name="T0" fmla="+- 0 7636 7636"/>
                    <a:gd name="T1" fmla="*/ T0 w 116"/>
                    <a:gd name="T2" fmla="+- 0 6389 6269"/>
                    <a:gd name="T3" fmla="*/ 6389 h 120"/>
                    <a:gd name="T4" fmla="+- 0 7636 7636"/>
                    <a:gd name="T5" fmla="*/ T4 w 116"/>
                    <a:gd name="T6" fmla="+- 0 6269 6269"/>
                    <a:gd name="T7" fmla="*/ 6269 h 120"/>
                    <a:gd name="T8" fmla="+- 0 7672 7636"/>
                    <a:gd name="T9" fmla="*/ T8 w 116"/>
                    <a:gd name="T10" fmla="+- 0 6269 6269"/>
                    <a:gd name="T11" fmla="*/ 6269 h 120"/>
                    <a:gd name="T12" fmla="+- 0 7694 7636"/>
                    <a:gd name="T13" fmla="*/ T12 w 116"/>
                    <a:gd name="T14" fmla="+- 0 6351 6269"/>
                    <a:gd name="T15" fmla="*/ 6351 h 120"/>
                    <a:gd name="T16" fmla="+- 0 7715 7636"/>
                    <a:gd name="T17" fmla="*/ T16 w 116"/>
                    <a:gd name="T18" fmla="+- 0 6269 6269"/>
                    <a:gd name="T19" fmla="*/ 6269 h 120"/>
                    <a:gd name="T20" fmla="+- 0 7752 7636"/>
                    <a:gd name="T21" fmla="*/ T20 w 116"/>
                    <a:gd name="T22" fmla="+- 0 6269 6269"/>
                    <a:gd name="T23" fmla="*/ 6269 h 120"/>
                    <a:gd name="T24" fmla="+- 0 7752 7636"/>
                    <a:gd name="T25" fmla="*/ T24 w 116"/>
                    <a:gd name="T26" fmla="+- 0 6389 6269"/>
                    <a:gd name="T27" fmla="*/ 6389 h 120"/>
                    <a:gd name="T28" fmla="+- 0 7729 7636"/>
                    <a:gd name="T29" fmla="*/ T28 w 116"/>
                    <a:gd name="T30" fmla="+- 0 6389 6269"/>
                    <a:gd name="T31" fmla="*/ 6389 h 120"/>
                    <a:gd name="T32" fmla="+- 0 7729 7636"/>
                    <a:gd name="T33" fmla="*/ T32 w 116"/>
                    <a:gd name="T34" fmla="+- 0 6295 6269"/>
                    <a:gd name="T35" fmla="*/ 6295 h 120"/>
                    <a:gd name="T36" fmla="+- 0 7705 7636"/>
                    <a:gd name="T37" fmla="*/ T36 w 116"/>
                    <a:gd name="T38" fmla="+- 0 6389 6269"/>
                    <a:gd name="T39" fmla="*/ 6389 h 120"/>
                    <a:gd name="T40" fmla="+- 0 7682 7636"/>
                    <a:gd name="T41" fmla="*/ T40 w 116"/>
                    <a:gd name="T42" fmla="+- 0 6389 6269"/>
                    <a:gd name="T43" fmla="*/ 6389 h 120"/>
                    <a:gd name="T44" fmla="+- 0 7658 7636"/>
                    <a:gd name="T45" fmla="*/ T44 w 116"/>
                    <a:gd name="T46" fmla="+- 0 6295 6269"/>
                    <a:gd name="T47" fmla="*/ 6295 h 120"/>
                    <a:gd name="T48" fmla="+- 0 7658 7636"/>
                    <a:gd name="T49" fmla="*/ T48 w 116"/>
                    <a:gd name="T50" fmla="+- 0 6389 6269"/>
                    <a:gd name="T51" fmla="*/ 6389 h 120"/>
                    <a:gd name="T52" fmla="+- 0 7636 7636"/>
                    <a:gd name="T53" fmla="*/ T52 w 116"/>
                    <a:gd name="T54" fmla="+- 0 6389 6269"/>
                    <a:gd name="T55" fmla="*/ 6389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116" h="120">
                      <a:moveTo>
                        <a:pt x="0" y="120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58" y="82"/>
                      </a:lnTo>
                      <a:lnTo>
                        <a:pt x="79" y="0"/>
                      </a:lnTo>
                      <a:lnTo>
                        <a:pt x="116" y="0"/>
                      </a:lnTo>
                      <a:lnTo>
                        <a:pt x="116" y="120"/>
                      </a:lnTo>
                      <a:lnTo>
                        <a:pt x="93" y="120"/>
                      </a:lnTo>
                      <a:lnTo>
                        <a:pt x="93" y="26"/>
                      </a:lnTo>
                      <a:lnTo>
                        <a:pt x="69" y="120"/>
                      </a:lnTo>
                      <a:lnTo>
                        <a:pt x="46" y="120"/>
                      </a:lnTo>
                      <a:lnTo>
                        <a:pt x="22" y="26"/>
                      </a:lnTo>
                      <a:lnTo>
                        <a:pt x="22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12" name="Group 398"/>
              <p:cNvGrpSpPr>
                <a:grpSpLocks/>
              </p:cNvGrpSpPr>
              <p:nvPr/>
            </p:nvGrpSpPr>
            <p:grpSpPr bwMode="auto">
              <a:xfrm>
                <a:off x="7768" y="6269"/>
                <a:ext cx="120" cy="120"/>
                <a:chOff x="7768" y="6269"/>
                <a:chExt cx="120" cy="120"/>
              </a:xfrm>
            </p:grpSpPr>
            <p:sp>
              <p:nvSpPr>
                <p:cNvPr id="1942" name="Freeform 399"/>
                <p:cNvSpPr>
                  <a:spLocks/>
                </p:cNvSpPr>
                <p:nvPr/>
              </p:nvSpPr>
              <p:spPr bwMode="auto">
                <a:xfrm>
                  <a:off x="7768" y="6269"/>
                  <a:ext cx="120" cy="120"/>
                </a:xfrm>
                <a:custGeom>
                  <a:avLst/>
                  <a:gdLst>
                    <a:gd name="T0" fmla="+- 0 7888 7768"/>
                    <a:gd name="T1" fmla="*/ T0 w 120"/>
                    <a:gd name="T2" fmla="+- 0 6389 6269"/>
                    <a:gd name="T3" fmla="*/ 6389 h 120"/>
                    <a:gd name="T4" fmla="+- 0 7862 7768"/>
                    <a:gd name="T5" fmla="*/ T4 w 120"/>
                    <a:gd name="T6" fmla="+- 0 6389 6269"/>
                    <a:gd name="T7" fmla="*/ 6389 h 120"/>
                    <a:gd name="T8" fmla="+- 0 7852 7768"/>
                    <a:gd name="T9" fmla="*/ T8 w 120"/>
                    <a:gd name="T10" fmla="+- 0 6362 6269"/>
                    <a:gd name="T11" fmla="*/ 6362 h 120"/>
                    <a:gd name="T12" fmla="+- 0 7804 7768"/>
                    <a:gd name="T13" fmla="*/ T12 w 120"/>
                    <a:gd name="T14" fmla="+- 0 6362 6269"/>
                    <a:gd name="T15" fmla="*/ 6362 h 120"/>
                    <a:gd name="T16" fmla="+- 0 7794 7768"/>
                    <a:gd name="T17" fmla="*/ T16 w 120"/>
                    <a:gd name="T18" fmla="+- 0 6389 6269"/>
                    <a:gd name="T19" fmla="*/ 6389 h 120"/>
                    <a:gd name="T20" fmla="+- 0 7768 7768"/>
                    <a:gd name="T21" fmla="*/ T20 w 120"/>
                    <a:gd name="T22" fmla="+- 0 6389 6269"/>
                    <a:gd name="T23" fmla="*/ 6389 h 120"/>
                    <a:gd name="T24" fmla="+- 0 7815 7768"/>
                    <a:gd name="T25" fmla="*/ T24 w 120"/>
                    <a:gd name="T26" fmla="+- 0 6269 6269"/>
                    <a:gd name="T27" fmla="*/ 6269 h 120"/>
                    <a:gd name="T28" fmla="+- 0 7840 7768"/>
                    <a:gd name="T29" fmla="*/ T28 w 120"/>
                    <a:gd name="T30" fmla="+- 0 6269 6269"/>
                    <a:gd name="T31" fmla="*/ 6269 h 120"/>
                    <a:gd name="T32" fmla="+- 0 7888 7768"/>
                    <a:gd name="T33" fmla="*/ T32 w 120"/>
                    <a:gd name="T34" fmla="+- 0 6389 6269"/>
                    <a:gd name="T35" fmla="*/ 6389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20" h="120">
                      <a:moveTo>
                        <a:pt x="120" y="120"/>
                      </a:moveTo>
                      <a:lnTo>
                        <a:pt x="94" y="120"/>
                      </a:lnTo>
                      <a:lnTo>
                        <a:pt x="84" y="93"/>
                      </a:lnTo>
                      <a:lnTo>
                        <a:pt x="36" y="93"/>
                      </a:lnTo>
                      <a:lnTo>
                        <a:pt x="26" y="120"/>
                      </a:lnTo>
                      <a:lnTo>
                        <a:pt x="0" y="120"/>
                      </a:lnTo>
                      <a:lnTo>
                        <a:pt x="47" y="0"/>
                      </a:lnTo>
                      <a:lnTo>
                        <a:pt x="72" y="0"/>
                      </a:lnTo>
                      <a:lnTo>
                        <a:pt x="120" y="120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13" name="Group 400"/>
              <p:cNvGrpSpPr>
                <a:grpSpLocks/>
              </p:cNvGrpSpPr>
              <p:nvPr/>
            </p:nvGrpSpPr>
            <p:grpSpPr bwMode="auto">
              <a:xfrm>
                <a:off x="7811" y="6297"/>
                <a:ext cx="33" cy="44"/>
                <a:chOff x="7811" y="6297"/>
                <a:chExt cx="33" cy="44"/>
              </a:xfrm>
            </p:grpSpPr>
            <p:sp>
              <p:nvSpPr>
                <p:cNvPr id="1941" name="Freeform 401"/>
                <p:cNvSpPr>
                  <a:spLocks/>
                </p:cNvSpPr>
                <p:nvPr/>
              </p:nvSpPr>
              <p:spPr bwMode="auto">
                <a:xfrm>
                  <a:off x="7811" y="6297"/>
                  <a:ext cx="33" cy="44"/>
                </a:xfrm>
                <a:custGeom>
                  <a:avLst/>
                  <a:gdLst>
                    <a:gd name="T0" fmla="+- 0 7844 7811"/>
                    <a:gd name="T1" fmla="*/ T0 w 33"/>
                    <a:gd name="T2" fmla="+- 0 6342 6297"/>
                    <a:gd name="T3" fmla="*/ 6342 h 44"/>
                    <a:gd name="T4" fmla="+- 0 7827 7811"/>
                    <a:gd name="T5" fmla="*/ T4 w 33"/>
                    <a:gd name="T6" fmla="+- 0 6297 6297"/>
                    <a:gd name="T7" fmla="*/ 6297 h 44"/>
                    <a:gd name="T8" fmla="+- 0 7811 7811"/>
                    <a:gd name="T9" fmla="*/ T8 w 33"/>
                    <a:gd name="T10" fmla="+- 0 6342 6297"/>
                    <a:gd name="T11" fmla="*/ 6342 h 44"/>
                    <a:gd name="T12" fmla="+- 0 7844 7811"/>
                    <a:gd name="T13" fmla="*/ T12 w 33"/>
                    <a:gd name="T14" fmla="+- 0 6342 6297"/>
                    <a:gd name="T15" fmla="*/ 6342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33" h="44">
                      <a:moveTo>
                        <a:pt x="33" y="45"/>
                      </a:moveTo>
                      <a:lnTo>
                        <a:pt x="16" y="0"/>
                      </a:lnTo>
                      <a:lnTo>
                        <a:pt x="0" y="45"/>
                      </a:lnTo>
                      <a:lnTo>
                        <a:pt x="33" y="45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14" name="Group 402"/>
              <p:cNvGrpSpPr>
                <a:grpSpLocks/>
              </p:cNvGrpSpPr>
              <p:nvPr/>
            </p:nvGrpSpPr>
            <p:grpSpPr bwMode="auto">
              <a:xfrm>
                <a:off x="7636" y="6270"/>
                <a:ext cx="116" cy="120"/>
                <a:chOff x="7636" y="6270"/>
                <a:chExt cx="116" cy="120"/>
              </a:xfrm>
            </p:grpSpPr>
            <p:sp>
              <p:nvSpPr>
                <p:cNvPr id="1937" name="Freeform 403"/>
                <p:cNvSpPr>
                  <a:spLocks/>
                </p:cNvSpPr>
                <p:nvPr/>
              </p:nvSpPr>
              <p:spPr bwMode="auto">
                <a:xfrm>
                  <a:off x="7636" y="6270"/>
                  <a:ext cx="116" cy="120"/>
                </a:xfrm>
                <a:custGeom>
                  <a:avLst/>
                  <a:gdLst>
                    <a:gd name="T0" fmla="+- 0 7672 7636"/>
                    <a:gd name="T1" fmla="*/ T0 w 116"/>
                    <a:gd name="T2" fmla="+- 0 6270 6270"/>
                    <a:gd name="T3" fmla="*/ 6270 h 120"/>
                    <a:gd name="T4" fmla="+- 0 7636 7636"/>
                    <a:gd name="T5" fmla="*/ T4 w 116"/>
                    <a:gd name="T6" fmla="+- 0 6270 6270"/>
                    <a:gd name="T7" fmla="*/ 6270 h 120"/>
                    <a:gd name="T8" fmla="+- 0 7636 7636"/>
                    <a:gd name="T9" fmla="*/ T8 w 116"/>
                    <a:gd name="T10" fmla="+- 0 6390 6270"/>
                    <a:gd name="T11" fmla="*/ 6390 h 120"/>
                    <a:gd name="T12" fmla="+- 0 7658 7636"/>
                    <a:gd name="T13" fmla="*/ T12 w 116"/>
                    <a:gd name="T14" fmla="+- 0 6390 6270"/>
                    <a:gd name="T15" fmla="*/ 6390 h 120"/>
                    <a:gd name="T16" fmla="+- 0 7658 7636"/>
                    <a:gd name="T17" fmla="*/ T16 w 116"/>
                    <a:gd name="T18" fmla="+- 0 6295 6270"/>
                    <a:gd name="T19" fmla="*/ 6295 h 120"/>
                    <a:gd name="T20" fmla="+- 0 7679 7636"/>
                    <a:gd name="T21" fmla="*/ T20 w 116"/>
                    <a:gd name="T22" fmla="+- 0 6295 6270"/>
                    <a:gd name="T23" fmla="*/ 6295 h 120"/>
                    <a:gd name="T24" fmla="+- 0 7672 7636"/>
                    <a:gd name="T25" fmla="*/ T24 w 116"/>
                    <a:gd name="T26" fmla="+- 0 6270 6270"/>
                    <a:gd name="T27" fmla="*/ 6270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116" h="120">
                      <a:moveTo>
                        <a:pt x="36" y="0"/>
                      </a:moveTo>
                      <a:lnTo>
                        <a:pt x="0" y="0"/>
                      </a:lnTo>
                      <a:lnTo>
                        <a:pt x="0" y="120"/>
                      </a:lnTo>
                      <a:lnTo>
                        <a:pt x="22" y="120"/>
                      </a:lnTo>
                      <a:lnTo>
                        <a:pt x="22" y="25"/>
                      </a:lnTo>
                      <a:lnTo>
                        <a:pt x="43" y="25"/>
                      </a:lnTo>
                      <a:lnTo>
                        <a:pt x="36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8" name="Freeform 404"/>
                <p:cNvSpPr>
                  <a:spLocks/>
                </p:cNvSpPr>
                <p:nvPr/>
              </p:nvSpPr>
              <p:spPr bwMode="auto">
                <a:xfrm>
                  <a:off x="7636" y="6270"/>
                  <a:ext cx="116" cy="120"/>
                </a:xfrm>
                <a:custGeom>
                  <a:avLst/>
                  <a:gdLst>
                    <a:gd name="T0" fmla="+- 0 7679 7636"/>
                    <a:gd name="T1" fmla="*/ T0 w 116"/>
                    <a:gd name="T2" fmla="+- 0 6295 6270"/>
                    <a:gd name="T3" fmla="*/ 6295 h 120"/>
                    <a:gd name="T4" fmla="+- 0 7658 7636"/>
                    <a:gd name="T5" fmla="*/ T4 w 116"/>
                    <a:gd name="T6" fmla="+- 0 6295 6270"/>
                    <a:gd name="T7" fmla="*/ 6295 h 120"/>
                    <a:gd name="T8" fmla="+- 0 7682 7636"/>
                    <a:gd name="T9" fmla="*/ T8 w 116"/>
                    <a:gd name="T10" fmla="+- 0 6390 6270"/>
                    <a:gd name="T11" fmla="*/ 6390 h 120"/>
                    <a:gd name="T12" fmla="+- 0 7705 7636"/>
                    <a:gd name="T13" fmla="*/ T12 w 116"/>
                    <a:gd name="T14" fmla="+- 0 6390 6270"/>
                    <a:gd name="T15" fmla="*/ 6390 h 120"/>
                    <a:gd name="T16" fmla="+- 0 7715 7636"/>
                    <a:gd name="T17" fmla="*/ T16 w 116"/>
                    <a:gd name="T18" fmla="+- 0 6352 6270"/>
                    <a:gd name="T19" fmla="*/ 6352 h 120"/>
                    <a:gd name="T20" fmla="+- 0 7694 7636"/>
                    <a:gd name="T21" fmla="*/ T20 w 116"/>
                    <a:gd name="T22" fmla="+- 0 6352 6270"/>
                    <a:gd name="T23" fmla="*/ 6352 h 120"/>
                    <a:gd name="T24" fmla="+- 0 7679 7636"/>
                    <a:gd name="T25" fmla="*/ T24 w 116"/>
                    <a:gd name="T26" fmla="+- 0 6295 6270"/>
                    <a:gd name="T27" fmla="*/ 6295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116" h="120">
                      <a:moveTo>
                        <a:pt x="43" y="25"/>
                      </a:moveTo>
                      <a:lnTo>
                        <a:pt x="22" y="25"/>
                      </a:lnTo>
                      <a:lnTo>
                        <a:pt x="46" y="120"/>
                      </a:lnTo>
                      <a:lnTo>
                        <a:pt x="69" y="120"/>
                      </a:lnTo>
                      <a:lnTo>
                        <a:pt x="79" y="82"/>
                      </a:lnTo>
                      <a:lnTo>
                        <a:pt x="58" y="82"/>
                      </a:lnTo>
                      <a:lnTo>
                        <a:pt x="43" y="2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9" name="Freeform 405"/>
                <p:cNvSpPr>
                  <a:spLocks/>
                </p:cNvSpPr>
                <p:nvPr/>
              </p:nvSpPr>
              <p:spPr bwMode="auto">
                <a:xfrm>
                  <a:off x="7636" y="6270"/>
                  <a:ext cx="116" cy="120"/>
                </a:xfrm>
                <a:custGeom>
                  <a:avLst/>
                  <a:gdLst>
                    <a:gd name="T0" fmla="+- 0 7751 7636"/>
                    <a:gd name="T1" fmla="*/ T0 w 116"/>
                    <a:gd name="T2" fmla="+- 0 6295 6270"/>
                    <a:gd name="T3" fmla="*/ 6295 h 120"/>
                    <a:gd name="T4" fmla="+- 0 7729 7636"/>
                    <a:gd name="T5" fmla="*/ T4 w 116"/>
                    <a:gd name="T6" fmla="+- 0 6295 6270"/>
                    <a:gd name="T7" fmla="*/ 6295 h 120"/>
                    <a:gd name="T8" fmla="+- 0 7729 7636"/>
                    <a:gd name="T9" fmla="*/ T8 w 116"/>
                    <a:gd name="T10" fmla="+- 0 6390 6270"/>
                    <a:gd name="T11" fmla="*/ 6390 h 120"/>
                    <a:gd name="T12" fmla="+- 0 7751 7636"/>
                    <a:gd name="T13" fmla="*/ T12 w 116"/>
                    <a:gd name="T14" fmla="+- 0 6390 6270"/>
                    <a:gd name="T15" fmla="*/ 6390 h 120"/>
                    <a:gd name="T16" fmla="+- 0 7751 7636"/>
                    <a:gd name="T17" fmla="*/ T16 w 116"/>
                    <a:gd name="T18" fmla="+- 0 6295 6270"/>
                    <a:gd name="T19" fmla="*/ 6295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16" h="120">
                      <a:moveTo>
                        <a:pt x="115" y="25"/>
                      </a:moveTo>
                      <a:lnTo>
                        <a:pt x="93" y="25"/>
                      </a:lnTo>
                      <a:lnTo>
                        <a:pt x="93" y="120"/>
                      </a:lnTo>
                      <a:lnTo>
                        <a:pt x="115" y="120"/>
                      </a:lnTo>
                      <a:lnTo>
                        <a:pt x="115" y="2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0" name="Freeform 406"/>
                <p:cNvSpPr>
                  <a:spLocks/>
                </p:cNvSpPr>
                <p:nvPr/>
              </p:nvSpPr>
              <p:spPr bwMode="auto">
                <a:xfrm>
                  <a:off x="7636" y="6270"/>
                  <a:ext cx="116" cy="120"/>
                </a:xfrm>
                <a:custGeom>
                  <a:avLst/>
                  <a:gdLst>
                    <a:gd name="T0" fmla="+- 0 7751 7636"/>
                    <a:gd name="T1" fmla="*/ T0 w 116"/>
                    <a:gd name="T2" fmla="+- 0 6270 6270"/>
                    <a:gd name="T3" fmla="*/ 6270 h 120"/>
                    <a:gd name="T4" fmla="+- 0 7715 7636"/>
                    <a:gd name="T5" fmla="*/ T4 w 116"/>
                    <a:gd name="T6" fmla="+- 0 6270 6270"/>
                    <a:gd name="T7" fmla="*/ 6270 h 120"/>
                    <a:gd name="T8" fmla="+- 0 7694 7636"/>
                    <a:gd name="T9" fmla="*/ T8 w 116"/>
                    <a:gd name="T10" fmla="+- 0 6352 6270"/>
                    <a:gd name="T11" fmla="*/ 6352 h 120"/>
                    <a:gd name="T12" fmla="+- 0 7715 7636"/>
                    <a:gd name="T13" fmla="*/ T12 w 116"/>
                    <a:gd name="T14" fmla="+- 0 6352 6270"/>
                    <a:gd name="T15" fmla="*/ 6352 h 120"/>
                    <a:gd name="T16" fmla="+- 0 7729 7636"/>
                    <a:gd name="T17" fmla="*/ T16 w 116"/>
                    <a:gd name="T18" fmla="+- 0 6295 6270"/>
                    <a:gd name="T19" fmla="*/ 6295 h 120"/>
                    <a:gd name="T20" fmla="+- 0 7751 7636"/>
                    <a:gd name="T21" fmla="*/ T20 w 116"/>
                    <a:gd name="T22" fmla="+- 0 6295 6270"/>
                    <a:gd name="T23" fmla="*/ 6295 h 120"/>
                    <a:gd name="T24" fmla="+- 0 7751 7636"/>
                    <a:gd name="T25" fmla="*/ T24 w 116"/>
                    <a:gd name="T26" fmla="+- 0 6270 6270"/>
                    <a:gd name="T27" fmla="*/ 6270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116" h="120">
                      <a:moveTo>
                        <a:pt x="115" y="0"/>
                      </a:moveTo>
                      <a:lnTo>
                        <a:pt x="79" y="0"/>
                      </a:lnTo>
                      <a:lnTo>
                        <a:pt x="58" y="82"/>
                      </a:lnTo>
                      <a:lnTo>
                        <a:pt x="79" y="82"/>
                      </a:lnTo>
                      <a:lnTo>
                        <a:pt x="93" y="25"/>
                      </a:lnTo>
                      <a:lnTo>
                        <a:pt x="115" y="25"/>
                      </a:lnTo>
                      <a:lnTo>
                        <a:pt x="11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15" name="Group 407"/>
              <p:cNvGrpSpPr>
                <a:grpSpLocks/>
              </p:cNvGrpSpPr>
              <p:nvPr/>
            </p:nvGrpSpPr>
            <p:grpSpPr bwMode="auto">
              <a:xfrm>
                <a:off x="7768" y="6270"/>
                <a:ext cx="120" cy="120"/>
                <a:chOff x="7768" y="6270"/>
                <a:chExt cx="120" cy="120"/>
              </a:xfrm>
            </p:grpSpPr>
            <p:sp>
              <p:nvSpPr>
                <p:cNvPr id="1934" name="Freeform 408"/>
                <p:cNvSpPr>
                  <a:spLocks/>
                </p:cNvSpPr>
                <p:nvPr/>
              </p:nvSpPr>
              <p:spPr bwMode="auto">
                <a:xfrm>
                  <a:off x="7768" y="6270"/>
                  <a:ext cx="120" cy="120"/>
                </a:xfrm>
                <a:custGeom>
                  <a:avLst/>
                  <a:gdLst>
                    <a:gd name="T0" fmla="+- 0 7840 7768"/>
                    <a:gd name="T1" fmla="*/ T0 w 120"/>
                    <a:gd name="T2" fmla="+- 0 6270 6270"/>
                    <a:gd name="T3" fmla="*/ 6270 h 120"/>
                    <a:gd name="T4" fmla="+- 0 7815 7768"/>
                    <a:gd name="T5" fmla="*/ T4 w 120"/>
                    <a:gd name="T6" fmla="+- 0 6270 6270"/>
                    <a:gd name="T7" fmla="*/ 6270 h 120"/>
                    <a:gd name="T8" fmla="+- 0 7768 7768"/>
                    <a:gd name="T9" fmla="*/ T8 w 120"/>
                    <a:gd name="T10" fmla="+- 0 6390 6270"/>
                    <a:gd name="T11" fmla="*/ 6390 h 120"/>
                    <a:gd name="T12" fmla="+- 0 7794 7768"/>
                    <a:gd name="T13" fmla="*/ T12 w 120"/>
                    <a:gd name="T14" fmla="+- 0 6390 6270"/>
                    <a:gd name="T15" fmla="*/ 6390 h 120"/>
                    <a:gd name="T16" fmla="+- 0 7803 7768"/>
                    <a:gd name="T17" fmla="*/ T16 w 120"/>
                    <a:gd name="T18" fmla="+- 0 6362 6270"/>
                    <a:gd name="T19" fmla="*/ 6362 h 120"/>
                    <a:gd name="T20" fmla="+- 0 7877 7768"/>
                    <a:gd name="T21" fmla="*/ T20 w 120"/>
                    <a:gd name="T22" fmla="+- 0 6362 6270"/>
                    <a:gd name="T23" fmla="*/ 6362 h 120"/>
                    <a:gd name="T24" fmla="+- 0 7869 7768"/>
                    <a:gd name="T25" fmla="*/ T24 w 120"/>
                    <a:gd name="T26" fmla="+- 0 6342 6270"/>
                    <a:gd name="T27" fmla="*/ 6342 h 120"/>
                    <a:gd name="T28" fmla="+- 0 7811 7768"/>
                    <a:gd name="T29" fmla="*/ T28 w 120"/>
                    <a:gd name="T30" fmla="+- 0 6342 6270"/>
                    <a:gd name="T31" fmla="*/ 6342 h 120"/>
                    <a:gd name="T32" fmla="+- 0 7827 7768"/>
                    <a:gd name="T33" fmla="*/ T32 w 120"/>
                    <a:gd name="T34" fmla="+- 0 6298 6270"/>
                    <a:gd name="T35" fmla="*/ 6298 h 120"/>
                    <a:gd name="T36" fmla="+- 0 7851 7768"/>
                    <a:gd name="T37" fmla="*/ T36 w 120"/>
                    <a:gd name="T38" fmla="+- 0 6298 6270"/>
                    <a:gd name="T39" fmla="*/ 6298 h 120"/>
                    <a:gd name="T40" fmla="+- 0 7840 7768"/>
                    <a:gd name="T41" fmla="*/ T40 w 120"/>
                    <a:gd name="T42" fmla="+- 0 6270 6270"/>
                    <a:gd name="T43" fmla="*/ 6270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20" h="120">
                      <a:moveTo>
                        <a:pt x="72" y="0"/>
                      </a:moveTo>
                      <a:lnTo>
                        <a:pt x="47" y="0"/>
                      </a:lnTo>
                      <a:lnTo>
                        <a:pt x="0" y="120"/>
                      </a:lnTo>
                      <a:lnTo>
                        <a:pt x="26" y="120"/>
                      </a:lnTo>
                      <a:lnTo>
                        <a:pt x="35" y="92"/>
                      </a:lnTo>
                      <a:lnTo>
                        <a:pt x="109" y="92"/>
                      </a:lnTo>
                      <a:lnTo>
                        <a:pt x="101" y="72"/>
                      </a:lnTo>
                      <a:lnTo>
                        <a:pt x="43" y="72"/>
                      </a:lnTo>
                      <a:lnTo>
                        <a:pt x="59" y="28"/>
                      </a:lnTo>
                      <a:lnTo>
                        <a:pt x="83" y="28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5" name="Freeform 409"/>
                <p:cNvSpPr>
                  <a:spLocks/>
                </p:cNvSpPr>
                <p:nvPr/>
              </p:nvSpPr>
              <p:spPr bwMode="auto">
                <a:xfrm>
                  <a:off x="7768" y="6270"/>
                  <a:ext cx="120" cy="120"/>
                </a:xfrm>
                <a:custGeom>
                  <a:avLst/>
                  <a:gdLst>
                    <a:gd name="T0" fmla="+- 0 7877 7768"/>
                    <a:gd name="T1" fmla="*/ T0 w 120"/>
                    <a:gd name="T2" fmla="+- 0 6362 6270"/>
                    <a:gd name="T3" fmla="*/ 6362 h 120"/>
                    <a:gd name="T4" fmla="+- 0 7851 7768"/>
                    <a:gd name="T5" fmla="*/ T4 w 120"/>
                    <a:gd name="T6" fmla="+- 0 6362 6270"/>
                    <a:gd name="T7" fmla="*/ 6362 h 120"/>
                    <a:gd name="T8" fmla="+- 0 7862 7768"/>
                    <a:gd name="T9" fmla="*/ T8 w 120"/>
                    <a:gd name="T10" fmla="+- 0 6390 6270"/>
                    <a:gd name="T11" fmla="*/ 6390 h 120"/>
                    <a:gd name="T12" fmla="+- 0 7888 7768"/>
                    <a:gd name="T13" fmla="*/ T12 w 120"/>
                    <a:gd name="T14" fmla="+- 0 6390 6270"/>
                    <a:gd name="T15" fmla="*/ 6390 h 120"/>
                    <a:gd name="T16" fmla="+- 0 7877 7768"/>
                    <a:gd name="T17" fmla="*/ T16 w 120"/>
                    <a:gd name="T18" fmla="+- 0 6362 6270"/>
                    <a:gd name="T19" fmla="*/ 6362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0" h="120">
                      <a:moveTo>
                        <a:pt x="109" y="92"/>
                      </a:moveTo>
                      <a:lnTo>
                        <a:pt x="83" y="92"/>
                      </a:lnTo>
                      <a:lnTo>
                        <a:pt x="94" y="120"/>
                      </a:lnTo>
                      <a:lnTo>
                        <a:pt x="120" y="120"/>
                      </a:lnTo>
                      <a:lnTo>
                        <a:pt x="109" y="9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6" name="Freeform 410"/>
                <p:cNvSpPr>
                  <a:spLocks/>
                </p:cNvSpPr>
                <p:nvPr/>
              </p:nvSpPr>
              <p:spPr bwMode="auto">
                <a:xfrm>
                  <a:off x="7768" y="6270"/>
                  <a:ext cx="120" cy="120"/>
                </a:xfrm>
                <a:custGeom>
                  <a:avLst/>
                  <a:gdLst>
                    <a:gd name="T0" fmla="+- 0 7851 7768"/>
                    <a:gd name="T1" fmla="*/ T0 w 120"/>
                    <a:gd name="T2" fmla="+- 0 6298 6270"/>
                    <a:gd name="T3" fmla="*/ 6298 h 120"/>
                    <a:gd name="T4" fmla="+- 0 7827 7768"/>
                    <a:gd name="T5" fmla="*/ T4 w 120"/>
                    <a:gd name="T6" fmla="+- 0 6298 6270"/>
                    <a:gd name="T7" fmla="*/ 6298 h 120"/>
                    <a:gd name="T8" fmla="+- 0 7844 7768"/>
                    <a:gd name="T9" fmla="*/ T8 w 120"/>
                    <a:gd name="T10" fmla="+- 0 6342 6270"/>
                    <a:gd name="T11" fmla="*/ 6342 h 120"/>
                    <a:gd name="T12" fmla="+- 0 7869 7768"/>
                    <a:gd name="T13" fmla="*/ T12 w 120"/>
                    <a:gd name="T14" fmla="+- 0 6342 6270"/>
                    <a:gd name="T15" fmla="*/ 6342 h 120"/>
                    <a:gd name="T16" fmla="+- 0 7851 7768"/>
                    <a:gd name="T17" fmla="*/ T16 w 120"/>
                    <a:gd name="T18" fmla="+- 0 6298 6270"/>
                    <a:gd name="T19" fmla="*/ 6298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0" h="120">
                      <a:moveTo>
                        <a:pt x="83" y="28"/>
                      </a:moveTo>
                      <a:lnTo>
                        <a:pt x="59" y="28"/>
                      </a:lnTo>
                      <a:lnTo>
                        <a:pt x="76" y="72"/>
                      </a:lnTo>
                      <a:lnTo>
                        <a:pt x="101" y="72"/>
                      </a:lnTo>
                      <a:lnTo>
                        <a:pt x="83" y="28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435" name="Picture 411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99" y="7896"/>
                  <a:ext cx="1085" cy="14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16" name="Group 412"/>
              <p:cNvGrpSpPr>
                <a:grpSpLocks/>
              </p:cNvGrpSpPr>
              <p:nvPr/>
            </p:nvGrpSpPr>
            <p:grpSpPr bwMode="auto">
              <a:xfrm>
                <a:off x="7137" y="7895"/>
                <a:ext cx="97" cy="124"/>
                <a:chOff x="7137" y="7895"/>
                <a:chExt cx="97" cy="124"/>
              </a:xfrm>
            </p:grpSpPr>
            <p:sp>
              <p:nvSpPr>
                <p:cNvPr id="1931" name="Freeform 413"/>
                <p:cNvSpPr>
                  <a:spLocks/>
                </p:cNvSpPr>
                <p:nvPr/>
              </p:nvSpPr>
              <p:spPr bwMode="auto">
                <a:xfrm>
                  <a:off x="7137" y="7895"/>
                  <a:ext cx="97" cy="124"/>
                </a:xfrm>
                <a:custGeom>
                  <a:avLst/>
                  <a:gdLst>
                    <a:gd name="T0" fmla="+- 0 7161 7137"/>
                    <a:gd name="T1" fmla="*/ T0 w 97"/>
                    <a:gd name="T2" fmla="+- 0 7976 7895"/>
                    <a:gd name="T3" fmla="*/ 7976 h 124"/>
                    <a:gd name="T4" fmla="+- 0 7137 7137"/>
                    <a:gd name="T5" fmla="*/ T4 w 97"/>
                    <a:gd name="T6" fmla="+- 0 7978 7895"/>
                    <a:gd name="T7" fmla="*/ 7978 h 124"/>
                    <a:gd name="T8" fmla="+- 0 7139 7137"/>
                    <a:gd name="T9" fmla="*/ T8 w 97"/>
                    <a:gd name="T10" fmla="+- 0 7992 7895"/>
                    <a:gd name="T11" fmla="*/ 7992 h 124"/>
                    <a:gd name="T12" fmla="+- 0 7143 7137"/>
                    <a:gd name="T13" fmla="*/ T12 w 97"/>
                    <a:gd name="T14" fmla="+- 0 8002 7895"/>
                    <a:gd name="T15" fmla="*/ 8002 h 124"/>
                    <a:gd name="T16" fmla="+- 0 7160 7137"/>
                    <a:gd name="T17" fmla="*/ T16 w 97"/>
                    <a:gd name="T18" fmla="+- 0 8016 7895"/>
                    <a:gd name="T19" fmla="*/ 8016 h 124"/>
                    <a:gd name="T20" fmla="+- 0 7171 7137"/>
                    <a:gd name="T21" fmla="*/ T20 w 97"/>
                    <a:gd name="T22" fmla="+- 0 8019 7895"/>
                    <a:gd name="T23" fmla="*/ 8019 h 124"/>
                    <a:gd name="T24" fmla="+- 0 7197 7137"/>
                    <a:gd name="T25" fmla="*/ T24 w 97"/>
                    <a:gd name="T26" fmla="+- 0 8019 7895"/>
                    <a:gd name="T27" fmla="*/ 8019 h 124"/>
                    <a:gd name="T28" fmla="+- 0 7206 7137"/>
                    <a:gd name="T29" fmla="*/ T28 w 97"/>
                    <a:gd name="T30" fmla="+- 0 8018 7895"/>
                    <a:gd name="T31" fmla="*/ 8018 h 124"/>
                    <a:gd name="T32" fmla="+- 0 7220 7137"/>
                    <a:gd name="T33" fmla="*/ T32 w 97"/>
                    <a:gd name="T34" fmla="+- 0 8012 7895"/>
                    <a:gd name="T35" fmla="*/ 8012 h 124"/>
                    <a:gd name="T36" fmla="+- 0 7225 7137"/>
                    <a:gd name="T37" fmla="*/ T36 w 97"/>
                    <a:gd name="T38" fmla="+- 0 8007 7895"/>
                    <a:gd name="T39" fmla="*/ 8007 h 124"/>
                    <a:gd name="T40" fmla="+- 0 7230 7137"/>
                    <a:gd name="T41" fmla="*/ T40 w 97"/>
                    <a:gd name="T42" fmla="+- 0 7999 7895"/>
                    <a:gd name="T43" fmla="*/ 7999 h 124"/>
                    <a:gd name="T44" fmla="+- 0 7179 7137"/>
                    <a:gd name="T45" fmla="*/ T44 w 97"/>
                    <a:gd name="T46" fmla="+- 0 7999 7895"/>
                    <a:gd name="T47" fmla="*/ 7999 h 124"/>
                    <a:gd name="T48" fmla="+- 0 7174 7137"/>
                    <a:gd name="T49" fmla="*/ T48 w 97"/>
                    <a:gd name="T50" fmla="+- 0 7997 7895"/>
                    <a:gd name="T51" fmla="*/ 7997 h 124"/>
                    <a:gd name="T52" fmla="+- 0 7165 7137"/>
                    <a:gd name="T53" fmla="*/ T52 w 97"/>
                    <a:gd name="T54" fmla="+- 0 7990 7895"/>
                    <a:gd name="T55" fmla="*/ 7990 h 124"/>
                    <a:gd name="T56" fmla="+- 0 7162 7137"/>
                    <a:gd name="T57" fmla="*/ T56 w 97"/>
                    <a:gd name="T58" fmla="+- 0 7984 7895"/>
                    <a:gd name="T59" fmla="*/ 7984 h 124"/>
                    <a:gd name="T60" fmla="+- 0 7161 7137"/>
                    <a:gd name="T61" fmla="*/ T60 w 97"/>
                    <a:gd name="T62" fmla="+- 0 7976 7895"/>
                    <a:gd name="T63" fmla="*/ 7976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97" h="124">
                      <a:moveTo>
                        <a:pt x="24" y="81"/>
                      </a:moveTo>
                      <a:lnTo>
                        <a:pt x="0" y="83"/>
                      </a:lnTo>
                      <a:lnTo>
                        <a:pt x="2" y="97"/>
                      </a:lnTo>
                      <a:lnTo>
                        <a:pt x="6" y="107"/>
                      </a:lnTo>
                      <a:lnTo>
                        <a:pt x="23" y="121"/>
                      </a:lnTo>
                      <a:lnTo>
                        <a:pt x="34" y="124"/>
                      </a:lnTo>
                      <a:lnTo>
                        <a:pt x="60" y="124"/>
                      </a:lnTo>
                      <a:lnTo>
                        <a:pt x="69" y="123"/>
                      </a:lnTo>
                      <a:lnTo>
                        <a:pt x="83" y="117"/>
                      </a:lnTo>
                      <a:lnTo>
                        <a:pt x="88" y="112"/>
                      </a:lnTo>
                      <a:lnTo>
                        <a:pt x="93" y="104"/>
                      </a:lnTo>
                      <a:lnTo>
                        <a:pt x="42" y="104"/>
                      </a:lnTo>
                      <a:lnTo>
                        <a:pt x="37" y="102"/>
                      </a:lnTo>
                      <a:lnTo>
                        <a:pt x="28" y="95"/>
                      </a:lnTo>
                      <a:lnTo>
                        <a:pt x="25" y="89"/>
                      </a:lnTo>
                      <a:lnTo>
                        <a:pt x="24" y="8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2" name="Freeform 414"/>
                <p:cNvSpPr>
                  <a:spLocks/>
                </p:cNvSpPr>
                <p:nvPr/>
              </p:nvSpPr>
              <p:spPr bwMode="auto">
                <a:xfrm>
                  <a:off x="7137" y="7895"/>
                  <a:ext cx="97" cy="124"/>
                </a:xfrm>
                <a:custGeom>
                  <a:avLst/>
                  <a:gdLst>
                    <a:gd name="T0" fmla="+- 0 7200 7137"/>
                    <a:gd name="T1" fmla="*/ T0 w 97"/>
                    <a:gd name="T2" fmla="+- 0 7895 7895"/>
                    <a:gd name="T3" fmla="*/ 7895 h 124"/>
                    <a:gd name="T4" fmla="+- 0 7176 7137"/>
                    <a:gd name="T5" fmla="*/ T4 w 97"/>
                    <a:gd name="T6" fmla="+- 0 7895 7895"/>
                    <a:gd name="T7" fmla="*/ 7895 h 124"/>
                    <a:gd name="T8" fmla="+- 0 7168 7137"/>
                    <a:gd name="T9" fmla="*/ T8 w 97"/>
                    <a:gd name="T10" fmla="+- 0 7897 7895"/>
                    <a:gd name="T11" fmla="*/ 7897 h 124"/>
                    <a:gd name="T12" fmla="+- 0 7141 7137"/>
                    <a:gd name="T13" fmla="*/ T12 w 97"/>
                    <a:gd name="T14" fmla="+- 0 7938 7895"/>
                    <a:gd name="T15" fmla="*/ 7938 h 124"/>
                    <a:gd name="T16" fmla="+- 0 7145 7137"/>
                    <a:gd name="T17" fmla="*/ T16 w 97"/>
                    <a:gd name="T18" fmla="+- 0 7946 7895"/>
                    <a:gd name="T19" fmla="*/ 7946 h 124"/>
                    <a:gd name="T20" fmla="+- 0 7158 7137"/>
                    <a:gd name="T21" fmla="*/ T20 w 97"/>
                    <a:gd name="T22" fmla="+- 0 7957 7895"/>
                    <a:gd name="T23" fmla="*/ 7957 h 124"/>
                    <a:gd name="T24" fmla="+- 0 7167 7137"/>
                    <a:gd name="T25" fmla="*/ T24 w 97"/>
                    <a:gd name="T26" fmla="+- 0 7961 7895"/>
                    <a:gd name="T27" fmla="*/ 7961 h 124"/>
                    <a:gd name="T28" fmla="+- 0 7190 7137"/>
                    <a:gd name="T29" fmla="*/ T28 w 97"/>
                    <a:gd name="T30" fmla="+- 0 7967 7895"/>
                    <a:gd name="T31" fmla="*/ 7967 h 124"/>
                    <a:gd name="T32" fmla="+- 0 7196 7137"/>
                    <a:gd name="T33" fmla="*/ T32 w 97"/>
                    <a:gd name="T34" fmla="+- 0 7969 7895"/>
                    <a:gd name="T35" fmla="*/ 7969 h 124"/>
                    <a:gd name="T36" fmla="+- 0 7203 7137"/>
                    <a:gd name="T37" fmla="*/ T36 w 97"/>
                    <a:gd name="T38" fmla="+- 0 7971 7895"/>
                    <a:gd name="T39" fmla="*/ 7971 h 124"/>
                    <a:gd name="T40" fmla="+- 0 7206 7137"/>
                    <a:gd name="T41" fmla="*/ T40 w 97"/>
                    <a:gd name="T42" fmla="+- 0 7973 7895"/>
                    <a:gd name="T43" fmla="*/ 7973 h 124"/>
                    <a:gd name="T44" fmla="+- 0 7209 7137"/>
                    <a:gd name="T45" fmla="*/ T44 w 97"/>
                    <a:gd name="T46" fmla="+- 0 7977 7895"/>
                    <a:gd name="T47" fmla="*/ 7977 h 124"/>
                    <a:gd name="T48" fmla="+- 0 7210 7137"/>
                    <a:gd name="T49" fmla="*/ T48 w 97"/>
                    <a:gd name="T50" fmla="+- 0 7979 7895"/>
                    <a:gd name="T51" fmla="*/ 7979 h 124"/>
                    <a:gd name="T52" fmla="+- 0 7210 7137"/>
                    <a:gd name="T53" fmla="*/ T52 w 97"/>
                    <a:gd name="T54" fmla="+- 0 7987 7895"/>
                    <a:gd name="T55" fmla="*/ 7987 h 124"/>
                    <a:gd name="T56" fmla="+- 0 7208 7137"/>
                    <a:gd name="T57" fmla="*/ T56 w 97"/>
                    <a:gd name="T58" fmla="+- 0 7991 7895"/>
                    <a:gd name="T59" fmla="*/ 7991 h 124"/>
                    <a:gd name="T60" fmla="+- 0 7204 7137"/>
                    <a:gd name="T61" fmla="*/ T60 w 97"/>
                    <a:gd name="T62" fmla="+- 0 7994 7895"/>
                    <a:gd name="T63" fmla="*/ 7994 h 124"/>
                    <a:gd name="T64" fmla="+- 0 7200 7137"/>
                    <a:gd name="T65" fmla="*/ T64 w 97"/>
                    <a:gd name="T66" fmla="+- 0 7997 7895"/>
                    <a:gd name="T67" fmla="*/ 7997 h 124"/>
                    <a:gd name="T68" fmla="+- 0 7195 7137"/>
                    <a:gd name="T69" fmla="*/ T68 w 97"/>
                    <a:gd name="T70" fmla="+- 0 7999 7895"/>
                    <a:gd name="T71" fmla="*/ 7999 h 124"/>
                    <a:gd name="T72" fmla="+- 0 7230 7137"/>
                    <a:gd name="T73" fmla="*/ T72 w 97"/>
                    <a:gd name="T74" fmla="+- 0 7999 7895"/>
                    <a:gd name="T75" fmla="*/ 7999 h 124"/>
                    <a:gd name="T76" fmla="+- 0 7233 7137"/>
                    <a:gd name="T77" fmla="*/ T76 w 97"/>
                    <a:gd name="T78" fmla="+- 0 7996 7895"/>
                    <a:gd name="T79" fmla="*/ 7996 h 124"/>
                    <a:gd name="T80" fmla="+- 0 7234 7137"/>
                    <a:gd name="T81" fmla="*/ T80 w 97"/>
                    <a:gd name="T82" fmla="+- 0 7990 7895"/>
                    <a:gd name="T83" fmla="*/ 7990 h 124"/>
                    <a:gd name="T84" fmla="+- 0 7234 7137"/>
                    <a:gd name="T85" fmla="*/ T84 w 97"/>
                    <a:gd name="T86" fmla="+- 0 7975 7895"/>
                    <a:gd name="T87" fmla="*/ 7975 h 124"/>
                    <a:gd name="T88" fmla="+- 0 7233 7137"/>
                    <a:gd name="T89" fmla="*/ T88 w 97"/>
                    <a:gd name="T90" fmla="+- 0 7968 7895"/>
                    <a:gd name="T91" fmla="*/ 7968 h 124"/>
                    <a:gd name="T92" fmla="+- 0 7179 7137"/>
                    <a:gd name="T93" fmla="*/ T92 w 97"/>
                    <a:gd name="T94" fmla="+- 0 7940 7895"/>
                    <a:gd name="T95" fmla="*/ 7940 h 124"/>
                    <a:gd name="T96" fmla="+- 0 7171 7137"/>
                    <a:gd name="T97" fmla="*/ T96 w 97"/>
                    <a:gd name="T98" fmla="+- 0 7937 7895"/>
                    <a:gd name="T99" fmla="*/ 7937 h 124"/>
                    <a:gd name="T100" fmla="+- 0 7166 7137"/>
                    <a:gd name="T101" fmla="*/ T100 w 97"/>
                    <a:gd name="T102" fmla="+- 0 7932 7895"/>
                    <a:gd name="T103" fmla="*/ 7932 h 124"/>
                    <a:gd name="T104" fmla="+- 0 7165 7137"/>
                    <a:gd name="T105" fmla="*/ T104 w 97"/>
                    <a:gd name="T106" fmla="+- 0 7930 7895"/>
                    <a:gd name="T107" fmla="*/ 7930 h 124"/>
                    <a:gd name="T108" fmla="+- 0 7165 7137"/>
                    <a:gd name="T109" fmla="*/ T108 w 97"/>
                    <a:gd name="T110" fmla="+- 0 7924 7895"/>
                    <a:gd name="T111" fmla="*/ 7924 h 124"/>
                    <a:gd name="T112" fmla="+- 0 7166 7137"/>
                    <a:gd name="T113" fmla="*/ T112 w 97"/>
                    <a:gd name="T114" fmla="+- 0 7921 7895"/>
                    <a:gd name="T115" fmla="*/ 7921 h 124"/>
                    <a:gd name="T116" fmla="+- 0 7172 7137"/>
                    <a:gd name="T117" fmla="*/ T116 w 97"/>
                    <a:gd name="T118" fmla="+- 0 7917 7895"/>
                    <a:gd name="T119" fmla="*/ 7917 h 124"/>
                    <a:gd name="T120" fmla="+- 0 7178 7137"/>
                    <a:gd name="T121" fmla="*/ T120 w 97"/>
                    <a:gd name="T122" fmla="+- 0 7915 7895"/>
                    <a:gd name="T123" fmla="*/ 7915 h 124"/>
                    <a:gd name="T124" fmla="+- 0 7228 7137"/>
                    <a:gd name="T125" fmla="*/ T124 w 97"/>
                    <a:gd name="T126" fmla="+- 0 7915 7895"/>
                    <a:gd name="T127" fmla="*/ 7915 h 124"/>
                    <a:gd name="T128" fmla="+- 0 7227 7137"/>
                    <a:gd name="T129" fmla="*/ T128 w 97"/>
                    <a:gd name="T130" fmla="+- 0 7912 7895"/>
                    <a:gd name="T131" fmla="*/ 7912 h 124"/>
                    <a:gd name="T132" fmla="+- 0 7211 7137"/>
                    <a:gd name="T133" fmla="*/ T132 w 97"/>
                    <a:gd name="T134" fmla="+- 0 7899 7895"/>
                    <a:gd name="T135" fmla="*/ 7899 h 124"/>
                    <a:gd name="T136" fmla="+- 0 7200 7137"/>
                    <a:gd name="T137" fmla="*/ T136 w 97"/>
                    <a:gd name="T138" fmla="+- 0 7895 7895"/>
                    <a:gd name="T139" fmla="*/ 7895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</a:cxnLst>
                  <a:rect l="0" t="0" r="r" b="b"/>
                  <a:pathLst>
                    <a:path w="97" h="124">
                      <a:moveTo>
                        <a:pt x="63" y="0"/>
                      </a:moveTo>
                      <a:lnTo>
                        <a:pt x="39" y="0"/>
                      </a:lnTo>
                      <a:lnTo>
                        <a:pt x="31" y="2"/>
                      </a:lnTo>
                      <a:lnTo>
                        <a:pt x="4" y="43"/>
                      </a:lnTo>
                      <a:lnTo>
                        <a:pt x="8" y="51"/>
                      </a:lnTo>
                      <a:lnTo>
                        <a:pt x="21" y="62"/>
                      </a:lnTo>
                      <a:lnTo>
                        <a:pt x="30" y="66"/>
                      </a:lnTo>
                      <a:lnTo>
                        <a:pt x="53" y="72"/>
                      </a:lnTo>
                      <a:lnTo>
                        <a:pt x="59" y="74"/>
                      </a:lnTo>
                      <a:lnTo>
                        <a:pt x="66" y="76"/>
                      </a:lnTo>
                      <a:lnTo>
                        <a:pt x="69" y="78"/>
                      </a:lnTo>
                      <a:lnTo>
                        <a:pt x="72" y="82"/>
                      </a:lnTo>
                      <a:lnTo>
                        <a:pt x="73" y="84"/>
                      </a:lnTo>
                      <a:lnTo>
                        <a:pt x="73" y="92"/>
                      </a:lnTo>
                      <a:lnTo>
                        <a:pt x="71" y="96"/>
                      </a:lnTo>
                      <a:lnTo>
                        <a:pt x="67" y="99"/>
                      </a:lnTo>
                      <a:lnTo>
                        <a:pt x="63" y="102"/>
                      </a:lnTo>
                      <a:lnTo>
                        <a:pt x="58" y="104"/>
                      </a:lnTo>
                      <a:lnTo>
                        <a:pt x="93" y="104"/>
                      </a:lnTo>
                      <a:lnTo>
                        <a:pt x="96" y="101"/>
                      </a:lnTo>
                      <a:lnTo>
                        <a:pt x="97" y="95"/>
                      </a:lnTo>
                      <a:lnTo>
                        <a:pt x="97" y="80"/>
                      </a:lnTo>
                      <a:lnTo>
                        <a:pt x="96" y="73"/>
                      </a:lnTo>
                      <a:lnTo>
                        <a:pt x="42" y="45"/>
                      </a:lnTo>
                      <a:lnTo>
                        <a:pt x="34" y="42"/>
                      </a:lnTo>
                      <a:lnTo>
                        <a:pt x="29" y="37"/>
                      </a:lnTo>
                      <a:lnTo>
                        <a:pt x="28" y="35"/>
                      </a:lnTo>
                      <a:lnTo>
                        <a:pt x="28" y="29"/>
                      </a:lnTo>
                      <a:lnTo>
                        <a:pt x="29" y="26"/>
                      </a:lnTo>
                      <a:lnTo>
                        <a:pt x="35" y="22"/>
                      </a:lnTo>
                      <a:lnTo>
                        <a:pt x="41" y="20"/>
                      </a:lnTo>
                      <a:lnTo>
                        <a:pt x="91" y="20"/>
                      </a:lnTo>
                      <a:lnTo>
                        <a:pt x="90" y="17"/>
                      </a:lnTo>
                      <a:lnTo>
                        <a:pt x="74" y="4"/>
                      </a:lnTo>
                      <a:lnTo>
                        <a:pt x="63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3" name="Freeform 415"/>
                <p:cNvSpPr>
                  <a:spLocks/>
                </p:cNvSpPr>
                <p:nvPr/>
              </p:nvSpPr>
              <p:spPr bwMode="auto">
                <a:xfrm>
                  <a:off x="7137" y="7895"/>
                  <a:ext cx="97" cy="124"/>
                </a:xfrm>
                <a:custGeom>
                  <a:avLst/>
                  <a:gdLst>
                    <a:gd name="T0" fmla="+- 0 7228 7137"/>
                    <a:gd name="T1" fmla="*/ T0 w 97"/>
                    <a:gd name="T2" fmla="+- 0 7915 7895"/>
                    <a:gd name="T3" fmla="*/ 7915 h 124"/>
                    <a:gd name="T4" fmla="+- 0 7192 7137"/>
                    <a:gd name="T5" fmla="*/ T4 w 97"/>
                    <a:gd name="T6" fmla="+- 0 7915 7895"/>
                    <a:gd name="T7" fmla="*/ 7915 h 124"/>
                    <a:gd name="T8" fmla="+- 0 7197 7137"/>
                    <a:gd name="T9" fmla="*/ T8 w 97"/>
                    <a:gd name="T10" fmla="+- 0 7917 7895"/>
                    <a:gd name="T11" fmla="*/ 7917 h 124"/>
                    <a:gd name="T12" fmla="+- 0 7204 7137"/>
                    <a:gd name="T13" fmla="*/ T12 w 97"/>
                    <a:gd name="T14" fmla="+- 0 7922 7895"/>
                    <a:gd name="T15" fmla="*/ 7922 h 124"/>
                    <a:gd name="T16" fmla="+- 0 7206 7137"/>
                    <a:gd name="T17" fmla="*/ T16 w 97"/>
                    <a:gd name="T18" fmla="+- 0 7926 7895"/>
                    <a:gd name="T19" fmla="*/ 7926 h 124"/>
                    <a:gd name="T20" fmla="+- 0 7207 7137"/>
                    <a:gd name="T21" fmla="*/ T20 w 97"/>
                    <a:gd name="T22" fmla="+- 0 7933 7895"/>
                    <a:gd name="T23" fmla="*/ 7933 h 124"/>
                    <a:gd name="T24" fmla="+- 0 7231 7137"/>
                    <a:gd name="T25" fmla="*/ T24 w 97"/>
                    <a:gd name="T26" fmla="+- 0 7932 7895"/>
                    <a:gd name="T27" fmla="*/ 7932 h 124"/>
                    <a:gd name="T28" fmla="+- 0 7231 7137"/>
                    <a:gd name="T29" fmla="*/ T28 w 97"/>
                    <a:gd name="T30" fmla="+- 0 7921 7895"/>
                    <a:gd name="T31" fmla="*/ 7921 h 124"/>
                    <a:gd name="T32" fmla="+- 0 7228 7137"/>
                    <a:gd name="T33" fmla="*/ T32 w 97"/>
                    <a:gd name="T34" fmla="+- 0 7915 7895"/>
                    <a:gd name="T35" fmla="*/ 7915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97" h="124">
                      <a:moveTo>
                        <a:pt x="91" y="20"/>
                      </a:moveTo>
                      <a:lnTo>
                        <a:pt x="55" y="20"/>
                      </a:lnTo>
                      <a:lnTo>
                        <a:pt x="60" y="22"/>
                      </a:lnTo>
                      <a:lnTo>
                        <a:pt x="67" y="27"/>
                      </a:lnTo>
                      <a:lnTo>
                        <a:pt x="69" y="31"/>
                      </a:lnTo>
                      <a:lnTo>
                        <a:pt x="70" y="38"/>
                      </a:lnTo>
                      <a:lnTo>
                        <a:pt x="94" y="37"/>
                      </a:lnTo>
                      <a:lnTo>
                        <a:pt x="94" y="26"/>
                      </a:lnTo>
                      <a:lnTo>
                        <a:pt x="91" y="2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17" name="Group 416"/>
              <p:cNvGrpSpPr>
                <a:grpSpLocks/>
              </p:cNvGrpSpPr>
              <p:nvPr/>
            </p:nvGrpSpPr>
            <p:grpSpPr bwMode="auto">
              <a:xfrm>
                <a:off x="7260" y="7897"/>
                <a:ext cx="82" cy="120"/>
                <a:chOff x="7260" y="7897"/>
                <a:chExt cx="82" cy="120"/>
              </a:xfrm>
            </p:grpSpPr>
            <p:sp>
              <p:nvSpPr>
                <p:cNvPr id="1930" name="Freeform 417"/>
                <p:cNvSpPr>
                  <a:spLocks/>
                </p:cNvSpPr>
                <p:nvPr/>
              </p:nvSpPr>
              <p:spPr bwMode="auto">
                <a:xfrm>
                  <a:off x="7260" y="7897"/>
                  <a:ext cx="82" cy="120"/>
                </a:xfrm>
                <a:custGeom>
                  <a:avLst/>
                  <a:gdLst>
                    <a:gd name="T0" fmla="+- 0 7342 7260"/>
                    <a:gd name="T1" fmla="*/ T0 w 82"/>
                    <a:gd name="T2" fmla="+- 0 7897 7897"/>
                    <a:gd name="T3" fmla="*/ 7897 h 120"/>
                    <a:gd name="T4" fmla="+- 0 7260 7260"/>
                    <a:gd name="T5" fmla="*/ T4 w 82"/>
                    <a:gd name="T6" fmla="+- 0 7897 7897"/>
                    <a:gd name="T7" fmla="*/ 7897 h 120"/>
                    <a:gd name="T8" fmla="+- 0 7260 7260"/>
                    <a:gd name="T9" fmla="*/ T8 w 82"/>
                    <a:gd name="T10" fmla="+- 0 8017 7897"/>
                    <a:gd name="T11" fmla="*/ 8017 h 120"/>
                    <a:gd name="T12" fmla="+- 0 7284 7260"/>
                    <a:gd name="T13" fmla="*/ T12 w 82"/>
                    <a:gd name="T14" fmla="+- 0 8017 7897"/>
                    <a:gd name="T15" fmla="*/ 8017 h 120"/>
                    <a:gd name="T16" fmla="+- 0 7284 7260"/>
                    <a:gd name="T17" fmla="*/ T16 w 82"/>
                    <a:gd name="T18" fmla="+- 0 7966 7897"/>
                    <a:gd name="T19" fmla="*/ 7966 h 120"/>
                    <a:gd name="T20" fmla="+- 0 7334 7260"/>
                    <a:gd name="T21" fmla="*/ T20 w 82"/>
                    <a:gd name="T22" fmla="+- 0 7966 7897"/>
                    <a:gd name="T23" fmla="*/ 7966 h 120"/>
                    <a:gd name="T24" fmla="+- 0 7334 7260"/>
                    <a:gd name="T25" fmla="*/ T24 w 82"/>
                    <a:gd name="T26" fmla="+- 0 7946 7897"/>
                    <a:gd name="T27" fmla="*/ 7946 h 120"/>
                    <a:gd name="T28" fmla="+- 0 7284 7260"/>
                    <a:gd name="T29" fmla="*/ T28 w 82"/>
                    <a:gd name="T30" fmla="+- 0 7946 7897"/>
                    <a:gd name="T31" fmla="*/ 7946 h 120"/>
                    <a:gd name="T32" fmla="+- 0 7284 7260"/>
                    <a:gd name="T33" fmla="*/ T32 w 82"/>
                    <a:gd name="T34" fmla="+- 0 7918 7897"/>
                    <a:gd name="T35" fmla="*/ 7918 h 120"/>
                    <a:gd name="T36" fmla="+- 0 7342 7260"/>
                    <a:gd name="T37" fmla="*/ T36 w 82"/>
                    <a:gd name="T38" fmla="+- 0 7918 7897"/>
                    <a:gd name="T39" fmla="*/ 7918 h 120"/>
                    <a:gd name="T40" fmla="+- 0 7342 7260"/>
                    <a:gd name="T41" fmla="*/ T40 w 82"/>
                    <a:gd name="T42" fmla="+- 0 7897 7897"/>
                    <a:gd name="T43" fmla="*/ 789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82" h="120">
                      <a:moveTo>
                        <a:pt x="82" y="0"/>
                      </a:moveTo>
                      <a:lnTo>
                        <a:pt x="0" y="0"/>
                      </a:lnTo>
                      <a:lnTo>
                        <a:pt x="0" y="120"/>
                      </a:lnTo>
                      <a:lnTo>
                        <a:pt x="24" y="120"/>
                      </a:lnTo>
                      <a:lnTo>
                        <a:pt x="24" y="69"/>
                      </a:lnTo>
                      <a:lnTo>
                        <a:pt x="74" y="69"/>
                      </a:lnTo>
                      <a:lnTo>
                        <a:pt x="74" y="49"/>
                      </a:lnTo>
                      <a:lnTo>
                        <a:pt x="24" y="49"/>
                      </a:lnTo>
                      <a:lnTo>
                        <a:pt x="24" y="21"/>
                      </a:lnTo>
                      <a:lnTo>
                        <a:pt x="82" y="21"/>
                      </a:lnTo>
                      <a:lnTo>
                        <a:pt x="82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18" name="Group 418"/>
              <p:cNvGrpSpPr>
                <a:grpSpLocks/>
              </p:cNvGrpSpPr>
              <p:nvPr/>
            </p:nvGrpSpPr>
            <p:grpSpPr bwMode="auto">
              <a:xfrm>
                <a:off x="7137" y="7895"/>
                <a:ext cx="97" cy="124"/>
                <a:chOff x="7137" y="7895"/>
                <a:chExt cx="97" cy="124"/>
              </a:xfrm>
            </p:grpSpPr>
            <p:sp>
              <p:nvSpPr>
                <p:cNvPr id="1929" name="Freeform 419"/>
                <p:cNvSpPr>
                  <a:spLocks/>
                </p:cNvSpPr>
                <p:nvPr/>
              </p:nvSpPr>
              <p:spPr bwMode="auto">
                <a:xfrm>
                  <a:off x="7137" y="7895"/>
                  <a:ext cx="97" cy="124"/>
                </a:xfrm>
                <a:custGeom>
                  <a:avLst/>
                  <a:gdLst>
                    <a:gd name="T0" fmla="+- 0 7161 7137"/>
                    <a:gd name="T1" fmla="*/ T0 w 97"/>
                    <a:gd name="T2" fmla="+- 0 7976 7895"/>
                    <a:gd name="T3" fmla="*/ 7976 h 124"/>
                    <a:gd name="T4" fmla="+- 0 7165 7137"/>
                    <a:gd name="T5" fmla="*/ T4 w 97"/>
                    <a:gd name="T6" fmla="+- 0 7990 7895"/>
                    <a:gd name="T7" fmla="*/ 7990 h 124"/>
                    <a:gd name="T8" fmla="+- 0 7174 7137"/>
                    <a:gd name="T9" fmla="*/ T8 w 97"/>
                    <a:gd name="T10" fmla="+- 0 7997 7895"/>
                    <a:gd name="T11" fmla="*/ 7997 h 124"/>
                    <a:gd name="T12" fmla="+- 0 7187 7137"/>
                    <a:gd name="T13" fmla="*/ T12 w 97"/>
                    <a:gd name="T14" fmla="+- 0 7999 7895"/>
                    <a:gd name="T15" fmla="*/ 7999 h 124"/>
                    <a:gd name="T16" fmla="+- 0 7200 7137"/>
                    <a:gd name="T17" fmla="*/ T16 w 97"/>
                    <a:gd name="T18" fmla="+- 0 7997 7895"/>
                    <a:gd name="T19" fmla="*/ 7997 h 124"/>
                    <a:gd name="T20" fmla="+- 0 7208 7137"/>
                    <a:gd name="T21" fmla="*/ T20 w 97"/>
                    <a:gd name="T22" fmla="+- 0 7991 7895"/>
                    <a:gd name="T23" fmla="*/ 7991 h 124"/>
                    <a:gd name="T24" fmla="+- 0 7210 7137"/>
                    <a:gd name="T25" fmla="*/ T24 w 97"/>
                    <a:gd name="T26" fmla="+- 0 7982 7895"/>
                    <a:gd name="T27" fmla="*/ 7982 h 124"/>
                    <a:gd name="T28" fmla="+- 0 7209 7137"/>
                    <a:gd name="T29" fmla="*/ T28 w 97"/>
                    <a:gd name="T30" fmla="+- 0 7977 7895"/>
                    <a:gd name="T31" fmla="*/ 7977 h 124"/>
                    <a:gd name="T32" fmla="+- 0 7206 7137"/>
                    <a:gd name="T33" fmla="*/ T32 w 97"/>
                    <a:gd name="T34" fmla="+- 0 7973 7895"/>
                    <a:gd name="T35" fmla="*/ 7973 h 124"/>
                    <a:gd name="T36" fmla="+- 0 7199 7137"/>
                    <a:gd name="T37" fmla="*/ T36 w 97"/>
                    <a:gd name="T38" fmla="+- 0 7970 7895"/>
                    <a:gd name="T39" fmla="*/ 7970 h 124"/>
                    <a:gd name="T40" fmla="+- 0 7190 7137"/>
                    <a:gd name="T41" fmla="*/ T40 w 97"/>
                    <a:gd name="T42" fmla="+- 0 7967 7895"/>
                    <a:gd name="T43" fmla="*/ 7967 h 124"/>
                    <a:gd name="T44" fmla="+- 0 7167 7137"/>
                    <a:gd name="T45" fmla="*/ T44 w 97"/>
                    <a:gd name="T46" fmla="+- 0 7961 7895"/>
                    <a:gd name="T47" fmla="*/ 7961 h 124"/>
                    <a:gd name="T48" fmla="+- 0 7152 7137"/>
                    <a:gd name="T49" fmla="*/ T48 w 97"/>
                    <a:gd name="T50" fmla="+- 0 7953 7895"/>
                    <a:gd name="T51" fmla="*/ 7953 h 124"/>
                    <a:gd name="T52" fmla="+- 0 7141 7137"/>
                    <a:gd name="T53" fmla="*/ T52 w 97"/>
                    <a:gd name="T54" fmla="+- 0 7938 7895"/>
                    <a:gd name="T55" fmla="*/ 7938 h 124"/>
                    <a:gd name="T56" fmla="+- 0 7141 7137"/>
                    <a:gd name="T57" fmla="*/ T56 w 97"/>
                    <a:gd name="T58" fmla="+- 0 7923 7895"/>
                    <a:gd name="T59" fmla="*/ 7923 h 124"/>
                    <a:gd name="T60" fmla="+- 0 7147 7137"/>
                    <a:gd name="T61" fmla="*/ T60 w 97"/>
                    <a:gd name="T62" fmla="+- 0 7912 7895"/>
                    <a:gd name="T63" fmla="*/ 7912 h 124"/>
                    <a:gd name="T64" fmla="+- 0 7155 7137"/>
                    <a:gd name="T65" fmla="*/ T64 w 97"/>
                    <a:gd name="T66" fmla="+- 0 7902 7895"/>
                    <a:gd name="T67" fmla="*/ 7902 h 124"/>
                    <a:gd name="T68" fmla="+- 0 7168 7137"/>
                    <a:gd name="T69" fmla="*/ T68 w 97"/>
                    <a:gd name="T70" fmla="+- 0 7897 7895"/>
                    <a:gd name="T71" fmla="*/ 7897 h 124"/>
                    <a:gd name="T72" fmla="+- 0 7185 7137"/>
                    <a:gd name="T73" fmla="*/ T72 w 97"/>
                    <a:gd name="T74" fmla="+- 0 7895 7895"/>
                    <a:gd name="T75" fmla="*/ 7895 h 124"/>
                    <a:gd name="T76" fmla="+- 0 7211 7137"/>
                    <a:gd name="T77" fmla="*/ T76 w 97"/>
                    <a:gd name="T78" fmla="+- 0 7899 7895"/>
                    <a:gd name="T79" fmla="*/ 7899 h 124"/>
                    <a:gd name="T80" fmla="+- 0 7227 7137"/>
                    <a:gd name="T81" fmla="*/ T80 w 97"/>
                    <a:gd name="T82" fmla="+- 0 7912 7895"/>
                    <a:gd name="T83" fmla="*/ 7912 h 124"/>
                    <a:gd name="T84" fmla="+- 0 7231 7137"/>
                    <a:gd name="T85" fmla="*/ T84 w 97"/>
                    <a:gd name="T86" fmla="+- 0 7932 7895"/>
                    <a:gd name="T87" fmla="*/ 7932 h 124"/>
                    <a:gd name="T88" fmla="+- 0 7206 7137"/>
                    <a:gd name="T89" fmla="*/ T88 w 97"/>
                    <a:gd name="T90" fmla="+- 0 7926 7895"/>
                    <a:gd name="T91" fmla="*/ 7926 h 124"/>
                    <a:gd name="T92" fmla="+- 0 7200 7137"/>
                    <a:gd name="T93" fmla="*/ T92 w 97"/>
                    <a:gd name="T94" fmla="+- 0 7919 7895"/>
                    <a:gd name="T95" fmla="*/ 7919 h 124"/>
                    <a:gd name="T96" fmla="+- 0 7192 7137"/>
                    <a:gd name="T97" fmla="*/ T96 w 97"/>
                    <a:gd name="T98" fmla="+- 0 7915 7895"/>
                    <a:gd name="T99" fmla="*/ 7915 h 124"/>
                    <a:gd name="T100" fmla="+- 0 7178 7137"/>
                    <a:gd name="T101" fmla="*/ T100 w 97"/>
                    <a:gd name="T102" fmla="+- 0 7915 7895"/>
                    <a:gd name="T103" fmla="*/ 7915 h 124"/>
                    <a:gd name="T104" fmla="+- 0 7168 7137"/>
                    <a:gd name="T105" fmla="*/ T104 w 97"/>
                    <a:gd name="T106" fmla="+- 0 7920 7895"/>
                    <a:gd name="T107" fmla="*/ 7920 h 124"/>
                    <a:gd name="T108" fmla="+- 0 7165 7137"/>
                    <a:gd name="T109" fmla="*/ T108 w 97"/>
                    <a:gd name="T110" fmla="+- 0 7924 7895"/>
                    <a:gd name="T111" fmla="*/ 7924 h 124"/>
                    <a:gd name="T112" fmla="+- 0 7165 7137"/>
                    <a:gd name="T113" fmla="*/ T112 w 97"/>
                    <a:gd name="T114" fmla="+- 0 7930 7895"/>
                    <a:gd name="T115" fmla="*/ 7930 h 124"/>
                    <a:gd name="T116" fmla="+- 0 7168 7137"/>
                    <a:gd name="T117" fmla="*/ T116 w 97"/>
                    <a:gd name="T118" fmla="+- 0 7934 7895"/>
                    <a:gd name="T119" fmla="*/ 7934 h 124"/>
                    <a:gd name="T120" fmla="+- 0 7179 7137"/>
                    <a:gd name="T121" fmla="*/ T120 w 97"/>
                    <a:gd name="T122" fmla="+- 0 7940 7895"/>
                    <a:gd name="T123" fmla="*/ 7940 h 124"/>
                    <a:gd name="T124" fmla="+- 0 7234 7137"/>
                    <a:gd name="T125" fmla="*/ T124 w 97"/>
                    <a:gd name="T126" fmla="+- 0 7975 7895"/>
                    <a:gd name="T127" fmla="*/ 7975 h 124"/>
                    <a:gd name="T128" fmla="+- 0 7234 7137"/>
                    <a:gd name="T129" fmla="*/ T128 w 97"/>
                    <a:gd name="T130" fmla="+- 0 7989 7895"/>
                    <a:gd name="T131" fmla="*/ 7989 h 124"/>
                    <a:gd name="T132" fmla="+- 0 7229 7137"/>
                    <a:gd name="T133" fmla="*/ T132 w 97"/>
                    <a:gd name="T134" fmla="+- 0 8001 7895"/>
                    <a:gd name="T135" fmla="*/ 8001 h 124"/>
                    <a:gd name="T136" fmla="+- 0 7220 7137"/>
                    <a:gd name="T137" fmla="*/ T136 w 97"/>
                    <a:gd name="T138" fmla="+- 0 8012 7895"/>
                    <a:gd name="T139" fmla="*/ 8012 h 124"/>
                    <a:gd name="T140" fmla="+- 0 7206 7137"/>
                    <a:gd name="T141" fmla="*/ T140 w 97"/>
                    <a:gd name="T142" fmla="+- 0 8018 7895"/>
                    <a:gd name="T143" fmla="*/ 8018 h 124"/>
                    <a:gd name="T144" fmla="+- 0 7186 7137"/>
                    <a:gd name="T145" fmla="*/ T144 w 97"/>
                    <a:gd name="T146" fmla="+- 0 8019 7895"/>
                    <a:gd name="T147" fmla="*/ 8019 h 124"/>
                    <a:gd name="T148" fmla="+- 0 7160 7137"/>
                    <a:gd name="T149" fmla="*/ T148 w 97"/>
                    <a:gd name="T150" fmla="+- 0 8016 7895"/>
                    <a:gd name="T151" fmla="*/ 8016 h 124"/>
                    <a:gd name="T152" fmla="+- 0 7143 7137"/>
                    <a:gd name="T153" fmla="*/ T152 w 97"/>
                    <a:gd name="T154" fmla="+- 0 8002 7895"/>
                    <a:gd name="T155" fmla="*/ 8002 h 124"/>
                    <a:gd name="T156" fmla="+- 0 7137 7137"/>
                    <a:gd name="T157" fmla="*/ T156 w 97"/>
                    <a:gd name="T158" fmla="+- 0 7978 7895"/>
                    <a:gd name="T159" fmla="*/ 7978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</a:cxnLst>
                  <a:rect l="0" t="0" r="r" b="b"/>
                  <a:pathLst>
                    <a:path w="97" h="124">
                      <a:moveTo>
                        <a:pt x="0" y="83"/>
                      </a:moveTo>
                      <a:lnTo>
                        <a:pt x="24" y="81"/>
                      </a:lnTo>
                      <a:lnTo>
                        <a:pt x="25" y="89"/>
                      </a:lnTo>
                      <a:lnTo>
                        <a:pt x="28" y="95"/>
                      </a:lnTo>
                      <a:lnTo>
                        <a:pt x="32" y="98"/>
                      </a:lnTo>
                      <a:lnTo>
                        <a:pt x="37" y="102"/>
                      </a:lnTo>
                      <a:lnTo>
                        <a:pt x="42" y="104"/>
                      </a:lnTo>
                      <a:lnTo>
                        <a:pt x="50" y="104"/>
                      </a:lnTo>
                      <a:lnTo>
                        <a:pt x="58" y="104"/>
                      </a:lnTo>
                      <a:lnTo>
                        <a:pt x="63" y="102"/>
                      </a:lnTo>
                      <a:lnTo>
                        <a:pt x="67" y="99"/>
                      </a:lnTo>
                      <a:lnTo>
                        <a:pt x="71" y="96"/>
                      </a:lnTo>
                      <a:lnTo>
                        <a:pt x="73" y="92"/>
                      </a:lnTo>
                      <a:lnTo>
                        <a:pt x="73" y="87"/>
                      </a:lnTo>
                      <a:lnTo>
                        <a:pt x="73" y="84"/>
                      </a:lnTo>
                      <a:lnTo>
                        <a:pt x="72" y="82"/>
                      </a:lnTo>
                      <a:lnTo>
                        <a:pt x="71" y="80"/>
                      </a:lnTo>
                      <a:lnTo>
                        <a:pt x="69" y="78"/>
                      </a:lnTo>
                      <a:lnTo>
                        <a:pt x="66" y="76"/>
                      </a:lnTo>
                      <a:lnTo>
                        <a:pt x="62" y="75"/>
                      </a:lnTo>
                      <a:lnTo>
                        <a:pt x="59" y="74"/>
                      </a:lnTo>
                      <a:lnTo>
                        <a:pt x="53" y="72"/>
                      </a:lnTo>
                      <a:lnTo>
                        <a:pt x="43" y="70"/>
                      </a:lnTo>
                      <a:lnTo>
                        <a:pt x="30" y="66"/>
                      </a:lnTo>
                      <a:lnTo>
                        <a:pt x="21" y="62"/>
                      </a:lnTo>
                      <a:lnTo>
                        <a:pt x="15" y="58"/>
                      </a:lnTo>
                      <a:lnTo>
                        <a:pt x="8" y="51"/>
                      </a:lnTo>
                      <a:lnTo>
                        <a:pt x="4" y="43"/>
                      </a:lnTo>
                      <a:lnTo>
                        <a:pt x="4" y="34"/>
                      </a:lnTo>
                      <a:lnTo>
                        <a:pt x="4" y="28"/>
                      </a:lnTo>
                      <a:lnTo>
                        <a:pt x="6" y="22"/>
                      </a:lnTo>
                      <a:lnTo>
                        <a:pt x="10" y="17"/>
                      </a:lnTo>
                      <a:lnTo>
                        <a:pt x="13" y="11"/>
                      </a:lnTo>
                      <a:lnTo>
                        <a:pt x="18" y="7"/>
                      </a:lnTo>
                      <a:lnTo>
                        <a:pt x="25" y="4"/>
                      </a:lnTo>
                      <a:lnTo>
                        <a:pt x="31" y="2"/>
                      </a:lnTo>
                      <a:lnTo>
                        <a:pt x="39" y="0"/>
                      </a:lnTo>
                      <a:lnTo>
                        <a:pt x="48" y="0"/>
                      </a:lnTo>
                      <a:lnTo>
                        <a:pt x="63" y="0"/>
                      </a:lnTo>
                      <a:lnTo>
                        <a:pt x="74" y="4"/>
                      </a:lnTo>
                      <a:lnTo>
                        <a:pt x="82" y="10"/>
                      </a:lnTo>
                      <a:lnTo>
                        <a:pt x="90" y="17"/>
                      </a:lnTo>
                      <a:lnTo>
                        <a:pt x="94" y="26"/>
                      </a:lnTo>
                      <a:lnTo>
                        <a:pt x="94" y="37"/>
                      </a:lnTo>
                      <a:lnTo>
                        <a:pt x="70" y="38"/>
                      </a:lnTo>
                      <a:lnTo>
                        <a:pt x="69" y="31"/>
                      </a:lnTo>
                      <a:lnTo>
                        <a:pt x="67" y="27"/>
                      </a:lnTo>
                      <a:lnTo>
                        <a:pt x="63" y="24"/>
                      </a:lnTo>
                      <a:lnTo>
                        <a:pt x="60" y="22"/>
                      </a:lnTo>
                      <a:lnTo>
                        <a:pt x="55" y="20"/>
                      </a:lnTo>
                      <a:lnTo>
                        <a:pt x="48" y="20"/>
                      </a:lnTo>
                      <a:lnTo>
                        <a:pt x="41" y="20"/>
                      </a:lnTo>
                      <a:lnTo>
                        <a:pt x="35" y="22"/>
                      </a:lnTo>
                      <a:lnTo>
                        <a:pt x="31" y="25"/>
                      </a:lnTo>
                      <a:lnTo>
                        <a:pt x="29" y="26"/>
                      </a:lnTo>
                      <a:lnTo>
                        <a:pt x="28" y="29"/>
                      </a:lnTo>
                      <a:lnTo>
                        <a:pt x="28" y="32"/>
                      </a:lnTo>
                      <a:lnTo>
                        <a:pt x="28" y="35"/>
                      </a:lnTo>
                      <a:lnTo>
                        <a:pt x="29" y="37"/>
                      </a:lnTo>
                      <a:lnTo>
                        <a:pt x="31" y="39"/>
                      </a:lnTo>
                      <a:lnTo>
                        <a:pt x="34" y="42"/>
                      </a:lnTo>
                      <a:lnTo>
                        <a:pt x="42" y="45"/>
                      </a:lnTo>
                      <a:lnTo>
                        <a:pt x="96" y="73"/>
                      </a:lnTo>
                      <a:lnTo>
                        <a:pt x="97" y="80"/>
                      </a:lnTo>
                      <a:lnTo>
                        <a:pt x="97" y="87"/>
                      </a:lnTo>
                      <a:lnTo>
                        <a:pt x="97" y="94"/>
                      </a:lnTo>
                      <a:lnTo>
                        <a:pt x="96" y="101"/>
                      </a:lnTo>
                      <a:lnTo>
                        <a:pt x="92" y="106"/>
                      </a:lnTo>
                      <a:lnTo>
                        <a:pt x="88" y="112"/>
                      </a:lnTo>
                      <a:lnTo>
                        <a:pt x="83" y="117"/>
                      </a:lnTo>
                      <a:lnTo>
                        <a:pt x="76" y="120"/>
                      </a:lnTo>
                      <a:lnTo>
                        <a:pt x="69" y="123"/>
                      </a:lnTo>
                      <a:lnTo>
                        <a:pt x="60" y="124"/>
                      </a:lnTo>
                      <a:lnTo>
                        <a:pt x="49" y="124"/>
                      </a:lnTo>
                      <a:lnTo>
                        <a:pt x="34" y="124"/>
                      </a:lnTo>
                      <a:lnTo>
                        <a:pt x="23" y="121"/>
                      </a:lnTo>
                      <a:lnTo>
                        <a:pt x="15" y="114"/>
                      </a:lnTo>
                      <a:lnTo>
                        <a:pt x="6" y="107"/>
                      </a:lnTo>
                      <a:lnTo>
                        <a:pt x="2" y="97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19" name="Group 420"/>
              <p:cNvGrpSpPr>
                <a:grpSpLocks/>
              </p:cNvGrpSpPr>
              <p:nvPr/>
            </p:nvGrpSpPr>
            <p:grpSpPr bwMode="auto">
              <a:xfrm>
                <a:off x="7260" y="7897"/>
                <a:ext cx="82" cy="120"/>
                <a:chOff x="7260" y="7897"/>
                <a:chExt cx="82" cy="120"/>
              </a:xfrm>
            </p:grpSpPr>
            <p:sp>
              <p:nvSpPr>
                <p:cNvPr id="1928" name="Freeform 421"/>
                <p:cNvSpPr>
                  <a:spLocks/>
                </p:cNvSpPr>
                <p:nvPr/>
              </p:nvSpPr>
              <p:spPr bwMode="auto">
                <a:xfrm>
                  <a:off x="7260" y="7897"/>
                  <a:ext cx="82" cy="120"/>
                </a:xfrm>
                <a:custGeom>
                  <a:avLst/>
                  <a:gdLst>
                    <a:gd name="T0" fmla="+- 0 7260 7260"/>
                    <a:gd name="T1" fmla="*/ T0 w 82"/>
                    <a:gd name="T2" fmla="+- 0 8017 7897"/>
                    <a:gd name="T3" fmla="*/ 8017 h 120"/>
                    <a:gd name="T4" fmla="+- 0 7260 7260"/>
                    <a:gd name="T5" fmla="*/ T4 w 82"/>
                    <a:gd name="T6" fmla="+- 0 7897 7897"/>
                    <a:gd name="T7" fmla="*/ 7897 h 120"/>
                    <a:gd name="T8" fmla="+- 0 7342 7260"/>
                    <a:gd name="T9" fmla="*/ T8 w 82"/>
                    <a:gd name="T10" fmla="+- 0 7897 7897"/>
                    <a:gd name="T11" fmla="*/ 7897 h 120"/>
                    <a:gd name="T12" fmla="+- 0 7342 7260"/>
                    <a:gd name="T13" fmla="*/ T12 w 82"/>
                    <a:gd name="T14" fmla="+- 0 7918 7897"/>
                    <a:gd name="T15" fmla="*/ 7918 h 120"/>
                    <a:gd name="T16" fmla="+- 0 7284 7260"/>
                    <a:gd name="T17" fmla="*/ T16 w 82"/>
                    <a:gd name="T18" fmla="+- 0 7918 7897"/>
                    <a:gd name="T19" fmla="*/ 7918 h 120"/>
                    <a:gd name="T20" fmla="+- 0 7284 7260"/>
                    <a:gd name="T21" fmla="*/ T20 w 82"/>
                    <a:gd name="T22" fmla="+- 0 7946 7897"/>
                    <a:gd name="T23" fmla="*/ 7946 h 120"/>
                    <a:gd name="T24" fmla="+- 0 7334 7260"/>
                    <a:gd name="T25" fmla="*/ T24 w 82"/>
                    <a:gd name="T26" fmla="+- 0 7946 7897"/>
                    <a:gd name="T27" fmla="*/ 7946 h 120"/>
                    <a:gd name="T28" fmla="+- 0 7334 7260"/>
                    <a:gd name="T29" fmla="*/ T28 w 82"/>
                    <a:gd name="T30" fmla="+- 0 7966 7897"/>
                    <a:gd name="T31" fmla="*/ 7966 h 120"/>
                    <a:gd name="T32" fmla="+- 0 7284 7260"/>
                    <a:gd name="T33" fmla="*/ T32 w 82"/>
                    <a:gd name="T34" fmla="+- 0 7966 7897"/>
                    <a:gd name="T35" fmla="*/ 7966 h 120"/>
                    <a:gd name="T36" fmla="+- 0 7284 7260"/>
                    <a:gd name="T37" fmla="*/ T36 w 82"/>
                    <a:gd name="T38" fmla="+- 0 8017 7897"/>
                    <a:gd name="T39" fmla="*/ 8017 h 120"/>
                    <a:gd name="T40" fmla="+- 0 7260 7260"/>
                    <a:gd name="T41" fmla="*/ T40 w 82"/>
                    <a:gd name="T42" fmla="+- 0 8017 7897"/>
                    <a:gd name="T43" fmla="*/ 801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82" h="120">
                      <a:moveTo>
                        <a:pt x="0" y="120"/>
                      </a:moveTo>
                      <a:lnTo>
                        <a:pt x="0" y="0"/>
                      </a:lnTo>
                      <a:lnTo>
                        <a:pt x="82" y="0"/>
                      </a:lnTo>
                      <a:lnTo>
                        <a:pt x="82" y="21"/>
                      </a:lnTo>
                      <a:lnTo>
                        <a:pt x="24" y="21"/>
                      </a:lnTo>
                      <a:lnTo>
                        <a:pt x="24" y="49"/>
                      </a:lnTo>
                      <a:lnTo>
                        <a:pt x="74" y="49"/>
                      </a:lnTo>
                      <a:lnTo>
                        <a:pt x="74" y="69"/>
                      </a:lnTo>
                      <a:lnTo>
                        <a:pt x="24" y="69"/>
                      </a:lnTo>
                      <a:lnTo>
                        <a:pt x="24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20" name="Group 422"/>
              <p:cNvGrpSpPr>
                <a:grpSpLocks/>
              </p:cNvGrpSpPr>
              <p:nvPr/>
            </p:nvGrpSpPr>
            <p:grpSpPr bwMode="auto">
              <a:xfrm>
                <a:off x="7136" y="7895"/>
                <a:ext cx="97" cy="124"/>
                <a:chOff x="7136" y="7895"/>
                <a:chExt cx="97" cy="124"/>
              </a:xfrm>
            </p:grpSpPr>
            <p:sp>
              <p:nvSpPr>
                <p:cNvPr id="1925" name="Freeform 423"/>
                <p:cNvSpPr>
                  <a:spLocks/>
                </p:cNvSpPr>
                <p:nvPr/>
              </p:nvSpPr>
              <p:spPr bwMode="auto">
                <a:xfrm>
                  <a:off x="7136" y="7895"/>
                  <a:ext cx="97" cy="124"/>
                </a:xfrm>
                <a:custGeom>
                  <a:avLst/>
                  <a:gdLst>
                    <a:gd name="T0" fmla="+- 0 7160 7136"/>
                    <a:gd name="T1" fmla="*/ T0 w 97"/>
                    <a:gd name="T2" fmla="+- 0 7975 7895"/>
                    <a:gd name="T3" fmla="*/ 7975 h 124"/>
                    <a:gd name="T4" fmla="+- 0 7136 7136"/>
                    <a:gd name="T5" fmla="*/ T4 w 97"/>
                    <a:gd name="T6" fmla="+- 0 7978 7895"/>
                    <a:gd name="T7" fmla="*/ 7978 h 124"/>
                    <a:gd name="T8" fmla="+- 0 7138 7136"/>
                    <a:gd name="T9" fmla="*/ T8 w 97"/>
                    <a:gd name="T10" fmla="+- 0 7991 7895"/>
                    <a:gd name="T11" fmla="*/ 7991 h 124"/>
                    <a:gd name="T12" fmla="+- 0 7143 7136"/>
                    <a:gd name="T13" fmla="*/ T12 w 97"/>
                    <a:gd name="T14" fmla="+- 0 8001 7895"/>
                    <a:gd name="T15" fmla="*/ 8001 h 124"/>
                    <a:gd name="T16" fmla="+- 0 7159 7136"/>
                    <a:gd name="T17" fmla="*/ T16 w 97"/>
                    <a:gd name="T18" fmla="+- 0 8015 7895"/>
                    <a:gd name="T19" fmla="*/ 8015 h 124"/>
                    <a:gd name="T20" fmla="+- 0 7171 7136"/>
                    <a:gd name="T21" fmla="*/ T20 w 97"/>
                    <a:gd name="T22" fmla="+- 0 8019 7895"/>
                    <a:gd name="T23" fmla="*/ 8019 h 124"/>
                    <a:gd name="T24" fmla="+- 0 7196 7136"/>
                    <a:gd name="T25" fmla="*/ T24 w 97"/>
                    <a:gd name="T26" fmla="+- 0 8019 7895"/>
                    <a:gd name="T27" fmla="*/ 8019 h 124"/>
                    <a:gd name="T28" fmla="+- 0 7205 7136"/>
                    <a:gd name="T29" fmla="*/ T28 w 97"/>
                    <a:gd name="T30" fmla="+- 0 8017 7895"/>
                    <a:gd name="T31" fmla="*/ 8017 h 124"/>
                    <a:gd name="T32" fmla="+- 0 7219 7136"/>
                    <a:gd name="T33" fmla="*/ T32 w 97"/>
                    <a:gd name="T34" fmla="+- 0 8011 7895"/>
                    <a:gd name="T35" fmla="*/ 8011 h 124"/>
                    <a:gd name="T36" fmla="+- 0 7224 7136"/>
                    <a:gd name="T37" fmla="*/ T36 w 97"/>
                    <a:gd name="T38" fmla="+- 0 8007 7895"/>
                    <a:gd name="T39" fmla="*/ 8007 h 124"/>
                    <a:gd name="T40" fmla="+- 0 7230 7136"/>
                    <a:gd name="T41" fmla="*/ T40 w 97"/>
                    <a:gd name="T42" fmla="+- 0 7998 7895"/>
                    <a:gd name="T43" fmla="*/ 7998 h 124"/>
                    <a:gd name="T44" fmla="+- 0 7179 7136"/>
                    <a:gd name="T45" fmla="*/ T44 w 97"/>
                    <a:gd name="T46" fmla="+- 0 7998 7895"/>
                    <a:gd name="T47" fmla="*/ 7998 h 124"/>
                    <a:gd name="T48" fmla="+- 0 7173 7136"/>
                    <a:gd name="T49" fmla="*/ T48 w 97"/>
                    <a:gd name="T50" fmla="+- 0 7996 7895"/>
                    <a:gd name="T51" fmla="*/ 7996 h 124"/>
                    <a:gd name="T52" fmla="+- 0 7164 7136"/>
                    <a:gd name="T53" fmla="*/ T52 w 97"/>
                    <a:gd name="T54" fmla="+- 0 7989 7895"/>
                    <a:gd name="T55" fmla="*/ 7989 h 124"/>
                    <a:gd name="T56" fmla="+- 0 7161 7136"/>
                    <a:gd name="T57" fmla="*/ T56 w 97"/>
                    <a:gd name="T58" fmla="+- 0 7983 7895"/>
                    <a:gd name="T59" fmla="*/ 7983 h 124"/>
                    <a:gd name="T60" fmla="+- 0 7160 7136"/>
                    <a:gd name="T61" fmla="*/ T60 w 97"/>
                    <a:gd name="T62" fmla="+- 0 7975 7895"/>
                    <a:gd name="T63" fmla="*/ 7975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97" h="124">
                      <a:moveTo>
                        <a:pt x="24" y="80"/>
                      </a:moveTo>
                      <a:lnTo>
                        <a:pt x="0" y="83"/>
                      </a:lnTo>
                      <a:lnTo>
                        <a:pt x="2" y="96"/>
                      </a:lnTo>
                      <a:lnTo>
                        <a:pt x="7" y="106"/>
                      </a:lnTo>
                      <a:lnTo>
                        <a:pt x="23" y="120"/>
                      </a:lnTo>
                      <a:lnTo>
                        <a:pt x="35" y="124"/>
                      </a:lnTo>
                      <a:lnTo>
                        <a:pt x="60" y="124"/>
                      </a:lnTo>
                      <a:lnTo>
                        <a:pt x="69" y="122"/>
                      </a:lnTo>
                      <a:lnTo>
                        <a:pt x="83" y="116"/>
                      </a:lnTo>
                      <a:lnTo>
                        <a:pt x="88" y="112"/>
                      </a:lnTo>
                      <a:lnTo>
                        <a:pt x="94" y="103"/>
                      </a:lnTo>
                      <a:lnTo>
                        <a:pt x="43" y="103"/>
                      </a:lnTo>
                      <a:lnTo>
                        <a:pt x="37" y="101"/>
                      </a:lnTo>
                      <a:lnTo>
                        <a:pt x="28" y="94"/>
                      </a:lnTo>
                      <a:lnTo>
                        <a:pt x="25" y="88"/>
                      </a:lnTo>
                      <a:lnTo>
                        <a:pt x="24" y="8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26" name="Freeform 424"/>
                <p:cNvSpPr>
                  <a:spLocks/>
                </p:cNvSpPr>
                <p:nvPr/>
              </p:nvSpPr>
              <p:spPr bwMode="auto">
                <a:xfrm>
                  <a:off x="7136" y="7895"/>
                  <a:ext cx="97" cy="124"/>
                </a:xfrm>
                <a:custGeom>
                  <a:avLst/>
                  <a:gdLst>
                    <a:gd name="T0" fmla="+- 0 7200 7136"/>
                    <a:gd name="T1" fmla="*/ T0 w 97"/>
                    <a:gd name="T2" fmla="+- 0 7895 7895"/>
                    <a:gd name="T3" fmla="*/ 7895 h 124"/>
                    <a:gd name="T4" fmla="+- 0 7175 7136"/>
                    <a:gd name="T5" fmla="*/ T4 w 97"/>
                    <a:gd name="T6" fmla="+- 0 7895 7895"/>
                    <a:gd name="T7" fmla="*/ 7895 h 124"/>
                    <a:gd name="T8" fmla="+- 0 7167 7136"/>
                    <a:gd name="T9" fmla="*/ T8 w 97"/>
                    <a:gd name="T10" fmla="+- 0 7896 7895"/>
                    <a:gd name="T11" fmla="*/ 7896 h 124"/>
                    <a:gd name="T12" fmla="+- 0 7141 7136"/>
                    <a:gd name="T13" fmla="*/ T12 w 97"/>
                    <a:gd name="T14" fmla="+- 0 7938 7895"/>
                    <a:gd name="T15" fmla="*/ 7938 h 124"/>
                    <a:gd name="T16" fmla="+- 0 7144 7136"/>
                    <a:gd name="T17" fmla="*/ T16 w 97"/>
                    <a:gd name="T18" fmla="+- 0 7946 7895"/>
                    <a:gd name="T19" fmla="*/ 7946 h 124"/>
                    <a:gd name="T20" fmla="+- 0 7157 7136"/>
                    <a:gd name="T21" fmla="*/ T20 w 97"/>
                    <a:gd name="T22" fmla="+- 0 7957 7895"/>
                    <a:gd name="T23" fmla="*/ 7957 h 124"/>
                    <a:gd name="T24" fmla="+- 0 7166 7136"/>
                    <a:gd name="T25" fmla="*/ T24 w 97"/>
                    <a:gd name="T26" fmla="+- 0 7961 7895"/>
                    <a:gd name="T27" fmla="*/ 7961 h 124"/>
                    <a:gd name="T28" fmla="+- 0 7189 7136"/>
                    <a:gd name="T29" fmla="*/ T28 w 97"/>
                    <a:gd name="T30" fmla="+- 0 7967 7895"/>
                    <a:gd name="T31" fmla="*/ 7967 h 124"/>
                    <a:gd name="T32" fmla="+- 0 7196 7136"/>
                    <a:gd name="T33" fmla="*/ T32 w 97"/>
                    <a:gd name="T34" fmla="+- 0 7968 7895"/>
                    <a:gd name="T35" fmla="*/ 7968 h 124"/>
                    <a:gd name="T36" fmla="+- 0 7203 7136"/>
                    <a:gd name="T37" fmla="*/ T36 w 97"/>
                    <a:gd name="T38" fmla="+- 0 7971 7895"/>
                    <a:gd name="T39" fmla="*/ 7971 h 124"/>
                    <a:gd name="T40" fmla="+- 0 7206 7136"/>
                    <a:gd name="T41" fmla="*/ T40 w 97"/>
                    <a:gd name="T42" fmla="+- 0 7973 7895"/>
                    <a:gd name="T43" fmla="*/ 7973 h 124"/>
                    <a:gd name="T44" fmla="+- 0 7207 7136"/>
                    <a:gd name="T45" fmla="*/ T44 w 97"/>
                    <a:gd name="T46" fmla="+- 0 7975 7895"/>
                    <a:gd name="T47" fmla="*/ 7975 h 124"/>
                    <a:gd name="T48" fmla="+- 0 7209 7136"/>
                    <a:gd name="T49" fmla="*/ T48 w 97"/>
                    <a:gd name="T50" fmla="+- 0 7977 7895"/>
                    <a:gd name="T51" fmla="*/ 7977 h 124"/>
                    <a:gd name="T52" fmla="+- 0 7210 7136"/>
                    <a:gd name="T53" fmla="*/ T52 w 97"/>
                    <a:gd name="T54" fmla="+- 0 7979 7895"/>
                    <a:gd name="T55" fmla="*/ 7979 h 124"/>
                    <a:gd name="T56" fmla="+- 0 7210 7136"/>
                    <a:gd name="T57" fmla="*/ T56 w 97"/>
                    <a:gd name="T58" fmla="+- 0 7986 7895"/>
                    <a:gd name="T59" fmla="*/ 7986 h 124"/>
                    <a:gd name="T60" fmla="+- 0 7208 7136"/>
                    <a:gd name="T61" fmla="*/ T60 w 97"/>
                    <a:gd name="T62" fmla="+- 0 7990 7895"/>
                    <a:gd name="T63" fmla="*/ 7990 h 124"/>
                    <a:gd name="T64" fmla="+- 0 7204 7136"/>
                    <a:gd name="T65" fmla="*/ T64 w 97"/>
                    <a:gd name="T66" fmla="+- 0 7993 7895"/>
                    <a:gd name="T67" fmla="*/ 7993 h 124"/>
                    <a:gd name="T68" fmla="+- 0 7200 7136"/>
                    <a:gd name="T69" fmla="*/ T68 w 97"/>
                    <a:gd name="T70" fmla="+- 0 7997 7895"/>
                    <a:gd name="T71" fmla="*/ 7997 h 124"/>
                    <a:gd name="T72" fmla="+- 0 7194 7136"/>
                    <a:gd name="T73" fmla="*/ T72 w 97"/>
                    <a:gd name="T74" fmla="+- 0 7998 7895"/>
                    <a:gd name="T75" fmla="*/ 7998 h 124"/>
                    <a:gd name="T76" fmla="+- 0 7230 7136"/>
                    <a:gd name="T77" fmla="*/ T76 w 97"/>
                    <a:gd name="T78" fmla="+- 0 7998 7895"/>
                    <a:gd name="T79" fmla="*/ 7998 h 124"/>
                    <a:gd name="T80" fmla="+- 0 7232 7136"/>
                    <a:gd name="T81" fmla="*/ T80 w 97"/>
                    <a:gd name="T82" fmla="+- 0 7995 7895"/>
                    <a:gd name="T83" fmla="*/ 7995 h 124"/>
                    <a:gd name="T84" fmla="+- 0 7234 7136"/>
                    <a:gd name="T85" fmla="*/ T84 w 97"/>
                    <a:gd name="T86" fmla="+- 0 7989 7895"/>
                    <a:gd name="T87" fmla="*/ 7989 h 124"/>
                    <a:gd name="T88" fmla="+- 0 7234 7136"/>
                    <a:gd name="T89" fmla="*/ T88 w 97"/>
                    <a:gd name="T90" fmla="+- 0 7974 7895"/>
                    <a:gd name="T91" fmla="*/ 7974 h 124"/>
                    <a:gd name="T92" fmla="+- 0 7232 7136"/>
                    <a:gd name="T93" fmla="*/ T92 w 97"/>
                    <a:gd name="T94" fmla="+- 0 7968 7895"/>
                    <a:gd name="T95" fmla="*/ 7968 h 124"/>
                    <a:gd name="T96" fmla="+- 0 7178 7136"/>
                    <a:gd name="T97" fmla="*/ T96 w 97"/>
                    <a:gd name="T98" fmla="+- 0 7939 7895"/>
                    <a:gd name="T99" fmla="*/ 7939 h 124"/>
                    <a:gd name="T100" fmla="+- 0 7171 7136"/>
                    <a:gd name="T101" fmla="*/ T100 w 97"/>
                    <a:gd name="T102" fmla="+- 0 7936 7895"/>
                    <a:gd name="T103" fmla="*/ 7936 h 124"/>
                    <a:gd name="T104" fmla="+- 0 7165 7136"/>
                    <a:gd name="T105" fmla="*/ T104 w 97"/>
                    <a:gd name="T106" fmla="+- 0 7932 7895"/>
                    <a:gd name="T107" fmla="*/ 7932 h 124"/>
                    <a:gd name="T108" fmla="+- 0 7164 7136"/>
                    <a:gd name="T109" fmla="*/ T108 w 97"/>
                    <a:gd name="T110" fmla="+- 0 7929 7895"/>
                    <a:gd name="T111" fmla="*/ 7929 h 124"/>
                    <a:gd name="T112" fmla="+- 0 7164 7136"/>
                    <a:gd name="T113" fmla="*/ T112 w 97"/>
                    <a:gd name="T114" fmla="+- 0 7923 7895"/>
                    <a:gd name="T115" fmla="*/ 7923 h 124"/>
                    <a:gd name="T116" fmla="+- 0 7165 7136"/>
                    <a:gd name="T117" fmla="*/ T116 w 97"/>
                    <a:gd name="T118" fmla="+- 0 7921 7895"/>
                    <a:gd name="T119" fmla="*/ 7921 h 124"/>
                    <a:gd name="T120" fmla="+- 0 7172 7136"/>
                    <a:gd name="T121" fmla="*/ T120 w 97"/>
                    <a:gd name="T122" fmla="+- 0 7916 7895"/>
                    <a:gd name="T123" fmla="*/ 7916 h 124"/>
                    <a:gd name="T124" fmla="+- 0 7177 7136"/>
                    <a:gd name="T125" fmla="*/ T124 w 97"/>
                    <a:gd name="T126" fmla="+- 0 7915 7895"/>
                    <a:gd name="T127" fmla="*/ 7915 h 124"/>
                    <a:gd name="T128" fmla="+- 0 7228 7136"/>
                    <a:gd name="T129" fmla="*/ T128 w 97"/>
                    <a:gd name="T130" fmla="+- 0 7915 7895"/>
                    <a:gd name="T131" fmla="*/ 7915 h 124"/>
                    <a:gd name="T132" fmla="+- 0 7226 7136"/>
                    <a:gd name="T133" fmla="*/ T132 w 97"/>
                    <a:gd name="T134" fmla="+- 0 7911 7895"/>
                    <a:gd name="T135" fmla="*/ 7911 h 124"/>
                    <a:gd name="T136" fmla="+- 0 7211 7136"/>
                    <a:gd name="T137" fmla="*/ T136 w 97"/>
                    <a:gd name="T138" fmla="+- 0 7898 7895"/>
                    <a:gd name="T139" fmla="*/ 7898 h 124"/>
                    <a:gd name="T140" fmla="+- 0 7200 7136"/>
                    <a:gd name="T141" fmla="*/ T140 w 97"/>
                    <a:gd name="T142" fmla="+- 0 7895 7895"/>
                    <a:gd name="T143" fmla="*/ 7895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</a:cxnLst>
                  <a:rect l="0" t="0" r="r" b="b"/>
                  <a:pathLst>
                    <a:path w="97" h="124">
                      <a:moveTo>
                        <a:pt x="64" y="0"/>
                      </a:moveTo>
                      <a:lnTo>
                        <a:pt x="39" y="0"/>
                      </a:lnTo>
                      <a:lnTo>
                        <a:pt x="31" y="1"/>
                      </a:lnTo>
                      <a:lnTo>
                        <a:pt x="5" y="43"/>
                      </a:lnTo>
                      <a:lnTo>
                        <a:pt x="8" y="51"/>
                      </a:lnTo>
                      <a:lnTo>
                        <a:pt x="21" y="62"/>
                      </a:lnTo>
                      <a:lnTo>
                        <a:pt x="30" y="66"/>
                      </a:lnTo>
                      <a:lnTo>
                        <a:pt x="53" y="72"/>
                      </a:lnTo>
                      <a:lnTo>
                        <a:pt x="60" y="73"/>
                      </a:lnTo>
                      <a:lnTo>
                        <a:pt x="67" y="76"/>
                      </a:lnTo>
                      <a:lnTo>
                        <a:pt x="70" y="78"/>
                      </a:lnTo>
                      <a:lnTo>
                        <a:pt x="71" y="80"/>
                      </a:lnTo>
                      <a:lnTo>
                        <a:pt x="73" y="82"/>
                      </a:lnTo>
                      <a:lnTo>
                        <a:pt x="74" y="84"/>
                      </a:lnTo>
                      <a:lnTo>
                        <a:pt x="74" y="91"/>
                      </a:lnTo>
                      <a:lnTo>
                        <a:pt x="72" y="95"/>
                      </a:lnTo>
                      <a:lnTo>
                        <a:pt x="68" y="98"/>
                      </a:lnTo>
                      <a:lnTo>
                        <a:pt x="64" y="102"/>
                      </a:lnTo>
                      <a:lnTo>
                        <a:pt x="58" y="103"/>
                      </a:lnTo>
                      <a:lnTo>
                        <a:pt x="94" y="103"/>
                      </a:lnTo>
                      <a:lnTo>
                        <a:pt x="96" y="100"/>
                      </a:lnTo>
                      <a:lnTo>
                        <a:pt x="98" y="94"/>
                      </a:lnTo>
                      <a:lnTo>
                        <a:pt x="98" y="79"/>
                      </a:lnTo>
                      <a:lnTo>
                        <a:pt x="96" y="73"/>
                      </a:lnTo>
                      <a:lnTo>
                        <a:pt x="42" y="44"/>
                      </a:lnTo>
                      <a:lnTo>
                        <a:pt x="35" y="41"/>
                      </a:lnTo>
                      <a:lnTo>
                        <a:pt x="29" y="37"/>
                      </a:lnTo>
                      <a:lnTo>
                        <a:pt x="28" y="34"/>
                      </a:lnTo>
                      <a:lnTo>
                        <a:pt x="28" y="28"/>
                      </a:lnTo>
                      <a:lnTo>
                        <a:pt x="29" y="26"/>
                      </a:lnTo>
                      <a:lnTo>
                        <a:pt x="36" y="21"/>
                      </a:lnTo>
                      <a:lnTo>
                        <a:pt x="41" y="20"/>
                      </a:lnTo>
                      <a:lnTo>
                        <a:pt x="92" y="20"/>
                      </a:lnTo>
                      <a:lnTo>
                        <a:pt x="90" y="16"/>
                      </a:lnTo>
                      <a:lnTo>
                        <a:pt x="75" y="3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27" name="Freeform 425"/>
                <p:cNvSpPr>
                  <a:spLocks/>
                </p:cNvSpPr>
                <p:nvPr/>
              </p:nvSpPr>
              <p:spPr bwMode="auto">
                <a:xfrm>
                  <a:off x="7136" y="7895"/>
                  <a:ext cx="97" cy="124"/>
                </a:xfrm>
                <a:custGeom>
                  <a:avLst/>
                  <a:gdLst>
                    <a:gd name="T0" fmla="+- 0 7228 7136"/>
                    <a:gd name="T1" fmla="*/ T0 w 97"/>
                    <a:gd name="T2" fmla="+- 0 7915 7895"/>
                    <a:gd name="T3" fmla="*/ 7915 h 124"/>
                    <a:gd name="T4" fmla="+- 0 7191 7136"/>
                    <a:gd name="T5" fmla="*/ T4 w 97"/>
                    <a:gd name="T6" fmla="+- 0 7915 7895"/>
                    <a:gd name="T7" fmla="*/ 7915 h 124"/>
                    <a:gd name="T8" fmla="+- 0 7196 7136"/>
                    <a:gd name="T9" fmla="*/ T8 w 97"/>
                    <a:gd name="T10" fmla="+- 0 7916 7895"/>
                    <a:gd name="T11" fmla="*/ 7916 h 124"/>
                    <a:gd name="T12" fmla="+- 0 7203 7136"/>
                    <a:gd name="T13" fmla="*/ T12 w 97"/>
                    <a:gd name="T14" fmla="+- 0 7921 7895"/>
                    <a:gd name="T15" fmla="*/ 7921 h 124"/>
                    <a:gd name="T16" fmla="+- 0 7205 7136"/>
                    <a:gd name="T17" fmla="*/ T16 w 97"/>
                    <a:gd name="T18" fmla="+- 0 7926 7895"/>
                    <a:gd name="T19" fmla="*/ 7926 h 124"/>
                    <a:gd name="T20" fmla="+- 0 7206 7136"/>
                    <a:gd name="T21" fmla="*/ T20 w 97"/>
                    <a:gd name="T22" fmla="+- 0 7932 7895"/>
                    <a:gd name="T23" fmla="*/ 7932 h 124"/>
                    <a:gd name="T24" fmla="+- 0 7230 7136"/>
                    <a:gd name="T25" fmla="*/ T24 w 97"/>
                    <a:gd name="T26" fmla="+- 0 7931 7895"/>
                    <a:gd name="T27" fmla="*/ 7931 h 124"/>
                    <a:gd name="T28" fmla="+- 0 7230 7136"/>
                    <a:gd name="T29" fmla="*/ T28 w 97"/>
                    <a:gd name="T30" fmla="+- 0 7920 7895"/>
                    <a:gd name="T31" fmla="*/ 7920 h 124"/>
                    <a:gd name="T32" fmla="+- 0 7228 7136"/>
                    <a:gd name="T33" fmla="*/ T32 w 97"/>
                    <a:gd name="T34" fmla="+- 0 7915 7895"/>
                    <a:gd name="T35" fmla="*/ 7915 h 1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97" h="124">
                      <a:moveTo>
                        <a:pt x="92" y="20"/>
                      </a:moveTo>
                      <a:lnTo>
                        <a:pt x="55" y="20"/>
                      </a:lnTo>
                      <a:lnTo>
                        <a:pt x="60" y="21"/>
                      </a:lnTo>
                      <a:lnTo>
                        <a:pt x="67" y="26"/>
                      </a:lnTo>
                      <a:lnTo>
                        <a:pt x="69" y="31"/>
                      </a:lnTo>
                      <a:lnTo>
                        <a:pt x="70" y="37"/>
                      </a:lnTo>
                      <a:lnTo>
                        <a:pt x="94" y="36"/>
                      </a:lnTo>
                      <a:lnTo>
                        <a:pt x="94" y="25"/>
                      </a:lnTo>
                      <a:lnTo>
                        <a:pt x="92" y="2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21" name="Group 426"/>
              <p:cNvGrpSpPr>
                <a:grpSpLocks/>
              </p:cNvGrpSpPr>
              <p:nvPr/>
            </p:nvGrpSpPr>
            <p:grpSpPr bwMode="auto">
              <a:xfrm>
                <a:off x="7259" y="7897"/>
                <a:ext cx="82" cy="120"/>
                <a:chOff x="7259" y="7897"/>
                <a:chExt cx="82" cy="120"/>
              </a:xfrm>
            </p:grpSpPr>
            <p:sp>
              <p:nvSpPr>
                <p:cNvPr id="1924" name="Freeform 427"/>
                <p:cNvSpPr>
                  <a:spLocks/>
                </p:cNvSpPr>
                <p:nvPr/>
              </p:nvSpPr>
              <p:spPr bwMode="auto">
                <a:xfrm>
                  <a:off x="7259" y="7897"/>
                  <a:ext cx="82" cy="120"/>
                </a:xfrm>
                <a:custGeom>
                  <a:avLst/>
                  <a:gdLst>
                    <a:gd name="T0" fmla="+- 0 7341 7259"/>
                    <a:gd name="T1" fmla="*/ T0 w 82"/>
                    <a:gd name="T2" fmla="+- 0 7897 7897"/>
                    <a:gd name="T3" fmla="*/ 7897 h 120"/>
                    <a:gd name="T4" fmla="+- 0 7259 7259"/>
                    <a:gd name="T5" fmla="*/ T4 w 82"/>
                    <a:gd name="T6" fmla="+- 0 7897 7897"/>
                    <a:gd name="T7" fmla="*/ 7897 h 120"/>
                    <a:gd name="T8" fmla="+- 0 7259 7259"/>
                    <a:gd name="T9" fmla="*/ T8 w 82"/>
                    <a:gd name="T10" fmla="+- 0 8017 7897"/>
                    <a:gd name="T11" fmla="*/ 8017 h 120"/>
                    <a:gd name="T12" fmla="+- 0 7283 7259"/>
                    <a:gd name="T13" fmla="*/ T12 w 82"/>
                    <a:gd name="T14" fmla="+- 0 8017 7897"/>
                    <a:gd name="T15" fmla="*/ 8017 h 120"/>
                    <a:gd name="T16" fmla="+- 0 7283 7259"/>
                    <a:gd name="T17" fmla="*/ T16 w 82"/>
                    <a:gd name="T18" fmla="+- 0 7966 7897"/>
                    <a:gd name="T19" fmla="*/ 7966 h 120"/>
                    <a:gd name="T20" fmla="+- 0 7333 7259"/>
                    <a:gd name="T21" fmla="*/ T20 w 82"/>
                    <a:gd name="T22" fmla="+- 0 7966 7897"/>
                    <a:gd name="T23" fmla="*/ 7966 h 120"/>
                    <a:gd name="T24" fmla="+- 0 7333 7259"/>
                    <a:gd name="T25" fmla="*/ T24 w 82"/>
                    <a:gd name="T26" fmla="+- 0 7945 7897"/>
                    <a:gd name="T27" fmla="*/ 7945 h 120"/>
                    <a:gd name="T28" fmla="+- 0 7283 7259"/>
                    <a:gd name="T29" fmla="*/ T28 w 82"/>
                    <a:gd name="T30" fmla="+- 0 7945 7897"/>
                    <a:gd name="T31" fmla="*/ 7945 h 120"/>
                    <a:gd name="T32" fmla="+- 0 7283 7259"/>
                    <a:gd name="T33" fmla="*/ T32 w 82"/>
                    <a:gd name="T34" fmla="+- 0 7917 7897"/>
                    <a:gd name="T35" fmla="*/ 7917 h 120"/>
                    <a:gd name="T36" fmla="+- 0 7341 7259"/>
                    <a:gd name="T37" fmla="*/ T36 w 82"/>
                    <a:gd name="T38" fmla="+- 0 7917 7897"/>
                    <a:gd name="T39" fmla="*/ 7917 h 120"/>
                    <a:gd name="T40" fmla="+- 0 7341 7259"/>
                    <a:gd name="T41" fmla="*/ T40 w 82"/>
                    <a:gd name="T42" fmla="+- 0 7897 7897"/>
                    <a:gd name="T43" fmla="*/ 789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82" h="120">
                      <a:moveTo>
                        <a:pt x="82" y="0"/>
                      </a:moveTo>
                      <a:lnTo>
                        <a:pt x="0" y="0"/>
                      </a:lnTo>
                      <a:lnTo>
                        <a:pt x="0" y="120"/>
                      </a:lnTo>
                      <a:lnTo>
                        <a:pt x="24" y="120"/>
                      </a:lnTo>
                      <a:lnTo>
                        <a:pt x="24" y="69"/>
                      </a:lnTo>
                      <a:lnTo>
                        <a:pt x="74" y="69"/>
                      </a:lnTo>
                      <a:lnTo>
                        <a:pt x="74" y="48"/>
                      </a:lnTo>
                      <a:lnTo>
                        <a:pt x="24" y="48"/>
                      </a:lnTo>
                      <a:lnTo>
                        <a:pt x="24" y="20"/>
                      </a:lnTo>
                      <a:lnTo>
                        <a:pt x="82" y="20"/>
                      </a:lnTo>
                      <a:lnTo>
                        <a:pt x="82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452" name="Picture 428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0" y="7821"/>
                  <a:ext cx="479" cy="5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22" name="Group 429"/>
              <p:cNvGrpSpPr>
                <a:grpSpLocks/>
              </p:cNvGrpSpPr>
              <p:nvPr/>
            </p:nvGrpSpPr>
            <p:grpSpPr bwMode="auto">
              <a:xfrm>
                <a:off x="8696" y="9577"/>
                <a:ext cx="100" cy="120"/>
                <a:chOff x="8696" y="9577"/>
                <a:chExt cx="100" cy="120"/>
              </a:xfrm>
            </p:grpSpPr>
            <p:sp>
              <p:nvSpPr>
                <p:cNvPr id="1922" name="Freeform 430"/>
                <p:cNvSpPr>
                  <a:spLocks/>
                </p:cNvSpPr>
                <p:nvPr/>
              </p:nvSpPr>
              <p:spPr bwMode="auto">
                <a:xfrm>
                  <a:off x="8696" y="9577"/>
                  <a:ext cx="100" cy="120"/>
                </a:xfrm>
                <a:custGeom>
                  <a:avLst/>
                  <a:gdLst>
                    <a:gd name="T0" fmla="+- 0 8750 8696"/>
                    <a:gd name="T1" fmla="*/ T0 w 100"/>
                    <a:gd name="T2" fmla="+- 0 9577 9577"/>
                    <a:gd name="T3" fmla="*/ 9577 h 120"/>
                    <a:gd name="T4" fmla="+- 0 8696 8696"/>
                    <a:gd name="T5" fmla="*/ T4 w 100"/>
                    <a:gd name="T6" fmla="+- 0 9577 9577"/>
                    <a:gd name="T7" fmla="*/ 9577 h 120"/>
                    <a:gd name="T8" fmla="+- 0 8696 8696"/>
                    <a:gd name="T9" fmla="*/ T8 w 100"/>
                    <a:gd name="T10" fmla="+- 0 9696 9577"/>
                    <a:gd name="T11" fmla="*/ 9696 h 120"/>
                    <a:gd name="T12" fmla="+- 0 8751 8696"/>
                    <a:gd name="T13" fmla="*/ T12 w 100"/>
                    <a:gd name="T14" fmla="+- 0 9696 9577"/>
                    <a:gd name="T15" fmla="*/ 9696 h 120"/>
                    <a:gd name="T16" fmla="+- 0 8758 8696"/>
                    <a:gd name="T17" fmla="*/ T16 w 100"/>
                    <a:gd name="T18" fmla="+- 0 9696 9577"/>
                    <a:gd name="T19" fmla="*/ 9696 h 120"/>
                    <a:gd name="T20" fmla="+- 0 8770 8696"/>
                    <a:gd name="T21" fmla="*/ T20 w 100"/>
                    <a:gd name="T22" fmla="+- 0 9692 9577"/>
                    <a:gd name="T23" fmla="*/ 9692 h 120"/>
                    <a:gd name="T24" fmla="+- 0 8776 8696"/>
                    <a:gd name="T25" fmla="*/ T24 w 100"/>
                    <a:gd name="T26" fmla="+- 0 9688 9577"/>
                    <a:gd name="T27" fmla="*/ 9688 h 120"/>
                    <a:gd name="T28" fmla="+- 0 8780 8696"/>
                    <a:gd name="T29" fmla="*/ T28 w 100"/>
                    <a:gd name="T30" fmla="+- 0 9684 9577"/>
                    <a:gd name="T31" fmla="*/ 9684 h 120"/>
                    <a:gd name="T32" fmla="+- 0 8786 8696"/>
                    <a:gd name="T33" fmla="*/ T32 w 100"/>
                    <a:gd name="T34" fmla="+- 0 9679 9577"/>
                    <a:gd name="T35" fmla="*/ 9679 h 120"/>
                    <a:gd name="T36" fmla="+- 0 8787 8696"/>
                    <a:gd name="T37" fmla="*/ T36 w 100"/>
                    <a:gd name="T38" fmla="+- 0 9676 9577"/>
                    <a:gd name="T39" fmla="*/ 9676 h 120"/>
                    <a:gd name="T40" fmla="+- 0 8720 8696"/>
                    <a:gd name="T41" fmla="*/ T40 w 100"/>
                    <a:gd name="T42" fmla="+- 0 9676 9577"/>
                    <a:gd name="T43" fmla="*/ 9676 h 120"/>
                    <a:gd name="T44" fmla="+- 0 8720 8696"/>
                    <a:gd name="T45" fmla="*/ T44 w 100"/>
                    <a:gd name="T46" fmla="+- 0 9597 9577"/>
                    <a:gd name="T47" fmla="*/ 9597 h 120"/>
                    <a:gd name="T48" fmla="+- 0 8787 8696"/>
                    <a:gd name="T49" fmla="*/ T48 w 100"/>
                    <a:gd name="T50" fmla="+- 0 9597 9577"/>
                    <a:gd name="T51" fmla="*/ 9597 h 120"/>
                    <a:gd name="T52" fmla="+- 0 8786 8696"/>
                    <a:gd name="T53" fmla="*/ T52 w 100"/>
                    <a:gd name="T54" fmla="+- 0 9595 9577"/>
                    <a:gd name="T55" fmla="*/ 9595 h 120"/>
                    <a:gd name="T56" fmla="+- 0 8781 8696"/>
                    <a:gd name="T57" fmla="*/ T56 w 100"/>
                    <a:gd name="T58" fmla="+- 0 9590 9577"/>
                    <a:gd name="T59" fmla="*/ 9590 h 120"/>
                    <a:gd name="T60" fmla="+- 0 8776 8696"/>
                    <a:gd name="T61" fmla="*/ T60 w 100"/>
                    <a:gd name="T62" fmla="+- 0 9585 9577"/>
                    <a:gd name="T63" fmla="*/ 9585 h 120"/>
                    <a:gd name="T64" fmla="+- 0 8770 8696"/>
                    <a:gd name="T65" fmla="*/ T64 w 100"/>
                    <a:gd name="T66" fmla="+- 0 9581 9577"/>
                    <a:gd name="T67" fmla="*/ 9581 h 120"/>
                    <a:gd name="T68" fmla="+- 0 8758 8696"/>
                    <a:gd name="T69" fmla="*/ T68 w 100"/>
                    <a:gd name="T70" fmla="+- 0 9577 9577"/>
                    <a:gd name="T71" fmla="*/ 9577 h 120"/>
                    <a:gd name="T72" fmla="+- 0 8750 8696"/>
                    <a:gd name="T73" fmla="*/ T72 w 100"/>
                    <a:gd name="T74" fmla="+- 0 9577 9577"/>
                    <a:gd name="T75" fmla="*/ 957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</a:cxnLst>
                  <a:rect l="0" t="0" r="r" b="b"/>
                  <a:pathLst>
                    <a:path w="100" h="120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0" y="119"/>
                      </a:lnTo>
                      <a:lnTo>
                        <a:pt x="55" y="119"/>
                      </a:lnTo>
                      <a:lnTo>
                        <a:pt x="62" y="119"/>
                      </a:lnTo>
                      <a:lnTo>
                        <a:pt x="74" y="115"/>
                      </a:lnTo>
                      <a:lnTo>
                        <a:pt x="80" y="111"/>
                      </a:lnTo>
                      <a:lnTo>
                        <a:pt x="84" y="107"/>
                      </a:lnTo>
                      <a:lnTo>
                        <a:pt x="90" y="102"/>
                      </a:lnTo>
                      <a:lnTo>
                        <a:pt x="91" y="99"/>
                      </a:lnTo>
                      <a:lnTo>
                        <a:pt x="24" y="99"/>
                      </a:lnTo>
                      <a:lnTo>
                        <a:pt x="24" y="20"/>
                      </a:lnTo>
                      <a:lnTo>
                        <a:pt x="91" y="20"/>
                      </a:lnTo>
                      <a:lnTo>
                        <a:pt x="90" y="18"/>
                      </a:lnTo>
                      <a:lnTo>
                        <a:pt x="85" y="13"/>
                      </a:lnTo>
                      <a:lnTo>
                        <a:pt x="80" y="8"/>
                      </a:lnTo>
                      <a:lnTo>
                        <a:pt x="74" y="4"/>
                      </a:lnTo>
                      <a:lnTo>
                        <a:pt x="62" y="0"/>
                      </a:lnTo>
                      <a:lnTo>
                        <a:pt x="5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23" name="Freeform 431"/>
                <p:cNvSpPr>
                  <a:spLocks/>
                </p:cNvSpPr>
                <p:nvPr/>
              </p:nvSpPr>
              <p:spPr bwMode="auto">
                <a:xfrm>
                  <a:off x="8696" y="9577"/>
                  <a:ext cx="100" cy="120"/>
                </a:xfrm>
                <a:custGeom>
                  <a:avLst/>
                  <a:gdLst>
                    <a:gd name="T0" fmla="+- 0 8787 8696"/>
                    <a:gd name="T1" fmla="*/ T0 w 100"/>
                    <a:gd name="T2" fmla="+- 0 9597 9577"/>
                    <a:gd name="T3" fmla="*/ 9597 h 120"/>
                    <a:gd name="T4" fmla="+- 0 8741 8696"/>
                    <a:gd name="T5" fmla="*/ T4 w 100"/>
                    <a:gd name="T6" fmla="+- 0 9597 9577"/>
                    <a:gd name="T7" fmla="*/ 9597 h 120"/>
                    <a:gd name="T8" fmla="+- 0 8748 8696"/>
                    <a:gd name="T9" fmla="*/ T8 w 100"/>
                    <a:gd name="T10" fmla="+- 0 9597 9577"/>
                    <a:gd name="T11" fmla="*/ 9597 h 120"/>
                    <a:gd name="T12" fmla="+- 0 8751 8696"/>
                    <a:gd name="T13" fmla="*/ T12 w 100"/>
                    <a:gd name="T14" fmla="+- 0 9598 9577"/>
                    <a:gd name="T15" fmla="*/ 9598 h 120"/>
                    <a:gd name="T16" fmla="+- 0 8771 8696"/>
                    <a:gd name="T17" fmla="*/ T16 w 100"/>
                    <a:gd name="T18" fmla="+- 0 9626 9577"/>
                    <a:gd name="T19" fmla="*/ 9626 h 120"/>
                    <a:gd name="T20" fmla="+- 0 8771 8696"/>
                    <a:gd name="T21" fmla="*/ T20 w 100"/>
                    <a:gd name="T22" fmla="+- 0 9647 9577"/>
                    <a:gd name="T23" fmla="*/ 9647 h 120"/>
                    <a:gd name="T24" fmla="+- 0 8753 8696"/>
                    <a:gd name="T25" fmla="*/ T24 w 100"/>
                    <a:gd name="T26" fmla="+- 0 9675 9577"/>
                    <a:gd name="T27" fmla="*/ 9675 h 120"/>
                    <a:gd name="T28" fmla="+- 0 8750 8696"/>
                    <a:gd name="T29" fmla="*/ T28 w 100"/>
                    <a:gd name="T30" fmla="+- 0 9676 9577"/>
                    <a:gd name="T31" fmla="*/ 9676 h 120"/>
                    <a:gd name="T32" fmla="+- 0 8745 8696"/>
                    <a:gd name="T33" fmla="*/ T32 w 100"/>
                    <a:gd name="T34" fmla="+- 0 9676 9577"/>
                    <a:gd name="T35" fmla="*/ 9676 h 120"/>
                    <a:gd name="T36" fmla="+- 0 8787 8696"/>
                    <a:gd name="T37" fmla="*/ T36 w 100"/>
                    <a:gd name="T38" fmla="+- 0 9676 9577"/>
                    <a:gd name="T39" fmla="*/ 9676 h 120"/>
                    <a:gd name="T40" fmla="+- 0 8790 8696"/>
                    <a:gd name="T41" fmla="*/ T40 w 100"/>
                    <a:gd name="T42" fmla="+- 0 9672 9577"/>
                    <a:gd name="T43" fmla="*/ 9672 h 120"/>
                    <a:gd name="T44" fmla="+- 0 8795 8696"/>
                    <a:gd name="T45" fmla="*/ T44 w 100"/>
                    <a:gd name="T46" fmla="+- 0 9656 9577"/>
                    <a:gd name="T47" fmla="*/ 9656 h 120"/>
                    <a:gd name="T48" fmla="+- 0 8797 8696"/>
                    <a:gd name="T49" fmla="*/ T48 w 100"/>
                    <a:gd name="T50" fmla="+- 0 9647 9577"/>
                    <a:gd name="T51" fmla="*/ 9647 h 120"/>
                    <a:gd name="T52" fmla="+- 0 8797 8696"/>
                    <a:gd name="T53" fmla="*/ T52 w 100"/>
                    <a:gd name="T54" fmla="+- 0 9626 9577"/>
                    <a:gd name="T55" fmla="*/ 9626 h 120"/>
                    <a:gd name="T56" fmla="+- 0 8795 8696"/>
                    <a:gd name="T57" fmla="*/ T56 w 100"/>
                    <a:gd name="T58" fmla="+- 0 9617 9577"/>
                    <a:gd name="T59" fmla="*/ 9617 h 120"/>
                    <a:gd name="T60" fmla="+- 0 8793 8696"/>
                    <a:gd name="T61" fmla="*/ T60 w 100"/>
                    <a:gd name="T62" fmla="+- 0 9609 9577"/>
                    <a:gd name="T63" fmla="*/ 9609 h 120"/>
                    <a:gd name="T64" fmla="+- 0 8790 8696"/>
                    <a:gd name="T65" fmla="*/ T64 w 100"/>
                    <a:gd name="T66" fmla="+- 0 9602 9577"/>
                    <a:gd name="T67" fmla="*/ 9602 h 120"/>
                    <a:gd name="T68" fmla="+- 0 8787 8696"/>
                    <a:gd name="T69" fmla="*/ T68 w 100"/>
                    <a:gd name="T70" fmla="+- 0 9597 9577"/>
                    <a:gd name="T71" fmla="*/ 959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</a:cxnLst>
                  <a:rect l="0" t="0" r="r" b="b"/>
                  <a:pathLst>
                    <a:path w="100" h="120">
                      <a:moveTo>
                        <a:pt x="91" y="20"/>
                      </a:moveTo>
                      <a:lnTo>
                        <a:pt x="45" y="20"/>
                      </a:lnTo>
                      <a:lnTo>
                        <a:pt x="52" y="20"/>
                      </a:lnTo>
                      <a:lnTo>
                        <a:pt x="55" y="21"/>
                      </a:lnTo>
                      <a:lnTo>
                        <a:pt x="75" y="49"/>
                      </a:lnTo>
                      <a:lnTo>
                        <a:pt x="75" y="70"/>
                      </a:lnTo>
                      <a:lnTo>
                        <a:pt x="57" y="98"/>
                      </a:lnTo>
                      <a:lnTo>
                        <a:pt x="54" y="99"/>
                      </a:lnTo>
                      <a:lnTo>
                        <a:pt x="49" y="99"/>
                      </a:lnTo>
                      <a:lnTo>
                        <a:pt x="91" y="99"/>
                      </a:lnTo>
                      <a:lnTo>
                        <a:pt x="94" y="95"/>
                      </a:lnTo>
                      <a:lnTo>
                        <a:pt x="99" y="79"/>
                      </a:lnTo>
                      <a:lnTo>
                        <a:pt x="101" y="70"/>
                      </a:lnTo>
                      <a:lnTo>
                        <a:pt x="101" y="49"/>
                      </a:lnTo>
                      <a:lnTo>
                        <a:pt x="99" y="40"/>
                      </a:lnTo>
                      <a:lnTo>
                        <a:pt x="97" y="32"/>
                      </a:lnTo>
                      <a:lnTo>
                        <a:pt x="94" y="25"/>
                      </a:lnTo>
                      <a:lnTo>
                        <a:pt x="91" y="2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23" name="Group 432"/>
              <p:cNvGrpSpPr>
                <a:grpSpLocks/>
              </p:cNvGrpSpPr>
              <p:nvPr/>
            </p:nvGrpSpPr>
            <p:grpSpPr bwMode="auto">
              <a:xfrm>
                <a:off x="8822" y="9577"/>
                <a:ext cx="108" cy="120"/>
                <a:chOff x="8822" y="9577"/>
                <a:chExt cx="108" cy="120"/>
              </a:xfrm>
            </p:grpSpPr>
            <p:sp>
              <p:nvSpPr>
                <p:cNvPr id="1791" name="Freeform 433"/>
                <p:cNvSpPr>
                  <a:spLocks/>
                </p:cNvSpPr>
                <p:nvPr/>
              </p:nvSpPr>
              <p:spPr bwMode="auto">
                <a:xfrm>
                  <a:off x="8822" y="9577"/>
                  <a:ext cx="108" cy="120"/>
                </a:xfrm>
                <a:custGeom>
                  <a:avLst/>
                  <a:gdLst>
                    <a:gd name="T0" fmla="+- 0 8886 8822"/>
                    <a:gd name="T1" fmla="*/ T0 w 108"/>
                    <a:gd name="T2" fmla="+- 0 9577 9577"/>
                    <a:gd name="T3" fmla="*/ 9577 h 120"/>
                    <a:gd name="T4" fmla="+- 0 8822 8822"/>
                    <a:gd name="T5" fmla="*/ T4 w 108"/>
                    <a:gd name="T6" fmla="+- 0 9577 9577"/>
                    <a:gd name="T7" fmla="*/ 9577 h 120"/>
                    <a:gd name="T8" fmla="+- 0 8822 8822"/>
                    <a:gd name="T9" fmla="*/ T8 w 108"/>
                    <a:gd name="T10" fmla="+- 0 9696 9577"/>
                    <a:gd name="T11" fmla="*/ 9696 h 120"/>
                    <a:gd name="T12" fmla="+- 0 8846 8822"/>
                    <a:gd name="T13" fmla="*/ T12 w 108"/>
                    <a:gd name="T14" fmla="+- 0 9696 9577"/>
                    <a:gd name="T15" fmla="*/ 9696 h 120"/>
                    <a:gd name="T16" fmla="+- 0 8846 8822"/>
                    <a:gd name="T17" fmla="*/ T16 w 108"/>
                    <a:gd name="T18" fmla="+- 0 9646 9577"/>
                    <a:gd name="T19" fmla="*/ 9646 h 120"/>
                    <a:gd name="T20" fmla="+- 0 8893 8822"/>
                    <a:gd name="T21" fmla="*/ T20 w 108"/>
                    <a:gd name="T22" fmla="+- 0 9646 9577"/>
                    <a:gd name="T23" fmla="*/ 9646 h 120"/>
                    <a:gd name="T24" fmla="+- 0 8888 8822"/>
                    <a:gd name="T25" fmla="*/ T24 w 108"/>
                    <a:gd name="T26" fmla="+- 0 9643 9577"/>
                    <a:gd name="T27" fmla="*/ 9643 h 120"/>
                    <a:gd name="T28" fmla="+- 0 8899 8822"/>
                    <a:gd name="T29" fmla="*/ T28 w 108"/>
                    <a:gd name="T30" fmla="+- 0 9642 9577"/>
                    <a:gd name="T31" fmla="*/ 9642 h 120"/>
                    <a:gd name="T32" fmla="+- 0 8907 8822"/>
                    <a:gd name="T33" fmla="*/ T32 w 108"/>
                    <a:gd name="T34" fmla="+- 0 9638 9577"/>
                    <a:gd name="T35" fmla="*/ 9638 h 120"/>
                    <a:gd name="T36" fmla="+- 0 8917 8822"/>
                    <a:gd name="T37" fmla="*/ T36 w 108"/>
                    <a:gd name="T38" fmla="+- 0 9627 9577"/>
                    <a:gd name="T39" fmla="*/ 9627 h 120"/>
                    <a:gd name="T40" fmla="+- 0 8846 8822"/>
                    <a:gd name="T41" fmla="*/ T40 w 108"/>
                    <a:gd name="T42" fmla="+- 0 9627 9577"/>
                    <a:gd name="T43" fmla="*/ 9627 h 120"/>
                    <a:gd name="T44" fmla="+- 0 8846 8822"/>
                    <a:gd name="T45" fmla="*/ T44 w 108"/>
                    <a:gd name="T46" fmla="+- 0 9597 9577"/>
                    <a:gd name="T47" fmla="*/ 9597 h 120"/>
                    <a:gd name="T48" fmla="+- 0 8918 8822"/>
                    <a:gd name="T49" fmla="*/ T48 w 108"/>
                    <a:gd name="T50" fmla="+- 0 9597 9577"/>
                    <a:gd name="T51" fmla="*/ 9597 h 120"/>
                    <a:gd name="T52" fmla="+- 0 8911 8822"/>
                    <a:gd name="T53" fmla="*/ T52 w 108"/>
                    <a:gd name="T54" fmla="+- 0 9586 9577"/>
                    <a:gd name="T55" fmla="*/ 9586 h 120"/>
                    <a:gd name="T56" fmla="+- 0 8906 8822"/>
                    <a:gd name="T57" fmla="*/ T56 w 108"/>
                    <a:gd name="T58" fmla="+- 0 9582 9577"/>
                    <a:gd name="T59" fmla="*/ 9582 h 120"/>
                    <a:gd name="T60" fmla="+- 0 8895 8822"/>
                    <a:gd name="T61" fmla="*/ T60 w 108"/>
                    <a:gd name="T62" fmla="+- 0 9578 9577"/>
                    <a:gd name="T63" fmla="*/ 9578 h 120"/>
                    <a:gd name="T64" fmla="+- 0 8886 8822"/>
                    <a:gd name="T65" fmla="*/ T64 w 108"/>
                    <a:gd name="T66" fmla="+- 0 9577 9577"/>
                    <a:gd name="T67" fmla="*/ 957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108" h="120">
                      <a:moveTo>
                        <a:pt x="64" y="0"/>
                      </a:moveTo>
                      <a:lnTo>
                        <a:pt x="0" y="0"/>
                      </a:lnTo>
                      <a:lnTo>
                        <a:pt x="0" y="119"/>
                      </a:lnTo>
                      <a:lnTo>
                        <a:pt x="24" y="119"/>
                      </a:lnTo>
                      <a:lnTo>
                        <a:pt x="24" y="69"/>
                      </a:lnTo>
                      <a:lnTo>
                        <a:pt x="71" y="69"/>
                      </a:lnTo>
                      <a:lnTo>
                        <a:pt x="66" y="66"/>
                      </a:lnTo>
                      <a:lnTo>
                        <a:pt x="77" y="65"/>
                      </a:lnTo>
                      <a:lnTo>
                        <a:pt x="85" y="61"/>
                      </a:lnTo>
                      <a:lnTo>
                        <a:pt x="95" y="50"/>
                      </a:lnTo>
                      <a:lnTo>
                        <a:pt x="24" y="50"/>
                      </a:lnTo>
                      <a:lnTo>
                        <a:pt x="24" y="20"/>
                      </a:lnTo>
                      <a:lnTo>
                        <a:pt x="96" y="20"/>
                      </a:lnTo>
                      <a:lnTo>
                        <a:pt x="89" y="9"/>
                      </a:lnTo>
                      <a:lnTo>
                        <a:pt x="84" y="5"/>
                      </a:lnTo>
                      <a:lnTo>
                        <a:pt x="73" y="1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20" name="Freeform 434"/>
                <p:cNvSpPr>
                  <a:spLocks/>
                </p:cNvSpPr>
                <p:nvPr/>
              </p:nvSpPr>
              <p:spPr bwMode="auto">
                <a:xfrm>
                  <a:off x="8822" y="9577"/>
                  <a:ext cx="108" cy="120"/>
                </a:xfrm>
                <a:custGeom>
                  <a:avLst/>
                  <a:gdLst>
                    <a:gd name="T0" fmla="+- 0 8893 8822"/>
                    <a:gd name="T1" fmla="*/ T0 w 108"/>
                    <a:gd name="T2" fmla="+- 0 9646 9577"/>
                    <a:gd name="T3" fmla="*/ 9646 h 120"/>
                    <a:gd name="T4" fmla="+- 0 8856 8822"/>
                    <a:gd name="T5" fmla="*/ T4 w 108"/>
                    <a:gd name="T6" fmla="+- 0 9646 9577"/>
                    <a:gd name="T7" fmla="*/ 9646 h 120"/>
                    <a:gd name="T8" fmla="+- 0 8861 8822"/>
                    <a:gd name="T9" fmla="*/ T8 w 108"/>
                    <a:gd name="T10" fmla="+- 0 9647 9577"/>
                    <a:gd name="T11" fmla="*/ 9647 h 120"/>
                    <a:gd name="T12" fmla="+- 0 8866 8822"/>
                    <a:gd name="T13" fmla="*/ T12 w 108"/>
                    <a:gd name="T14" fmla="+- 0 9649 9577"/>
                    <a:gd name="T15" fmla="*/ 9649 h 120"/>
                    <a:gd name="T16" fmla="+- 0 8868 8822"/>
                    <a:gd name="T17" fmla="*/ T16 w 108"/>
                    <a:gd name="T18" fmla="+- 0 9650 9577"/>
                    <a:gd name="T19" fmla="*/ 9650 h 120"/>
                    <a:gd name="T20" fmla="+- 0 8873 8822"/>
                    <a:gd name="T21" fmla="*/ T20 w 108"/>
                    <a:gd name="T22" fmla="+- 0 9655 9577"/>
                    <a:gd name="T23" fmla="*/ 9655 h 120"/>
                    <a:gd name="T24" fmla="+- 0 8877 8822"/>
                    <a:gd name="T25" fmla="*/ T24 w 108"/>
                    <a:gd name="T26" fmla="+- 0 9661 9577"/>
                    <a:gd name="T27" fmla="*/ 9661 h 120"/>
                    <a:gd name="T28" fmla="+- 0 8901 8822"/>
                    <a:gd name="T29" fmla="*/ T28 w 108"/>
                    <a:gd name="T30" fmla="+- 0 9696 9577"/>
                    <a:gd name="T31" fmla="*/ 9696 h 120"/>
                    <a:gd name="T32" fmla="+- 0 8930 8822"/>
                    <a:gd name="T33" fmla="*/ T32 w 108"/>
                    <a:gd name="T34" fmla="+- 0 9696 9577"/>
                    <a:gd name="T35" fmla="*/ 9696 h 120"/>
                    <a:gd name="T36" fmla="+- 0 8915 8822"/>
                    <a:gd name="T37" fmla="*/ T36 w 108"/>
                    <a:gd name="T38" fmla="+- 0 9673 9577"/>
                    <a:gd name="T39" fmla="*/ 9673 h 120"/>
                    <a:gd name="T40" fmla="+- 0 8909 8822"/>
                    <a:gd name="T41" fmla="*/ T40 w 108"/>
                    <a:gd name="T42" fmla="+- 0 9664 9577"/>
                    <a:gd name="T43" fmla="*/ 9664 h 120"/>
                    <a:gd name="T44" fmla="+- 0 8905 8822"/>
                    <a:gd name="T45" fmla="*/ T44 w 108"/>
                    <a:gd name="T46" fmla="+- 0 9657 9577"/>
                    <a:gd name="T47" fmla="*/ 9657 h 120"/>
                    <a:gd name="T48" fmla="+- 0 8898 8822"/>
                    <a:gd name="T49" fmla="*/ T48 w 108"/>
                    <a:gd name="T50" fmla="+- 0 9650 9577"/>
                    <a:gd name="T51" fmla="*/ 9650 h 120"/>
                    <a:gd name="T52" fmla="+- 0 8893 8822"/>
                    <a:gd name="T53" fmla="*/ T52 w 108"/>
                    <a:gd name="T54" fmla="+- 0 9647 9577"/>
                    <a:gd name="T55" fmla="*/ 9647 h 120"/>
                    <a:gd name="T56" fmla="+- 0 8893 8822"/>
                    <a:gd name="T57" fmla="*/ T56 w 108"/>
                    <a:gd name="T58" fmla="+- 0 9646 9577"/>
                    <a:gd name="T59" fmla="*/ 9646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108" h="120">
                      <a:moveTo>
                        <a:pt x="71" y="69"/>
                      </a:moveTo>
                      <a:lnTo>
                        <a:pt x="34" y="69"/>
                      </a:lnTo>
                      <a:lnTo>
                        <a:pt x="39" y="70"/>
                      </a:lnTo>
                      <a:lnTo>
                        <a:pt x="44" y="72"/>
                      </a:lnTo>
                      <a:lnTo>
                        <a:pt x="46" y="73"/>
                      </a:lnTo>
                      <a:lnTo>
                        <a:pt x="51" y="78"/>
                      </a:lnTo>
                      <a:lnTo>
                        <a:pt x="55" y="84"/>
                      </a:lnTo>
                      <a:lnTo>
                        <a:pt x="79" y="119"/>
                      </a:lnTo>
                      <a:lnTo>
                        <a:pt x="108" y="119"/>
                      </a:lnTo>
                      <a:lnTo>
                        <a:pt x="93" y="96"/>
                      </a:lnTo>
                      <a:lnTo>
                        <a:pt x="87" y="87"/>
                      </a:lnTo>
                      <a:lnTo>
                        <a:pt x="83" y="80"/>
                      </a:lnTo>
                      <a:lnTo>
                        <a:pt x="76" y="73"/>
                      </a:lnTo>
                      <a:lnTo>
                        <a:pt x="71" y="70"/>
                      </a:lnTo>
                      <a:lnTo>
                        <a:pt x="71" y="6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21" name="Freeform 435"/>
                <p:cNvSpPr>
                  <a:spLocks/>
                </p:cNvSpPr>
                <p:nvPr/>
              </p:nvSpPr>
              <p:spPr bwMode="auto">
                <a:xfrm>
                  <a:off x="8822" y="9577"/>
                  <a:ext cx="108" cy="120"/>
                </a:xfrm>
                <a:custGeom>
                  <a:avLst/>
                  <a:gdLst>
                    <a:gd name="T0" fmla="+- 0 8918 8822"/>
                    <a:gd name="T1" fmla="*/ T0 w 108"/>
                    <a:gd name="T2" fmla="+- 0 9597 9577"/>
                    <a:gd name="T3" fmla="*/ 9597 h 120"/>
                    <a:gd name="T4" fmla="+- 0 8846 8822"/>
                    <a:gd name="T5" fmla="*/ T4 w 108"/>
                    <a:gd name="T6" fmla="+- 0 9597 9577"/>
                    <a:gd name="T7" fmla="*/ 9597 h 120"/>
                    <a:gd name="T8" fmla="+- 0 8881 8822"/>
                    <a:gd name="T9" fmla="*/ T8 w 108"/>
                    <a:gd name="T10" fmla="+- 0 9597 9577"/>
                    <a:gd name="T11" fmla="*/ 9597 h 120"/>
                    <a:gd name="T12" fmla="+- 0 8883 8822"/>
                    <a:gd name="T13" fmla="*/ T12 w 108"/>
                    <a:gd name="T14" fmla="+- 0 9597 9577"/>
                    <a:gd name="T15" fmla="*/ 9597 h 120"/>
                    <a:gd name="T16" fmla="+- 0 8886 8822"/>
                    <a:gd name="T17" fmla="*/ T16 w 108"/>
                    <a:gd name="T18" fmla="+- 0 9598 9577"/>
                    <a:gd name="T19" fmla="*/ 9598 h 120"/>
                    <a:gd name="T20" fmla="+- 0 8890 8822"/>
                    <a:gd name="T21" fmla="*/ T20 w 108"/>
                    <a:gd name="T22" fmla="+- 0 9599 9577"/>
                    <a:gd name="T23" fmla="*/ 9599 h 120"/>
                    <a:gd name="T24" fmla="+- 0 8894 8822"/>
                    <a:gd name="T25" fmla="*/ T24 w 108"/>
                    <a:gd name="T26" fmla="+- 0 9604 9577"/>
                    <a:gd name="T27" fmla="*/ 9604 h 120"/>
                    <a:gd name="T28" fmla="+- 0 8895 8822"/>
                    <a:gd name="T29" fmla="*/ T28 w 108"/>
                    <a:gd name="T30" fmla="+- 0 9608 9577"/>
                    <a:gd name="T31" fmla="*/ 9608 h 120"/>
                    <a:gd name="T32" fmla="+- 0 8895 8822"/>
                    <a:gd name="T33" fmla="*/ T32 w 108"/>
                    <a:gd name="T34" fmla="+- 0 9615 9577"/>
                    <a:gd name="T35" fmla="*/ 9615 h 120"/>
                    <a:gd name="T36" fmla="+- 0 8876 8822"/>
                    <a:gd name="T37" fmla="*/ T36 w 108"/>
                    <a:gd name="T38" fmla="+- 0 9627 9577"/>
                    <a:gd name="T39" fmla="*/ 9627 h 120"/>
                    <a:gd name="T40" fmla="+- 0 8917 8822"/>
                    <a:gd name="T41" fmla="*/ T40 w 108"/>
                    <a:gd name="T42" fmla="+- 0 9627 9577"/>
                    <a:gd name="T43" fmla="*/ 9627 h 120"/>
                    <a:gd name="T44" fmla="+- 0 8917 8822"/>
                    <a:gd name="T45" fmla="*/ T44 w 108"/>
                    <a:gd name="T46" fmla="+- 0 9627 9577"/>
                    <a:gd name="T47" fmla="*/ 9627 h 120"/>
                    <a:gd name="T48" fmla="+- 0 8920 8822"/>
                    <a:gd name="T49" fmla="*/ T48 w 108"/>
                    <a:gd name="T50" fmla="+- 0 9619 9577"/>
                    <a:gd name="T51" fmla="*/ 9619 h 120"/>
                    <a:gd name="T52" fmla="+- 0 8920 8822"/>
                    <a:gd name="T53" fmla="*/ T52 w 108"/>
                    <a:gd name="T54" fmla="+- 0 9603 9577"/>
                    <a:gd name="T55" fmla="*/ 9603 h 120"/>
                    <a:gd name="T56" fmla="+- 0 8918 8822"/>
                    <a:gd name="T57" fmla="*/ T56 w 108"/>
                    <a:gd name="T58" fmla="+- 0 9597 9577"/>
                    <a:gd name="T59" fmla="*/ 959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108" h="120">
                      <a:moveTo>
                        <a:pt x="96" y="20"/>
                      </a:moveTo>
                      <a:lnTo>
                        <a:pt x="24" y="20"/>
                      </a:lnTo>
                      <a:lnTo>
                        <a:pt x="59" y="20"/>
                      </a:lnTo>
                      <a:lnTo>
                        <a:pt x="61" y="20"/>
                      </a:lnTo>
                      <a:lnTo>
                        <a:pt x="64" y="21"/>
                      </a:lnTo>
                      <a:lnTo>
                        <a:pt x="68" y="22"/>
                      </a:lnTo>
                      <a:lnTo>
                        <a:pt x="72" y="27"/>
                      </a:lnTo>
                      <a:lnTo>
                        <a:pt x="73" y="31"/>
                      </a:lnTo>
                      <a:lnTo>
                        <a:pt x="73" y="38"/>
                      </a:lnTo>
                      <a:lnTo>
                        <a:pt x="54" y="50"/>
                      </a:lnTo>
                      <a:lnTo>
                        <a:pt x="95" y="50"/>
                      </a:lnTo>
                      <a:lnTo>
                        <a:pt x="98" y="42"/>
                      </a:lnTo>
                      <a:lnTo>
                        <a:pt x="98" y="26"/>
                      </a:lnTo>
                      <a:lnTo>
                        <a:pt x="96" y="2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24" name="Group 436"/>
              <p:cNvGrpSpPr>
                <a:grpSpLocks/>
              </p:cNvGrpSpPr>
              <p:nvPr/>
            </p:nvGrpSpPr>
            <p:grpSpPr bwMode="auto">
              <a:xfrm>
                <a:off x="8696" y="9577"/>
                <a:ext cx="100" cy="120"/>
                <a:chOff x="8696" y="9577"/>
                <a:chExt cx="100" cy="120"/>
              </a:xfrm>
            </p:grpSpPr>
            <p:sp>
              <p:nvSpPr>
                <p:cNvPr id="1789" name="Freeform 437"/>
                <p:cNvSpPr>
                  <a:spLocks/>
                </p:cNvSpPr>
                <p:nvPr/>
              </p:nvSpPr>
              <p:spPr bwMode="auto">
                <a:xfrm>
                  <a:off x="8696" y="9577"/>
                  <a:ext cx="100" cy="120"/>
                </a:xfrm>
                <a:custGeom>
                  <a:avLst/>
                  <a:gdLst>
                    <a:gd name="T0" fmla="+- 0 8696 8696"/>
                    <a:gd name="T1" fmla="*/ T0 w 100"/>
                    <a:gd name="T2" fmla="+- 0 9577 9577"/>
                    <a:gd name="T3" fmla="*/ 9577 h 120"/>
                    <a:gd name="T4" fmla="+- 0 8740 8696"/>
                    <a:gd name="T5" fmla="*/ T4 w 100"/>
                    <a:gd name="T6" fmla="+- 0 9577 9577"/>
                    <a:gd name="T7" fmla="*/ 9577 h 120"/>
                    <a:gd name="T8" fmla="+- 0 8750 8696"/>
                    <a:gd name="T9" fmla="*/ T8 w 100"/>
                    <a:gd name="T10" fmla="+- 0 9577 9577"/>
                    <a:gd name="T11" fmla="*/ 9577 h 120"/>
                    <a:gd name="T12" fmla="+- 0 8758 8696"/>
                    <a:gd name="T13" fmla="*/ T12 w 100"/>
                    <a:gd name="T14" fmla="+- 0 9577 9577"/>
                    <a:gd name="T15" fmla="*/ 9577 h 120"/>
                    <a:gd name="T16" fmla="+- 0 8763 8696"/>
                    <a:gd name="T17" fmla="*/ T16 w 100"/>
                    <a:gd name="T18" fmla="+- 0 9579 9577"/>
                    <a:gd name="T19" fmla="*/ 9579 h 120"/>
                    <a:gd name="T20" fmla="+- 0 8770 8696"/>
                    <a:gd name="T21" fmla="*/ T20 w 100"/>
                    <a:gd name="T22" fmla="+- 0 9581 9577"/>
                    <a:gd name="T23" fmla="*/ 9581 h 120"/>
                    <a:gd name="T24" fmla="+- 0 8776 8696"/>
                    <a:gd name="T25" fmla="*/ T24 w 100"/>
                    <a:gd name="T26" fmla="+- 0 9585 9577"/>
                    <a:gd name="T27" fmla="*/ 9585 h 120"/>
                    <a:gd name="T28" fmla="+- 0 8781 8696"/>
                    <a:gd name="T29" fmla="*/ T28 w 100"/>
                    <a:gd name="T30" fmla="+- 0 9590 9577"/>
                    <a:gd name="T31" fmla="*/ 9590 h 120"/>
                    <a:gd name="T32" fmla="+- 0 8786 8696"/>
                    <a:gd name="T33" fmla="*/ T32 w 100"/>
                    <a:gd name="T34" fmla="+- 0 9595 9577"/>
                    <a:gd name="T35" fmla="*/ 9595 h 120"/>
                    <a:gd name="T36" fmla="+- 0 8790 8696"/>
                    <a:gd name="T37" fmla="*/ T36 w 100"/>
                    <a:gd name="T38" fmla="+- 0 9602 9577"/>
                    <a:gd name="T39" fmla="*/ 9602 h 120"/>
                    <a:gd name="T40" fmla="+- 0 8793 8696"/>
                    <a:gd name="T41" fmla="*/ T40 w 100"/>
                    <a:gd name="T42" fmla="+- 0 9609 9577"/>
                    <a:gd name="T43" fmla="*/ 9609 h 120"/>
                    <a:gd name="T44" fmla="+- 0 8795 8696"/>
                    <a:gd name="T45" fmla="*/ T44 w 100"/>
                    <a:gd name="T46" fmla="+- 0 9617 9577"/>
                    <a:gd name="T47" fmla="*/ 9617 h 120"/>
                    <a:gd name="T48" fmla="+- 0 8797 8696"/>
                    <a:gd name="T49" fmla="*/ T48 w 100"/>
                    <a:gd name="T50" fmla="+- 0 9626 9577"/>
                    <a:gd name="T51" fmla="*/ 9626 h 120"/>
                    <a:gd name="T52" fmla="+- 0 8797 8696"/>
                    <a:gd name="T53" fmla="*/ T52 w 100"/>
                    <a:gd name="T54" fmla="+- 0 9638 9577"/>
                    <a:gd name="T55" fmla="*/ 9638 h 120"/>
                    <a:gd name="T56" fmla="+- 0 8797 8696"/>
                    <a:gd name="T57" fmla="*/ T56 w 100"/>
                    <a:gd name="T58" fmla="+- 0 9647 9577"/>
                    <a:gd name="T59" fmla="*/ 9647 h 120"/>
                    <a:gd name="T60" fmla="+- 0 8795 8696"/>
                    <a:gd name="T61" fmla="*/ T60 w 100"/>
                    <a:gd name="T62" fmla="+- 0 9656 9577"/>
                    <a:gd name="T63" fmla="*/ 9656 h 120"/>
                    <a:gd name="T64" fmla="+- 0 8793 8696"/>
                    <a:gd name="T65" fmla="*/ T64 w 100"/>
                    <a:gd name="T66" fmla="+- 0 9663 9577"/>
                    <a:gd name="T67" fmla="*/ 9663 h 120"/>
                    <a:gd name="T68" fmla="+- 0 8790 8696"/>
                    <a:gd name="T69" fmla="*/ T68 w 100"/>
                    <a:gd name="T70" fmla="+- 0 9672 9577"/>
                    <a:gd name="T71" fmla="*/ 9672 h 120"/>
                    <a:gd name="T72" fmla="+- 0 8786 8696"/>
                    <a:gd name="T73" fmla="*/ T72 w 100"/>
                    <a:gd name="T74" fmla="+- 0 9679 9577"/>
                    <a:gd name="T75" fmla="*/ 9679 h 120"/>
                    <a:gd name="T76" fmla="+- 0 8780 8696"/>
                    <a:gd name="T77" fmla="*/ T76 w 100"/>
                    <a:gd name="T78" fmla="+- 0 9684 9577"/>
                    <a:gd name="T79" fmla="*/ 9684 h 120"/>
                    <a:gd name="T80" fmla="+- 0 8776 8696"/>
                    <a:gd name="T81" fmla="*/ T80 w 100"/>
                    <a:gd name="T82" fmla="+- 0 9688 9577"/>
                    <a:gd name="T83" fmla="*/ 9688 h 120"/>
                    <a:gd name="T84" fmla="+- 0 8770 8696"/>
                    <a:gd name="T85" fmla="*/ T84 w 100"/>
                    <a:gd name="T86" fmla="+- 0 9692 9577"/>
                    <a:gd name="T87" fmla="*/ 9692 h 120"/>
                    <a:gd name="T88" fmla="+- 0 8763 8696"/>
                    <a:gd name="T89" fmla="*/ T88 w 100"/>
                    <a:gd name="T90" fmla="+- 0 9694 9577"/>
                    <a:gd name="T91" fmla="*/ 9694 h 120"/>
                    <a:gd name="T92" fmla="+- 0 8758 8696"/>
                    <a:gd name="T93" fmla="*/ T92 w 100"/>
                    <a:gd name="T94" fmla="+- 0 9696 9577"/>
                    <a:gd name="T95" fmla="*/ 9696 h 120"/>
                    <a:gd name="T96" fmla="+- 0 8751 8696"/>
                    <a:gd name="T97" fmla="*/ T96 w 100"/>
                    <a:gd name="T98" fmla="+- 0 9696 9577"/>
                    <a:gd name="T99" fmla="*/ 9696 h 120"/>
                    <a:gd name="T100" fmla="+- 0 8742 8696"/>
                    <a:gd name="T101" fmla="*/ T100 w 100"/>
                    <a:gd name="T102" fmla="+- 0 9696 9577"/>
                    <a:gd name="T103" fmla="*/ 9696 h 120"/>
                    <a:gd name="T104" fmla="+- 0 8696 8696"/>
                    <a:gd name="T105" fmla="*/ T104 w 100"/>
                    <a:gd name="T106" fmla="+- 0 9696 9577"/>
                    <a:gd name="T107" fmla="*/ 9696 h 120"/>
                    <a:gd name="T108" fmla="+- 0 8696 8696"/>
                    <a:gd name="T109" fmla="*/ T108 w 100"/>
                    <a:gd name="T110" fmla="+- 0 9577 9577"/>
                    <a:gd name="T111" fmla="*/ 957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</a:cxnLst>
                  <a:rect l="0" t="0" r="r" b="b"/>
                  <a:pathLst>
                    <a:path w="100" h="120">
                      <a:moveTo>
                        <a:pt x="0" y="0"/>
                      </a:moveTo>
                      <a:lnTo>
                        <a:pt x="44" y="0"/>
                      </a:lnTo>
                      <a:lnTo>
                        <a:pt x="54" y="0"/>
                      </a:lnTo>
                      <a:lnTo>
                        <a:pt x="62" y="0"/>
                      </a:lnTo>
                      <a:lnTo>
                        <a:pt x="67" y="2"/>
                      </a:lnTo>
                      <a:lnTo>
                        <a:pt x="74" y="4"/>
                      </a:lnTo>
                      <a:lnTo>
                        <a:pt x="80" y="8"/>
                      </a:lnTo>
                      <a:lnTo>
                        <a:pt x="85" y="13"/>
                      </a:lnTo>
                      <a:lnTo>
                        <a:pt x="90" y="18"/>
                      </a:lnTo>
                      <a:lnTo>
                        <a:pt x="94" y="25"/>
                      </a:lnTo>
                      <a:lnTo>
                        <a:pt x="97" y="32"/>
                      </a:lnTo>
                      <a:lnTo>
                        <a:pt x="99" y="40"/>
                      </a:lnTo>
                      <a:lnTo>
                        <a:pt x="101" y="49"/>
                      </a:lnTo>
                      <a:lnTo>
                        <a:pt x="101" y="61"/>
                      </a:lnTo>
                      <a:lnTo>
                        <a:pt x="101" y="70"/>
                      </a:lnTo>
                      <a:lnTo>
                        <a:pt x="99" y="79"/>
                      </a:lnTo>
                      <a:lnTo>
                        <a:pt x="97" y="86"/>
                      </a:lnTo>
                      <a:lnTo>
                        <a:pt x="94" y="95"/>
                      </a:lnTo>
                      <a:lnTo>
                        <a:pt x="90" y="102"/>
                      </a:lnTo>
                      <a:lnTo>
                        <a:pt x="84" y="107"/>
                      </a:lnTo>
                      <a:lnTo>
                        <a:pt x="80" y="111"/>
                      </a:lnTo>
                      <a:lnTo>
                        <a:pt x="74" y="115"/>
                      </a:lnTo>
                      <a:lnTo>
                        <a:pt x="67" y="117"/>
                      </a:lnTo>
                      <a:lnTo>
                        <a:pt x="62" y="119"/>
                      </a:lnTo>
                      <a:lnTo>
                        <a:pt x="55" y="119"/>
                      </a:lnTo>
                      <a:lnTo>
                        <a:pt x="46" y="119"/>
                      </a:lnTo>
                      <a:lnTo>
                        <a:pt x="0" y="1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25" name="Group 438"/>
              <p:cNvGrpSpPr>
                <a:grpSpLocks/>
              </p:cNvGrpSpPr>
              <p:nvPr/>
            </p:nvGrpSpPr>
            <p:grpSpPr bwMode="auto">
              <a:xfrm>
                <a:off x="8720" y="9597"/>
                <a:ext cx="51" cy="79"/>
                <a:chOff x="8720" y="9597"/>
                <a:chExt cx="51" cy="79"/>
              </a:xfrm>
            </p:grpSpPr>
            <p:sp>
              <p:nvSpPr>
                <p:cNvPr id="1788" name="Freeform 439"/>
                <p:cNvSpPr>
                  <a:spLocks/>
                </p:cNvSpPr>
                <p:nvPr/>
              </p:nvSpPr>
              <p:spPr bwMode="auto">
                <a:xfrm>
                  <a:off x="8720" y="9597"/>
                  <a:ext cx="51" cy="79"/>
                </a:xfrm>
                <a:custGeom>
                  <a:avLst/>
                  <a:gdLst>
                    <a:gd name="T0" fmla="+- 0 8720 8720"/>
                    <a:gd name="T1" fmla="*/ T0 w 51"/>
                    <a:gd name="T2" fmla="+- 0 9597 9597"/>
                    <a:gd name="T3" fmla="*/ 9597 h 79"/>
                    <a:gd name="T4" fmla="+- 0 8720 8720"/>
                    <a:gd name="T5" fmla="*/ T4 w 51"/>
                    <a:gd name="T6" fmla="+- 0 9676 9597"/>
                    <a:gd name="T7" fmla="*/ 9676 h 79"/>
                    <a:gd name="T8" fmla="+- 0 8738 8720"/>
                    <a:gd name="T9" fmla="*/ T8 w 51"/>
                    <a:gd name="T10" fmla="+- 0 9676 9597"/>
                    <a:gd name="T11" fmla="*/ 9676 h 79"/>
                    <a:gd name="T12" fmla="+- 0 8745 8720"/>
                    <a:gd name="T13" fmla="*/ T12 w 51"/>
                    <a:gd name="T14" fmla="+- 0 9676 9597"/>
                    <a:gd name="T15" fmla="*/ 9676 h 79"/>
                    <a:gd name="T16" fmla="+- 0 8750 8720"/>
                    <a:gd name="T17" fmla="*/ T16 w 51"/>
                    <a:gd name="T18" fmla="+- 0 9676 9597"/>
                    <a:gd name="T19" fmla="*/ 9676 h 79"/>
                    <a:gd name="T20" fmla="+- 0 8753 8720"/>
                    <a:gd name="T21" fmla="*/ T20 w 51"/>
                    <a:gd name="T22" fmla="+- 0 9675 9597"/>
                    <a:gd name="T23" fmla="*/ 9675 h 79"/>
                    <a:gd name="T24" fmla="+- 0 8757 8720"/>
                    <a:gd name="T25" fmla="*/ T24 w 51"/>
                    <a:gd name="T26" fmla="+- 0 9674 9597"/>
                    <a:gd name="T27" fmla="*/ 9674 h 79"/>
                    <a:gd name="T28" fmla="+- 0 8760 8720"/>
                    <a:gd name="T29" fmla="*/ T28 w 51"/>
                    <a:gd name="T30" fmla="+- 0 9672 9597"/>
                    <a:gd name="T31" fmla="*/ 9672 h 79"/>
                    <a:gd name="T32" fmla="+- 0 8763 8720"/>
                    <a:gd name="T33" fmla="*/ T32 w 51"/>
                    <a:gd name="T34" fmla="+- 0 9670 9597"/>
                    <a:gd name="T35" fmla="*/ 9670 h 79"/>
                    <a:gd name="T36" fmla="+- 0 8765 8720"/>
                    <a:gd name="T37" fmla="*/ T36 w 51"/>
                    <a:gd name="T38" fmla="+- 0 9668 9597"/>
                    <a:gd name="T39" fmla="*/ 9668 h 79"/>
                    <a:gd name="T40" fmla="+- 0 8767 8720"/>
                    <a:gd name="T41" fmla="*/ T40 w 51"/>
                    <a:gd name="T42" fmla="+- 0 9664 9597"/>
                    <a:gd name="T43" fmla="*/ 9664 h 79"/>
                    <a:gd name="T44" fmla="+- 0 8769 8720"/>
                    <a:gd name="T45" fmla="*/ T44 w 51"/>
                    <a:gd name="T46" fmla="+- 0 9659 9597"/>
                    <a:gd name="T47" fmla="*/ 9659 h 79"/>
                    <a:gd name="T48" fmla="+- 0 8771 8720"/>
                    <a:gd name="T49" fmla="*/ T48 w 51"/>
                    <a:gd name="T50" fmla="+- 0 9653 9597"/>
                    <a:gd name="T51" fmla="*/ 9653 h 79"/>
                    <a:gd name="T52" fmla="+- 0 8772 8720"/>
                    <a:gd name="T53" fmla="*/ T52 w 51"/>
                    <a:gd name="T54" fmla="+- 0 9646 9597"/>
                    <a:gd name="T55" fmla="*/ 9646 h 79"/>
                    <a:gd name="T56" fmla="+- 0 8772 8720"/>
                    <a:gd name="T57" fmla="*/ T56 w 51"/>
                    <a:gd name="T58" fmla="+- 0 9637 9597"/>
                    <a:gd name="T59" fmla="*/ 9637 h 79"/>
                    <a:gd name="T60" fmla="+- 0 8772 8720"/>
                    <a:gd name="T61" fmla="*/ T60 w 51"/>
                    <a:gd name="T62" fmla="+- 0 9627 9597"/>
                    <a:gd name="T63" fmla="*/ 9627 h 79"/>
                    <a:gd name="T64" fmla="+- 0 8762 8720"/>
                    <a:gd name="T65" fmla="*/ T64 w 51"/>
                    <a:gd name="T66" fmla="+- 0 9604 9597"/>
                    <a:gd name="T67" fmla="*/ 9604 h 79"/>
                    <a:gd name="T68" fmla="+- 0 8759 8720"/>
                    <a:gd name="T69" fmla="*/ T68 w 51"/>
                    <a:gd name="T70" fmla="+- 0 9601 9597"/>
                    <a:gd name="T71" fmla="*/ 9601 h 79"/>
                    <a:gd name="T72" fmla="+- 0 8756 8720"/>
                    <a:gd name="T73" fmla="*/ T72 w 51"/>
                    <a:gd name="T74" fmla="+- 0 9599 9597"/>
                    <a:gd name="T75" fmla="*/ 9599 h 79"/>
                    <a:gd name="T76" fmla="+- 0 8751 8720"/>
                    <a:gd name="T77" fmla="*/ T76 w 51"/>
                    <a:gd name="T78" fmla="+- 0 9598 9597"/>
                    <a:gd name="T79" fmla="*/ 9598 h 79"/>
                    <a:gd name="T80" fmla="+- 0 8748 8720"/>
                    <a:gd name="T81" fmla="*/ T80 w 51"/>
                    <a:gd name="T82" fmla="+- 0 9597 9597"/>
                    <a:gd name="T83" fmla="*/ 9597 h 79"/>
                    <a:gd name="T84" fmla="+- 0 8741 8720"/>
                    <a:gd name="T85" fmla="*/ T84 w 51"/>
                    <a:gd name="T86" fmla="+- 0 9597 9597"/>
                    <a:gd name="T87" fmla="*/ 9597 h 79"/>
                    <a:gd name="T88" fmla="+- 0 8731 8720"/>
                    <a:gd name="T89" fmla="*/ T88 w 51"/>
                    <a:gd name="T90" fmla="+- 0 9597 9597"/>
                    <a:gd name="T91" fmla="*/ 9597 h 79"/>
                    <a:gd name="T92" fmla="+- 0 8720 8720"/>
                    <a:gd name="T93" fmla="*/ T92 w 51"/>
                    <a:gd name="T94" fmla="+- 0 9597 9597"/>
                    <a:gd name="T95" fmla="*/ 9597 h 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</a:cxnLst>
                  <a:rect l="0" t="0" r="r" b="b"/>
                  <a:pathLst>
                    <a:path w="51" h="79">
                      <a:moveTo>
                        <a:pt x="0" y="0"/>
                      </a:moveTo>
                      <a:lnTo>
                        <a:pt x="0" y="79"/>
                      </a:lnTo>
                      <a:lnTo>
                        <a:pt x="18" y="79"/>
                      </a:lnTo>
                      <a:lnTo>
                        <a:pt x="25" y="79"/>
                      </a:lnTo>
                      <a:lnTo>
                        <a:pt x="30" y="79"/>
                      </a:lnTo>
                      <a:lnTo>
                        <a:pt x="33" y="78"/>
                      </a:lnTo>
                      <a:lnTo>
                        <a:pt x="37" y="77"/>
                      </a:lnTo>
                      <a:lnTo>
                        <a:pt x="40" y="75"/>
                      </a:lnTo>
                      <a:lnTo>
                        <a:pt x="43" y="73"/>
                      </a:lnTo>
                      <a:lnTo>
                        <a:pt x="45" y="71"/>
                      </a:lnTo>
                      <a:lnTo>
                        <a:pt x="47" y="67"/>
                      </a:lnTo>
                      <a:lnTo>
                        <a:pt x="49" y="62"/>
                      </a:lnTo>
                      <a:lnTo>
                        <a:pt x="51" y="56"/>
                      </a:lnTo>
                      <a:lnTo>
                        <a:pt x="52" y="49"/>
                      </a:lnTo>
                      <a:lnTo>
                        <a:pt x="52" y="40"/>
                      </a:lnTo>
                      <a:lnTo>
                        <a:pt x="52" y="30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8" y="0"/>
                      </a:lnTo>
                      <a:lnTo>
                        <a:pt x="21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26" name="Group 440"/>
              <p:cNvGrpSpPr>
                <a:grpSpLocks/>
              </p:cNvGrpSpPr>
              <p:nvPr/>
            </p:nvGrpSpPr>
            <p:grpSpPr bwMode="auto">
              <a:xfrm>
                <a:off x="8822" y="9577"/>
                <a:ext cx="108" cy="120"/>
                <a:chOff x="8822" y="9577"/>
                <a:chExt cx="108" cy="120"/>
              </a:xfrm>
            </p:grpSpPr>
            <p:sp>
              <p:nvSpPr>
                <p:cNvPr id="1787" name="Freeform 441"/>
                <p:cNvSpPr>
                  <a:spLocks/>
                </p:cNvSpPr>
                <p:nvPr/>
              </p:nvSpPr>
              <p:spPr bwMode="auto">
                <a:xfrm>
                  <a:off x="8822" y="9577"/>
                  <a:ext cx="108" cy="120"/>
                </a:xfrm>
                <a:custGeom>
                  <a:avLst/>
                  <a:gdLst>
                    <a:gd name="T0" fmla="+- 0 8822 8822"/>
                    <a:gd name="T1" fmla="*/ T0 w 108"/>
                    <a:gd name="T2" fmla="+- 0 9696 9577"/>
                    <a:gd name="T3" fmla="*/ 9696 h 120"/>
                    <a:gd name="T4" fmla="+- 0 8822 8822"/>
                    <a:gd name="T5" fmla="*/ T4 w 108"/>
                    <a:gd name="T6" fmla="+- 0 9577 9577"/>
                    <a:gd name="T7" fmla="*/ 9577 h 120"/>
                    <a:gd name="T8" fmla="+- 0 8873 8822"/>
                    <a:gd name="T9" fmla="*/ T8 w 108"/>
                    <a:gd name="T10" fmla="+- 0 9577 9577"/>
                    <a:gd name="T11" fmla="*/ 9577 h 120"/>
                    <a:gd name="T12" fmla="+- 0 8886 8822"/>
                    <a:gd name="T13" fmla="*/ T12 w 108"/>
                    <a:gd name="T14" fmla="+- 0 9577 9577"/>
                    <a:gd name="T15" fmla="*/ 9577 h 120"/>
                    <a:gd name="T16" fmla="+- 0 8895 8822"/>
                    <a:gd name="T17" fmla="*/ T16 w 108"/>
                    <a:gd name="T18" fmla="+- 0 9578 9577"/>
                    <a:gd name="T19" fmla="*/ 9578 h 120"/>
                    <a:gd name="T20" fmla="+- 0 8901 8822"/>
                    <a:gd name="T21" fmla="*/ T20 w 108"/>
                    <a:gd name="T22" fmla="+- 0 9580 9577"/>
                    <a:gd name="T23" fmla="*/ 9580 h 120"/>
                    <a:gd name="T24" fmla="+- 0 8906 8822"/>
                    <a:gd name="T25" fmla="*/ T24 w 108"/>
                    <a:gd name="T26" fmla="+- 0 9582 9577"/>
                    <a:gd name="T27" fmla="*/ 9582 h 120"/>
                    <a:gd name="T28" fmla="+- 0 8911 8822"/>
                    <a:gd name="T29" fmla="*/ T28 w 108"/>
                    <a:gd name="T30" fmla="+- 0 9586 9577"/>
                    <a:gd name="T31" fmla="*/ 9586 h 120"/>
                    <a:gd name="T32" fmla="+- 0 8915 8822"/>
                    <a:gd name="T33" fmla="*/ T32 w 108"/>
                    <a:gd name="T34" fmla="+- 0 9591 9577"/>
                    <a:gd name="T35" fmla="*/ 9591 h 120"/>
                    <a:gd name="T36" fmla="+- 0 8918 8822"/>
                    <a:gd name="T37" fmla="*/ T36 w 108"/>
                    <a:gd name="T38" fmla="+- 0 9597 9577"/>
                    <a:gd name="T39" fmla="*/ 9597 h 120"/>
                    <a:gd name="T40" fmla="+- 0 8920 8822"/>
                    <a:gd name="T41" fmla="*/ T40 w 108"/>
                    <a:gd name="T42" fmla="+- 0 9603 9577"/>
                    <a:gd name="T43" fmla="*/ 9603 h 120"/>
                    <a:gd name="T44" fmla="+- 0 8920 8822"/>
                    <a:gd name="T45" fmla="*/ T44 w 108"/>
                    <a:gd name="T46" fmla="+- 0 9610 9577"/>
                    <a:gd name="T47" fmla="*/ 9610 h 120"/>
                    <a:gd name="T48" fmla="+- 0 8920 8822"/>
                    <a:gd name="T49" fmla="*/ T48 w 108"/>
                    <a:gd name="T50" fmla="+- 0 9619 9577"/>
                    <a:gd name="T51" fmla="*/ 9619 h 120"/>
                    <a:gd name="T52" fmla="+- 0 8888 8822"/>
                    <a:gd name="T53" fmla="*/ T52 w 108"/>
                    <a:gd name="T54" fmla="+- 0 9643 9577"/>
                    <a:gd name="T55" fmla="*/ 9643 h 120"/>
                    <a:gd name="T56" fmla="+- 0 8893 8822"/>
                    <a:gd name="T57" fmla="*/ T56 w 108"/>
                    <a:gd name="T58" fmla="+- 0 9647 9577"/>
                    <a:gd name="T59" fmla="*/ 9647 h 120"/>
                    <a:gd name="T60" fmla="+- 0 8898 8822"/>
                    <a:gd name="T61" fmla="*/ T60 w 108"/>
                    <a:gd name="T62" fmla="+- 0 9650 9577"/>
                    <a:gd name="T63" fmla="*/ 9650 h 120"/>
                    <a:gd name="T64" fmla="+- 0 8901 8822"/>
                    <a:gd name="T65" fmla="*/ T64 w 108"/>
                    <a:gd name="T66" fmla="+- 0 9654 9577"/>
                    <a:gd name="T67" fmla="*/ 9654 h 120"/>
                    <a:gd name="T68" fmla="+- 0 8905 8822"/>
                    <a:gd name="T69" fmla="*/ T68 w 108"/>
                    <a:gd name="T70" fmla="+- 0 9657 9577"/>
                    <a:gd name="T71" fmla="*/ 9657 h 120"/>
                    <a:gd name="T72" fmla="+- 0 8909 8822"/>
                    <a:gd name="T73" fmla="*/ T72 w 108"/>
                    <a:gd name="T74" fmla="+- 0 9664 9577"/>
                    <a:gd name="T75" fmla="*/ 9664 h 120"/>
                    <a:gd name="T76" fmla="+- 0 8915 8822"/>
                    <a:gd name="T77" fmla="*/ T76 w 108"/>
                    <a:gd name="T78" fmla="+- 0 9673 9577"/>
                    <a:gd name="T79" fmla="*/ 9673 h 120"/>
                    <a:gd name="T80" fmla="+- 0 8930 8822"/>
                    <a:gd name="T81" fmla="*/ T80 w 108"/>
                    <a:gd name="T82" fmla="+- 0 9696 9577"/>
                    <a:gd name="T83" fmla="*/ 9696 h 120"/>
                    <a:gd name="T84" fmla="+- 0 8901 8822"/>
                    <a:gd name="T85" fmla="*/ T84 w 108"/>
                    <a:gd name="T86" fmla="+- 0 9696 9577"/>
                    <a:gd name="T87" fmla="*/ 9696 h 120"/>
                    <a:gd name="T88" fmla="+- 0 8883 8822"/>
                    <a:gd name="T89" fmla="*/ T88 w 108"/>
                    <a:gd name="T90" fmla="+- 0 9670 9577"/>
                    <a:gd name="T91" fmla="*/ 9670 h 120"/>
                    <a:gd name="T92" fmla="+- 0 8877 8822"/>
                    <a:gd name="T93" fmla="*/ T92 w 108"/>
                    <a:gd name="T94" fmla="+- 0 9661 9577"/>
                    <a:gd name="T95" fmla="*/ 9661 h 120"/>
                    <a:gd name="T96" fmla="+- 0 8873 8822"/>
                    <a:gd name="T97" fmla="*/ T96 w 108"/>
                    <a:gd name="T98" fmla="+- 0 9655 9577"/>
                    <a:gd name="T99" fmla="*/ 9655 h 120"/>
                    <a:gd name="T100" fmla="+- 0 8870 8822"/>
                    <a:gd name="T101" fmla="*/ T100 w 108"/>
                    <a:gd name="T102" fmla="+- 0 9653 9577"/>
                    <a:gd name="T103" fmla="*/ 9653 h 120"/>
                    <a:gd name="T104" fmla="+- 0 8868 8822"/>
                    <a:gd name="T105" fmla="*/ T104 w 108"/>
                    <a:gd name="T106" fmla="+- 0 9650 9577"/>
                    <a:gd name="T107" fmla="*/ 9650 h 120"/>
                    <a:gd name="T108" fmla="+- 0 8866 8822"/>
                    <a:gd name="T109" fmla="*/ T108 w 108"/>
                    <a:gd name="T110" fmla="+- 0 9649 9577"/>
                    <a:gd name="T111" fmla="*/ 9649 h 120"/>
                    <a:gd name="T112" fmla="+- 0 8863 8822"/>
                    <a:gd name="T113" fmla="*/ T112 w 108"/>
                    <a:gd name="T114" fmla="+- 0 9648 9577"/>
                    <a:gd name="T115" fmla="*/ 9648 h 120"/>
                    <a:gd name="T116" fmla="+- 0 8861 8822"/>
                    <a:gd name="T117" fmla="*/ T116 w 108"/>
                    <a:gd name="T118" fmla="+- 0 9647 9577"/>
                    <a:gd name="T119" fmla="*/ 9647 h 120"/>
                    <a:gd name="T120" fmla="+- 0 8856 8822"/>
                    <a:gd name="T121" fmla="*/ T120 w 108"/>
                    <a:gd name="T122" fmla="+- 0 9646 9577"/>
                    <a:gd name="T123" fmla="*/ 9646 h 120"/>
                    <a:gd name="T124" fmla="+- 0 8851 8822"/>
                    <a:gd name="T125" fmla="*/ T124 w 108"/>
                    <a:gd name="T126" fmla="+- 0 9646 9577"/>
                    <a:gd name="T127" fmla="*/ 9646 h 120"/>
                    <a:gd name="T128" fmla="+- 0 8846 8822"/>
                    <a:gd name="T129" fmla="*/ T128 w 108"/>
                    <a:gd name="T130" fmla="+- 0 9646 9577"/>
                    <a:gd name="T131" fmla="*/ 9646 h 120"/>
                    <a:gd name="T132" fmla="+- 0 8846 8822"/>
                    <a:gd name="T133" fmla="*/ T132 w 108"/>
                    <a:gd name="T134" fmla="+- 0 9696 9577"/>
                    <a:gd name="T135" fmla="*/ 9696 h 120"/>
                    <a:gd name="T136" fmla="+- 0 8822 8822"/>
                    <a:gd name="T137" fmla="*/ T136 w 108"/>
                    <a:gd name="T138" fmla="+- 0 9696 9577"/>
                    <a:gd name="T139" fmla="*/ 9696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</a:cxnLst>
                  <a:rect l="0" t="0" r="r" b="b"/>
                  <a:pathLst>
                    <a:path w="108" h="120">
                      <a:moveTo>
                        <a:pt x="0" y="119"/>
                      </a:moveTo>
                      <a:lnTo>
                        <a:pt x="0" y="0"/>
                      </a:lnTo>
                      <a:lnTo>
                        <a:pt x="51" y="0"/>
                      </a:lnTo>
                      <a:lnTo>
                        <a:pt x="64" y="0"/>
                      </a:lnTo>
                      <a:lnTo>
                        <a:pt x="73" y="1"/>
                      </a:lnTo>
                      <a:lnTo>
                        <a:pt x="79" y="3"/>
                      </a:lnTo>
                      <a:lnTo>
                        <a:pt x="84" y="5"/>
                      </a:lnTo>
                      <a:lnTo>
                        <a:pt x="89" y="9"/>
                      </a:lnTo>
                      <a:lnTo>
                        <a:pt x="93" y="14"/>
                      </a:lnTo>
                      <a:lnTo>
                        <a:pt x="96" y="20"/>
                      </a:lnTo>
                      <a:lnTo>
                        <a:pt x="98" y="26"/>
                      </a:lnTo>
                      <a:lnTo>
                        <a:pt x="98" y="33"/>
                      </a:lnTo>
                      <a:lnTo>
                        <a:pt x="98" y="42"/>
                      </a:lnTo>
                      <a:lnTo>
                        <a:pt x="66" y="66"/>
                      </a:lnTo>
                      <a:lnTo>
                        <a:pt x="71" y="70"/>
                      </a:lnTo>
                      <a:lnTo>
                        <a:pt x="76" y="73"/>
                      </a:lnTo>
                      <a:lnTo>
                        <a:pt x="79" y="77"/>
                      </a:lnTo>
                      <a:lnTo>
                        <a:pt x="83" y="80"/>
                      </a:lnTo>
                      <a:lnTo>
                        <a:pt x="87" y="87"/>
                      </a:lnTo>
                      <a:lnTo>
                        <a:pt x="93" y="96"/>
                      </a:lnTo>
                      <a:lnTo>
                        <a:pt x="108" y="119"/>
                      </a:lnTo>
                      <a:lnTo>
                        <a:pt x="79" y="119"/>
                      </a:lnTo>
                      <a:lnTo>
                        <a:pt x="61" y="93"/>
                      </a:lnTo>
                      <a:lnTo>
                        <a:pt x="55" y="84"/>
                      </a:lnTo>
                      <a:lnTo>
                        <a:pt x="51" y="78"/>
                      </a:lnTo>
                      <a:lnTo>
                        <a:pt x="48" y="76"/>
                      </a:lnTo>
                      <a:lnTo>
                        <a:pt x="46" y="73"/>
                      </a:lnTo>
                      <a:lnTo>
                        <a:pt x="44" y="72"/>
                      </a:lnTo>
                      <a:lnTo>
                        <a:pt x="41" y="71"/>
                      </a:lnTo>
                      <a:lnTo>
                        <a:pt x="39" y="70"/>
                      </a:lnTo>
                      <a:lnTo>
                        <a:pt x="34" y="69"/>
                      </a:lnTo>
                      <a:lnTo>
                        <a:pt x="29" y="69"/>
                      </a:lnTo>
                      <a:lnTo>
                        <a:pt x="24" y="69"/>
                      </a:lnTo>
                      <a:lnTo>
                        <a:pt x="24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27" name="Group 442"/>
              <p:cNvGrpSpPr>
                <a:grpSpLocks/>
              </p:cNvGrpSpPr>
              <p:nvPr/>
            </p:nvGrpSpPr>
            <p:grpSpPr bwMode="auto">
              <a:xfrm>
                <a:off x="8846" y="9597"/>
                <a:ext cx="49" cy="30"/>
                <a:chOff x="8846" y="9597"/>
                <a:chExt cx="49" cy="30"/>
              </a:xfrm>
            </p:grpSpPr>
            <p:sp>
              <p:nvSpPr>
                <p:cNvPr id="1786" name="Freeform 443"/>
                <p:cNvSpPr>
                  <a:spLocks/>
                </p:cNvSpPr>
                <p:nvPr/>
              </p:nvSpPr>
              <p:spPr bwMode="auto">
                <a:xfrm>
                  <a:off x="8846" y="9597"/>
                  <a:ext cx="49" cy="30"/>
                </a:xfrm>
                <a:custGeom>
                  <a:avLst/>
                  <a:gdLst>
                    <a:gd name="T0" fmla="+- 0 8846 8846"/>
                    <a:gd name="T1" fmla="*/ T0 w 49"/>
                    <a:gd name="T2" fmla="+- 0 9627 9597"/>
                    <a:gd name="T3" fmla="*/ 9627 h 30"/>
                    <a:gd name="T4" fmla="+- 0 8864 8846"/>
                    <a:gd name="T5" fmla="*/ T4 w 49"/>
                    <a:gd name="T6" fmla="+- 0 9627 9597"/>
                    <a:gd name="T7" fmla="*/ 9627 h 30"/>
                    <a:gd name="T8" fmla="+- 0 8876 8846"/>
                    <a:gd name="T9" fmla="*/ T8 w 49"/>
                    <a:gd name="T10" fmla="+- 0 9627 9597"/>
                    <a:gd name="T11" fmla="*/ 9627 h 30"/>
                    <a:gd name="T12" fmla="+- 0 8883 8846"/>
                    <a:gd name="T13" fmla="*/ T12 w 49"/>
                    <a:gd name="T14" fmla="+- 0 9627 9597"/>
                    <a:gd name="T15" fmla="*/ 9627 h 30"/>
                    <a:gd name="T16" fmla="+- 0 8886 8846"/>
                    <a:gd name="T17" fmla="*/ T16 w 49"/>
                    <a:gd name="T18" fmla="+- 0 9626 9597"/>
                    <a:gd name="T19" fmla="*/ 9626 h 30"/>
                    <a:gd name="T20" fmla="+- 0 8889 8846"/>
                    <a:gd name="T21" fmla="*/ T20 w 49"/>
                    <a:gd name="T22" fmla="+- 0 9625 9597"/>
                    <a:gd name="T23" fmla="*/ 9625 h 30"/>
                    <a:gd name="T24" fmla="+- 0 8891 8846"/>
                    <a:gd name="T25" fmla="*/ T24 w 49"/>
                    <a:gd name="T26" fmla="+- 0 9623 9597"/>
                    <a:gd name="T27" fmla="*/ 9623 h 30"/>
                    <a:gd name="T28" fmla="+- 0 8892 8846"/>
                    <a:gd name="T29" fmla="*/ T28 w 49"/>
                    <a:gd name="T30" fmla="+- 0 9621 9597"/>
                    <a:gd name="T31" fmla="*/ 9621 h 30"/>
                    <a:gd name="T32" fmla="+- 0 8894 8846"/>
                    <a:gd name="T33" fmla="*/ T32 w 49"/>
                    <a:gd name="T34" fmla="+- 0 9618 9597"/>
                    <a:gd name="T35" fmla="*/ 9618 h 30"/>
                    <a:gd name="T36" fmla="+- 0 8895 8846"/>
                    <a:gd name="T37" fmla="*/ T36 w 49"/>
                    <a:gd name="T38" fmla="+- 0 9615 9597"/>
                    <a:gd name="T39" fmla="*/ 9615 h 30"/>
                    <a:gd name="T40" fmla="+- 0 8895 8846"/>
                    <a:gd name="T41" fmla="*/ T40 w 49"/>
                    <a:gd name="T42" fmla="+- 0 9612 9597"/>
                    <a:gd name="T43" fmla="*/ 9612 h 30"/>
                    <a:gd name="T44" fmla="+- 0 8895 8846"/>
                    <a:gd name="T45" fmla="*/ T44 w 49"/>
                    <a:gd name="T46" fmla="+- 0 9608 9597"/>
                    <a:gd name="T47" fmla="*/ 9608 h 30"/>
                    <a:gd name="T48" fmla="+- 0 8894 8846"/>
                    <a:gd name="T49" fmla="*/ T48 w 49"/>
                    <a:gd name="T50" fmla="+- 0 9604 9597"/>
                    <a:gd name="T51" fmla="*/ 9604 h 30"/>
                    <a:gd name="T52" fmla="+- 0 8892 8846"/>
                    <a:gd name="T53" fmla="*/ T52 w 49"/>
                    <a:gd name="T54" fmla="+- 0 9602 9597"/>
                    <a:gd name="T55" fmla="*/ 9602 h 30"/>
                    <a:gd name="T56" fmla="+- 0 8890 8846"/>
                    <a:gd name="T57" fmla="*/ T56 w 49"/>
                    <a:gd name="T58" fmla="+- 0 9599 9597"/>
                    <a:gd name="T59" fmla="*/ 9599 h 30"/>
                    <a:gd name="T60" fmla="+- 0 8886 8846"/>
                    <a:gd name="T61" fmla="*/ T60 w 49"/>
                    <a:gd name="T62" fmla="+- 0 9598 9597"/>
                    <a:gd name="T63" fmla="*/ 9598 h 30"/>
                    <a:gd name="T64" fmla="+- 0 8883 8846"/>
                    <a:gd name="T65" fmla="*/ T64 w 49"/>
                    <a:gd name="T66" fmla="+- 0 9597 9597"/>
                    <a:gd name="T67" fmla="*/ 9597 h 30"/>
                    <a:gd name="T68" fmla="+- 0 8881 8846"/>
                    <a:gd name="T69" fmla="*/ T68 w 49"/>
                    <a:gd name="T70" fmla="+- 0 9597 9597"/>
                    <a:gd name="T71" fmla="*/ 9597 h 30"/>
                    <a:gd name="T72" fmla="+- 0 8875 8846"/>
                    <a:gd name="T73" fmla="*/ T72 w 49"/>
                    <a:gd name="T74" fmla="+- 0 9597 9597"/>
                    <a:gd name="T75" fmla="*/ 9597 h 30"/>
                    <a:gd name="T76" fmla="+- 0 8865 8846"/>
                    <a:gd name="T77" fmla="*/ T76 w 49"/>
                    <a:gd name="T78" fmla="+- 0 9597 9597"/>
                    <a:gd name="T79" fmla="*/ 9597 h 30"/>
                    <a:gd name="T80" fmla="+- 0 8846 8846"/>
                    <a:gd name="T81" fmla="*/ T80 w 49"/>
                    <a:gd name="T82" fmla="+- 0 9597 9597"/>
                    <a:gd name="T83" fmla="*/ 9597 h 30"/>
                    <a:gd name="T84" fmla="+- 0 8846 8846"/>
                    <a:gd name="T85" fmla="*/ T84 w 49"/>
                    <a:gd name="T86" fmla="+- 0 9627 9597"/>
                    <a:gd name="T87" fmla="*/ 9627 h 3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49" h="30">
                      <a:moveTo>
                        <a:pt x="0" y="30"/>
                      </a:moveTo>
                      <a:lnTo>
                        <a:pt x="18" y="30"/>
                      </a:lnTo>
                      <a:lnTo>
                        <a:pt x="30" y="30"/>
                      </a:lnTo>
                      <a:lnTo>
                        <a:pt x="37" y="30"/>
                      </a:lnTo>
                      <a:lnTo>
                        <a:pt x="40" y="29"/>
                      </a:lnTo>
                      <a:lnTo>
                        <a:pt x="43" y="28"/>
                      </a:lnTo>
                      <a:lnTo>
                        <a:pt x="45" y="26"/>
                      </a:lnTo>
                      <a:lnTo>
                        <a:pt x="46" y="24"/>
                      </a:lnTo>
                      <a:lnTo>
                        <a:pt x="48" y="21"/>
                      </a:lnTo>
                      <a:lnTo>
                        <a:pt x="49" y="18"/>
                      </a:lnTo>
                      <a:lnTo>
                        <a:pt x="49" y="15"/>
                      </a:lnTo>
                      <a:lnTo>
                        <a:pt x="49" y="11"/>
                      </a:lnTo>
                      <a:lnTo>
                        <a:pt x="48" y="7"/>
                      </a:lnTo>
                      <a:lnTo>
                        <a:pt x="46" y="5"/>
                      </a:lnTo>
                      <a:lnTo>
                        <a:pt x="44" y="2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28" name="Group 444"/>
              <p:cNvGrpSpPr>
                <a:grpSpLocks/>
              </p:cNvGrpSpPr>
              <p:nvPr/>
            </p:nvGrpSpPr>
            <p:grpSpPr bwMode="auto">
              <a:xfrm>
                <a:off x="8701" y="9580"/>
                <a:ext cx="100" cy="120"/>
                <a:chOff x="8701" y="9580"/>
                <a:chExt cx="100" cy="120"/>
              </a:xfrm>
            </p:grpSpPr>
            <p:sp>
              <p:nvSpPr>
                <p:cNvPr id="1784" name="Freeform 445"/>
                <p:cNvSpPr>
                  <a:spLocks/>
                </p:cNvSpPr>
                <p:nvPr/>
              </p:nvSpPr>
              <p:spPr bwMode="auto">
                <a:xfrm>
                  <a:off x="8701" y="9580"/>
                  <a:ext cx="100" cy="120"/>
                </a:xfrm>
                <a:custGeom>
                  <a:avLst/>
                  <a:gdLst>
                    <a:gd name="T0" fmla="+- 0 8755 8701"/>
                    <a:gd name="T1" fmla="*/ T0 w 100"/>
                    <a:gd name="T2" fmla="+- 0 9580 9580"/>
                    <a:gd name="T3" fmla="*/ 9580 h 120"/>
                    <a:gd name="T4" fmla="+- 0 8701 8701"/>
                    <a:gd name="T5" fmla="*/ T4 w 100"/>
                    <a:gd name="T6" fmla="+- 0 9580 9580"/>
                    <a:gd name="T7" fmla="*/ 9580 h 120"/>
                    <a:gd name="T8" fmla="+- 0 8701 8701"/>
                    <a:gd name="T9" fmla="*/ T8 w 100"/>
                    <a:gd name="T10" fmla="+- 0 9700 9580"/>
                    <a:gd name="T11" fmla="*/ 9700 h 120"/>
                    <a:gd name="T12" fmla="+- 0 8756 8701"/>
                    <a:gd name="T13" fmla="*/ T12 w 100"/>
                    <a:gd name="T14" fmla="+- 0 9700 9580"/>
                    <a:gd name="T15" fmla="*/ 9700 h 120"/>
                    <a:gd name="T16" fmla="+- 0 8763 8701"/>
                    <a:gd name="T17" fmla="*/ T16 w 100"/>
                    <a:gd name="T18" fmla="+- 0 9699 9580"/>
                    <a:gd name="T19" fmla="*/ 9699 h 120"/>
                    <a:gd name="T20" fmla="+- 0 8775 8701"/>
                    <a:gd name="T21" fmla="*/ T20 w 100"/>
                    <a:gd name="T22" fmla="+- 0 9695 9580"/>
                    <a:gd name="T23" fmla="*/ 9695 h 120"/>
                    <a:gd name="T24" fmla="+- 0 8781 8701"/>
                    <a:gd name="T25" fmla="*/ T24 w 100"/>
                    <a:gd name="T26" fmla="+- 0 9692 9580"/>
                    <a:gd name="T27" fmla="*/ 9692 h 120"/>
                    <a:gd name="T28" fmla="+- 0 8785 8701"/>
                    <a:gd name="T29" fmla="*/ T28 w 100"/>
                    <a:gd name="T30" fmla="+- 0 9688 9580"/>
                    <a:gd name="T31" fmla="*/ 9688 h 120"/>
                    <a:gd name="T32" fmla="+- 0 8791 8701"/>
                    <a:gd name="T33" fmla="*/ T32 w 100"/>
                    <a:gd name="T34" fmla="+- 0 9683 9580"/>
                    <a:gd name="T35" fmla="*/ 9683 h 120"/>
                    <a:gd name="T36" fmla="+- 0 8792 8701"/>
                    <a:gd name="T37" fmla="*/ T36 w 100"/>
                    <a:gd name="T38" fmla="+- 0 9680 9580"/>
                    <a:gd name="T39" fmla="*/ 9680 h 120"/>
                    <a:gd name="T40" fmla="+- 0 8725 8701"/>
                    <a:gd name="T41" fmla="*/ T40 w 100"/>
                    <a:gd name="T42" fmla="+- 0 9680 9580"/>
                    <a:gd name="T43" fmla="*/ 9680 h 120"/>
                    <a:gd name="T44" fmla="+- 0 8725 8701"/>
                    <a:gd name="T45" fmla="*/ T44 w 100"/>
                    <a:gd name="T46" fmla="+- 0 9601 9580"/>
                    <a:gd name="T47" fmla="*/ 9601 h 120"/>
                    <a:gd name="T48" fmla="+- 0 8792 8701"/>
                    <a:gd name="T49" fmla="*/ T48 w 100"/>
                    <a:gd name="T50" fmla="+- 0 9601 9580"/>
                    <a:gd name="T51" fmla="*/ 9601 h 120"/>
                    <a:gd name="T52" fmla="+- 0 8791 8701"/>
                    <a:gd name="T53" fmla="*/ T52 w 100"/>
                    <a:gd name="T54" fmla="+- 0 9599 9580"/>
                    <a:gd name="T55" fmla="*/ 9599 h 120"/>
                    <a:gd name="T56" fmla="+- 0 8786 8701"/>
                    <a:gd name="T57" fmla="*/ T56 w 100"/>
                    <a:gd name="T58" fmla="+- 0 9594 9580"/>
                    <a:gd name="T59" fmla="*/ 9594 h 120"/>
                    <a:gd name="T60" fmla="+- 0 8781 8701"/>
                    <a:gd name="T61" fmla="*/ T60 w 100"/>
                    <a:gd name="T62" fmla="+- 0 9588 9580"/>
                    <a:gd name="T63" fmla="*/ 9588 h 120"/>
                    <a:gd name="T64" fmla="+- 0 8775 8701"/>
                    <a:gd name="T65" fmla="*/ T64 w 100"/>
                    <a:gd name="T66" fmla="+- 0 9585 9580"/>
                    <a:gd name="T67" fmla="*/ 9585 h 120"/>
                    <a:gd name="T68" fmla="+- 0 8763 8701"/>
                    <a:gd name="T69" fmla="*/ T68 w 100"/>
                    <a:gd name="T70" fmla="+- 0 9581 9580"/>
                    <a:gd name="T71" fmla="*/ 9581 h 120"/>
                    <a:gd name="T72" fmla="+- 0 8755 8701"/>
                    <a:gd name="T73" fmla="*/ T72 w 100"/>
                    <a:gd name="T74" fmla="+- 0 9580 9580"/>
                    <a:gd name="T75" fmla="*/ 9580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</a:cxnLst>
                  <a:rect l="0" t="0" r="r" b="b"/>
                  <a:pathLst>
                    <a:path w="100" h="120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0" y="120"/>
                      </a:lnTo>
                      <a:lnTo>
                        <a:pt x="55" y="120"/>
                      </a:lnTo>
                      <a:lnTo>
                        <a:pt x="62" y="119"/>
                      </a:lnTo>
                      <a:lnTo>
                        <a:pt x="74" y="115"/>
                      </a:lnTo>
                      <a:lnTo>
                        <a:pt x="80" y="112"/>
                      </a:lnTo>
                      <a:lnTo>
                        <a:pt x="84" y="108"/>
                      </a:lnTo>
                      <a:lnTo>
                        <a:pt x="90" y="103"/>
                      </a:lnTo>
                      <a:lnTo>
                        <a:pt x="91" y="100"/>
                      </a:lnTo>
                      <a:lnTo>
                        <a:pt x="24" y="100"/>
                      </a:lnTo>
                      <a:lnTo>
                        <a:pt x="24" y="21"/>
                      </a:lnTo>
                      <a:lnTo>
                        <a:pt x="91" y="21"/>
                      </a:lnTo>
                      <a:lnTo>
                        <a:pt x="90" y="19"/>
                      </a:lnTo>
                      <a:lnTo>
                        <a:pt x="85" y="14"/>
                      </a:lnTo>
                      <a:lnTo>
                        <a:pt x="80" y="8"/>
                      </a:lnTo>
                      <a:lnTo>
                        <a:pt x="74" y="5"/>
                      </a:lnTo>
                      <a:lnTo>
                        <a:pt x="62" y="1"/>
                      </a:lnTo>
                      <a:lnTo>
                        <a:pt x="5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5" name="Freeform 446"/>
                <p:cNvSpPr>
                  <a:spLocks/>
                </p:cNvSpPr>
                <p:nvPr/>
              </p:nvSpPr>
              <p:spPr bwMode="auto">
                <a:xfrm>
                  <a:off x="8701" y="9580"/>
                  <a:ext cx="100" cy="120"/>
                </a:xfrm>
                <a:custGeom>
                  <a:avLst/>
                  <a:gdLst>
                    <a:gd name="T0" fmla="+- 0 8792 8701"/>
                    <a:gd name="T1" fmla="*/ T0 w 100"/>
                    <a:gd name="T2" fmla="+- 0 9601 9580"/>
                    <a:gd name="T3" fmla="*/ 9601 h 120"/>
                    <a:gd name="T4" fmla="+- 0 8746 8701"/>
                    <a:gd name="T5" fmla="*/ T4 w 100"/>
                    <a:gd name="T6" fmla="+- 0 9601 9580"/>
                    <a:gd name="T7" fmla="*/ 9601 h 120"/>
                    <a:gd name="T8" fmla="+- 0 8753 8701"/>
                    <a:gd name="T9" fmla="*/ T8 w 100"/>
                    <a:gd name="T10" fmla="+- 0 9601 9580"/>
                    <a:gd name="T11" fmla="*/ 9601 h 120"/>
                    <a:gd name="T12" fmla="+- 0 8756 8701"/>
                    <a:gd name="T13" fmla="*/ T12 w 100"/>
                    <a:gd name="T14" fmla="+- 0 9602 9580"/>
                    <a:gd name="T15" fmla="*/ 9602 h 120"/>
                    <a:gd name="T16" fmla="+- 0 8777 8701"/>
                    <a:gd name="T17" fmla="*/ T16 w 100"/>
                    <a:gd name="T18" fmla="+- 0 9630 9580"/>
                    <a:gd name="T19" fmla="*/ 9630 h 120"/>
                    <a:gd name="T20" fmla="+- 0 8776 8701"/>
                    <a:gd name="T21" fmla="*/ T20 w 100"/>
                    <a:gd name="T22" fmla="+- 0 9651 9580"/>
                    <a:gd name="T23" fmla="*/ 9651 h 120"/>
                    <a:gd name="T24" fmla="+- 0 8750 8701"/>
                    <a:gd name="T25" fmla="*/ T24 w 100"/>
                    <a:gd name="T26" fmla="+- 0 9680 9580"/>
                    <a:gd name="T27" fmla="*/ 9680 h 120"/>
                    <a:gd name="T28" fmla="+- 0 8792 8701"/>
                    <a:gd name="T29" fmla="*/ T28 w 100"/>
                    <a:gd name="T30" fmla="+- 0 9680 9580"/>
                    <a:gd name="T31" fmla="*/ 9680 h 120"/>
                    <a:gd name="T32" fmla="+- 0 8795 8701"/>
                    <a:gd name="T33" fmla="*/ T32 w 100"/>
                    <a:gd name="T34" fmla="+- 0 9676 9580"/>
                    <a:gd name="T35" fmla="*/ 9676 h 120"/>
                    <a:gd name="T36" fmla="+- 0 8800 8701"/>
                    <a:gd name="T37" fmla="*/ T36 w 100"/>
                    <a:gd name="T38" fmla="+- 0 9660 9580"/>
                    <a:gd name="T39" fmla="*/ 9660 h 120"/>
                    <a:gd name="T40" fmla="+- 0 8802 8701"/>
                    <a:gd name="T41" fmla="*/ T40 w 100"/>
                    <a:gd name="T42" fmla="+- 0 9651 9580"/>
                    <a:gd name="T43" fmla="*/ 9651 h 120"/>
                    <a:gd name="T44" fmla="+- 0 8802 8701"/>
                    <a:gd name="T45" fmla="*/ T44 w 100"/>
                    <a:gd name="T46" fmla="+- 0 9630 9580"/>
                    <a:gd name="T47" fmla="*/ 9630 h 120"/>
                    <a:gd name="T48" fmla="+- 0 8800 8701"/>
                    <a:gd name="T49" fmla="*/ T48 w 100"/>
                    <a:gd name="T50" fmla="+- 0 9621 9580"/>
                    <a:gd name="T51" fmla="*/ 9621 h 120"/>
                    <a:gd name="T52" fmla="+- 0 8798 8701"/>
                    <a:gd name="T53" fmla="*/ T52 w 100"/>
                    <a:gd name="T54" fmla="+- 0 9613 9580"/>
                    <a:gd name="T55" fmla="*/ 9613 h 120"/>
                    <a:gd name="T56" fmla="+- 0 8795 8701"/>
                    <a:gd name="T57" fmla="*/ T56 w 100"/>
                    <a:gd name="T58" fmla="+- 0 9605 9580"/>
                    <a:gd name="T59" fmla="*/ 9605 h 120"/>
                    <a:gd name="T60" fmla="+- 0 8792 8701"/>
                    <a:gd name="T61" fmla="*/ T60 w 100"/>
                    <a:gd name="T62" fmla="+- 0 9601 9580"/>
                    <a:gd name="T63" fmla="*/ 9601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00" h="120">
                      <a:moveTo>
                        <a:pt x="91" y="21"/>
                      </a:moveTo>
                      <a:lnTo>
                        <a:pt x="45" y="21"/>
                      </a:lnTo>
                      <a:lnTo>
                        <a:pt x="52" y="21"/>
                      </a:lnTo>
                      <a:lnTo>
                        <a:pt x="55" y="22"/>
                      </a:lnTo>
                      <a:lnTo>
                        <a:pt x="76" y="50"/>
                      </a:lnTo>
                      <a:lnTo>
                        <a:pt x="75" y="71"/>
                      </a:lnTo>
                      <a:lnTo>
                        <a:pt x="49" y="100"/>
                      </a:lnTo>
                      <a:lnTo>
                        <a:pt x="91" y="100"/>
                      </a:lnTo>
                      <a:lnTo>
                        <a:pt x="94" y="96"/>
                      </a:lnTo>
                      <a:lnTo>
                        <a:pt x="99" y="80"/>
                      </a:lnTo>
                      <a:lnTo>
                        <a:pt x="101" y="71"/>
                      </a:lnTo>
                      <a:lnTo>
                        <a:pt x="101" y="50"/>
                      </a:lnTo>
                      <a:lnTo>
                        <a:pt x="99" y="41"/>
                      </a:lnTo>
                      <a:lnTo>
                        <a:pt x="97" y="33"/>
                      </a:lnTo>
                      <a:lnTo>
                        <a:pt x="94" y="25"/>
                      </a:lnTo>
                      <a:lnTo>
                        <a:pt x="91" y="2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29" name="Group 447"/>
              <p:cNvGrpSpPr>
                <a:grpSpLocks/>
              </p:cNvGrpSpPr>
              <p:nvPr/>
            </p:nvGrpSpPr>
            <p:grpSpPr bwMode="auto">
              <a:xfrm>
                <a:off x="8827" y="9580"/>
                <a:ext cx="108" cy="120"/>
                <a:chOff x="8827" y="9580"/>
                <a:chExt cx="108" cy="120"/>
              </a:xfrm>
            </p:grpSpPr>
            <p:sp>
              <p:nvSpPr>
                <p:cNvPr id="1781" name="Freeform 448"/>
                <p:cNvSpPr>
                  <a:spLocks/>
                </p:cNvSpPr>
                <p:nvPr/>
              </p:nvSpPr>
              <p:spPr bwMode="auto">
                <a:xfrm>
                  <a:off x="8827" y="9580"/>
                  <a:ext cx="108" cy="120"/>
                </a:xfrm>
                <a:custGeom>
                  <a:avLst/>
                  <a:gdLst>
                    <a:gd name="T0" fmla="+- 0 8891 8827"/>
                    <a:gd name="T1" fmla="*/ T0 w 108"/>
                    <a:gd name="T2" fmla="+- 0 9580 9580"/>
                    <a:gd name="T3" fmla="*/ 9580 h 120"/>
                    <a:gd name="T4" fmla="+- 0 8827 8827"/>
                    <a:gd name="T5" fmla="*/ T4 w 108"/>
                    <a:gd name="T6" fmla="+- 0 9580 9580"/>
                    <a:gd name="T7" fmla="*/ 9580 h 120"/>
                    <a:gd name="T8" fmla="+- 0 8827 8827"/>
                    <a:gd name="T9" fmla="*/ T8 w 108"/>
                    <a:gd name="T10" fmla="+- 0 9700 9580"/>
                    <a:gd name="T11" fmla="*/ 9700 h 120"/>
                    <a:gd name="T12" fmla="+- 0 8851 8827"/>
                    <a:gd name="T13" fmla="*/ T12 w 108"/>
                    <a:gd name="T14" fmla="+- 0 9700 9580"/>
                    <a:gd name="T15" fmla="*/ 9700 h 120"/>
                    <a:gd name="T16" fmla="+- 0 8851 8827"/>
                    <a:gd name="T17" fmla="*/ T16 w 108"/>
                    <a:gd name="T18" fmla="+- 0 9650 9580"/>
                    <a:gd name="T19" fmla="*/ 9650 h 120"/>
                    <a:gd name="T20" fmla="+- 0 8898 8827"/>
                    <a:gd name="T21" fmla="*/ T20 w 108"/>
                    <a:gd name="T22" fmla="+- 0 9650 9580"/>
                    <a:gd name="T23" fmla="*/ 9650 h 120"/>
                    <a:gd name="T24" fmla="+- 0 8893 8827"/>
                    <a:gd name="T25" fmla="*/ T24 w 108"/>
                    <a:gd name="T26" fmla="+- 0 9647 9580"/>
                    <a:gd name="T27" fmla="*/ 9647 h 120"/>
                    <a:gd name="T28" fmla="+- 0 8904 8827"/>
                    <a:gd name="T29" fmla="*/ T28 w 108"/>
                    <a:gd name="T30" fmla="+- 0 9646 9580"/>
                    <a:gd name="T31" fmla="*/ 9646 h 120"/>
                    <a:gd name="T32" fmla="+- 0 8912 8827"/>
                    <a:gd name="T33" fmla="*/ T32 w 108"/>
                    <a:gd name="T34" fmla="+- 0 9642 9580"/>
                    <a:gd name="T35" fmla="*/ 9642 h 120"/>
                    <a:gd name="T36" fmla="+- 0 8922 8827"/>
                    <a:gd name="T37" fmla="*/ T36 w 108"/>
                    <a:gd name="T38" fmla="+- 0 9631 9580"/>
                    <a:gd name="T39" fmla="*/ 9631 h 120"/>
                    <a:gd name="T40" fmla="+- 0 8851 8827"/>
                    <a:gd name="T41" fmla="*/ T40 w 108"/>
                    <a:gd name="T42" fmla="+- 0 9631 9580"/>
                    <a:gd name="T43" fmla="*/ 9631 h 120"/>
                    <a:gd name="T44" fmla="+- 0 8851 8827"/>
                    <a:gd name="T45" fmla="*/ T44 w 108"/>
                    <a:gd name="T46" fmla="+- 0 9601 9580"/>
                    <a:gd name="T47" fmla="*/ 9601 h 120"/>
                    <a:gd name="T48" fmla="+- 0 8923 8827"/>
                    <a:gd name="T49" fmla="*/ T48 w 108"/>
                    <a:gd name="T50" fmla="+- 0 9601 9580"/>
                    <a:gd name="T51" fmla="*/ 9601 h 120"/>
                    <a:gd name="T52" fmla="+- 0 8916 8827"/>
                    <a:gd name="T53" fmla="*/ T52 w 108"/>
                    <a:gd name="T54" fmla="+- 0 9589 9580"/>
                    <a:gd name="T55" fmla="*/ 9589 h 120"/>
                    <a:gd name="T56" fmla="+- 0 8912 8827"/>
                    <a:gd name="T57" fmla="*/ T56 w 108"/>
                    <a:gd name="T58" fmla="+- 0 9586 9580"/>
                    <a:gd name="T59" fmla="*/ 9586 h 120"/>
                    <a:gd name="T60" fmla="+- 0 8900 8827"/>
                    <a:gd name="T61" fmla="*/ T60 w 108"/>
                    <a:gd name="T62" fmla="+- 0 9581 9580"/>
                    <a:gd name="T63" fmla="*/ 9581 h 120"/>
                    <a:gd name="T64" fmla="+- 0 8891 8827"/>
                    <a:gd name="T65" fmla="*/ T64 w 108"/>
                    <a:gd name="T66" fmla="+- 0 9580 9580"/>
                    <a:gd name="T67" fmla="*/ 9580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108" h="120">
                      <a:moveTo>
                        <a:pt x="64" y="0"/>
                      </a:moveTo>
                      <a:lnTo>
                        <a:pt x="0" y="0"/>
                      </a:lnTo>
                      <a:lnTo>
                        <a:pt x="0" y="120"/>
                      </a:lnTo>
                      <a:lnTo>
                        <a:pt x="24" y="120"/>
                      </a:lnTo>
                      <a:lnTo>
                        <a:pt x="24" y="70"/>
                      </a:lnTo>
                      <a:lnTo>
                        <a:pt x="71" y="70"/>
                      </a:lnTo>
                      <a:lnTo>
                        <a:pt x="66" y="67"/>
                      </a:lnTo>
                      <a:lnTo>
                        <a:pt x="77" y="66"/>
                      </a:lnTo>
                      <a:lnTo>
                        <a:pt x="85" y="62"/>
                      </a:lnTo>
                      <a:lnTo>
                        <a:pt x="95" y="51"/>
                      </a:lnTo>
                      <a:lnTo>
                        <a:pt x="24" y="51"/>
                      </a:lnTo>
                      <a:lnTo>
                        <a:pt x="24" y="21"/>
                      </a:lnTo>
                      <a:lnTo>
                        <a:pt x="96" y="21"/>
                      </a:lnTo>
                      <a:lnTo>
                        <a:pt x="89" y="9"/>
                      </a:lnTo>
                      <a:lnTo>
                        <a:pt x="85" y="6"/>
                      </a:lnTo>
                      <a:lnTo>
                        <a:pt x="73" y="1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2" name="Freeform 449"/>
                <p:cNvSpPr>
                  <a:spLocks/>
                </p:cNvSpPr>
                <p:nvPr/>
              </p:nvSpPr>
              <p:spPr bwMode="auto">
                <a:xfrm>
                  <a:off x="8827" y="9580"/>
                  <a:ext cx="108" cy="120"/>
                </a:xfrm>
                <a:custGeom>
                  <a:avLst/>
                  <a:gdLst>
                    <a:gd name="T0" fmla="+- 0 8898 8827"/>
                    <a:gd name="T1" fmla="*/ T0 w 108"/>
                    <a:gd name="T2" fmla="+- 0 9650 9580"/>
                    <a:gd name="T3" fmla="*/ 9650 h 120"/>
                    <a:gd name="T4" fmla="+- 0 8862 8827"/>
                    <a:gd name="T5" fmla="*/ T4 w 108"/>
                    <a:gd name="T6" fmla="+- 0 9650 9580"/>
                    <a:gd name="T7" fmla="*/ 9650 h 120"/>
                    <a:gd name="T8" fmla="+- 0 8866 8827"/>
                    <a:gd name="T9" fmla="*/ T8 w 108"/>
                    <a:gd name="T10" fmla="+- 0 9650 9580"/>
                    <a:gd name="T11" fmla="*/ 9650 h 120"/>
                    <a:gd name="T12" fmla="+- 0 8868 8827"/>
                    <a:gd name="T13" fmla="*/ T12 w 108"/>
                    <a:gd name="T14" fmla="+- 0 9651 9580"/>
                    <a:gd name="T15" fmla="*/ 9651 h 120"/>
                    <a:gd name="T16" fmla="+- 0 8906 8827"/>
                    <a:gd name="T17" fmla="*/ T16 w 108"/>
                    <a:gd name="T18" fmla="+- 0 9700 9580"/>
                    <a:gd name="T19" fmla="*/ 9700 h 120"/>
                    <a:gd name="T20" fmla="+- 0 8935 8827"/>
                    <a:gd name="T21" fmla="*/ T20 w 108"/>
                    <a:gd name="T22" fmla="+- 0 9700 9580"/>
                    <a:gd name="T23" fmla="*/ 9700 h 120"/>
                    <a:gd name="T24" fmla="+- 0 8920 8827"/>
                    <a:gd name="T25" fmla="*/ T24 w 108"/>
                    <a:gd name="T26" fmla="+- 0 9677 9580"/>
                    <a:gd name="T27" fmla="*/ 9677 h 120"/>
                    <a:gd name="T28" fmla="+- 0 8914 8827"/>
                    <a:gd name="T29" fmla="*/ T28 w 108"/>
                    <a:gd name="T30" fmla="+- 0 9667 9580"/>
                    <a:gd name="T31" fmla="*/ 9667 h 120"/>
                    <a:gd name="T32" fmla="+- 0 8910 8827"/>
                    <a:gd name="T33" fmla="*/ T32 w 108"/>
                    <a:gd name="T34" fmla="+- 0 9661 9580"/>
                    <a:gd name="T35" fmla="*/ 9661 h 120"/>
                    <a:gd name="T36" fmla="+- 0 8903 8827"/>
                    <a:gd name="T37" fmla="*/ T36 w 108"/>
                    <a:gd name="T38" fmla="+- 0 9654 9580"/>
                    <a:gd name="T39" fmla="*/ 9654 h 120"/>
                    <a:gd name="T40" fmla="+- 0 8899 8827"/>
                    <a:gd name="T41" fmla="*/ T40 w 108"/>
                    <a:gd name="T42" fmla="+- 0 9650 9580"/>
                    <a:gd name="T43" fmla="*/ 9650 h 120"/>
                    <a:gd name="T44" fmla="+- 0 8898 8827"/>
                    <a:gd name="T45" fmla="*/ T44 w 108"/>
                    <a:gd name="T46" fmla="+- 0 9650 9580"/>
                    <a:gd name="T47" fmla="*/ 9650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108" h="120">
                      <a:moveTo>
                        <a:pt x="71" y="70"/>
                      </a:moveTo>
                      <a:lnTo>
                        <a:pt x="35" y="70"/>
                      </a:lnTo>
                      <a:lnTo>
                        <a:pt x="39" y="70"/>
                      </a:lnTo>
                      <a:lnTo>
                        <a:pt x="41" y="71"/>
                      </a:lnTo>
                      <a:lnTo>
                        <a:pt x="79" y="120"/>
                      </a:lnTo>
                      <a:lnTo>
                        <a:pt x="108" y="120"/>
                      </a:lnTo>
                      <a:lnTo>
                        <a:pt x="93" y="97"/>
                      </a:lnTo>
                      <a:lnTo>
                        <a:pt x="87" y="87"/>
                      </a:lnTo>
                      <a:lnTo>
                        <a:pt x="83" y="81"/>
                      </a:lnTo>
                      <a:lnTo>
                        <a:pt x="76" y="74"/>
                      </a:lnTo>
                      <a:lnTo>
                        <a:pt x="72" y="70"/>
                      </a:lnTo>
                      <a:lnTo>
                        <a:pt x="71" y="7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3" name="Freeform 450"/>
                <p:cNvSpPr>
                  <a:spLocks/>
                </p:cNvSpPr>
                <p:nvPr/>
              </p:nvSpPr>
              <p:spPr bwMode="auto">
                <a:xfrm>
                  <a:off x="8827" y="9580"/>
                  <a:ext cx="108" cy="120"/>
                </a:xfrm>
                <a:custGeom>
                  <a:avLst/>
                  <a:gdLst>
                    <a:gd name="T0" fmla="+- 0 8923 8827"/>
                    <a:gd name="T1" fmla="*/ T0 w 108"/>
                    <a:gd name="T2" fmla="+- 0 9601 9580"/>
                    <a:gd name="T3" fmla="*/ 9601 h 120"/>
                    <a:gd name="T4" fmla="+- 0 8851 8827"/>
                    <a:gd name="T5" fmla="*/ T4 w 108"/>
                    <a:gd name="T6" fmla="+- 0 9601 9580"/>
                    <a:gd name="T7" fmla="*/ 9601 h 120"/>
                    <a:gd name="T8" fmla="+- 0 8886 8827"/>
                    <a:gd name="T9" fmla="*/ T8 w 108"/>
                    <a:gd name="T10" fmla="+- 0 9601 9580"/>
                    <a:gd name="T11" fmla="*/ 9601 h 120"/>
                    <a:gd name="T12" fmla="+- 0 8888 8827"/>
                    <a:gd name="T13" fmla="*/ T12 w 108"/>
                    <a:gd name="T14" fmla="+- 0 9601 9580"/>
                    <a:gd name="T15" fmla="*/ 9601 h 120"/>
                    <a:gd name="T16" fmla="+- 0 8892 8827"/>
                    <a:gd name="T17" fmla="*/ T16 w 108"/>
                    <a:gd name="T18" fmla="+- 0 9602 9580"/>
                    <a:gd name="T19" fmla="*/ 9602 h 120"/>
                    <a:gd name="T20" fmla="+- 0 8895 8827"/>
                    <a:gd name="T21" fmla="*/ T20 w 108"/>
                    <a:gd name="T22" fmla="+- 0 9603 9580"/>
                    <a:gd name="T23" fmla="*/ 9603 h 120"/>
                    <a:gd name="T24" fmla="+- 0 8899 8827"/>
                    <a:gd name="T25" fmla="*/ T24 w 108"/>
                    <a:gd name="T26" fmla="+- 0 9608 9580"/>
                    <a:gd name="T27" fmla="*/ 9608 h 120"/>
                    <a:gd name="T28" fmla="+- 0 8900 8827"/>
                    <a:gd name="T29" fmla="*/ T28 w 108"/>
                    <a:gd name="T30" fmla="+- 0 9611 9580"/>
                    <a:gd name="T31" fmla="*/ 9611 h 120"/>
                    <a:gd name="T32" fmla="+- 0 8900 8827"/>
                    <a:gd name="T33" fmla="*/ T32 w 108"/>
                    <a:gd name="T34" fmla="+- 0 9619 9580"/>
                    <a:gd name="T35" fmla="*/ 9619 h 120"/>
                    <a:gd name="T36" fmla="+- 0 8881 8827"/>
                    <a:gd name="T37" fmla="*/ T36 w 108"/>
                    <a:gd name="T38" fmla="+- 0 9631 9580"/>
                    <a:gd name="T39" fmla="*/ 9631 h 120"/>
                    <a:gd name="T40" fmla="+- 0 8922 8827"/>
                    <a:gd name="T41" fmla="*/ T40 w 108"/>
                    <a:gd name="T42" fmla="+- 0 9631 9580"/>
                    <a:gd name="T43" fmla="*/ 9631 h 120"/>
                    <a:gd name="T44" fmla="+- 0 8922 8827"/>
                    <a:gd name="T45" fmla="*/ T44 w 108"/>
                    <a:gd name="T46" fmla="+- 0 9630 9580"/>
                    <a:gd name="T47" fmla="*/ 9630 h 120"/>
                    <a:gd name="T48" fmla="+- 0 8925 8827"/>
                    <a:gd name="T49" fmla="*/ T48 w 108"/>
                    <a:gd name="T50" fmla="+- 0 9623 9580"/>
                    <a:gd name="T51" fmla="*/ 9623 h 120"/>
                    <a:gd name="T52" fmla="+- 0 8925 8827"/>
                    <a:gd name="T53" fmla="*/ T52 w 108"/>
                    <a:gd name="T54" fmla="+- 0 9607 9580"/>
                    <a:gd name="T55" fmla="*/ 9607 h 120"/>
                    <a:gd name="T56" fmla="+- 0 8923 8827"/>
                    <a:gd name="T57" fmla="*/ T56 w 108"/>
                    <a:gd name="T58" fmla="+- 0 9601 9580"/>
                    <a:gd name="T59" fmla="*/ 9601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108" h="120">
                      <a:moveTo>
                        <a:pt x="96" y="21"/>
                      </a:moveTo>
                      <a:lnTo>
                        <a:pt x="24" y="21"/>
                      </a:lnTo>
                      <a:lnTo>
                        <a:pt x="59" y="21"/>
                      </a:lnTo>
                      <a:lnTo>
                        <a:pt x="61" y="21"/>
                      </a:lnTo>
                      <a:lnTo>
                        <a:pt x="65" y="22"/>
                      </a:lnTo>
                      <a:lnTo>
                        <a:pt x="68" y="23"/>
                      </a:lnTo>
                      <a:lnTo>
                        <a:pt x="72" y="28"/>
                      </a:lnTo>
                      <a:lnTo>
                        <a:pt x="73" y="31"/>
                      </a:lnTo>
                      <a:lnTo>
                        <a:pt x="73" y="39"/>
                      </a:lnTo>
                      <a:lnTo>
                        <a:pt x="54" y="51"/>
                      </a:lnTo>
                      <a:lnTo>
                        <a:pt x="95" y="51"/>
                      </a:lnTo>
                      <a:lnTo>
                        <a:pt x="95" y="50"/>
                      </a:lnTo>
                      <a:lnTo>
                        <a:pt x="98" y="43"/>
                      </a:lnTo>
                      <a:lnTo>
                        <a:pt x="98" y="27"/>
                      </a:lnTo>
                      <a:lnTo>
                        <a:pt x="96" y="2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30" name="Group 451"/>
              <p:cNvGrpSpPr>
                <a:grpSpLocks/>
              </p:cNvGrpSpPr>
              <p:nvPr/>
            </p:nvGrpSpPr>
            <p:grpSpPr bwMode="auto">
              <a:xfrm>
                <a:off x="1582" y="11080"/>
                <a:ext cx="79" cy="120"/>
                <a:chOff x="1582" y="11080"/>
                <a:chExt cx="79" cy="120"/>
              </a:xfrm>
            </p:grpSpPr>
            <p:sp>
              <p:nvSpPr>
                <p:cNvPr id="1775" name="Freeform 452"/>
                <p:cNvSpPr>
                  <a:spLocks/>
                </p:cNvSpPr>
                <p:nvPr/>
              </p:nvSpPr>
              <p:spPr bwMode="auto">
                <a:xfrm>
                  <a:off x="1582" y="11080"/>
                  <a:ext cx="79" cy="120"/>
                </a:xfrm>
                <a:custGeom>
                  <a:avLst/>
                  <a:gdLst>
                    <a:gd name="T0" fmla="+- 0 1597 1582"/>
                    <a:gd name="T1" fmla="*/ T0 w 79"/>
                    <a:gd name="T2" fmla="+- 0 11166 11080"/>
                    <a:gd name="T3" fmla="*/ 11166 h 120"/>
                    <a:gd name="T4" fmla="+- 0 1582 1582"/>
                    <a:gd name="T5" fmla="*/ T4 w 79"/>
                    <a:gd name="T6" fmla="+- 0 11167 11080"/>
                    <a:gd name="T7" fmla="*/ 11167 h 120"/>
                    <a:gd name="T8" fmla="+- 0 1583 1582"/>
                    <a:gd name="T9" fmla="*/ T8 w 79"/>
                    <a:gd name="T10" fmla="+- 0 11177 11080"/>
                    <a:gd name="T11" fmla="*/ 11177 h 120"/>
                    <a:gd name="T12" fmla="+- 0 1587 1582"/>
                    <a:gd name="T13" fmla="*/ T12 w 79"/>
                    <a:gd name="T14" fmla="+- 0 11185 11080"/>
                    <a:gd name="T15" fmla="*/ 11185 h 120"/>
                    <a:gd name="T16" fmla="+- 0 1600 1582"/>
                    <a:gd name="T17" fmla="*/ T16 w 79"/>
                    <a:gd name="T18" fmla="+- 0 11197 11080"/>
                    <a:gd name="T19" fmla="*/ 11197 h 120"/>
                    <a:gd name="T20" fmla="+- 0 1609 1582"/>
                    <a:gd name="T21" fmla="*/ T20 w 79"/>
                    <a:gd name="T22" fmla="+- 0 11200 11080"/>
                    <a:gd name="T23" fmla="*/ 11200 h 120"/>
                    <a:gd name="T24" fmla="+- 0 1633 1582"/>
                    <a:gd name="T25" fmla="*/ T24 w 79"/>
                    <a:gd name="T26" fmla="+- 0 11200 11080"/>
                    <a:gd name="T27" fmla="*/ 11200 h 120"/>
                    <a:gd name="T28" fmla="+- 0 1644 1582"/>
                    <a:gd name="T29" fmla="*/ T28 w 79"/>
                    <a:gd name="T30" fmla="+- 0 11196 11080"/>
                    <a:gd name="T31" fmla="*/ 11196 h 120"/>
                    <a:gd name="T32" fmla="+- 0 1650 1582"/>
                    <a:gd name="T33" fmla="*/ T32 w 79"/>
                    <a:gd name="T34" fmla="+- 0 11188 11080"/>
                    <a:gd name="T35" fmla="*/ 11188 h 120"/>
                    <a:gd name="T36" fmla="+- 0 1614 1582"/>
                    <a:gd name="T37" fmla="*/ T36 w 79"/>
                    <a:gd name="T38" fmla="+- 0 11188 11080"/>
                    <a:gd name="T39" fmla="*/ 11188 h 120"/>
                    <a:gd name="T40" fmla="+- 0 1609 1582"/>
                    <a:gd name="T41" fmla="*/ T40 w 79"/>
                    <a:gd name="T42" fmla="+- 0 11186 11080"/>
                    <a:gd name="T43" fmla="*/ 11186 h 120"/>
                    <a:gd name="T44" fmla="+- 0 1601 1582"/>
                    <a:gd name="T45" fmla="*/ T44 w 79"/>
                    <a:gd name="T46" fmla="+- 0 11179 11080"/>
                    <a:gd name="T47" fmla="*/ 11179 h 120"/>
                    <a:gd name="T48" fmla="+- 0 1598 1582"/>
                    <a:gd name="T49" fmla="*/ T48 w 79"/>
                    <a:gd name="T50" fmla="+- 0 11173 11080"/>
                    <a:gd name="T51" fmla="*/ 11173 h 120"/>
                    <a:gd name="T52" fmla="+- 0 1597 1582"/>
                    <a:gd name="T53" fmla="*/ T52 w 79"/>
                    <a:gd name="T54" fmla="+- 0 11166 11080"/>
                    <a:gd name="T55" fmla="*/ 11166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79" h="120">
                      <a:moveTo>
                        <a:pt x="15" y="86"/>
                      </a:moveTo>
                      <a:lnTo>
                        <a:pt x="0" y="87"/>
                      </a:lnTo>
                      <a:lnTo>
                        <a:pt x="1" y="97"/>
                      </a:lnTo>
                      <a:lnTo>
                        <a:pt x="5" y="105"/>
                      </a:lnTo>
                      <a:lnTo>
                        <a:pt x="18" y="117"/>
                      </a:lnTo>
                      <a:lnTo>
                        <a:pt x="27" y="120"/>
                      </a:lnTo>
                      <a:lnTo>
                        <a:pt x="51" y="120"/>
                      </a:lnTo>
                      <a:lnTo>
                        <a:pt x="62" y="116"/>
                      </a:lnTo>
                      <a:lnTo>
                        <a:pt x="68" y="108"/>
                      </a:lnTo>
                      <a:lnTo>
                        <a:pt x="32" y="108"/>
                      </a:lnTo>
                      <a:lnTo>
                        <a:pt x="27" y="106"/>
                      </a:lnTo>
                      <a:lnTo>
                        <a:pt x="19" y="99"/>
                      </a:lnTo>
                      <a:lnTo>
                        <a:pt x="16" y="93"/>
                      </a:lnTo>
                      <a:lnTo>
                        <a:pt x="15" y="86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6" name="Freeform 453"/>
                <p:cNvSpPr>
                  <a:spLocks/>
                </p:cNvSpPr>
                <p:nvPr/>
              </p:nvSpPr>
              <p:spPr bwMode="auto">
                <a:xfrm>
                  <a:off x="1582" y="11080"/>
                  <a:ext cx="79" cy="120"/>
                </a:xfrm>
                <a:custGeom>
                  <a:avLst/>
                  <a:gdLst>
                    <a:gd name="T0" fmla="+- 0 1652 1582"/>
                    <a:gd name="T1" fmla="*/ T0 w 79"/>
                    <a:gd name="T2" fmla="+- 0 11132 11080"/>
                    <a:gd name="T3" fmla="*/ 11132 h 120"/>
                    <a:gd name="T4" fmla="+- 0 1628 1582"/>
                    <a:gd name="T5" fmla="*/ T4 w 79"/>
                    <a:gd name="T6" fmla="+- 0 11132 11080"/>
                    <a:gd name="T7" fmla="*/ 11132 h 120"/>
                    <a:gd name="T8" fmla="+- 0 1634 1582"/>
                    <a:gd name="T9" fmla="*/ T8 w 79"/>
                    <a:gd name="T10" fmla="+- 0 11134 11080"/>
                    <a:gd name="T11" fmla="*/ 11134 h 120"/>
                    <a:gd name="T12" fmla="+- 0 1643 1582"/>
                    <a:gd name="T13" fmla="*/ T12 w 79"/>
                    <a:gd name="T14" fmla="+- 0 11144 11080"/>
                    <a:gd name="T15" fmla="*/ 11144 h 120"/>
                    <a:gd name="T16" fmla="+- 0 1645 1582"/>
                    <a:gd name="T17" fmla="*/ T16 w 79"/>
                    <a:gd name="T18" fmla="+- 0 11151 11080"/>
                    <a:gd name="T19" fmla="*/ 11151 h 120"/>
                    <a:gd name="T20" fmla="+- 0 1645 1582"/>
                    <a:gd name="T21" fmla="*/ T20 w 79"/>
                    <a:gd name="T22" fmla="+- 0 11168 11080"/>
                    <a:gd name="T23" fmla="*/ 11168 h 120"/>
                    <a:gd name="T24" fmla="+- 0 1643 1582"/>
                    <a:gd name="T25" fmla="*/ T24 w 79"/>
                    <a:gd name="T26" fmla="+- 0 11175 11080"/>
                    <a:gd name="T27" fmla="*/ 11175 h 120"/>
                    <a:gd name="T28" fmla="+- 0 1633 1582"/>
                    <a:gd name="T29" fmla="*/ T28 w 79"/>
                    <a:gd name="T30" fmla="+- 0 11186 11080"/>
                    <a:gd name="T31" fmla="*/ 11186 h 120"/>
                    <a:gd name="T32" fmla="+- 0 1627 1582"/>
                    <a:gd name="T33" fmla="*/ T32 w 79"/>
                    <a:gd name="T34" fmla="+- 0 11188 11080"/>
                    <a:gd name="T35" fmla="*/ 11188 h 120"/>
                    <a:gd name="T36" fmla="+- 0 1650 1582"/>
                    <a:gd name="T37" fmla="*/ T36 w 79"/>
                    <a:gd name="T38" fmla="+- 0 11188 11080"/>
                    <a:gd name="T39" fmla="*/ 11188 h 120"/>
                    <a:gd name="T40" fmla="+- 0 1658 1582"/>
                    <a:gd name="T41" fmla="*/ T40 w 79"/>
                    <a:gd name="T42" fmla="+- 0 11178 11080"/>
                    <a:gd name="T43" fmla="*/ 11178 h 120"/>
                    <a:gd name="T44" fmla="+- 0 1661 1582"/>
                    <a:gd name="T45" fmla="*/ T44 w 79"/>
                    <a:gd name="T46" fmla="+- 0 11169 11080"/>
                    <a:gd name="T47" fmla="*/ 11169 h 120"/>
                    <a:gd name="T48" fmla="+- 0 1661 1582"/>
                    <a:gd name="T49" fmla="*/ T48 w 79"/>
                    <a:gd name="T50" fmla="+- 0 11146 11080"/>
                    <a:gd name="T51" fmla="*/ 11146 h 120"/>
                    <a:gd name="T52" fmla="+- 0 1658 1582"/>
                    <a:gd name="T53" fmla="*/ T52 w 79"/>
                    <a:gd name="T54" fmla="+- 0 11137 11080"/>
                    <a:gd name="T55" fmla="*/ 11137 h 120"/>
                    <a:gd name="T56" fmla="+- 0 1652 1582"/>
                    <a:gd name="T57" fmla="*/ T56 w 79"/>
                    <a:gd name="T58" fmla="+- 0 11132 11080"/>
                    <a:gd name="T59" fmla="*/ 11132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79" h="120">
                      <a:moveTo>
                        <a:pt x="70" y="52"/>
                      </a:moveTo>
                      <a:lnTo>
                        <a:pt x="46" y="52"/>
                      </a:lnTo>
                      <a:lnTo>
                        <a:pt x="52" y="54"/>
                      </a:lnTo>
                      <a:lnTo>
                        <a:pt x="61" y="64"/>
                      </a:lnTo>
                      <a:lnTo>
                        <a:pt x="63" y="71"/>
                      </a:lnTo>
                      <a:lnTo>
                        <a:pt x="63" y="88"/>
                      </a:lnTo>
                      <a:lnTo>
                        <a:pt x="61" y="95"/>
                      </a:lnTo>
                      <a:lnTo>
                        <a:pt x="51" y="106"/>
                      </a:lnTo>
                      <a:lnTo>
                        <a:pt x="45" y="108"/>
                      </a:lnTo>
                      <a:lnTo>
                        <a:pt x="68" y="108"/>
                      </a:lnTo>
                      <a:lnTo>
                        <a:pt x="76" y="98"/>
                      </a:lnTo>
                      <a:lnTo>
                        <a:pt x="79" y="89"/>
                      </a:lnTo>
                      <a:lnTo>
                        <a:pt x="79" y="66"/>
                      </a:lnTo>
                      <a:lnTo>
                        <a:pt x="76" y="57"/>
                      </a:lnTo>
                      <a:lnTo>
                        <a:pt x="70" y="5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7" name="Freeform 454"/>
                <p:cNvSpPr>
                  <a:spLocks/>
                </p:cNvSpPr>
                <p:nvPr/>
              </p:nvSpPr>
              <p:spPr bwMode="auto">
                <a:xfrm>
                  <a:off x="1582" y="11080"/>
                  <a:ext cx="79" cy="120"/>
                </a:xfrm>
                <a:custGeom>
                  <a:avLst/>
                  <a:gdLst>
                    <a:gd name="T0" fmla="+- 0 1655 1582"/>
                    <a:gd name="T1" fmla="*/ T0 w 79"/>
                    <a:gd name="T2" fmla="+- 0 11080 11080"/>
                    <a:gd name="T3" fmla="*/ 11080 h 120"/>
                    <a:gd name="T4" fmla="+- 0 1596 1582"/>
                    <a:gd name="T5" fmla="*/ T4 w 79"/>
                    <a:gd name="T6" fmla="+- 0 11080 11080"/>
                    <a:gd name="T7" fmla="*/ 11080 h 120"/>
                    <a:gd name="T8" fmla="+- 0 1584 1582"/>
                    <a:gd name="T9" fmla="*/ T8 w 79"/>
                    <a:gd name="T10" fmla="+- 0 11142 11080"/>
                    <a:gd name="T11" fmla="*/ 11142 h 120"/>
                    <a:gd name="T12" fmla="+- 0 1598 1582"/>
                    <a:gd name="T13" fmla="*/ T12 w 79"/>
                    <a:gd name="T14" fmla="+- 0 11144 11080"/>
                    <a:gd name="T15" fmla="*/ 11144 h 120"/>
                    <a:gd name="T16" fmla="+- 0 1600 1582"/>
                    <a:gd name="T17" fmla="*/ T16 w 79"/>
                    <a:gd name="T18" fmla="+- 0 11140 11080"/>
                    <a:gd name="T19" fmla="*/ 11140 h 120"/>
                    <a:gd name="T20" fmla="+- 0 1603 1582"/>
                    <a:gd name="T21" fmla="*/ T20 w 79"/>
                    <a:gd name="T22" fmla="+- 0 11137 11080"/>
                    <a:gd name="T23" fmla="*/ 11137 h 120"/>
                    <a:gd name="T24" fmla="+- 0 1611 1582"/>
                    <a:gd name="T25" fmla="*/ T24 w 79"/>
                    <a:gd name="T26" fmla="+- 0 11133 11080"/>
                    <a:gd name="T27" fmla="*/ 11133 h 120"/>
                    <a:gd name="T28" fmla="+- 0 1615 1582"/>
                    <a:gd name="T29" fmla="*/ T28 w 79"/>
                    <a:gd name="T30" fmla="+- 0 11132 11080"/>
                    <a:gd name="T31" fmla="*/ 11132 h 120"/>
                    <a:gd name="T32" fmla="+- 0 1652 1582"/>
                    <a:gd name="T33" fmla="*/ T32 w 79"/>
                    <a:gd name="T34" fmla="+- 0 11132 11080"/>
                    <a:gd name="T35" fmla="*/ 11132 h 120"/>
                    <a:gd name="T36" fmla="+- 0 1647 1582"/>
                    <a:gd name="T37" fmla="*/ T36 w 79"/>
                    <a:gd name="T38" fmla="+- 0 11126 11080"/>
                    <a:gd name="T39" fmla="*/ 11126 h 120"/>
                    <a:gd name="T40" fmla="+- 0 1601 1582"/>
                    <a:gd name="T41" fmla="*/ T40 w 79"/>
                    <a:gd name="T42" fmla="+- 0 11126 11080"/>
                    <a:gd name="T43" fmla="*/ 11126 h 120"/>
                    <a:gd name="T44" fmla="+- 0 1608 1582"/>
                    <a:gd name="T45" fmla="*/ T44 w 79"/>
                    <a:gd name="T46" fmla="+- 0 11094 11080"/>
                    <a:gd name="T47" fmla="*/ 11094 h 120"/>
                    <a:gd name="T48" fmla="+- 0 1655 1582"/>
                    <a:gd name="T49" fmla="*/ T48 w 79"/>
                    <a:gd name="T50" fmla="+- 0 11094 11080"/>
                    <a:gd name="T51" fmla="*/ 11094 h 120"/>
                    <a:gd name="T52" fmla="+- 0 1655 1582"/>
                    <a:gd name="T53" fmla="*/ T52 w 79"/>
                    <a:gd name="T54" fmla="+- 0 11080 11080"/>
                    <a:gd name="T55" fmla="*/ 11080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79" h="120">
                      <a:moveTo>
                        <a:pt x="73" y="0"/>
                      </a:moveTo>
                      <a:lnTo>
                        <a:pt x="14" y="0"/>
                      </a:lnTo>
                      <a:lnTo>
                        <a:pt x="2" y="62"/>
                      </a:lnTo>
                      <a:lnTo>
                        <a:pt x="16" y="64"/>
                      </a:lnTo>
                      <a:lnTo>
                        <a:pt x="18" y="60"/>
                      </a:lnTo>
                      <a:lnTo>
                        <a:pt x="21" y="57"/>
                      </a:lnTo>
                      <a:lnTo>
                        <a:pt x="29" y="53"/>
                      </a:lnTo>
                      <a:lnTo>
                        <a:pt x="33" y="52"/>
                      </a:lnTo>
                      <a:lnTo>
                        <a:pt x="70" y="52"/>
                      </a:lnTo>
                      <a:lnTo>
                        <a:pt x="65" y="46"/>
                      </a:lnTo>
                      <a:lnTo>
                        <a:pt x="19" y="46"/>
                      </a:lnTo>
                      <a:lnTo>
                        <a:pt x="26" y="14"/>
                      </a:lnTo>
                      <a:lnTo>
                        <a:pt x="73" y="14"/>
                      </a:lnTo>
                      <a:lnTo>
                        <a:pt x="73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8" name="Freeform 455"/>
                <p:cNvSpPr>
                  <a:spLocks/>
                </p:cNvSpPr>
                <p:nvPr/>
              </p:nvSpPr>
              <p:spPr bwMode="auto">
                <a:xfrm>
                  <a:off x="1582" y="11080"/>
                  <a:ext cx="79" cy="120"/>
                </a:xfrm>
                <a:custGeom>
                  <a:avLst/>
                  <a:gdLst>
                    <a:gd name="T0" fmla="+- 0 1634 1582"/>
                    <a:gd name="T1" fmla="*/ T0 w 79"/>
                    <a:gd name="T2" fmla="+- 0 11119 11080"/>
                    <a:gd name="T3" fmla="*/ 11119 h 120"/>
                    <a:gd name="T4" fmla="+- 0 1616 1582"/>
                    <a:gd name="T5" fmla="*/ T4 w 79"/>
                    <a:gd name="T6" fmla="+- 0 11119 11080"/>
                    <a:gd name="T7" fmla="*/ 11119 h 120"/>
                    <a:gd name="T8" fmla="+- 0 1608 1582"/>
                    <a:gd name="T9" fmla="*/ T8 w 79"/>
                    <a:gd name="T10" fmla="+- 0 11121 11080"/>
                    <a:gd name="T11" fmla="*/ 11121 h 120"/>
                    <a:gd name="T12" fmla="+- 0 1601 1582"/>
                    <a:gd name="T13" fmla="*/ T12 w 79"/>
                    <a:gd name="T14" fmla="+- 0 11126 11080"/>
                    <a:gd name="T15" fmla="*/ 11126 h 120"/>
                    <a:gd name="T16" fmla="+- 0 1647 1582"/>
                    <a:gd name="T17" fmla="*/ T16 w 79"/>
                    <a:gd name="T18" fmla="+- 0 11126 11080"/>
                    <a:gd name="T19" fmla="*/ 11126 h 120"/>
                    <a:gd name="T20" fmla="+- 0 1643 1582"/>
                    <a:gd name="T21" fmla="*/ T20 w 79"/>
                    <a:gd name="T22" fmla="+- 0 11123 11080"/>
                    <a:gd name="T23" fmla="*/ 11123 h 120"/>
                    <a:gd name="T24" fmla="+- 0 1634 1582"/>
                    <a:gd name="T25" fmla="*/ T24 w 79"/>
                    <a:gd name="T26" fmla="+- 0 11119 11080"/>
                    <a:gd name="T27" fmla="*/ 11119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79" h="120">
                      <a:moveTo>
                        <a:pt x="52" y="39"/>
                      </a:moveTo>
                      <a:lnTo>
                        <a:pt x="34" y="39"/>
                      </a:lnTo>
                      <a:lnTo>
                        <a:pt x="26" y="41"/>
                      </a:lnTo>
                      <a:lnTo>
                        <a:pt x="19" y="46"/>
                      </a:lnTo>
                      <a:lnTo>
                        <a:pt x="65" y="46"/>
                      </a:lnTo>
                      <a:lnTo>
                        <a:pt x="61" y="43"/>
                      </a:lnTo>
                      <a:lnTo>
                        <a:pt x="52" y="3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31" name="Group 456"/>
              <p:cNvGrpSpPr>
                <a:grpSpLocks/>
              </p:cNvGrpSpPr>
              <p:nvPr/>
            </p:nvGrpSpPr>
            <p:grpSpPr bwMode="auto">
              <a:xfrm>
                <a:off x="1674" y="11078"/>
                <a:ext cx="79" cy="122"/>
                <a:chOff x="1674" y="11078"/>
                <a:chExt cx="79" cy="122"/>
              </a:xfrm>
            </p:grpSpPr>
            <p:sp>
              <p:nvSpPr>
                <p:cNvPr id="1771" name="Freeform 457"/>
                <p:cNvSpPr>
                  <a:spLocks/>
                </p:cNvSpPr>
                <p:nvPr/>
              </p:nvSpPr>
              <p:spPr bwMode="auto">
                <a:xfrm>
                  <a:off x="1674" y="11078"/>
                  <a:ext cx="79" cy="122"/>
                </a:xfrm>
                <a:custGeom>
                  <a:avLst/>
                  <a:gdLst>
                    <a:gd name="T0" fmla="+- 0 1727 1674"/>
                    <a:gd name="T1" fmla="*/ T0 w 79"/>
                    <a:gd name="T2" fmla="+- 0 11078 11078"/>
                    <a:gd name="T3" fmla="*/ 11078 h 122"/>
                    <a:gd name="T4" fmla="+- 0 1676 1674"/>
                    <a:gd name="T5" fmla="*/ T4 w 79"/>
                    <a:gd name="T6" fmla="+- 0 11124 11078"/>
                    <a:gd name="T7" fmla="*/ 11124 h 122"/>
                    <a:gd name="T8" fmla="+- 0 1674 1674"/>
                    <a:gd name="T9" fmla="*/ T8 w 79"/>
                    <a:gd name="T10" fmla="+- 0 11150 11078"/>
                    <a:gd name="T11" fmla="*/ 11150 h 122"/>
                    <a:gd name="T12" fmla="+- 0 1678 1674"/>
                    <a:gd name="T13" fmla="*/ T12 w 79"/>
                    <a:gd name="T14" fmla="+- 0 11172 11078"/>
                    <a:gd name="T15" fmla="*/ 11172 h 122"/>
                    <a:gd name="T16" fmla="+- 0 1686 1674"/>
                    <a:gd name="T17" fmla="*/ T16 w 79"/>
                    <a:gd name="T18" fmla="+- 0 11187 11078"/>
                    <a:gd name="T19" fmla="*/ 11187 h 122"/>
                    <a:gd name="T20" fmla="+- 0 1693 1674"/>
                    <a:gd name="T21" fmla="*/ T20 w 79"/>
                    <a:gd name="T22" fmla="+- 0 11196 11078"/>
                    <a:gd name="T23" fmla="*/ 11196 h 122"/>
                    <a:gd name="T24" fmla="+- 0 1703 1674"/>
                    <a:gd name="T25" fmla="*/ T24 w 79"/>
                    <a:gd name="T26" fmla="+- 0 11200 11078"/>
                    <a:gd name="T27" fmla="*/ 11200 h 122"/>
                    <a:gd name="T28" fmla="+- 0 1723 1674"/>
                    <a:gd name="T29" fmla="*/ T28 w 79"/>
                    <a:gd name="T30" fmla="+- 0 11200 11078"/>
                    <a:gd name="T31" fmla="*/ 11200 h 122"/>
                    <a:gd name="T32" fmla="+- 0 1729 1674"/>
                    <a:gd name="T33" fmla="*/ T32 w 79"/>
                    <a:gd name="T34" fmla="+- 0 11199 11078"/>
                    <a:gd name="T35" fmla="*/ 11199 h 122"/>
                    <a:gd name="T36" fmla="+- 0 1741 1674"/>
                    <a:gd name="T37" fmla="*/ T36 w 79"/>
                    <a:gd name="T38" fmla="+- 0 11192 11078"/>
                    <a:gd name="T39" fmla="*/ 11192 h 122"/>
                    <a:gd name="T40" fmla="+- 0 1744 1674"/>
                    <a:gd name="T41" fmla="*/ T40 w 79"/>
                    <a:gd name="T42" fmla="+- 0 11188 11078"/>
                    <a:gd name="T43" fmla="*/ 11188 h 122"/>
                    <a:gd name="T44" fmla="+- 0 1711 1674"/>
                    <a:gd name="T45" fmla="*/ T44 w 79"/>
                    <a:gd name="T46" fmla="+- 0 11188 11078"/>
                    <a:gd name="T47" fmla="*/ 11188 h 122"/>
                    <a:gd name="T48" fmla="+- 0 1707 1674"/>
                    <a:gd name="T49" fmla="*/ T48 w 79"/>
                    <a:gd name="T50" fmla="+- 0 11187 11078"/>
                    <a:gd name="T51" fmla="*/ 11187 h 122"/>
                    <a:gd name="T52" fmla="+- 0 1699 1674"/>
                    <a:gd name="T53" fmla="*/ T52 w 79"/>
                    <a:gd name="T54" fmla="+- 0 11182 11078"/>
                    <a:gd name="T55" fmla="*/ 11182 h 122"/>
                    <a:gd name="T56" fmla="+- 0 1696 1674"/>
                    <a:gd name="T57" fmla="*/ T56 w 79"/>
                    <a:gd name="T58" fmla="+- 0 11179 11078"/>
                    <a:gd name="T59" fmla="*/ 11179 h 122"/>
                    <a:gd name="T60" fmla="+- 0 1692 1674"/>
                    <a:gd name="T61" fmla="*/ T60 w 79"/>
                    <a:gd name="T62" fmla="+- 0 11170 11078"/>
                    <a:gd name="T63" fmla="*/ 11170 h 122"/>
                    <a:gd name="T64" fmla="+- 0 1691 1674"/>
                    <a:gd name="T65" fmla="*/ T64 w 79"/>
                    <a:gd name="T66" fmla="+- 0 11165 11078"/>
                    <a:gd name="T67" fmla="*/ 11165 h 122"/>
                    <a:gd name="T68" fmla="+- 0 1691 1674"/>
                    <a:gd name="T69" fmla="*/ T68 w 79"/>
                    <a:gd name="T70" fmla="+- 0 11152 11078"/>
                    <a:gd name="T71" fmla="*/ 11152 h 122"/>
                    <a:gd name="T72" fmla="+- 0 1693 1674"/>
                    <a:gd name="T73" fmla="*/ T72 w 79"/>
                    <a:gd name="T74" fmla="+- 0 11146 11078"/>
                    <a:gd name="T75" fmla="*/ 11146 h 122"/>
                    <a:gd name="T76" fmla="+- 0 1702 1674"/>
                    <a:gd name="T77" fmla="*/ T76 w 79"/>
                    <a:gd name="T78" fmla="+- 0 11137 11078"/>
                    <a:gd name="T79" fmla="*/ 11137 h 122"/>
                    <a:gd name="T80" fmla="+- 0 1689 1674"/>
                    <a:gd name="T81" fmla="*/ T80 w 79"/>
                    <a:gd name="T82" fmla="+- 0 11137 11078"/>
                    <a:gd name="T83" fmla="*/ 11137 h 122"/>
                    <a:gd name="T84" fmla="+- 0 1712 1674"/>
                    <a:gd name="T85" fmla="*/ T84 w 79"/>
                    <a:gd name="T86" fmla="+- 0 11090 11078"/>
                    <a:gd name="T87" fmla="*/ 11090 h 122"/>
                    <a:gd name="T88" fmla="+- 0 1745 1674"/>
                    <a:gd name="T89" fmla="*/ T88 w 79"/>
                    <a:gd name="T90" fmla="+- 0 11090 11078"/>
                    <a:gd name="T91" fmla="*/ 11090 h 122"/>
                    <a:gd name="T92" fmla="+- 0 1734 1674"/>
                    <a:gd name="T93" fmla="*/ T92 w 79"/>
                    <a:gd name="T94" fmla="+- 0 11081 11078"/>
                    <a:gd name="T95" fmla="*/ 11081 h 122"/>
                    <a:gd name="T96" fmla="+- 0 1727 1674"/>
                    <a:gd name="T97" fmla="*/ T96 w 79"/>
                    <a:gd name="T98" fmla="+- 0 11078 11078"/>
                    <a:gd name="T99" fmla="*/ 11078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</a:cxnLst>
                  <a:rect l="0" t="0" r="r" b="b"/>
                  <a:pathLst>
                    <a:path w="79" h="122">
                      <a:moveTo>
                        <a:pt x="53" y="0"/>
                      </a:moveTo>
                      <a:lnTo>
                        <a:pt x="2" y="46"/>
                      </a:lnTo>
                      <a:lnTo>
                        <a:pt x="0" y="72"/>
                      </a:lnTo>
                      <a:lnTo>
                        <a:pt x="4" y="94"/>
                      </a:lnTo>
                      <a:lnTo>
                        <a:pt x="12" y="109"/>
                      </a:lnTo>
                      <a:lnTo>
                        <a:pt x="19" y="118"/>
                      </a:lnTo>
                      <a:lnTo>
                        <a:pt x="29" y="122"/>
                      </a:lnTo>
                      <a:lnTo>
                        <a:pt x="49" y="122"/>
                      </a:lnTo>
                      <a:lnTo>
                        <a:pt x="55" y="121"/>
                      </a:lnTo>
                      <a:lnTo>
                        <a:pt x="67" y="114"/>
                      </a:lnTo>
                      <a:lnTo>
                        <a:pt x="70" y="110"/>
                      </a:lnTo>
                      <a:lnTo>
                        <a:pt x="37" y="110"/>
                      </a:lnTo>
                      <a:lnTo>
                        <a:pt x="33" y="109"/>
                      </a:lnTo>
                      <a:lnTo>
                        <a:pt x="25" y="104"/>
                      </a:lnTo>
                      <a:lnTo>
                        <a:pt x="22" y="101"/>
                      </a:lnTo>
                      <a:lnTo>
                        <a:pt x="18" y="92"/>
                      </a:lnTo>
                      <a:lnTo>
                        <a:pt x="17" y="87"/>
                      </a:lnTo>
                      <a:lnTo>
                        <a:pt x="17" y="74"/>
                      </a:lnTo>
                      <a:lnTo>
                        <a:pt x="19" y="68"/>
                      </a:lnTo>
                      <a:lnTo>
                        <a:pt x="28" y="59"/>
                      </a:lnTo>
                      <a:lnTo>
                        <a:pt x="15" y="59"/>
                      </a:lnTo>
                      <a:lnTo>
                        <a:pt x="38" y="12"/>
                      </a:lnTo>
                      <a:lnTo>
                        <a:pt x="71" y="12"/>
                      </a:lnTo>
                      <a:lnTo>
                        <a:pt x="60" y="3"/>
                      </a:lnTo>
                      <a:lnTo>
                        <a:pt x="53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2" name="Freeform 458"/>
                <p:cNvSpPr>
                  <a:spLocks/>
                </p:cNvSpPr>
                <p:nvPr/>
              </p:nvSpPr>
              <p:spPr bwMode="auto">
                <a:xfrm>
                  <a:off x="1674" y="11078"/>
                  <a:ext cx="79" cy="122"/>
                </a:xfrm>
                <a:custGeom>
                  <a:avLst/>
                  <a:gdLst>
                    <a:gd name="T0" fmla="+- 0 1745 1674"/>
                    <a:gd name="T1" fmla="*/ T0 w 79"/>
                    <a:gd name="T2" fmla="+- 0 11134 11078"/>
                    <a:gd name="T3" fmla="*/ 11134 h 122"/>
                    <a:gd name="T4" fmla="+- 0 1722 1674"/>
                    <a:gd name="T5" fmla="*/ T4 w 79"/>
                    <a:gd name="T6" fmla="+- 0 11134 11078"/>
                    <a:gd name="T7" fmla="*/ 11134 h 122"/>
                    <a:gd name="T8" fmla="+- 0 1727 1674"/>
                    <a:gd name="T9" fmla="*/ T8 w 79"/>
                    <a:gd name="T10" fmla="+- 0 11136 11078"/>
                    <a:gd name="T11" fmla="*/ 11136 h 122"/>
                    <a:gd name="T12" fmla="+- 0 1736 1674"/>
                    <a:gd name="T13" fmla="*/ T12 w 79"/>
                    <a:gd name="T14" fmla="+- 0 11146 11078"/>
                    <a:gd name="T15" fmla="*/ 11146 h 122"/>
                    <a:gd name="T16" fmla="+- 0 1738 1674"/>
                    <a:gd name="T17" fmla="*/ T16 w 79"/>
                    <a:gd name="T18" fmla="+- 0 11152 11078"/>
                    <a:gd name="T19" fmla="*/ 11152 h 122"/>
                    <a:gd name="T20" fmla="+- 0 1738 1674"/>
                    <a:gd name="T21" fmla="*/ T20 w 79"/>
                    <a:gd name="T22" fmla="+- 0 11170 11078"/>
                    <a:gd name="T23" fmla="*/ 11170 h 122"/>
                    <a:gd name="T24" fmla="+- 0 1736 1674"/>
                    <a:gd name="T25" fmla="*/ T24 w 79"/>
                    <a:gd name="T26" fmla="+- 0 11176 11078"/>
                    <a:gd name="T27" fmla="*/ 11176 h 122"/>
                    <a:gd name="T28" fmla="+- 0 1727 1674"/>
                    <a:gd name="T29" fmla="*/ T28 w 79"/>
                    <a:gd name="T30" fmla="+- 0 11186 11078"/>
                    <a:gd name="T31" fmla="*/ 11186 h 122"/>
                    <a:gd name="T32" fmla="+- 0 1722 1674"/>
                    <a:gd name="T33" fmla="*/ T32 w 79"/>
                    <a:gd name="T34" fmla="+- 0 11188 11078"/>
                    <a:gd name="T35" fmla="*/ 11188 h 122"/>
                    <a:gd name="T36" fmla="+- 0 1744 1674"/>
                    <a:gd name="T37" fmla="*/ T36 w 79"/>
                    <a:gd name="T38" fmla="+- 0 11188 11078"/>
                    <a:gd name="T39" fmla="*/ 11188 h 122"/>
                    <a:gd name="T40" fmla="+- 0 1745 1674"/>
                    <a:gd name="T41" fmla="*/ T40 w 79"/>
                    <a:gd name="T42" fmla="+- 0 11187 11078"/>
                    <a:gd name="T43" fmla="*/ 11187 h 122"/>
                    <a:gd name="T44" fmla="+- 0 1752 1674"/>
                    <a:gd name="T45" fmla="*/ T44 w 79"/>
                    <a:gd name="T46" fmla="+- 0 11174 11078"/>
                    <a:gd name="T47" fmla="*/ 11174 h 122"/>
                    <a:gd name="T48" fmla="+- 0 1753 1674"/>
                    <a:gd name="T49" fmla="*/ T48 w 79"/>
                    <a:gd name="T50" fmla="+- 0 11167 11078"/>
                    <a:gd name="T51" fmla="*/ 11167 h 122"/>
                    <a:gd name="T52" fmla="+- 0 1753 1674"/>
                    <a:gd name="T53" fmla="*/ T52 w 79"/>
                    <a:gd name="T54" fmla="+- 0 11148 11078"/>
                    <a:gd name="T55" fmla="*/ 11148 h 122"/>
                    <a:gd name="T56" fmla="+- 0 1750 1674"/>
                    <a:gd name="T57" fmla="*/ T56 w 79"/>
                    <a:gd name="T58" fmla="+- 0 11139 11078"/>
                    <a:gd name="T59" fmla="*/ 11139 h 122"/>
                    <a:gd name="T60" fmla="+- 0 1745 1674"/>
                    <a:gd name="T61" fmla="*/ T60 w 79"/>
                    <a:gd name="T62" fmla="+- 0 11134 11078"/>
                    <a:gd name="T63" fmla="*/ 11134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79" h="122">
                      <a:moveTo>
                        <a:pt x="71" y="56"/>
                      </a:moveTo>
                      <a:lnTo>
                        <a:pt x="48" y="56"/>
                      </a:lnTo>
                      <a:lnTo>
                        <a:pt x="53" y="58"/>
                      </a:lnTo>
                      <a:lnTo>
                        <a:pt x="62" y="68"/>
                      </a:lnTo>
                      <a:lnTo>
                        <a:pt x="64" y="74"/>
                      </a:lnTo>
                      <a:lnTo>
                        <a:pt x="64" y="92"/>
                      </a:lnTo>
                      <a:lnTo>
                        <a:pt x="62" y="98"/>
                      </a:lnTo>
                      <a:lnTo>
                        <a:pt x="53" y="108"/>
                      </a:lnTo>
                      <a:lnTo>
                        <a:pt x="48" y="110"/>
                      </a:lnTo>
                      <a:lnTo>
                        <a:pt x="70" y="110"/>
                      </a:lnTo>
                      <a:lnTo>
                        <a:pt x="71" y="109"/>
                      </a:lnTo>
                      <a:lnTo>
                        <a:pt x="78" y="96"/>
                      </a:lnTo>
                      <a:lnTo>
                        <a:pt x="79" y="89"/>
                      </a:lnTo>
                      <a:lnTo>
                        <a:pt x="79" y="70"/>
                      </a:lnTo>
                      <a:lnTo>
                        <a:pt x="76" y="61"/>
                      </a:lnTo>
                      <a:lnTo>
                        <a:pt x="71" y="56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3" name="Freeform 459"/>
                <p:cNvSpPr>
                  <a:spLocks/>
                </p:cNvSpPr>
                <p:nvPr/>
              </p:nvSpPr>
              <p:spPr bwMode="auto">
                <a:xfrm>
                  <a:off x="1674" y="11078"/>
                  <a:ext cx="79" cy="122"/>
                </a:xfrm>
                <a:custGeom>
                  <a:avLst/>
                  <a:gdLst>
                    <a:gd name="T0" fmla="+- 0 1728 1674"/>
                    <a:gd name="T1" fmla="*/ T0 w 79"/>
                    <a:gd name="T2" fmla="+- 0 11121 11078"/>
                    <a:gd name="T3" fmla="*/ 11121 h 122"/>
                    <a:gd name="T4" fmla="+- 0 1712 1674"/>
                    <a:gd name="T5" fmla="*/ T4 w 79"/>
                    <a:gd name="T6" fmla="+- 0 11121 11078"/>
                    <a:gd name="T7" fmla="*/ 11121 h 122"/>
                    <a:gd name="T8" fmla="+- 0 1707 1674"/>
                    <a:gd name="T9" fmla="*/ T8 w 79"/>
                    <a:gd name="T10" fmla="+- 0 11122 11078"/>
                    <a:gd name="T11" fmla="*/ 11122 h 122"/>
                    <a:gd name="T12" fmla="+- 0 1697 1674"/>
                    <a:gd name="T13" fmla="*/ T12 w 79"/>
                    <a:gd name="T14" fmla="+- 0 11127 11078"/>
                    <a:gd name="T15" fmla="*/ 11127 h 122"/>
                    <a:gd name="T16" fmla="+- 0 1692 1674"/>
                    <a:gd name="T17" fmla="*/ T16 w 79"/>
                    <a:gd name="T18" fmla="+- 0 11131 11078"/>
                    <a:gd name="T19" fmla="*/ 11131 h 122"/>
                    <a:gd name="T20" fmla="+- 0 1689 1674"/>
                    <a:gd name="T21" fmla="*/ T20 w 79"/>
                    <a:gd name="T22" fmla="+- 0 11137 11078"/>
                    <a:gd name="T23" fmla="*/ 11137 h 122"/>
                    <a:gd name="T24" fmla="+- 0 1702 1674"/>
                    <a:gd name="T25" fmla="*/ T24 w 79"/>
                    <a:gd name="T26" fmla="+- 0 11137 11078"/>
                    <a:gd name="T27" fmla="*/ 11137 h 122"/>
                    <a:gd name="T28" fmla="+- 0 1703 1674"/>
                    <a:gd name="T29" fmla="*/ T28 w 79"/>
                    <a:gd name="T30" fmla="+- 0 11136 11078"/>
                    <a:gd name="T31" fmla="*/ 11136 h 122"/>
                    <a:gd name="T32" fmla="+- 0 1708 1674"/>
                    <a:gd name="T33" fmla="*/ T32 w 79"/>
                    <a:gd name="T34" fmla="+- 0 11134 11078"/>
                    <a:gd name="T35" fmla="*/ 11134 h 122"/>
                    <a:gd name="T36" fmla="+- 0 1745 1674"/>
                    <a:gd name="T37" fmla="*/ T36 w 79"/>
                    <a:gd name="T38" fmla="+- 0 11134 11078"/>
                    <a:gd name="T39" fmla="*/ 11134 h 122"/>
                    <a:gd name="T40" fmla="+- 0 1736 1674"/>
                    <a:gd name="T41" fmla="*/ T40 w 79"/>
                    <a:gd name="T42" fmla="+- 0 11124 11078"/>
                    <a:gd name="T43" fmla="*/ 11124 h 122"/>
                    <a:gd name="T44" fmla="+- 0 1728 1674"/>
                    <a:gd name="T45" fmla="*/ T44 w 79"/>
                    <a:gd name="T46" fmla="+- 0 11121 11078"/>
                    <a:gd name="T47" fmla="*/ 11121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79" h="122">
                      <a:moveTo>
                        <a:pt x="54" y="43"/>
                      </a:moveTo>
                      <a:lnTo>
                        <a:pt x="38" y="43"/>
                      </a:lnTo>
                      <a:lnTo>
                        <a:pt x="33" y="44"/>
                      </a:lnTo>
                      <a:lnTo>
                        <a:pt x="23" y="49"/>
                      </a:lnTo>
                      <a:lnTo>
                        <a:pt x="18" y="53"/>
                      </a:lnTo>
                      <a:lnTo>
                        <a:pt x="15" y="59"/>
                      </a:lnTo>
                      <a:lnTo>
                        <a:pt x="28" y="59"/>
                      </a:lnTo>
                      <a:lnTo>
                        <a:pt x="29" y="58"/>
                      </a:lnTo>
                      <a:lnTo>
                        <a:pt x="34" y="56"/>
                      </a:lnTo>
                      <a:lnTo>
                        <a:pt x="71" y="56"/>
                      </a:lnTo>
                      <a:lnTo>
                        <a:pt x="62" y="46"/>
                      </a:lnTo>
                      <a:lnTo>
                        <a:pt x="54" y="43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4" name="Freeform 460"/>
                <p:cNvSpPr>
                  <a:spLocks/>
                </p:cNvSpPr>
                <p:nvPr/>
              </p:nvSpPr>
              <p:spPr bwMode="auto">
                <a:xfrm>
                  <a:off x="1674" y="11078"/>
                  <a:ext cx="79" cy="122"/>
                </a:xfrm>
                <a:custGeom>
                  <a:avLst/>
                  <a:gdLst>
                    <a:gd name="T0" fmla="+- 0 1745 1674"/>
                    <a:gd name="T1" fmla="*/ T0 w 79"/>
                    <a:gd name="T2" fmla="+- 0 11090 11078"/>
                    <a:gd name="T3" fmla="*/ 11090 h 122"/>
                    <a:gd name="T4" fmla="+- 0 1722 1674"/>
                    <a:gd name="T5" fmla="*/ T4 w 79"/>
                    <a:gd name="T6" fmla="+- 0 11090 11078"/>
                    <a:gd name="T7" fmla="*/ 11090 h 122"/>
                    <a:gd name="T8" fmla="+- 0 1727 1674"/>
                    <a:gd name="T9" fmla="*/ T8 w 79"/>
                    <a:gd name="T10" fmla="+- 0 11092 11078"/>
                    <a:gd name="T11" fmla="*/ 11092 h 122"/>
                    <a:gd name="T12" fmla="+- 0 1731 1674"/>
                    <a:gd name="T13" fmla="*/ T12 w 79"/>
                    <a:gd name="T14" fmla="+- 0 11096 11078"/>
                    <a:gd name="T15" fmla="*/ 11096 h 122"/>
                    <a:gd name="T16" fmla="+- 0 1733 1674"/>
                    <a:gd name="T17" fmla="*/ T16 w 79"/>
                    <a:gd name="T18" fmla="+- 0 11099 11078"/>
                    <a:gd name="T19" fmla="*/ 11099 h 122"/>
                    <a:gd name="T20" fmla="+- 0 1735 1674"/>
                    <a:gd name="T21" fmla="*/ T20 w 79"/>
                    <a:gd name="T22" fmla="+- 0 11103 11078"/>
                    <a:gd name="T23" fmla="*/ 11103 h 122"/>
                    <a:gd name="T24" fmla="+- 0 1736 1674"/>
                    <a:gd name="T25" fmla="*/ T24 w 79"/>
                    <a:gd name="T26" fmla="+- 0 11109 11078"/>
                    <a:gd name="T27" fmla="*/ 11109 h 122"/>
                    <a:gd name="T28" fmla="+- 0 1751 1674"/>
                    <a:gd name="T29" fmla="*/ T28 w 79"/>
                    <a:gd name="T30" fmla="+- 0 11108 11078"/>
                    <a:gd name="T31" fmla="*/ 11108 h 122"/>
                    <a:gd name="T32" fmla="+- 0 1750 1674"/>
                    <a:gd name="T33" fmla="*/ T32 w 79"/>
                    <a:gd name="T34" fmla="+- 0 11099 11078"/>
                    <a:gd name="T35" fmla="*/ 11099 h 122"/>
                    <a:gd name="T36" fmla="+- 0 1746 1674"/>
                    <a:gd name="T37" fmla="*/ T36 w 79"/>
                    <a:gd name="T38" fmla="+- 0 11091 11078"/>
                    <a:gd name="T39" fmla="*/ 11091 h 122"/>
                    <a:gd name="T40" fmla="+- 0 1745 1674"/>
                    <a:gd name="T41" fmla="*/ T40 w 79"/>
                    <a:gd name="T42" fmla="+- 0 11090 11078"/>
                    <a:gd name="T43" fmla="*/ 11090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79" h="122">
                      <a:moveTo>
                        <a:pt x="71" y="12"/>
                      </a:moveTo>
                      <a:lnTo>
                        <a:pt x="48" y="12"/>
                      </a:lnTo>
                      <a:lnTo>
                        <a:pt x="53" y="14"/>
                      </a:lnTo>
                      <a:lnTo>
                        <a:pt x="57" y="18"/>
                      </a:lnTo>
                      <a:lnTo>
                        <a:pt x="59" y="21"/>
                      </a:lnTo>
                      <a:lnTo>
                        <a:pt x="61" y="25"/>
                      </a:lnTo>
                      <a:lnTo>
                        <a:pt x="62" y="31"/>
                      </a:lnTo>
                      <a:lnTo>
                        <a:pt x="77" y="30"/>
                      </a:lnTo>
                      <a:lnTo>
                        <a:pt x="76" y="21"/>
                      </a:lnTo>
                      <a:lnTo>
                        <a:pt x="72" y="13"/>
                      </a:lnTo>
                      <a:lnTo>
                        <a:pt x="71" y="1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32" name="Group 461"/>
              <p:cNvGrpSpPr>
                <a:grpSpLocks/>
              </p:cNvGrpSpPr>
              <p:nvPr/>
            </p:nvGrpSpPr>
            <p:grpSpPr bwMode="auto">
              <a:xfrm>
                <a:off x="1771" y="11077"/>
                <a:ext cx="45" cy="45"/>
                <a:chOff x="1771" y="11077"/>
                <a:chExt cx="45" cy="45"/>
              </a:xfrm>
            </p:grpSpPr>
            <p:sp>
              <p:nvSpPr>
                <p:cNvPr id="1769" name="Freeform 462"/>
                <p:cNvSpPr>
                  <a:spLocks/>
                </p:cNvSpPr>
                <p:nvPr/>
              </p:nvSpPr>
              <p:spPr bwMode="auto">
                <a:xfrm>
                  <a:off x="1771" y="11077"/>
                  <a:ext cx="45" cy="45"/>
                </a:xfrm>
                <a:custGeom>
                  <a:avLst/>
                  <a:gdLst>
                    <a:gd name="T0" fmla="+- 0 1800 1771"/>
                    <a:gd name="T1" fmla="*/ T0 w 45"/>
                    <a:gd name="T2" fmla="+- 0 11077 11077"/>
                    <a:gd name="T3" fmla="*/ 11077 h 45"/>
                    <a:gd name="T4" fmla="+- 0 1788 1771"/>
                    <a:gd name="T5" fmla="*/ T4 w 45"/>
                    <a:gd name="T6" fmla="+- 0 11077 11077"/>
                    <a:gd name="T7" fmla="*/ 11077 h 45"/>
                    <a:gd name="T8" fmla="+- 0 1782 1771"/>
                    <a:gd name="T9" fmla="*/ T8 w 45"/>
                    <a:gd name="T10" fmla="+- 0 11079 11077"/>
                    <a:gd name="T11" fmla="*/ 11079 h 45"/>
                    <a:gd name="T12" fmla="+- 0 1774 1771"/>
                    <a:gd name="T13" fmla="*/ T12 w 45"/>
                    <a:gd name="T14" fmla="+- 0 11088 11077"/>
                    <a:gd name="T15" fmla="*/ 11088 h 45"/>
                    <a:gd name="T16" fmla="+- 0 1771 1771"/>
                    <a:gd name="T17" fmla="*/ T16 w 45"/>
                    <a:gd name="T18" fmla="+- 0 11093 11077"/>
                    <a:gd name="T19" fmla="*/ 11093 h 45"/>
                    <a:gd name="T20" fmla="+- 0 1771 1771"/>
                    <a:gd name="T21" fmla="*/ T20 w 45"/>
                    <a:gd name="T22" fmla="+- 0 11105 11077"/>
                    <a:gd name="T23" fmla="*/ 11105 h 45"/>
                    <a:gd name="T24" fmla="+- 0 1774 1771"/>
                    <a:gd name="T25" fmla="*/ T24 w 45"/>
                    <a:gd name="T26" fmla="+- 0 11111 11077"/>
                    <a:gd name="T27" fmla="*/ 11111 h 45"/>
                    <a:gd name="T28" fmla="+- 0 1782 1771"/>
                    <a:gd name="T29" fmla="*/ T28 w 45"/>
                    <a:gd name="T30" fmla="+- 0 11120 11077"/>
                    <a:gd name="T31" fmla="*/ 11120 h 45"/>
                    <a:gd name="T32" fmla="+- 0 1788 1771"/>
                    <a:gd name="T33" fmla="*/ T32 w 45"/>
                    <a:gd name="T34" fmla="+- 0 11122 11077"/>
                    <a:gd name="T35" fmla="*/ 11122 h 45"/>
                    <a:gd name="T36" fmla="+- 0 1800 1771"/>
                    <a:gd name="T37" fmla="*/ T36 w 45"/>
                    <a:gd name="T38" fmla="+- 0 11122 11077"/>
                    <a:gd name="T39" fmla="*/ 11122 h 45"/>
                    <a:gd name="T40" fmla="+- 0 1806 1771"/>
                    <a:gd name="T41" fmla="*/ T40 w 45"/>
                    <a:gd name="T42" fmla="+- 0 11120 11077"/>
                    <a:gd name="T43" fmla="*/ 11120 h 45"/>
                    <a:gd name="T44" fmla="+- 0 1812 1771"/>
                    <a:gd name="T45" fmla="*/ T44 w 45"/>
                    <a:gd name="T46" fmla="+- 0 11113 11077"/>
                    <a:gd name="T47" fmla="*/ 11113 h 45"/>
                    <a:gd name="T48" fmla="+- 0 1790 1771"/>
                    <a:gd name="T49" fmla="*/ T48 w 45"/>
                    <a:gd name="T50" fmla="+- 0 11113 11077"/>
                    <a:gd name="T51" fmla="*/ 11113 h 45"/>
                    <a:gd name="T52" fmla="+- 0 1787 1771"/>
                    <a:gd name="T53" fmla="*/ T52 w 45"/>
                    <a:gd name="T54" fmla="+- 0 11112 11077"/>
                    <a:gd name="T55" fmla="*/ 11112 h 45"/>
                    <a:gd name="T56" fmla="+- 0 1782 1771"/>
                    <a:gd name="T57" fmla="*/ T56 w 45"/>
                    <a:gd name="T58" fmla="+- 0 11106 11077"/>
                    <a:gd name="T59" fmla="*/ 11106 h 45"/>
                    <a:gd name="T60" fmla="+- 0 1780 1771"/>
                    <a:gd name="T61" fmla="*/ T60 w 45"/>
                    <a:gd name="T62" fmla="+- 0 11103 11077"/>
                    <a:gd name="T63" fmla="*/ 11103 h 45"/>
                    <a:gd name="T64" fmla="+- 0 1780 1771"/>
                    <a:gd name="T65" fmla="*/ T64 w 45"/>
                    <a:gd name="T66" fmla="+- 0 11095 11077"/>
                    <a:gd name="T67" fmla="*/ 11095 h 45"/>
                    <a:gd name="T68" fmla="+- 0 1782 1771"/>
                    <a:gd name="T69" fmla="*/ T68 w 45"/>
                    <a:gd name="T70" fmla="+- 0 11092 11077"/>
                    <a:gd name="T71" fmla="*/ 11092 h 45"/>
                    <a:gd name="T72" fmla="+- 0 1787 1771"/>
                    <a:gd name="T73" fmla="*/ T72 w 45"/>
                    <a:gd name="T74" fmla="+- 0 11087 11077"/>
                    <a:gd name="T75" fmla="*/ 11087 h 45"/>
                    <a:gd name="T76" fmla="+- 0 1790 1771"/>
                    <a:gd name="T77" fmla="*/ T76 w 45"/>
                    <a:gd name="T78" fmla="+- 0 11085 11077"/>
                    <a:gd name="T79" fmla="*/ 11085 h 45"/>
                    <a:gd name="T80" fmla="+- 0 1812 1771"/>
                    <a:gd name="T81" fmla="*/ T80 w 45"/>
                    <a:gd name="T82" fmla="+- 0 11085 11077"/>
                    <a:gd name="T83" fmla="*/ 11085 h 45"/>
                    <a:gd name="T84" fmla="+- 0 1806 1771"/>
                    <a:gd name="T85" fmla="*/ T84 w 45"/>
                    <a:gd name="T86" fmla="+- 0 11079 11077"/>
                    <a:gd name="T87" fmla="*/ 11079 h 45"/>
                    <a:gd name="T88" fmla="+- 0 1800 1771"/>
                    <a:gd name="T89" fmla="*/ T88 w 45"/>
                    <a:gd name="T90" fmla="+- 0 11077 11077"/>
                    <a:gd name="T91" fmla="*/ 11077 h 4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</a:cxnLst>
                  <a:rect l="0" t="0" r="r" b="b"/>
                  <a:pathLst>
                    <a:path w="45" h="45">
                      <a:moveTo>
                        <a:pt x="29" y="0"/>
                      </a:move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3" y="11"/>
                      </a:lnTo>
                      <a:lnTo>
                        <a:pt x="0" y="16"/>
                      </a:lnTo>
                      <a:lnTo>
                        <a:pt x="0" y="28"/>
                      </a:lnTo>
                      <a:lnTo>
                        <a:pt x="3" y="34"/>
                      </a:lnTo>
                      <a:lnTo>
                        <a:pt x="11" y="43"/>
                      </a:lnTo>
                      <a:lnTo>
                        <a:pt x="17" y="45"/>
                      </a:lnTo>
                      <a:lnTo>
                        <a:pt x="29" y="45"/>
                      </a:lnTo>
                      <a:lnTo>
                        <a:pt x="35" y="43"/>
                      </a:lnTo>
                      <a:lnTo>
                        <a:pt x="41" y="36"/>
                      </a:lnTo>
                      <a:lnTo>
                        <a:pt x="19" y="36"/>
                      </a:lnTo>
                      <a:lnTo>
                        <a:pt x="16" y="35"/>
                      </a:lnTo>
                      <a:lnTo>
                        <a:pt x="11" y="29"/>
                      </a:lnTo>
                      <a:lnTo>
                        <a:pt x="9" y="26"/>
                      </a:lnTo>
                      <a:lnTo>
                        <a:pt x="9" y="18"/>
                      </a:lnTo>
                      <a:lnTo>
                        <a:pt x="11" y="15"/>
                      </a:lnTo>
                      <a:lnTo>
                        <a:pt x="16" y="10"/>
                      </a:lnTo>
                      <a:lnTo>
                        <a:pt x="19" y="8"/>
                      </a:lnTo>
                      <a:lnTo>
                        <a:pt x="41" y="8"/>
                      </a:lnTo>
                      <a:lnTo>
                        <a:pt x="35" y="2"/>
                      </a:lnTo>
                      <a:lnTo>
                        <a:pt x="2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0" name="Freeform 463"/>
                <p:cNvSpPr>
                  <a:spLocks/>
                </p:cNvSpPr>
                <p:nvPr/>
              </p:nvSpPr>
              <p:spPr bwMode="auto">
                <a:xfrm>
                  <a:off x="1771" y="11077"/>
                  <a:ext cx="45" cy="45"/>
                </a:xfrm>
                <a:custGeom>
                  <a:avLst/>
                  <a:gdLst>
                    <a:gd name="T0" fmla="+- 0 1812 1771"/>
                    <a:gd name="T1" fmla="*/ T0 w 45"/>
                    <a:gd name="T2" fmla="+- 0 11085 11077"/>
                    <a:gd name="T3" fmla="*/ 11085 h 45"/>
                    <a:gd name="T4" fmla="+- 0 1798 1771"/>
                    <a:gd name="T5" fmla="*/ T4 w 45"/>
                    <a:gd name="T6" fmla="+- 0 11085 11077"/>
                    <a:gd name="T7" fmla="*/ 11085 h 45"/>
                    <a:gd name="T8" fmla="+- 0 1801 1771"/>
                    <a:gd name="T9" fmla="*/ T8 w 45"/>
                    <a:gd name="T10" fmla="+- 0 11087 11077"/>
                    <a:gd name="T11" fmla="*/ 11087 h 45"/>
                    <a:gd name="T12" fmla="+- 0 1804 1771"/>
                    <a:gd name="T13" fmla="*/ T12 w 45"/>
                    <a:gd name="T14" fmla="+- 0 11089 11077"/>
                    <a:gd name="T15" fmla="*/ 11089 h 45"/>
                    <a:gd name="T16" fmla="+- 0 1806 1771"/>
                    <a:gd name="T17" fmla="*/ T16 w 45"/>
                    <a:gd name="T18" fmla="+- 0 11092 11077"/>
                    <a:gd name="T19" fmla="*/ 11092 h 45"/>
                    <a:gd name="T20" fmla="+- 0 1808 1771"/>
                    <a:gd name="T21" fmla="*/ T20 w 45"/>
                    <a:gd name="T22" fmla="+- 0 11095 11077"/>
                    <a:gd name="T23" fmla="*/ 11095 h 45"/>
                    <a:gd name="T24" fmla="+- 0 1808 1771"/>
                    <a:gd name="T25" fmla="*/ T24 w 45"/>
                    <a:gd name="T26" fmla="+- 0 11103 11077"/>
                    <a:gd name="T27" fmla="*/ 11103 h 45"/>
                    <a:gd name="T28" fmla="+- 0 1806 1771"/>
                    <a:gd name="T29" fmla="*/ T28 w 45"/>
                    <a:gd name="T30" fmla="+- 0 11106 11077"/>
                    <a:gd name="T31" fmla="*/ 11106 h 45"/>
                    <a:gd name="T32" fmla="+- 0 1801 1771"/>
                    <a:gd name="T33" fmla="*/ T32 w 45"/>
                    <a:gd name="T34" fmla="+- 0 11112 11077"/>
                    <a:gd name="T35" fmla="*/ 11112 h 45"/>
                    <a:gd name="T36" fmla="+- 0 1798 1771"/>
                    <a:gd name="T37" fmla="*/ T36 w 45"/>
                    <a:gd name="T38" fmla="+- 0 11113 11077"/>
                    <a:gd name="T39" fmla="*/ 11113 h 45"/>
                    <a:gd name="T40" fmla="+- 0 1812 1771"/>
                    <a:gd name="T41" fmla="*/ T40 w 45"/>
                    <a:gd name="T42" fmla="+- 0 11113 11077"/>
                    <a:gd name="T43" fmla="*/ 11113 h 45"/>
                    <a:gd name="T44" fmla="+- 0 1815 1771"/>
                    <a:gd name="T45" fmla="*/ T44 w 45"/>
                    <a:gd name="T46" fmla="+- 0 11111 11077"/>
                    <a:gd name="T47" fmla="*/ 11111 h 45"/>
                    <a:gd name="T48" fmla="+- 0 1817 1771"/>
                    <a:gd name="T49" fmla="*/ T48 w 45"/>
                    <a:gd name="T50" fmla="+- 0 11105 11077"/>
                    <a:gd name="T51" fmla="*/ 11105 h 45"/>
                    <a:gd name="T52" fmla="+- 0 1817 1771"/>
                    <a:gd name="T53" fmla="*/ T52 w 45"/>
                    <a:gd name="T54" fmla="+- 0 11093 11077"/>
                    <a:gd name="T55" fmla="*/ 11093 h 45"/>
                    <a:gd name="T56" fmla="+- 0 1815 1771"/>
                    <a:gd name="T57" fmla="*/ T56 w 45"/>
                    <a:gd name="T58" fmla="+- 0 11088 11077"/>
                    <a:gd name="T59" fmla="*/ 11088 h 45"/>
                    <a:gd name="T60" fmla="+- 0 1812 1771"/>
                    <a:gd name="T61" fmla="*/ T60 w 45"/>
                    <a:gd name="T62" fmla="+- 0 11085 11077"/>
                    <a:gd name="T63" fmla="*/ 11085 h 4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45" h="45">
                      <a:moveTo>
                        <a:pt x="41" y="8"/>
                      </a:moveTo>
                      <a:lnTo>
                        <a:pt x="27" y="8"/>
                      </a:lnTo>
                      <a:lnTo>
                        <a:pt x="30" y="10"/>
                      </a:lnTo>
                      <a:lnTo>
                        <a:pt x="33" y="12"/>
                      </a:lnTo>
                      <a:lnTo>
                        <a:pt x="35" y="15"/>
                      </a:lnTo>
                      <a:lnTo>
                        <a:pt x="37" y="18"/>
                      </a:lnTo>
                      <a:lnTo>
                        <a:pt x="37" y="26"/>
                      </a:lnTo>
                      <a:lnTo>
                        <a:pt x="35" y="29"/>
                      </a:lnTo>
                      <a:lnTo>
                        <a:pt x="30" y="35"/>
                      </a:lnTo>
                      <a:lnTo>
                        <a:pt x="27" y="36"/>
                      </a:lnTo>
                      <a:lnTo>
                        <a:pt x="41" y="36"/>
                      </a:lnTo>
                      <a:lnTo>
                        <a:pt x="44" y="34"/>
                      </a:lnTo>
                      <a:lnTo>
                        <a:pt x="46" y="28"/>
                      </a:lnTo>
                      <a:lnTo>
                        <a:pt x="46" y="16"/>
                      </a:lnTo>
                      <a:lnTo>
                        <a:pt x="44" y="11"/>
                      </a:lnTo>
                      <a:lnTo>
                        <a:pt x="41" y="8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33" name="Group 464"/>
              <p:cNvGrpSpPr>
                <a:grpSpLocks/>
              </p:cNvGrpSpPr>
              <p:nvPr/>
            </p:nvGrpSpPr>
            <p:grpSpPr bwMode="auto">
              <a:xfrm>
                <a:off x="1841" y="11079"/>
                <a:ext cx="94" cy="120"/>
                <a:chOff x="1841" y="11079"/>
                <a:chExt cx="94" cy="120"/>
              </a:xfrm>
            </p:grpSpPr>
            <p:sp>
              <p:nvSpPr>
                <p:cNvPr id="1766" name="Freeform 465"/>
                <p:cNvSpPr>
                  <a:spLocks/>
                </p:cNvSpPr>
                <p:nvPr/>
              </p:nvSpPr>
              <p:spPr bwMode="auto">
                <a:xfrm>
                  <a:off x="1841" y="11079"/>
                  <a:ext cx="94" cy="120"/>
                </a:xfrm>
                <a:custGeom>
                  <a:avLst/>
                  <a:gdLst>
                    <a:gd name="T0" fmla="+- 0 1857 1841"/>
                    <a:gd name="T1" fmla="*/ T0 w 94"/>
                    <a:gd name="T2" fmla="+- 0 11079 11079"/>
                    <a:gd name="T3" fmla="*/ 11079 h 120"/>
                    <a:gd name="T4" fmla="+- 0 1841 1841"/>
                    <a:gd name="T5" fmla="*/ T4 w 94"/>
                    <a:gd name="T6" fmla="+- 0 11079 11079"/>
                    <a:gd name="T7" fmla="*/ 11079 h 120"/>
                    <a:gd name="T8" fmla="+- 0 1841 1841"/>
                    <a:gd name="T9" fmla="*/ T8 w 94"/>
                    <a:gd name="T10" fmla="+- 0 11198 11079"/>
                    <a:gd name="T11" fmla="*/ 11198 h 120"/>
                    <a:gd name="T12" fmla="+- 0 1856 1841"/>
                    <a:gd name="T13" fmla="*/ T12 w 94"/>
                    <a:gd name="T14" fmla="+- 0 11198 11079"/>
                    <a:gd name="T15" fmla="*/ 11198 h 120"/>
                    <a:gd name="T16" fmla="+- 0 1856 1841"/>
                    <a:gd name="T17" fmla="*/ T16 w 94"/>
                    <a:gd name="T18" fmla="+- 0 11104 11079"/>
                    <a:gd name="T19" fmla="*/ 11104 h 120"/>
                    <a:gd name="T20" fmla="+- 0 1874 1841"/>
                    <a:gd name="T21" fmla="*/ T20 w 94"/>
                    <a:gd name="T22" fmla="+- 0 11104 11079"/>
                    <a:gd name="T23" fmla="*/ 11104 h 120"/>
                    <a:gd name="T24" fmla="+- 0 1857 1841"/>
                    <a:gd name="T25" fmla="*/ T24 w 94"/>
                    <a:gd name="T26" fmla="+- 0 11079 11079"/>
                    <a:gd name="T27" fmla="*/ 11079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94" h="120">
                      <a:moveTo>
                        <a:pt x="16" y="0"/>
                      </a:moveTo>
                      <a:lnTo>
                        <a:pt x="0" y="0"/>
                      </a:lnTo>
                      <a:lnTo>
                        <a:pt x="0" y="119"/>
                      </a:lnTo>
                      <a:lnTo>
                        <a:pt x="15" y="119"/>
                      </a:lnTo>
                      <a:lnTo>
                        <a:pt x="15" y="25"/>
                      </a:lnTo>
                      <a:lnTo>
                        <a:pt x="33" y="25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7" name="Freeform 466"/>
                <p:cNvSpPr>
                  <a:spLocks/>
                </p:cNvSpPr>
                <p:nvPr/>
              </p:nvSpPr>
              <p:spPr bwMode="auto">
                <a:xfrm>
                  <a:off x="1841" y="11079"/>
                  <a:ext cx="94" cy="120"/>
                </a:xfrm>
                <a:custGeom>
                  <a:avLst/>
                  <a:gdLst>
                    <a:gd name="T0" fmla="+- 0 1874 1841"/>
                    <a:gd name="T1" fmla="*/ T0 w 94"/>
                    <a:gd name="T2" fmla="+- 0 11104 11079"/>
                    <a:gd name="T3" fmla="*/ 11104 h 120"/>
                    <a:gd name="T4" fmla="+- 0 1856 1841"/>
                    <a:gd name="T5" fmla="*/ T4 w 94"/>
                    <a:gd name="T6" fmla="+- 0 11104 11079"/>
                    <a:gd name="T7" fmla="*/ 11104 h 120"/>
                    <a:gd name="T8" fmla="+- 0 1919 1841"/>
                    <a:gd name="T9" fmla="*/ T8 w 94"/>
                    <a:gd name="T10" fmla="+- 0 11198 11079"/>
                    <a:gd name="T11" fmla="*/ 11198 h 120"/>
                    <a:gd name="T12" fmla="+- 0 1935 1841"/>
                    <a:gd name="T13" fmla="*/ T12 w 94"/>
                    <a:gd name="T14" fmla="+- 0 11198 11079"/>
                    <a:gd name="T15" fmla="*/ 11198 h 120"/>
                    <a:gd name="T16" fmla="+- 0 1935 1841"/>
                    <a:gd name="T17" fmla="*/ T16 w 94"/>
                    <a:gd name="T18" fmla="+- 0 11173 11079"/>
                    <a:gd name="T19" fmla="*/ 11173 h 120"/>
                    <a:gd name="T20" fmla="+- 0 1920 1841"/>
                    <a:gd name="T21" fmla="*/ T20 w 94"/>
                    <a:gd name="T22" fmla="+- 0 11173 11079"/>
                    <a:gd name="T23" fmla="*/ 11173 h 120"/>
                    <a:gd name="T24" fmla="+- 0 1874 1841"/>
                    <a:gd name="T25" fmla="*/ T24 w 94"/>
                    <a:gd name="T26" fmla="+- 0 11104 11079"/>
                    <a:gd name="T27" fmla="*/ 11104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94" h="120">
                      <a:moveTo>
                        <a:pt x="33" y="25"/>
                      </a:moveTo>
                      <a:lnTo>
                        <a:pt x="15" y="25"/>
                      </a:lnTo>
                      <a:lnTo>
                        <a:pt x="78" y="119"/>
                      </a:lnTo>
                      <a:lnTo>
                        <a:pt x="94" y="119"/>
                      </a:lnTo>
                      <a:lnTo>
                        <a:pt x="94" y="94"/>
                      </a:lnTo>
                      <a:lnTo>
                        <a:pt x="79" y="94"/>
                      </a:lnTo>
                      <a:lnTo>
                        <a:pt x="33" y="2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8" name="Freeform 467"/>
                <p:cNvSpPr>
                  <a:spLocks/>
                </p:cNvSpPr>
                <p:nvPr/>
              </p:nvSpPr>
              <p:spPr bwMode="auto">
                <a:xfrm>
                  <a:off x="1841" y="11079"/>
                  <a:ext cx="94" cy="120"/>
                </a:xfrm>
                <a:custGeom>
                  <a:avLst/>
                  <a:gdLst>
                    <a:gd name="T0" fmla="+- 0 1935 1841"/>
                    <a:gd name="T1" fmla="*/ T0 w 94"/>
                    <a:gd name="T2" fmla="+- 0 11079 11079"/>
                    <a:gd name="T3" fmla="*/ 11079 h 120"/>
                    <a:gd name="T4" fmla="+- 0 1920 1841"/>
                    <a:gd name="T5" fmla="*/ T4 w 94"/>
                    <a:gd name="T6" fmla="+- 0 11079 11079"/>
                    <a:gd name="T7" fmla="*/ 11079 h 120"/>
                    <a:gd name="T8" fmla="+- 0 1920 1841"/>
                    <a:gd name="T9" fmla="*/ T8 w 94"/>
                    <a:gd name="T10" fmla="+- 0 11173 11079"/>
                    <a:gd name="T11" fmla="*/ 11173 h 120"/>
                    <a:gd name="T12" fmla="+- 0 1935 1841"/>
                    <a:gd name="T13" fmla="*/ T12 w 94"/>
                    <a:gd name="T14" fmla="+- 0 11173 11079"/>
                    <a:gd name="T15" fmla="*/ 11173 h 120"/>
                    <a:gd name="T16" fmla="+- 0 1935 1841"/>
                    <a:gd name="T17" fmla="*/ T16 w 94"/>
                    <a:gd name="T18" fmla="+- 0 11079 11079"/>
                    <a:gd name="T19" fmla="*/ 11079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94" h="120">
                      <a:moveTo>
                        <a:pt x="94" y="0"/>
                      </a:moveTo>
                      <a:lnTo>
                        <a:pt x="79" y="0"/>
                      </a:lnTo>
                      <a:lnTo>
                        <a:pt x="79" y="94"/>
                      </a:lnTo>
                      <a:lnTo>
                        <a:pt x="94" y="94"/>
                      </a:lnTo>
                      <a:lnTo>
                        <a:pt x="9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34" name="Group 468"/>
              <p:cNvGrpSpPr>
                <a:grpSpLocks/>
              </p:cNvGrpSpPr>
              <p:nvPr/>
            </p:nvGrpSpPr>
            <p:grpSpPr bwMode="auto">
              <a:xfrm>
                <a:off x="1582" y="7394"/>
                <a:ext cx="79" cy="120"/>
                <a:chOff x="1582" y="7394"/>
                <a:chExt cx="79" cy="120"/>
              </a:xfrm>
            </p:grpSpPr>
            <p:sp>
              <p:nvSpPr>
                <p:cNvPr id="1762" name="Freeform 469"/>
                <p:cNvSpPr>
                  <a:spLocks/>
                </p:cNvSpPr>
                <p:nvPr/>
              </p:nvSpPr>
              <p:spPr bwMode="auto">
                <a:xfrm>
                  <a:off x="1582" y="7394"/>
                  <a:ext cx="79" cy="120"/>
                </a:xfrm>
                <a:custGeom>
                  <a:avLst/>
                  <a:gdLst>
                    <a:gd name="T0" fmla="+- 0 1597 1582"/>
                    <a:gd name="T1" fmla="*/ T0 w 79"/>
                    <a:gd name="T2" fmla="+- 0 7480 7394"/>
                    <a:gd name="T3" fmla="*/ 7480 h 120"/>
                    <a:gd name="T4" fmla="+- 0 1582 1582"/>
                    <a:gd name="T5" fmla="*/ T4 w 79"/>
                    <a:gd name="T6" fmla="+- 0 7481 7394"/>
                    <a:gd name="T7" fmla="*/ 7481 h 120"/>
                    <a:gd name="T8" fmla="+- 0 1583 1582"/>
                    <a:gd name="T9" fmla="*/ T8 w 79"/>
                    <a:gd name="T10" fmla="+- 0 7491 7394"/>
                    <a:gd name="T11" fmla="*/ 7491 h 120"/>
                    <a:gd name="T12" fmla="+- 0 1587 1582"/>
                    <a:gd name="T13" fmla="*/ T12 w 79"/>
                    <a:gd name="T14" fmla="+- 0 7499 7394"/>
                    <a:gd name="T15" fmla="*/ 7499 h 120"/>
                    <a:gd name="T16" fmla="+- 0 1600 1582"/>
                    <a:gd name="T17" fmla="*/ T16 w 79"/>
                    <a:gd name="T18" fmla="+- 0 7512 7394"/>
                    <a:gd name="T19" fmla="*/ 7512 h 120"/>
                    <a:gd name="T20" fmla="+- 0 1609 1582"/>
                    <a:gd name="T21" fmla="*/ T20 w 79"/>
                    <a:gd name="T22" fmla="+- 0 7515 7394"/>
                    <a:gd name="T23" fmla="*/ 7515 h 120"/>
                    <a:gd name="T24" fmla="+- 0 1633 1582"/>
                    <a:gd name="T25" fmla="*/ T24 w 79"/>
                    <a:gd name="T26" fmla="+- 0 7515 7394"/>
                    <a:gd name="T27" fmla="*/ 7515 h 120"/>
                    <a:gd name="T28" fmla="+- 0 1644 1582"/>
                    <a:gd name="T29" fmla="*/ T28 w 79"/>
                    <a:gd name="T30" fmla="+- 0 7510 7394"/>
                    <a:gd name="T31" fmla="*/ 7510 h 120"/>
                    <a:gd name="T32" fmla="+- 0 1650 1582"/>
                    <a:gd name="T33" fmla="*/ T32 w 79"/>
                    <a:gd name="T34" fmla="+- 0 7503 7394"/>
                    <a:gd name="T35" fmla="*/ 7503 h 120"/>
                    <a:gd name="T36" fmla="+- 0 1614 1582"/>
                    <a:gd name="T37" fmla="*/ T36 w 79"/>
                    <a:gd name="T38" fmla="+- 0 7503 7394"/>
                    <a:gd name="T39" fmla="*/ 7503 h 120"/>
                    <a:gd name="T40" fmla="+- 0 1609 1582"/>
                    <a:gd name="T41" fmla="*/ T40 w 79"/>
                    <a:gd name="T42" fmla="+- 0 7501 7394"/>
                    <a:gd name="T43" fmla="*/ 7501 h 120"/>
                    <a:gd name="T44" fmla="+- 0 1601 1582"/>
                    <a:gd name="T45" fmla="*/ T44 w 79"/>
                    <a:gd name="T46" fmla="+- 0 7493 7394"/>
                    <a:gd name="T47" fmla="*/ 7493 h 120"/>
                    <a:gd name="T48" fmla="+- 0 1598 1582"/>
                    <a:gd name="T49" fmla="*/ T48 w 79"/>
                    <a:gd name="T50" fmla="+- 0 7487 7394"/>
                    <a:gd name="T51" fmla="*/ 7487 h 120"/>
                    <a:gd name="T52" fmla="+- 0 1597 1582"/>
                    <a:gd name="T53" fmla="*/ T52 w 79"/>
                    <a:gd name="T54" fmla="+- 0 7480 7394"/>
                    <a:gd name="T55" fmla="*/ 7480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79" h="120">
                      <a:moveTo>
                        <a:pt x="15" y="86"/>
                      </a:moveTo>
                      <a:lnTo>
                        <a:pt x="0" y="87"/>
                      </a:lnTo>
                      <a:lnTo>
                        <a:pt x="1" y="97"/>
                      </a:lnTo>
                      <a:lnTo>
                        <a:pt x="5" y="105"/>
                      </a:lnTo>
                      <a:lnTo>
                        <a:pt x="18" y="118"/>
                      </a:lnTo>
                      <a:lnTo>
                        <a:pt x="27" y="121"/>
                      </a:lnTo>
                      <a:lnTo>
                        <a:pt x="51" y="121"/>
                      </a:lnTo>
                      <a:lnTo>
                        <a:pt x="62" y="116"/>
                      </a:lnTo>
                      <a:lnTo>
                        <a:pt x="68" y="109"/>
                      </a:lnTo>
                      <a:lnTo>
                        <a:pt x="32" y="109"/>
                      </a:lnTo>
                      <a:lnTo>
                        <a:pt x="27" y="107"/>
                      </a:lnTo>
                      <a:lnTo>
                        <a:pt x="19" y="99"/>
                      </a:lnTo>
                      <a:lnTo>
                        <a:pt x="16" y="93"/>
                      </a:lnTo>
                      <a:lnTo>
                        <a:pt x="15" y="86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3" name="Freeform 470"/>
                <p:cNvSpPr>
                  <a:spLocks/>
                </p:cNvSpPr>
                <p:nvPr/>
              </p:nvSpPr>
              <p:spPr bwMode="auto">
                <a:xfrm>
                  <a:off x="1582" y="7394"/>
                  <a:ext cx="79" cy="120"/>
                </a:xfrm>
                <a:custGeom>
                  <a:avLst/>
                  <a:gdLst>
                    <a:gd name="T0" fmla="+- 0 1652 1582"/>
                    <a:gd name="T1" fmla="*/ T0 w 79"/>
                    <a:gd name="T2" fmla="+- 0 7446 7394"/>
                    <a:gd name="T3" fmla="*/ 7446 h 120"/>
                    <a:gd name="T4" fmla="+- 0 1628 1582"/>
                    <a:gd name="T5" fmla="*/ T4 w 79"/>
                    <a:gd name="T6" fmla="+- 0 7446 7394"/>
                    <a:gd name="T7" fmla="*/ 7446 h 120"/>
                    <a:gd name="T8" fmla="+- 0 1634 1582"/>
                    <a:gd name="T9" fmla="*/ T8 w 79"/>
                    <a:gd name="T10" fmla="+- 0 7449 7394"/>
                    <a:gd name="T11" fmla="*/ 7449 h 120"/>
                    <a:gd name="T12" fmla="+- 0 1643 1582"/>
                    <a:gd name="T13" fmla="*/ T12 w 79"/>
                    <a:gd name="T14" fmla="+- 0 7458 7394"/>
                    <a:gd name="T15" fmla="*/ 7458 h 120"/>
                    <a:gd name="T16" fmla="+- 0 1645 1582"/>
                    <a:gd name="T17" fmla="*/ T16 w 79"/>
                    <a:gd name="T18" fmla="+- 0 7465 7394"/>
                    <a:gd name="T19" fmla="*/ 7465 h 120"/>
                    <a:gd name="T20" fmla="+- 0 1645 1582"/>
                    <a:gd name="T21" fmla="*/ T20 w 79"/>
                    <a:gd name="T22" fmla="+- 0 7482 7394"/>
                    <a:gd name="T23" fmla="*/ 7482 h 120"/>
                    <a:gd name="T24" fmla="+- 0 1643 1582"/>
                    <a:gd name="T25" fmla="*/ T24 w 79"/>
                    <a:gd name="T26" fmla="+- 0 7489 7394"/>
                    <a:gd name="T27" fmla="*/ 7489 h 120"/>
                    <a:gd name="T28" fmla="+- 0 1633 1582"/>
                    <a:gd name="T29" fmla="*/ T28 w 79"/>
                    <a:gd name="T30" fmla="+- 0 7500 7394"/>
                    <a:gd name="T31" fmla="*/ 7500 h 120"/>
                    <a:gd name="T32" fmla="+- 0 1627 1582"/>
                    <a:gd name="T33" fmla="*/ T32 w 79"/>
                    <a:gd name="T34" fmla="+- 0 7503 7394"/>
                    <a:gd name="T35" fmla="*/ 7503 h 120"/>
                    <a:gd name="T36" fmla="+- 0 1650 1582"/>
                    <a:gd name="T37" fmla="*/ T36 w 79"/>
                    <a:gd name="T38" fmla="+- 0 7503 7394"/>
                    <a:gd name="T39" fmla="*/ 7503 h 120"/>
                    <a:gd name="T40" fmla="+- 0 1658 1582"/>
                    <a:gd name="T41" fmla="*/ T40 w 79"/>
                    <a:gd name="T42" fmla="+- 0 7492 7394"/>
                    <a:gd name="T43" fmla="*/ 7492 h 120"/>
                    <a:gd name="T44" fmla="+- 0 1661 1582"/>
                    <a:gd name="T45" fmla="*/ T44 w 79"/>
                    <a:gd name="T46" fmla="+- 0 7483 7394"/>
                    <a:gd name="T47" fmla="*/ 7483 h 120"/>
                    <a:gd name="T48" fmla="+- 0 1661 1582"/>
                    <a:gd name="T49" fmla="*/ T48 w 79"/>
                    <a:gd name="T50" fmla="+- 0 7461 7394"/>
                    <a:gd name="T51" fmla="*/ 7461 h 120"/>
                    <a:gd name="T52" fmla="+- 0 1658 1582"/>
                    <a:gd name="T53" fmla="*/ T52 w 79"/>
                    <a:gd name="T54" fmla="+- 0 7451 7394"/>
                    <a:gd name="T55" fmla="*/ 7451 h 120"/>
                    <a:gd name="T56" fmla="+- 0 1652 1582"/>
                    <a:gd name="T57" fmla="*/ T56 w 79"/>
                    <a:gd name="T58" fmla="+- 0 7446 7394"/>
                    <a:gd name="T59" fmla="*/ 7446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79" h="120">
                      <a:moveTo>
                        <a:pt x="70" y="52"/>
                      </a:moveTo>
                      <a:lnTo>
                        <a:pt x="46" y="52"/>
                      </a:lnTo>
                      <a:lnTo>
                        <a:pt x="52" y="55"/>
                      </a:lnTo>
                      <a:lnTo>
                        <a:pt x="61" y="64"/>
                      </a:lnTo>
                      <a:lnTo>
                        <a:pt x="63" y="71"/>
                      </a:lnTo>
                      <a:lnTo>
                        <a:pt x="63" y="88"/>
                      </a:lnTo>
                      <a:lnTo>
                        <a:pt x="61" y="95"/>
                      </a:lnTo>
                      <a:lnTo>
                        <a:pt x="51" y="106"/>
                      </a:lnTo>
                      <a:lnTo>
                        <a:pt x="45" y="109"/>
                      </a:lnTo>
                      <a:lnTo>
                        <a:pt x="68" y="109"/>
                      </a:lnTo>
                      <a:lnTo>
                        <a:pt x="76" y="98"/>
                      </a:lnTo>
                      <a:lnTo>
                        <a:pt x="79" y="89"/>
                      </a:lnTo>
                      <a:lnTo>
                        <a:pt x="79" y="67"/>
                      </a:lnTo>
                      <a:lnTo>
                        <a:pt x="76" y="57"/>
                      </a:lnTo>
                      <a:lnTo>
                        <a:pt x="70" y="5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4" name="Freeform 471"/>
                <p:cNvSpPr>
                  <a:spLocks/>
                </p:cNvSpPr>
                <p:nvPr/>
              </p:nvSpPr>
              <p:spPr bwMode="auto">
                <a:xfrm>
                  <a:off x="1582" y="7394"/>
                  <a:ext cx="79" cy="120"/>
                </a:xfrm>
                <a:custGeom>
                  <a:avLst/>
                  <a:gdLst>
                    <a:gd name="T0" fmla="+- 0 1655 1582"/>
                    <a:gd name="T1" fmla="*/ T0 w 79"/>
                    <a:gd name="T2" fmla="+- 0 7394 7394"/>
                    <a:gd name="T3" fmla="*/ 7394 h 120"/>
                    <a:gd name="T4" fmla="+- 0 1596 1582"/>
                    <a:gd name="T5" fmla="*/ T4 w 79"/>
                    <a:gd name="T6" fmla="+- 0 7394 7394"/>
                    <a:gd name="T7" fmla="*/ 7394 h 120"/>
                    <a:gd name="T8" fmla="+- 0 1584 1582"/>
                    <a:gd name="T9" fmla="*/ T8 w 79"/>
                    <a:gd name="T10" fmla="+- 0 7456 7394"/>
                    <a:gd name="T11" fmla="*/ 7456 h 120"/>
                    <a:gd name="T12" fmla="+- 0 1598 1582"/>
                    <a:gd name="T13" fmla="*/ T12 w 79"/>
                    <a:gd name="T14" fmla="+- 0 7458 7394"/>
                    <a:gd name="T15" fmla="*/ 7458 h 120"/>
                    <a:gd name="T16" fmla="+- 0 1600 1582"/>
                    <a:gd name="T17" fmla="*/ T16 w 79"/>
                    <a:gd name="T18" fmla="+- 0 7454 7394"/>
                    <a:gd name="T19" fmla="*/ 7454 h 120"/>
                    <a:gd name="T20" fmla="+- 0 1603 1582"/>
                    <a:gd name="T21" fmla="*/ T20 w 79"/>
                    <a:gd name="T22" fmla="+- 0 7451 7394"/>
                    <a:gd name="T23" fmla="*/ 7451 h 120"/>
                    <a:gd name="T24" fmla="+- 0 1611 1582"/>
                    <a:gd name="T25" fmla="*/ T24 w 79"/>
                    <a:gd name="T26" fmla="+- 0 7447 7394"/>
                    <a:gd name="T27" fmla="*/ 7447 h 120"/>
                    <a:gd name="T28" fmla="+- 0 1615 1582"/>
                    <a:gd name="T29" fmla="*/ T28 w 79"/>
                    <a:gd name="T30" fmla="+- 0 7446 7394"/>
                    <a:gd name="T31" fmla="*/ 7446 h 120"/>
                    <a:gd name="T32" fmla="+- 0 1652 1582"/>
                    <a:gd name="T33" fmla="*/ T32 w 79"/>
                    <a:gd name="T34" fmla="+- 0 7446 7394"/>
                    <a:gd name="T35" fmla="*/ 7446 h 120"/>
                    <a:gd name="T36" fmla="+- 0 1647 1582"/>
                    <a:gd name="T37" fmla="*/ T36 w 79"/>
                    <a:gd name="T38" fmla="+- 0 7441 7394"/>
                    <a:gd name="T39" fmla="*/ 7441 h 120"/>
                    <a:gd name="T40" fmla="+- 0 1601 1582"/>
                    <a:gd name="T41" fmla="*/ T40 w 79"/>
                    <a:gd name="T42" fmla="+- 0 7441 7394"/>
                    <a:gd name="T43" fmla="*/ 7441 h 120"/>
                    <a:gd name="T44" fmla="+- 0 1608 1582"/>
                    <a:gd name="T45" fmla="*/ T44 w 79"/>
                    <a:gd name="T46" fmla="+- 0 7408 7394"/>
                    <a:gd name="T47" fmla="*/ 7408 h 120"/>
                    <a:gd name="T48" fmla="+- 0 1655 1582"/>
                    <a:gd name="T49" fmla="*/ T48 w 79"/>
                    <a:gd name="T50" fmla="+- 0 7408 7394"/>
                    <a:gd name="T51" fmla="*/ 7408 h 120"/>
                    <a:gd name="T52" fmla="+- 0 1655 1582"/>
                    <a:gd name="T53" fmla="*/ T52 w 79"/>
                    <a:gd name="T54" fmla="+- 0 7394 7394"/>
                    <a:gd name="T55" fmla="*/ 7394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79" h="120">
                      <a:moveTo>
                        <a:pt x="73" y="0"/>
                      </a:moveTo>
                      <a:lnTo>
                        <a:pt x="14" y="0"/>
                      </a:lnTo>
                      <a:lnTo>
                        <a:pt x="2" y="62"/>
                      </a:lnTo>
                      <a:lnTo>
                        <a:pt x="16" y="64"/>
                      </a:lnTo>
                      <a:lnTo>
                        <a:pt x="18" y="60"/>
                      </a:lnTo>
                      <a:lnTo>
                        <a:pt x="21" y="57"/>
                      </a:lnTo>
                      <a:lnTo>
                        <a:pt x="29" y="53"/>
                      </a:lnTo>
                      <a:lnTo>
                        <a:pt x="33" y="52"/>
                      </a:lnTo>
                      <a:lnTo>
                        <a:pt x="70" y="52"/>
                      </a:lnTo>
                      <a:lnTo>
                        <a:pt x="65" y="47"/>
                      </a:lnTo>
                      <a:lnTo>
                        <a:pt x="19" y="47"/>
                      </a:lnTo>
                      <a:lnTo>
                        <a:pt x="26" y="14"/>
                      </a:lnTo>
                      <a:lnTo>
                        <a:pt x="73" y="14"/>
                      </a:lnTo>
                      <a:lnTo>
                        <a:pt x="73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5" name="Freeform 472"/>
                <p:cNvSpPr>
                  <a:spLocks/>
                </p:cNvSpPr>
                <p:nvPr/>
              </p:nvSpPr>
              <p:spPr bwMode="auto">
                <a:xfrm>
                  <a:off x="1582" y="7394"/>
                  <a:ext cx="79" cy="120"/>
                </a:xfrm>
                <a:custGeom>
                  <a:avLst/>
                  <a:gdLst>
                    <a:gd name="T0" fmla="+- 0 1634 1582"/>
                    <a:gd name="T1" fmla="*/ T0 w 79"/>
                    <a:gd name="T2" fmla="+- 0 7433 7394"/>
                    <a:gd name="T3" fmla="*/ 7433 h 120"/>
                    <a:gd name="T4" fmla="+- 0 1616 1582"/>
                    <a:gd name="T5" fmla="*/ T4 w 79"/>
                    <a:gd name="T6" fmla="+- 0 7433 7394"/>
                    <a:gd name="T7" fmla="*/ 7433 h 120"/>
                    <a:gd name="T8" fmla="+- 0 1608 1582"/>
                    <a:gd name="T9" fmla="*/ T8 w 79"/>
                    <a:gd name="T10" fmla="+- 0 7436 7394"/>
                    <a:gd name="T11" fmla="*/ 7436 h 120"/>
                    <a:gd name="T12" fmla="+- 0 1601 1582"/>
                    <a:gd name="T13" fmla="*/ T12 w 79"/>
                    <a:gd name="T14" fmla="+- 0 7441 7394"/>
                    <a:gd name="T15" fmla="*/ 7441 h 120"/>
                    <a:gd name="T16" fmla="+- 0 1647 1582"/>
                    <a:gd name="T17" fmla="*/ T16 w 79"/>
                    <a:gd name="T18" fmla="+- 0 7441 7394"/>
                    <a:gd name="T19" fmla="*/ 7441 h 120"/>
                    <a:gd name="T20" fmla="+- 0 1643 1582"/>
                    <a:gd name="T21" fmla="*/ T20 w 79"/>
                    <a:gd name="T22" fmla="+- 0 7437 7394"/>
                    <a:gd name="T23" fmla="*/ 7437 h 120"/>
                    <a:gd name="T24" fmla="+- 0 1634 1582"/>
                    <a:gd name="T25" fmla="*/ T24 w 79"/>
                    <a:gd name="T26" fmla="+- 0 7433 7394"/>
                    <a:gd name="T27" fmla="*/ 7433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79" h="120">
                      <a:moveTo>
                        <a:pt x="52" y="39"/>
                      </a:moveTo>
                      <a:lnTo>
                        <a:pt x="34" y="39"/>
                      </a:lnTo>
                      <a:lnTo>
                        <a:pt x="26" y="42"/>
                      </a:lnTo>
                      <a:lnTo>
                        <a:pt x="19" y="47"/>
                      </a:lnTo>
                      <a:lnTo>
                        <a:pt x="65" y="47"/>
                      </a:lnTo>
                      <a:lnTo>
                        <a:pt x="61" y="43"/>
                      </a:lnTo>
                      <a:lnTo>
                        <a:pt x="52" y="3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35" name="Group 473"/>
              <p:cNvGrpSpPr>
                <a:grpSpLocks/>
              </p:cNvGrpSpPr>
              <p:nvPr/>
            </p:nvGrpSpPr>
            <p:grpSpPr bwMode="auto">
              <a:xfrm>
                <a:off x="1675" y="7392"/>
                <a:ext cx="79" cy="122"/>
                <a:chOff x="1675" y="7392"/>
                <a:chExt cx="79" cy="122"/>
              </a:xfrm>
            </p:grpSpPr>
            <p:sp>
              <p:nvSpPr>
                <p:cNvPr id="1759" name="Freeform 474"/>
                <p:cNvSpPr>
                  <a:spLocks/>
                </p:cNvSpPr>
                <p:nvPr/>
              </p:nvSpPr>
              <p:spPr bwMode="auto">
                <a:xfrm>
                  <a:off x="1675" y="7392"/>
                  <a:ext cx="79" cy="122"/>
                </a:xfrm>
                <a:custGeom>
                  <a:avLst/>
                  <a:gdLst>
                    <a:gd name="T0" fmla="+- 0 1724 1675"/>
                    <a:gd name="T1" fmla="*/ T0 w 79"/>
                    <a:gd name="T2" fmla="+- 0 7392 7392"/>
                    <a:gd name="T3" fmla="*/ 7392 h 122"/>
                    <a:gd name="T4" fmla="+- 0 1703 1675"/>
                    <a:gd name="T5" fmla="*/ T4 w 79"/>
                    <a:gd name="T6" fmla="+- 0 7392 7392"/>
                    <a:gd name="T7" fmla="*/ 7392 h 122"/>
                    <a:gd name="T8" fmla="+- 0 1695 1675"/>
                    <a:gd name="T9" fmla="*/ T8 w 79"/>
                    <a:gd name="T10" fmla="+- 0 7395 7392"/>
                    <a:gd name="T11" fmla="*/ 7395 h 122"/>
                    <a:gd name="T12" fmla="+- 0 1683 1675"/>
                    <a:gd name="T13" fmla="*/ T12 w 79"/>
                    <a:gd name="T14" fmla="+- 0 7407 7392"/>
                    <a:gd name="T15" fmla="*/ 7407 h 122"/>
                    <a:gd name="T16" fmla="+- 0 1679 1675"/>
                    <a:gd name="T17" fmla="*/ T16 w 79"/>
                    <a:gd name="T18" fmla="+- 0 7414 7392"/>
                    <a:gd name="T19" fmla="*/ 7414 h 122"/>
                    <a:gd name="T20" fmla="+- 0 1679 1675"/>
                    <a:gd name="T21" fmla="*/ T20 w 79"/>
                    <a:gd name="T22" fmla="+- 0 7429 7392"/>
                    <a:gd name="T23" fmla="*/ 7429 h 122"/>
                    <a:gd name="T24" fmla="+- 0 1681 1675"/>
                    <a:gd name="T25" fmla="*/ T24 w 79"/>
                    <a:gd name="T26" fmla="+- 0 7434 7392"/>
                    <a:gd name="T27" fmla="*/ 7434 h 122"/>
                    <a:gd name="T28" fmla="+- 0 1687 1675"/>
                    <a:gd name="T29" fmla="*/ T28 w 79"/>
                    <a:gd name="T30" fmla="+- 0 7442 7392"/>
                    <a:gd name="T31" fmla="*/ 7442 h 122"/>
                    <a:gd name="T32" fmla="+- 0 1691 1675"/>
                    <a:gd name="T33" fmla="*/ T32 w 79"/>
                    <a:gd name="T34" fmla="+- 0 7445 7392"/>
                    <a:gd name="T35" fmla="*/ 7445 h 122"/>
                    <a:gd name="T36" fmla="+- 0 1697 1675"/>
                    <a:gd name="T37" fmla="*/ T36 w 79"/>
                    <a:gd name="T38" fmla="+- 0 7448 7392"/>
                    <a:gd name="T39" fmla="*/ 7448 h 122"/>
                    <a:gd name="T40" fmla="+- 0 1690 1675"/>
                    <a:gd name="T41" fmla="*/ T40 w 79"/>
                    <a:gd name="T42" fmla="+- 0 7449 7392"/>
                    <a:gd name="T43" fmla="*/ 7449 h 122"/>
                    <a:gd name="T44" fmla="+- 0 1684 1675"/>
                    <a:gd name="T45" fmla="*/ T44 w 79"/>
                    <a:gd name="T46" fmla="+- 0 7453 7392"/>
                    <a:gd name="T47" fmla="*/ 7453 h 122"/>
                    <a:gd name="T48" fmla="+- 0 1677 1675"/>
                    <a:gd name="T49" fmla="*/ T48 w 79"/>
                    <a:gd name="T50" fmla="+- 0 7464 7392"/>
                    <a:gd name="T51" fmla="*/ 7464 h 122"/>
                    <a:gd name="T52" fmla="+- 0 1675 1675"/>
                    <a:gd name="T53" fmla="*/ T52 w 79"/>
                    <a:gd name="T54" fmla="+- 0 7470 7392"/>
                    <a:gd name="T55" fmla="*/ 7470 h 122"/>
                    <a:gd name="T56" fmla="+- 0 1675 1675"/>
                    <a:gd name="T57" fmla="*/ T56 w 79"/>
                    <a:gd name="T58" fmla="+- 0 7489 7392"/>
                    <a:gd name="T59" fmla="*/ 7489 h 122"/>
                    <a:gd name="T60" fmla="+- 0 1678 1675"/>
                    <a:gd name="T61" fmla="*/ T60 w 79"/>
                    <a:gd name="T62" fmla="+- 0 7497 7392"/>
                    <a:gd name="T63" fmla="*/ 7497 h 122"/>
                    <a:gd name="T64" fmla="+- 0 1693 1675"/>
                    <a:gd name="T65" fmla="*/ T64 w 79"/>
                    <a:gd name="T66" fmla="+- 0 7511 7392"/>
                    <a:gd name="T67" fmla="*/ 7511 h 122"/>
                    <a:gd name="T68" fmla="+- 0 1702 1675"/>
                    <a:gd name="T69" fmla="*/ T68 w 79"/>
                    <a:gd name="T70" fmla="+- 0 7515 7392"/>
                    <a:gd name="T71" fmla="*/ 7515 h 122"/>
                    <a:gd name="T72" fmla="+- 0 1726 1675"/>
                    <a:gd name="T73" fmla="*/ T72 w 79"/>
                    <a:gd name="T74" fmla="+- 0 7515 7392"/>
                    <a:gd name="T75" fmla="*/ 7515 h 122"/>
                    <a:gd name="T76" fmla="+- 0 1735 1675"/>
                    <a:gd name="T77" fmla="*/ T76 w 79"/>
                    <a:gd name="T78" fmla="+- 0 7511 7392"/>
                    <a:gd name="T79" fmla="*/ 7511 h 122"/>
                    <a:gd name="T80" fmla="+- 0 1744 1675"/>
                    <a:gd name="T81" fmla="*/ T80 w 79"/>
                    <a:gd name="T82" fmla="+- 0 7503 7392"/>
                    <a:gd name="T83" fmla="*/ 7503 h 122"/>
                    <a:gd name="T84" fmla="+- 0 1710 1675"/>
                    <a:gd name="T85" fmla="*/ T84 w 79"/>
                    <a:gd name="T86" fmla="+- 0 7503 7392"/>
                    <a:gd name="T87" fmla="*/ 7503 h 122"/>
                    <a:gd name="T88" fmla="+- 0 1706 1675"/>
                    <a:gd name="T89" fmla="*/ T88 w 79"/>
                    <a:gd name="T90" fmla="+- 0 7501 7392"/>
                    <a:gd name="T91" fmla="*/ 7501 h 122"/>
                    <a:gd name="T92" fmla="+- 0 1698 1675"/>
                    <a:gd name="T93" fmla="*/ T92 w 79"/>
                    <a:gd name="T94" fmla="+- 0 7497 7392"/>
                    <a:gd name="T95" fmla="*/ 7497 h 122"/>
                    <a:gd name="T96" fmla="+- 0 1695 1675"/>
                    <a:gd name="T97" fmla="*/ T96 w 79"/>
                    <a:gd name="T98" fmla="+- 0 7494 7392"/>
                    <a:gd name="T99" fmla="*/ 7494 h 122"/>
                    <a:gd name="T100" fmla="+- 0 1691 1675"/>
                    <a:gd name="T101" fmla="*/ T100 w 79"/>
                    <a:gd name="T102" fmla="+- 0 7486 7392"/>
                    <a:gd name="T103" fmla="*/ 7486 h 122"/>
                    <a:gd name="T104" fmla="+- 0 1690 1675"/>
                    <a:gd name="T105" fmla="*/ T104 w 79"/>
                    <a:gd name="T106" fmla="+- 0 7482 7392"/>
                    <a:gd name="T107" fmla="*/ 7482 h 122"/>
                    <a:gd name="T108" fmla="+- 0 1690 1675"/>
                    <a:gd name="T109" fmla="*/ T108 w 79"/>
                    <a:gd name="T110" fmla="+- 0 7471 7392"/>
                    <a:gd name="T111" fmla="*/ 7471 h 122"/>
                    <a:gd name="T112" fmla="+- 0 1692 1675"/>
                    <a:gd name="T113" fmla="*/ T112 w 79"/>
                    <a:gd name="T114" fmla="+- 0 7465 7392"/>
                    <a:gd name="T115" fmla="*/ 7465 h 122"/>
                    <a:gd name="T116" fmla="+- 0 1701 1675"/>
                    <a:gd name="T117" fmla="*/ T116 w 79"/>
                    <a:gd name="T118" fmla="+- 0 7456 7392"/>
                    <a:gd name="T119" fmla="*/ 7456 h 122"/>
                    <a:gd name="T120" fmla="+- 0 1707 1675"/>
                    <a:gd name="T121" fmla="*/ T120 w 79"/>
                    <a:gd name="T122" fmla="+- 0 7454 7392"/>
                    <a:gd name="T123" fmla="*/ 7454 h 122"/>
                    <a:gd name="T124" fmla="+- 0 1744 1675"/>
                    <a:gd name="T125" fmla="*/ T124 w 79"/>
                    <a:gd name="T126" fmla="+- 0 7454 7392"/>
                    <a:gd name="T127" fmla="*/ 7454 h 122"/>
                    <a:gd name="T128" fmla="+- 0 1738 1675"/>
                    <a:gd name="T129" fmla="*/ T128 w 79"/>
                    <a:gd name="T130" fmla="+- 0 7450 7392"/>
                    <a:gd name="T131" fmla="*/ 7450 h 122"/>
                    <a:gd name="T132" fmla="+- 0 1731 1675"/>
                    <a:gd name="T133" fmla="*/ T132 w 79"/>
                    <a:gd name="T134" fmla="+- 0 7448 7392"/>
                    <a:gd name="T135" fmla="*/ 7448 h 122"/>
                    <a:gd name="T136" fmla="+- 0 1737 1675"/>
                    <a:gd name="T137" fmla="*/ T136 w 79"/>
                    <a:gd name="T138" fmla="+- 0 7445 7392"/>
                    <a:gd name="T139" fmla="*/ 7445 h 122"/>
                    <a:gd name="T140" fmla="+- 0 1741 1675"/>
                    <a:gd name="T141" fmla="*/ T140 w 79"/>
                    <a:gd name="T142" fmla="+- 0 7442 7392"/>
                    <a:gd name="T143" fmla="*/ 7442 h 122"/>
                    <a:gd name="T144" fmla="+- 0 1742 1675"/>
                    <a:gd name="T145" fmla="*/ T144 w 79"/>
                    <a:gd name="T146" fmla="+- 0 7442 7392"/>
                    <a:gd name="T147" fmla="*/ 7442 h 122"/>
                    <a:gd name="T148" fmla="+- 0 1708 1675"/>
                    <a:gd name="T149" fmla="*/ T148 w 79"/>
                    <a:gd name="T150" fmla="+- 0 7442 7392"/>
                    <a:gd name="T151" fmla="*/ 7442 h 122"/>
                    <a:gd name="T152" fmla="+- 0 1704 1675"/>
                    <a:gd name="T153" fmla="*/ T152 w 79"/>
                    <a:gd name="T154" fmla="+- 0 7440 7392"/>
                    <a:gd name="T155" fmla="*/ 7440 h 122"/>
                    <a:gd name="T156" fmla="+- 0 1696 1675"/>
                    <a:gd name="T157" fmla="*/ T156 w 79"/>
                    <a:gd name="T158" fmla="+- 0 7433 7392"/>
                    <a:gd name="T159" fmla="*/ 7433 h 122"/>
                    <a:gd name="T160" fmla="+- 0 1695 1675"/>
                    <a:gd name="T161" fmla="*/ T160 w 79"/>
                    <a:gd name="T162" fmla="+- 0 7429 7392"/>
                    <a:gd name="T163" fmla="*/ 7429 h 122"/>
                    <a:gd name="T164" fmla="+- 0 1694 1675"/>
                    <a:gd name="T165" fmla="*/ T164 w 79"/>
                    <a:gd name="T166" fmla="+- 0 7418 7392"/>
                    <a:gd name="T167" fmla="*/ 7418 h 122"/>
                    <a:gd name="T168" fmla="+- 0 1696 1675"/>
                    <a:gd name="T169" fmla="*/ T168 w 79"/>
                    <a:gd name="T170" fmla="+- 0 7413 7392"/>
                    <a:gd name="T171" fmla="*/ 7413 h 122"/>
                    <a:gd name="T172" fmla="+- 0 1704 1675"/>
                    <a:gd name="T173" fmla="*/ T172 w 79"/>
                    <a:gd name="T174" fmla="+- 0 7406 7392"/>
                    <a:gd name="T175" fmla="*/ 7406 h 122"/>
                    <a:gd name="T176" fmla="+- 0 1708 1675"/>
                    <a:gd name="T177" fmla="*/ T176 w 79"/>
                    <a:gd name="T178" fmla="+- 0 7404 7392"/>
                    <a:gd name="T179" fmla="*/ 7404 h 122"/>
                    <a:gd name="T180" fmla="+- 0 1742 1675"/>
                    <a:gd name="T181" fmla="*/ T180 w 79"/>
                    <a:gd name="T182" fmla="+- 0 7404 7392"/>
                    <a:gd name="T183" fmla="*/ 7404 h 122"/>
                    <a:gd name="T184" fmla="+- 0 1733 1675"/>
                    <a:gd name="T185" fmla="*/ T184 w 79"/>
                    <a:gd name="T186" fmla="+- 0 7395 7392"/>
                    <a:gd name="T187" fmla="*/ 7395 h 122"/>
                    <a:gd name="T188" fmla="+- 0 1724 1675"/>
                    <a:gd name="T189" fmla="*/ T188 w 79"/>
                    <a:gd name="T190" fmla="+- 0 7392 7392"/>
                    <a:gd name="T191" fmla="*/ 7392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</a:cxnLst>
                  <a:rect l="0" t="0" r="r" b="b"/>
                  <a:pathLst>
                    <a:path w="79" h="122">
                      <a:moveTo>
                        <a:pt x="49" y="0"/>
                      </a:moveTo>
                      <a:lnTo>
                        <a:pt x="28" y="0"/>
                      </a:lnTo>
                      <a:lnTo>
                        <a:pt x="20" y="3"/>
                      </a:lnTo>
                      <a:lnTo>
                        <a:pt x="8" y="15"/>
                      </a:lnTo>
                      <a:lnTo>
                        <a:pt x="4" y="22"/>
                      </a:lnTo>
                      <a:lnTo>
                        <a:pt x="4" y="37"/>
                      </a:lnTo>
                      <a:lnTo>
                        <a:pt x="6" y="42"/>
                      </a:lnTo>
                      <a:lnTo>
                        <a:pt x="12" y="50"/>
                      </a:lnTo>
                      <a:lnTo>
                        <a:pt x="16" y="53"/>
                      </a:lnTo>
                      <a:lnTo>
                        <a:pt x="22" y="56"/>
                      </a:lnTo>
                      <a:lnTo>
                        <a:pt x="15" y="57"/>
                      </a:lnTo>
                      <a:lnTo>
                        <a:pt x="9" y="61"/>
                      </a:lnTo>
                      <a:lnTo>
                        <a:pt x="2" y="72"/>
                      </a:lnTo>
                      <a:lnTo>
                        <a:pt x="0" y="78"/>
                      </a:lnTo>
                      <a:lnTo>
                        <a:pt x="0" y="97"/>
                      </a:lnTo>
                      <a:lnTo>
                        <a:pt x="3" y="105"/>
                      </a:lnTo>
                      <a:lnTo>
                        <a:pt x="18" y="119"/>
                      </a:lnTo>
                      <a:lnTo>
                        <a:pt x="27" y="123"/>
                      </a:lnTo>
                      <a:lnTo>
                        <a:pt x="51" y="123"/>
                      </a:lnTo>
                      <a:lnTo>
                        <a:pt x="60" y="119"/>
                      </a:lnTo>
                      <a:lnTo>
                        <a:pt x="69" y="111"/>
                      </a:lnTo>
                      <a:lnTo>
                        <a:pt x="35" y="111"/>
                      </a:lnTo>
                      <a:lnTo>
                        <a:pt x="31" y="109"/>
                      </a:lnTo>
                      <a:lnTo>
                        <a:pt x="23" y="105"/>
                      </a:lnTo>
                      <a:lnTo>
                        <a:pt x="20" y="102"/>
                      </a:lnTo>
                      <a:lnTo>
                        <a:pt x="16" y="94"/>
                      </a:lnTo>
                      <a:lnTo>
                        <a:pt x="15" y="90"/>
                      </a:lnTo>
                      <a:lnTo>
                        <a:pt x="15" y="79"/>
                      </a:lnTo>
                      <a:lnTo>
                        <a:pt x="17" y="73"/>
                      </a:lnTo>
                      <a:lnTo>
                        <a:pt x="26" y="64"/>
                      </a:lnTo>
                      <a:lnTo>
                        <a:pt x="32" y="62"/>
                      </a:lnTo>
                      <a:lnTo>
                        <a:pt x="69" y="62"/>
                      </a:lnTo>
                      <a:lnTo>
                        <a:pt x="63" y="58"/>
                      </a:lnTo>
                      <a:lnTo>
                        <a:pt x="56" y="56"/>
                      </a:lnTo>
                      <a:lnTo>
                        <a:pt x="62" y="53"/>
                      </a:lnTo>
                      <a:lnTo>
                        <a:pt x="66" y="50"/>
                      </a:lnTo>
                      <a:lnTo>
                        <a:pt x="67" y="50"/>
                      </a:lnTo>
                      <a:lnTo>
                        <a:pt x="33" y="50"/>
                      </a:lnTo>
                      <a:lnTo>
                        <a:pt x="29" y="48"/>
                      </a:lnTo>
                      <a:lnTo>
                        <a:pt x="21" y="41"/>
                      </a:lnTo>
                      <a:lnTo>
                        <a:pt x="20" y="37"/>
                      </a:lnTo>
                      <a:lnTo>
                        <a:pt x="19" y="26"/>
                      </a:lnTo>
                      <a:lnTo>
                        <a:pt x="21" y="21"/>
                      </a:lnTo>
                      <a:lnTo>
                        <a:pt x="29" y="14"/>
                      </a:lnTo>
                      <a:lnTo>
                        <a:pt x="33" y="12"/>
                      </a:lnTo>
                      <a:lnTo>
                        <a:pt x="67" y="12"/>
                      </a:lnTo>
                      <a:lnTo>
                        <a:pt x="58" y="3"/>
                      </a:lnTo>
                      <a:lnTo>
                        <a:pt x="4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0" name="Freeform 475"/>
                <p:cNvSpPr>
                  <a:spLocks/>
                </p:cNvSpPr>
                <p:nvPr/>
              </p:nvSpPr>
              <p:spPr bwMode="auto">
                <a:xfrm>
                  <a:off x="1675" y="7392"/>
                  <a:ext cx="79" cy="122"/>
                </a:xfrm>
                <a:custGeom>
                  <a:avLst/>
                  <a:gdLst>
                    <a:gd name="T0" fmla="+- 0 1744 1675"/>
                    <a:gd name="T1" fmla="*/ T0 w 79"/>
                    <a:gd name="T2" fmla="+- 0 7454 7392"/>
                    <a:gd name="T3" fmla="*/ 7454 h 122"/>
                    <a:gd name="T4" fmla="+- 0 1721 1675"/>
                    <a:gd name="T5" fmla="*/ T4 w 79"/>
                    <a:gd name="T6" fmla="+- 0 7454 7392"/>
                    <a:gd name="T7" fmla="*/ 7454 h 122"/>
                    <a:gd name="T8" fmla="+- 0 1727 1675"/>
                    <a:gd name="T9" fmla="*/ T8 w 79"/>
                    <a:gd name="T10" fmla="+- 0 7456 7392"/>
                    <a:gd name="T11" fmla="*/ 7456 h 122"/>
                    <a:gd name="T12" fmla="+- 0 1736 1675"/>
                    <a:gd name="T13" fmla="*/ T12 w 79"/>
                    <a:gd name="T14" fmla="+- 0 7465 7392"/>
                    <a:gd name="T15" fmla="*/ 7465 h 122"/>
                    <a:gd name="T16" fmla="+- 0 1738 1675"/>
                    <a:gd name="T17" fmla="*/ T16 w 79"/>
                    <a:gd name="T18" fmla="+- 0 7471 7392"/>
                    <a:gd name="T19" fmla="*/ 7471 h 122"/>
                    <a:gd name="T20" fmla="+- 0 1739 1675"/>
                    <a:gd name="T21" fmla="*/ T20 w 79"/>
                    <a:gd name="T22" fmla="+- 0 7485 7392"/>
                    <a:gd name="T23" fmla="*/ 7485 h 122"/>
                    <a:gd name="T24" fmla="+- 0 1736 1675"/>
                    <a:gd name="T25" fmla="*/ T24 w 79"/>
                    <a:gd name="T26" fmla="+- 0 7491 7392"/>
                    <a:gd name="T27" fmla="*/ 7491 h 122"/>
                    <a:gd name="T28" fmla="+- 0 1727 1675"/>
                    <a:gd name="T29" fmla="*/ T28 w 79"/>
                    <a:gd name="T30" fmla="+- 0 7500 7392"/>
                    <a:gd name="T31" fmla="*/ 7500 h 122"/>
                    <a:gd name="T32" fmla="+- 0 1721 1675"/>
                    <a:gd name="T33" fmla="*/ T32 w 79"/>
                    <a:gd name="T34" fmla="+- 0 7503 7392"/>
                    <a:gd name="T35" fmla="*/ 7503 h 122"/>
                    <a:gd name="T36" fmla="+- 0 1744 1675"/>
                    <a:gd name="T37" fmla="*/ T36 w 79"/>
                    <a:gd name="T38" fmla="+- 0 7503 7392"/>
                    <a:gd name="T39" fmla="*/ 7503 h 122"/>
                    <a:gd name="T40" fmla="+- 0 1750 1675"/>
                    <a:gd name="T41" fmla="*/ T40 w 79"/>
                    <a:gd name="T42" fmla="+- 0 7497 7392"/>
                    <a:gd name="T43" fmla="*/ 7497 h 122"/>
                    <a:gd name="T44" fmla="+- 0 1754 1675"/>
                    <a:gd name="T45" fmla="*/ T44 w 79"/>
                    <a:gd name="T46" fmla="+- 0 7489 7392"/>
                    <a:gd name="T47" fmla="*/ 7489 h 122"/>
                    <a:gd name="T48" fmla="+- 0 1754 1675"/>
                    <a:gd name="T49" fmla="*/ T48 w 79"/>
                    <a:gd name="T50" fmla="+- 0 7471 7392"/>
                    <a:gd name="T51" fmla="*/ 7471 h 122"/>
                    <a:gd name="T52" fmla="+- 0 1752 1675"/>
                    <a:gd name="T53" fmla="*/ T52 w 79"/>
                    <a:gd name="T54" fmla="+- 0 7464 7392"/>
                    <a:gd name="T55" fmla="*/ 7464 h 122"/>
                    <a:gd name="T56" fmla="+- 0 1744 1675"/>
                    <a:gd name="T57" fmla="*/ T56 w 79"/>
                    <a:gd name="T58" fmla="+- 0 7454 7392"/>
                    <a:gd name="T59" fmla="*/ 7454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79" h="122">
                      <a:moveTo>
                        <a:pt x="69" y="62"/>
                      </a:moveTo>
                      <a:lnTo>
                        <a:pt x="46" y="62"/>
                      </a:lnTo>
                      <a:lnTo>
                        <a:pt x="52" y="64"/>
                      </a:lnTo>
                      <a:lnTo>
                        <a:pt x="61" y="73"/>
                      </a:lnTo>
                      <a:lnTo>
                        <a:pt x="63" y="79"/>
                      </a:lnTo>
                      <a:lnTo>
                        <a:pt x="64" y="93"/>
                      </a:lnTo>
                      <a:lnTo>
                        <a:pt x="61" y="99"/>
                      </a:lnTo>
                      <a:lnTo>
                        <a:pt x="52" y="108"/>
                      </a:lnTo>
                      <a:lnTo>
                        <a:pt x="46" y="111"/>
                      </a:lnTo>
                      <a:lnTo>
                        <a:pt x="69" y="111"/>
                      </a:lnTo>
                      <a:lnTo>
                        <a:pt x="75" y="105"/>
                      </a:lnTo>
                      <a:lnTo>
                        <a:pt x="79" y="97"/>
                      </a:lnTo>
                      <a:lnTo>
                        <a:pt x="79" y="79"/>
                      </a:lnTo>
                      <a:lnTo>
                        <a:pt x="77" y="72"/>
                      </a:lnTo>
                      <a:lnTo>
                        <a:pt x="69" y="6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1" name="Freeform 476"/>
                <p:cNvSpPr>
                  <a:spLocks/>
                </p:cNvSpPr>
                <p:nvPr/>
              </p:nvSpPr>
              <p:spPr bwMode="auto">
                <a:xfrm>
                  <a:off x="1675" y="7392"/>
                  <a:ext cx="79" cy="122"/>
                </a:xfrm>
                <a:custGeom>
                  <a:avLst/>
                  <a:gdLst>
                    <a:gd name="T0" fmla="+- 0 1742 1675"/>
                    <a:gd name="T1" fmla="*/ T0 w 79"/>
                    <a:gd name="T2" fmla="+- 0 7404 7392"/>
                    <a:gd name="T3" fmla="*/ 7404 h 122"/>
                    <a:gd name="T4" fmla="+- 0 1720 1675"/>
                    <a:gd name="T5" fmla="*/ T4 w 79"/>
                    <a:gd name="T6" fmla="+- 0 7404 7392"/>
                    <a:gd name="T7" fmla="*/ 7404 h 122"/>
                    <a:gd name="T8" fmla="+- 0 1724 1675"/>
                    <a:gd name="T9" fmla="*/ T8 w 79"/>
                    <a:gd name="T10" fmla="+- 0 7406 7392"/>
                    <a:gd name="T11" fmla="*/ 7406 h 122"/>
                    <a:gd name="T12" fmla="+- 0 1732 1675"/>
                    <a:gd name="T13" fmla="*/ T12 w 79"/>
                    <a:gd name="T14" fmla="+- 0 7414 7392"/>
                    <a:gd name="T15" fmla="*/ 7414 h 122"/>
                    <a:gd name="T16" fmla="+- 0 1733 1675"/>
                    <a:gd name="T17" fmla="*/ T16 w 79"/>
                    <a:gd name="T18" fmla="+- 0 7418 7392"/>
                    <a:gd name="T19" fmla="*/ 7418 h 122"/>
                    <a:gd name="T20" fmla="+- 0 1733 1675"/>
                    <a:gd name="T21" fmla="*/ T20 w 79"/>
                    <a:gd name="T22" fmla="+- 0 7429 7392"/>
                    <a:gd name="T23" fmla="*/ 7429 h 122"/>
                    <a:gd name="T24" fmla="+- 0 1732 1675"/>
                    <a:gd name="T25" fmla="*/ T24 w 79"/>
                    <a:gd name="T26" fmla="+- 0 7433 7392"/>
                    <a:gd name="T27" fmla="*/ 7433 h 122"/>
                    <a:gd name="T28" fmla="+- 0 1724 1675"/>
                    <a:gd name="T29" fmla="*/ T28 w 79"/>
                    <a:gd name="T30" fmla="+- 0 7440 7392"/>
                    <a:gd name="T31" fmla="*/ 7440 h 122"/>
                    <a:gd name="T32" fmla="+- 0 1720 1675"/>
                    <a:gd name="T33" fmla="*/ T32 w 79"/>
                    <a:gd name="T34" fmla="+- 0 7442 7392"/>
                    <a:gd name="T35" fmla="*/ 7442 h 122"/>
                    <a:gd name="T36" fmla="+- 0 1742 1675"/>
                    <a:gd name="T37" fmla="*/ T36 w 79"/>
                    <a:gd name="T38" fmla="+- 0 7442 7392"/>
                    <a:gd name="T39" fmla="*/ 7442 h 122"/>
                    <a:gd name="T40" fmla="+- 0 1747 1675"/>
                    <a:gd name="T41" fmla="*/ T40 w 79"/>
                    <a:gd name="T42" fmla="+- 0 7434 7392"/>
                    <a:gd name="T43" fmla="*/ 7434 h 122"/>
                    <a:gd name="T44" fmla="+- 0 1749 1675"/>
                    <a:gd name="T45" fmla="*/ T44 w 79"/>
                    <a:gd name="T46" fmla="+- 0 7429 7392"/>
                    <a:gd name="T47" fmla="*/ 7429 h 122"/>
                    <a:gd name="T48" fmla="+- 0 1748 1675"/>
                    <a:gd name="T49" fmla="*/ T48 w 79"/>
                    <a:gd name="T50" fmla="+- 0 7414 7392"/>
                    <a:gd name="T51" fmla="*/ 7414 h 122"/>
                    <a:gd name="T52" fmla="+- 0 1745 1675"/>
                    <a:gd name="T53" fmla="*/ T52 w 79"/>
                    <a:gd name="T54" fmla="+- 0 7407 7392"/>
                    <a:gd name="T55" fmla="*/ 7407 h 122"/>
                    <a:gd name="T56" fmla="+- 0 1742 1675"/>
                    <a:gd name="T57" fmla="*/ T56 w 79"/>
                    <a:gd name="T58" fmla="+- 0 7404 7392"/>
                    <a:gd name="T59" fmla="*/ 7404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79" h="122">
                      <a:moveTo>
                        <a:pt x="67" y="12"/>
                      </a:moveTo>
                      <a:lnTo>
                        <a:pt x="45" y="12"/>
                      </a:lnTo>
                      <a:lnTo>
                        <a:pt x="49" y="14"/>
                      </a:lnTo>
                      <a:lnTo>
                        <a:pt x="57" y="22"/>
                      </a:lnTo>
                      <a:lnTo>
                        <a:pt x="58" y="26"/>
                      </a:lnTo>
                      <a:lnTo>
                        <a:pt x="58" y="37"/>
                      </a:lnTo>
                      <a:lnTo>
                        <a:pt x="57" y="41"/>
                      </a:lnTo>
                      <a:lnTo>
                        <a:pt x="49" y="48"/>
                      </a:lnTo>
                      <a:lnTo>
                        <a:pt x="45" y="50"/>
                      </a:lnTo>
                      <a:lnTo>
                        <a:pt x="67" y="50"/>
                      </a:lnTo>
                      <a:lnTo>
                        <a:pt x="72" y="42"/>
                      </a:lnTo>
                      <a:lnTo>
                        <a:pt x="74" y="37"/>
                      </a:lnTo>
                      <a:lnTo>
                        <a:pt x="73" y="22"/>
                      </a:lnTo>
                      <a:lnTo>
                        <a:pt x="70" y="15"/>
                      </a:lnTo>
                      <a:lnTo>
                        <a:pt x="67" y="1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36" name="Group 477"/>
              <p:cNvGrpSpPr>
                <a:grpSpLocks/>
              </p:cNvGrpSpPr>
              <p:nvPr/>
            </p:nvGrpSpPr>
            <p:grpSpPr bwMode="auto">
              <a:xfrm>
                <a:off x="1771" y="7391"/>
                <a:ext cx="45" cy="45"/>
                <a:chOff x="1771" y="7391"/>
                <a:chExt cx="45" cy="45"/>
              </a:xfrm>
            </p:grpSpPr>
            <p:sp>
              <p:nvSpPr>
                <p:cNvPr id="1757" name="Freeform 478"/>
                <p:cNvSpPr>
                  <a:spLocks/>
                </p:cNvSpPr>
                <p:nvPr/>
              </p:nvSpPr>
              <p:spPr bwMode="auto">
                <a:xfrm>
                  <a:off x="1771" y="7391"/>
                  <a:ext cx="45" cy="45"/>
                </a:xfrm>
                <a:custGeom>
                  <a:avLst/>
                  <a:gdLst>
                    <a:gd name="T0" fmla="+- 0 1800 1771"/>
                    <a:gd name="T1" fmla="*/ T0 w 45"/>
                    <a:gd name="T2" fmla="+- 0 7391 7391"/>
                    <a:gd name="T3" fmla="*/ 7391 h 45"/>
                    <a:gd name="T4" fmla="+- 0 1788 1771"/>
                    <a:gd name="T5" fmla="*/ T4 w 45"/>
                    <a:gd name="T6" fmla="+- 0 7391 7391"/>
                    <a:gd name="T7" fmla="*/ 7391 h 45"/>
                    <a:gd name="T8" fmla="+- 0 1782 1771"/>
                    <a:gd name="T9" fmla="*/ T8 w 45"/>
                    <a:gd name="T10" fmla="+- 0 7393 7391"/>
                    <a:gd name="T11" fmla="*/ 7393 h 45"/>
                    <a:gd name="T12" fmla="+- 0 1774 1771"/>
                    <a:gd name="T13" fmla="*/ T12 w 45"/>
                    <a:gd name="T14" fmla="+- 0 7402 7391"/>
                    <a:gd name="T15" fmla="*/ 7402 h 45"/>
                    <a:gd name="T16" fmla="+- 0 1771 1771"/>
                    <a:gd name="T17" fmla="*/ T16 w 45"/>
                    <a:gd name="T18" fmla="+- 0 7407 7391"/>
                    <a:gd name="T19" fmla="*/ 7407 h 45"/>
                    <a:gd name="T20" fmla="+- 0 1771 1771"/>
                    <a:gd name="T21" fmla="*/ T20 w 45"/>
                    <a:gd name="T22" fmla="+- 0 7420 7391"/>
                    <a:gd name="T23" fmla="*/ 7420 h 45"/>
                    <a:gd name="T24" fmla="+- 0 1774 1771"/>
                    <a:gd name="T25" fmla="*/ T24 w 45"/>
                    <a:gd name="T26" fmla="+- 0 7425 7391"/>
                    <a:gd name="T27" fmla="*/ 7425 h 45"/>
                    <a:gd name="T28" fmla="+- 0 1782 1771"/>
                    <a:gd name="T29" fmla="*/ T28 w 45"/>
                    <a:gd name="T30" fmla="+- 0 7434 7391"/>
                    <a:gd name="T31" fmla="*/ 7434 h 45"/>
                    <a:gd name="T32" fmla="+- 0 1788 1771"/>
                    <a:gd name="T33" fmla="*/ T32 w 45"/>
                    <a:gd name="T34" fmla="+- 0 7436 7391"/>
                    <a:gd name="T35" fmla="*/ 7436 h 45"/>
                    <a:gd name="T36" fmla="+- 0 1800 1771"/>
                    <a:gd name="T37" fmla="*/ T36 w 45"/>
                    <a:gd name="T38" fmla="+- 0 7436 7391"/>
                    <a:gd name="T39" fmla="*/ 7436 h 45"/>
                    <a:gd name="T40" fmla="+- 0 1806 1771"/>
                    <a:gd name="T41" fmla="*/ T40 w 45"/>
                    <a:gd name="T42" fmla="+- 0 7434 7391"/>
                    <a:gd name="T43" fmla="*/ 7434 h 45"/>
                    <a:gd name="T44" fmla="+- 0 1812 1771"/>
                    <a:gd name="T45" fmla="*/ T44 w 45"/>
                    <a:gd name="T46" fmla="+- 0 7427 7391"/>
                    <a:gd name="T47" fmla="*/ 7427 h 45"/>
                    <a:gd name="T48" fmla="+- 0 1790 1771"/>
                    <a:gd name="T49" fmla="*/ T48 w 45"/>
                    <a:gd name="T50" fmla="+- 0 7427 7391"/>
                    <a:gd name="T51" fmla="*/ 7427 h 45"/>
                    <a:gd name="T52" fmla="+- 0 1787 1771"/>
                    <a:gd name="T53" fmla="*/ T52 w 45"/>
                    <a:gd name="T54" fmla="+- 0 7426 7391"/>
                    <a:gd name="T55" fmla="*/ 7426 h 45"/>
                    <a:gd name="T56" fmla="+- 0 1782 1771"/>
                    <a:gd name="T57" fmla="*/ T56 w 45"/>
                    <a:gd name="T58" fmla="+- 0 7420 7391"/>
                    <a:gd name="T59" fmla="*/ 7420 h 45"/>
                    <a:gd name="T60" fmla="+- 0 1780 1771"/>
                    <a:gd name="T61" fmla="*/ T60 w 45"/>
                    <a:gd name="T62" fmla="+- 0 7417 7391"/>
                    <a:gd name="T63" fmla="*/ 7417 h 45"/>
                    <a:gd name="T64" fmla="+- 0 1780 1771"/>
                    <a:gd name="T65" fmla="*/ T64 w 45"/>
                    <a:gd name="T66" fmla="+- 0 7409 7391"/>
                    <a:gd name="T67" fmla="*/ 7409 h 45"/>
                    <a:gd name="T68" fmla="+- 0 1782 1771"/>
                    <a:gd name="T69" fmla="*/ T68 w 45"/>
                    <a:gd name="T70" fmla="+- 0 7406 7391"/>
                    <a:gd name="T71" fmla="*/ 7406 h 45"/>
                    <a:gd name="T72" fmla="+- 0 1787 1771"/>
                    <a:gd name="T73" fmla="*/ T72 w 45"/>
                    <a:gd name="T74" fmla="+- 0 7401 7391"/>
                    <a:gd name="T75" fmla="*/ 7401 h 45"/>
                    <a:gd name="T76" fmla="+- 0 1790 1771"/>
                    <a:gd name="T77" fmla="*/ T76 w 45"/>
                    <a:gd name="T78" fmla="+- 0 7399 7391"/>
                    <a:gd name="T79" fmla="*/ 7399 h 45"/>
                    <a:gd name="T80" fmla="+- 0 1812 1771"/>
                    <a:gd name="T81" fmla="*/ T80 w 45"/>
                    <a:gd name="T82" fmla="+- 0 7399 7391"/>
                    <a:gd name="T83" fmla="*/ 7399 h 45"/>
                    <a:gd name="T84" fmla="+- 0 1806 1771"/>
                    <a:gd name="T85" fmla="*/ T84 w 45"/>
                    <a:gd name="T86" fmla="+- 0 7393 7391"/>
                    <a:gd name="T87" fmla="*/ 7393 h 45"/>
                    <a:gd name="T88" fmla="+- 0 1800 1771"/>
                    <a:gd name="T89" fmla="*/ T88 w 45"/>
                    <a:gd name="T90" fmla="+- 0 7391 7391"/>
                    <a:gd name="T91" fmla="*/ 7391 h 4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</a:cxnLst>
                  <a:rect l="0" t="0" r="r" b="b"/>
                  <a:pathLst>
                    <a:path w="45" h="45">
                      <a:moveTo>
                        <a:pt x="29" y="0"/>
                      </a:move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3" y="11"/>
                      </a:lnTo>
                      <a:lnTo>
                        <a:pt x="0" y="16"/>
                      </a:lnTo>
                      <a:lnTo>
                        <a:pt x="0" y="29"/>
                      </a:lnTo>
                      <a:lnTo>
                        <a:pt x="3" y="34"/>
                      </a:lnTo>
                      <a:lnTo>
                        <a:pt x="11" y="43"/>
                      </a:lnTo>
                      <a:lnTo>
                        <a:pt x="17" y="45"/>
                      </a:lnTo>
                      <a:lnTo>
                        <a:pt x="29" y="45"/>
                      </a:lnTo>
                      <a:lnTo>
                        <a:pt x="35" y="43"/>
                      </a:lnTo>
                      <a:lnTo>
                        <a:pt x="41" y="36"/>
                      </a:lnTo>
                      <a:lnTo>
                        <a:pt x="19" y="36"/>
                      </a:lnTo>
                      <a:lnTo>
                        <a:pt x="16" y="35"/>
                      </a:lnTo>
                      <a:lnTo>
                        <a:pt x="11" y="29"/>
                      </a:lnTo>
                      <a:lnTo>
                        <a:pt x="9" y="26"/>
                      </a:lnTo>
                      <a:lnTo>
                        <a:pt x="9" y="18"/>
                      </a:lnTo>
                      <a:lnTo>
                        <a:pt x="11" y="15"/>
                      </a:lnTo>
                      <a:lnTo>
                        <a:pt x="16" y="10"/>
                      </a:lnTo>
                      <a:lnTo>
                        <a:pt x="19" y="8"/>
                      </a:lnTo>
                      <a:lnTo>
                        <a:pt x="41" y="8"/>
                      </a:lnTo>
                      <a:lnTo>
                        <a:pt x="35" y="2"/>
                      </a:lnTo>
                      <a:lnTo>
                        <a:pt x="2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8" name="Freeform 479"/>
                <p:cNvSpPr>
                  <a:spLocks/>
                </p:cNvSpPr>
                <p:nvPr/>
              </p:nvSpPr>
              <p:spPr bwMode="auto">
                <a:xfrm>
                  <a:off x="1771" y="7391"/>
                  <a:ext cx="45" cy="45"/>
                </a:xfrm>
                <a:custGeom>
                  <a:avLst/>
                  <a:gdLst>
                    <a:gd name="T0" fmla="+- 0 1812 1771"/>
                    <a:gd name="T1" fmla="*/ T0 w 45"/>
                    <a:gd name="T2" fmla="+- 0 7399 7391"/>
                    <a:gd name="T3" fmla="*/ 7399 h 45"/>
                    <a:gd name="T4" fmla="+- 0 1798 1771"/>
                    <a:gd name="T5" fmla="*/ T4 w 45"/>
                    <a:gd name="T6" fmla="+- 0 7399 7391"/>
                    <a:gd name="T7" fmla="*/ 7399 h 45"/>
                    <a:gd name="T8" fmla="+- 0 1801 1771"/>
                    <a:gd name="T9" fmla="*/ T8 w 45"/>
                    <a:gd name="T10" fmla="+- 0 7401 7391"/>
                    <a:gd name="T11" fmla="*/ 7401 h 45"/>
                    <a:gd name="T12" fmla="+- 0 1804 1771"/>
                    <a:gd name="T13" fmla="*/ T12 w 45"/>
                    <a:gd name="T14" fmla="+- 0 7404 7391"/>
                    <a:gd name="T15" fmla="*/ 7404 h 45"/>
                    <a:gd name="T16" fmla="+- 0 1806 1771"/>
                    <a:gd name="T17" fmla="*/ T16 w 45"/>
                    <a:gd name="T18" fmla="+- 0 7406 7391"/>
                    <a:gd name="T19" fmla="*/ 7406 h 45"/>
                    <a:gd name="T20" fmla="+- 0 1808 1771"/>
                    <a:gd name="T21" fmla="*/ T20 w 45"/>
                    <a:gd name="T22" fmla="+- 0 7409 7391"/>
                    <a:gd name="T23" fmla="*/ 7409 h 45"/>
                    <a:gd name="T24" fmla="+- 0 1808 1771"/>
                    <a:gd name="T25" fmla="*/ T24 w 45"/>
                    <a:gd name="T26" fmla="+- 0 7417 7391"/>
                    <a:gd name="T27" fmla="*/ 7417 h 45"/>
                    <a:gd name="T28" fmla="+- 0 1806 1771"/>
                    <a:gd name="T29" fmla="*/ T28 w 45"/>
                    <a:gd name="T30" fmla="+- 0 7420 7391"/>
                    <a:gd name="T31" fmla="*/ 7420 h 45"/>
                    <a:gd name="T32" fmla="+- 0 1801 1771"/>
                    <a:gd name="T33" fmla="*/ T32 w 45"/>
                    <a:gd name="T34" fmla="+- 0 7426 7391"/>
                    <a:gd name="T35" fmla="*/ 7426 h 45"/>
                    <a:gd name="T36" fmla="+- 0 1798 1771"/>
                    <a:gd name="T37" fmla="*/ T36 w 45"/>
                    <a:gd name="T38" fmla="+- 0 7427 7391"/>
                    <a:gd name="T39" fmla="*/ 7427 h 45"/>
                    <a:gd name="T40" fmla="+- 0 1812 1771"/>
                    <a:gd name="T41" fmla="*/ T40 w 45"/>
                    <a:gd name="T42" fmla="+- 0 7427 7391"/>
                    <a:gd name="T43" fmla="*/ 7427 h 45"/>
                    <a:gd name="T44" fmla="+- 0 1815 1771"/>
                    <a:gd name="T45" fmla="*/ T44 w 45"/>
                    <a:gd name="T46" fmla="+- 0 7425 7391"/>
                    <a:gd name="T47" fmla="*/ 7425 h 45"/>
                    <a:gd name="T48" fmla="+- 0 1817 1771"/>
                    <a:gd name="T49" fmla="*/ T48 w 45"/>
                    <a:gd name="T50" fmla="+- 0 7420 7391"/>
                    <a:gd name="T51" fmla="*/ 7420 h 45"/>
                    <a:gd name="T52" fmla="+- 0 1817 1771"/>
                    <a:gd name="T53" fmla="*/ T52 w 45"/>
                    <a:gd name="T54" fmla="+- 0 7407 7391"/>
                    <a:gd name="T55" fmla="*/ 7407 h 45"/>
                    <a:gd name="T56" fmla="+- 0 1815 1771"/>
                    <a:gd name="T57" fmla="*/ T56 w 45"/>
                    <a:gd name="T58" fmla="+- 0 7402 7391"/>
                    <a:gd name="T59" fmla="*/ 7402 h 45"/>
                    <a:gd name="T60" fmla="+- 0 1812 1771"/>
                    <a:gd name="T61" fmla="*/ T60 w 45"/>
                    <a:gd name="T62" fmla="+- 0 7399 7391"/>
                    <a:gd name="T63" fmla="*/ 7399 h 4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45" h="45">
                      <a:moveTo>
                        <a:pt x="41" y="8"/>
                      </a:moveTo>
                      <a:lnTo>
                        <a:pt x="27" y="8"/>
                      </a:lnTo>
                      <a:lnTo>
                        <a:pt x="30" y="10"/>
                      </a:lnTo>
                      <a:lnTo>
                        <a:pt x="33" y="13"/>
                      </a:lnTo>
                      <a:lnTo>
                        <a:pt x="35" y="15"/>
                      </a:lnTo>
                      <a:lnTo>
                        <a:pt x="37" y="18"/>
                      </a:lnTo>
                      <a:lnTo>
                        <a:pt x="37" y="26"/>
                      </a:lnTo>
                      <a:lnTo>
                        <a:pt x="35" y="29"/>
                      </a:lnTo>
                      <a:lnTo>
                        <a:pt x="30" y="35"/>
                      </a:lnTo>
                      <a:lnTo>
                        <a:pt x="27" y="36"/>
                      </a:lnTo>
                      <a:lnTo>
                        <a:pt x="41" y="36"/>
                      </a:lnTo>
                      <a:lnTo>
                        <a:pt x="44" y="34"/>
                      </a:lnTo>
                      <a:lnTo>
                        <a:pt x="46" y="29"/>
                      </a:lnTo>
                      <a:lnTo>
                        <a:pt x="46" y="16"/>
                      </a:lnTo>
                      <a:lnTo>
                        <a:pt x="44" y="11"/>
                      </a:lnTo>
                      <a:lnTo>
                        <a:pt x="41" y="8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37" name="Group 480"/>
              <p:cNvGrpSpPr>
                <a:grpSpLocks/>
              </p:cNvGrpSpPr>
              <p:nvPr/>
            </p:nvGrpSpPr>
            <p:grpSpPr bwMode="auto">
              <a:xfrm>
                <a:off x="1841" y="7393"/>
                <a:ext cx="94" cy="120"/>
                <a:chOff x="1841" y="7393"/>
                <a:chExt cx="94" cy="120"/>
              </a:xfrm>
            </p:grpSpPr>
            <p:sp>
              <p:nvSpPr>
                <p:cNvPr id="1745" name="Freeform 481"/>
                <p:cNvSpPr>
                  <a:spLocks/>
                </p:cNvSpPr>
                <p:nvPr/>
              </p:nvSpPr>
              <p:spPr bwMode="auto">
                <a:xfrm>
                  <a:off x="1841" y="7393"/>
                  <a:ext cx="94" cy="120"/>
                </a:xfrm>
                <a:custGeom>
                  <a:avLst/>
                  <a:gdLst>
                    <a:gd name="T0" fmla="+- 0 1857 1841"/>
                    <a:gd name="T1" fmla="*/ T0 w 94"/>
                    <a:gd name="T2" fmla="+- 0 7393 7393"/>
                    <a:gd name="T3" fmla="*/ 7393 h 120"/>
                    <a:gd name="T4" fmla="+- 0 1841 1841"/>
                    <a:gd name="T5" fmla="*/ T4 w 94"/>
                    <a:gd name="T6" fmla="+- 0 7393 7393"/>
                    <a:gd name="T7" fmla="*/ 7393 h 120"/>
                    <a:gd name="T8" fmla="+- 0 1841 1841"/>
                    <a:gd name="T9" fmla="*/ T8 w 94"/>
                    <a:gd name="T10" fmla="+- 0 7513 7393"/>
                    <a:gd name="T11" fmla="*/ 7513 h 120"/>
                    <a:gd name="T12" fmla="+- 0 1856 1841"/>
                    <a:gd name="T13" fmla="*/ T12 w 94"/>
                    <a:gd name="T14" fmla="+- 0 7513 7393"/>
                    <a:gd name="T15" fmla="*/ 7513 h 120"/>
                    <a:gd name="T16" fmla="+- 0 1856 1841"/>
                    <a:gd name="T17" fmla="*/ T16 w 94"/>
                    <a:gd name="T18" fmla="+- 0 7418 7393"/>
                    <a:gd name="T19" fmla="*/ 7418 h 120"/>
                    <a:gd name="T20" fmla="+- 0 1874 1841"/>
                    <a:gd name="T21" fmla="*/ T20 w 94"/>
                    <a:gd name="T22" fmla="+- 0 7418 7393"/>
                    <a:gd name="T23" fmla="*/ 7418 h 120"/>
                    <a:gd name="T24" fmla="+- 0 1857 1841"/>
                    <a:gd name="T25" fmla="*/ T24 w 94"/>
                    <a:gd name="T26" fmla="+- 0 7393 7393"/>
                    <a:gd name="T27" fmla="*/ 7393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94" h="120">
                      <a:moveTo>
                        <a:pt x="16" y="0"/>
                      </a:moveTo>
                      <a:lnTo>
                        <a:pt x="0" y="0"/>
                      </a:lnTo>
                      <a:lnTo>
                        <a:pt x="0" y="120"/>
                      </a:lnTo>
                      <a:lnTo>
                        <a:pt x="15" y="120"/>
                      </a:lnTo>
                      <a:lnTo>
                        <a:pt x="15" y="25"/>
                      </a:lnTo>
                      <a:lnTo>
                        <a:pt x="33" y="25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5" name="Freeform 482"/>
                <p:cNvSpPr>
                  <a:spLocks/>
                </p:cNvSpPr>
                <p:nvPr/>
              </p:nvSpPr>
              <p:spPr bwMode="auto">
                <a:xfrm>
                  <a:off x="1841" y="7393"/>
                  <a:ext cx="94" cy="120"/>
                </a:xfrm>
                <a:custGeom>
                  <a:avLst/>
                  <a:gdLst>
                    <a:gd name="T0" fmla="+- 0 1874 1841"/>
                    <a:gd name="T1" fmla="*/ T0 w 94"/>
                    <a:gd name="T2" fmla="+- 0 7418 7393"/>
                    <a:gd name="T3" fmla="*/ 7418 h 120"/>
                    <a:gd name="T4" fmla="+- 0 1856 1841"/>
                    <a:gd name="T5" fmla="*/ T4 w 94"/>
                    <a:gd name="T6" fmla="+- 0 7418 7393"/>
                    <a:gd name="T7" fmla="*/ 7418 h 120"/>
                    <a:gd name="T8" fmla="+- 0 1919 1841"/>
                    <a:gd name="T9" fmla="*/ T8 w 94"/>
                    <a:gd name="T10" fmla="+- 0 7513 7393"/>
                    <a:gd name="T11" fmla="*/ 7513 h 120"/>
                    <a:gd name="T12" fmla="+- 0 1935 1841"/>
                    <a:gd name="T13" fmla="*/ T12 w 94"/>
                    <a:gd name="T14" fmla="+- 0 7513 7393"/>
                    <a:gd name="T15" fmla="*/ 7513 h 120"/>
                    <a:gd name="T16" fmla="+- 0 1935 1841"/>
                    <a:gd name="T17" fmla="*/ T16 w 94"/>
                    <a:gd name="T18" fmla="+- 0 7487 7393"/>
                    <a:gd name="T19" fmla="*/ 7487 h 120"/>
                    <a:gd name="T20" fmla="+- 0 1920 1841"/>
                    <a:gd name="T21" fmla="*/ T20 w 94"/>
                    <a:gd name="T22" fmla="+- 0 7487 7393"/>
                    <a:gd name="T23" fmla="*/ 7487 h 120"/>
                    <a:gd name="T24" fmla="+- 0 1874 1841"/>
                    <a:gd name="T25" fmla="*/ T24 w 94"/>
                    <a:gd name="T26" fmla="+- 0 7418 7393"/>
                    <a:gd name="T27" fmla="*/ 7418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94" h="120">
                      <a:moveTo>
                        <a:pt x="33" y="25"/>
                      </a:moveTo>
                      <a:lnTo>
                        <a:pt x="15" y="25"/>
                      </a:lnTo>
                      <a:lnTo>
                        <a:pt x="78" y="120"/>
                      </a:lnTo>
                      <a:lnTo>
                        <a:pt x="94" y="120"/>
                      </a:lnTo>
                      <a:lnTo>
                        <a:pt x="94" y="94"/>
                      </a:lnTo>
                      <a:lnTo>
                        <a:pt x="79" y="94"/>
                      </a:lnTo>
                      <a:lnTo>
                        <a:pt x="33" y="2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6" name="Freeform 483"/>
                <p:cNvSpPr>
                  <a:spLocks/>
                </p:cNvSpPr>
                <p:nvPr/>
              </p:nvSpPr>
              <p:spPr bwMode="auto">
                <a:xfrm>
                  <a:off x="1841" y="7393"/>
                  <a:ext cx="94" cy="120"/>
                </a:xfrm>
                <a:custGeom>
                  <a:avLst/>
                  <a:gdLst>
                    <a:gd name="T0" fmla="+- 0 1935 1841"/>
                    <a:gd name="T1" fmla="*/ T0 w 94"/>
                    <a:gd name="T2" fmla="+- 0 7393 7393"/>
                    <a:gd name="T3" fmla="*/ 7393 h 120"/>
                    <a:gd name="T4" fmla="+- 0 1920 1841"/>
                    <a:gd name="T5" fmla="*/ T4 w 94"/>
                    <a:gd name="T6" fmla="+- 0 7393 7393"/>
                    <a:gd name="T7" fmla="*/ 7393 h 120"/>
                    <a:gd name="T8" fmla="+- 0 1920 1841"/>
                    <a:gd name="T9" fmla="*/ T8 w 94"/>
                    <a:gd name="T10" fmla="+- 0 7487 7393"/>
                    <a:gd name="T11" fmla="*/ 7487 h 120"/>
                    <a:gd name="T12" fmla="+- 0 1935 1841"/>
                    <a:gd name="T13" fmla="*/ T12 w 94"/>
                    <a:gd name="T14" fmla="+- 0 7487 7393"/>
                    <a:gd name="T15" fmla="*/ 7487 h 120"/>
                    <a:gd name="T16" fmla="+- 0 1935 1841"/>
                    <a:gd name="T17" fmla="*/ T16 w 94"/>
                    <a:gd name="T18" fmla="+- 0 7393 7393"/>
                    <a:gd name="T19" fmla="*/ 7393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94" h="120">
                      <a:moveTo>
                        <a:pt x="94" y="0"/>
                      </a:moveTo>
                      <a:lnTo>
                        <a:pt x="79" y="0"/>
                      </a:lnTo>
                      <a:lnTo>
                        <a:pt x="79" y="94"/>
                      </a:lnTo>
                      <a:lnTo>
                        <a:pt x="94" y="94"/>
                      </a:lnTo>
                      <a:lnTo>
                        <a:pt x="9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38" name="Group 484"/>
              <p:cNvGrpSpPr>
                <a:grpSpLocks/>
              </p:cNvGrpSpPr>
              <p:nvPr/>
            </p:nvGrpSpPr>
            <p:grpSpPr bwMode="auto">
              <a:xfrm>
                <a:off x="1581" y="3725"/>
                <a:ext cx="79" cy="122"/>
                <a:chOff x="1581" y="3725"/>
                <a:chExt cx="79" cy="122"/>
              </a:xfrm>
            </p:grpSpPr>
            <p:sp>
              <p:nvSpPr>
                <p:cNvPr id="1740" name="Freeform 485"/>
                <p:cNvSpPr>
                  <a:spLocks/>
                </p:cNvSpPr>
                <p:nvPr/>
              </p:nvSpPr>
              <p:spPr bwMode="auto">
                <a:xfrm>
                  <a:off x="1581" y="3725"/>
                  <a:ext cx="79" cy="122"/>
                </a:xfrm>
                <a:custGeom>
                  <a:avLst/>
                  <a:gdLst>
                    <a:gd name="T0" fmla="+- 0 1633 1581"/>
                    <a:gd name="T1" fmla="*/ T0 w 79"/>
                    <a:gd name="T2" fmla="+- 0 3725 3725"/>
                    <a:gd name="T3" fmla="*/ 3725 h 122"/>
                    <a:gd name="T4" fmla="+- 0 1582 1581"/>
                    <a:gd name="T5" fmla="*/ T4 w 79"/>
                    <a:gd name="T6" fmla="+- 0 3771 3725"/>
                    <a:gd name="T7" fmla="*/ 3771 h 122"/>
                    <a:gd name="T8" fmla="+- 0 1581 1581"/>
                    <a:gd name="T9" fmla="*/ T8 w 79"/>
                    <a:gd name="T10" fmla="+- 0 3797 3725"/>
                    <a:gd name="T11" fmla="*/ 3797 h 122"/>
                    <a:gd name="T12" fmla="+- 0 1585 1581"/>
                    <a:gd name="T13" fmla="*/ T12 w 79"/>
                    <a:gd name="T14" fmla="+- 0 3819 3725"/>
                    <a:gd name="T15" fmla="*/ 3819 h 122"/>
                    <a:gd name="T16" fmla="+- 0 1593 1581"/>
                    <a:gd name="T17" fmla="*/ T16 w 79"/>
                    <a:gd name="T18" fmla="+- 0 3834 3725"/>
                    <a:gd name="T19" fmla="*/ 3834 h 122"/>
                    <a:gd name="T20" fmla="+- 0 1600 1581"/>
                    <a:gd name="T21" fmla="*/ T20 w 79"/>
                    <a:gd name="T22" fmla="+- 0 3843 3725"/>
                    <a:gd name="T23" fmla="*/ 3843 h 122"/>
                    <a:gd name="T24" fmla="+- 0 1610 1581"/>
                    <a:gd name="T25" fmla="*/ T24 w 79"/>
                    <a:gd name="T26" fmla="+- 0 3848 3725"/>
                    <a:gd name="T27" fmla="*/ 3848 h 122"/>
                    <a:gd name="T28" fmla="+- 0 1630 1581"/>
                    <a:gd name="T29" fmla="*/ T28 w 79"/>
                    <a:gd name="T30" fmla="+- 0 3848 3725"/>
                    <a:gd name="T31" fmla="*/ 3848 h 122"/>
                    <a:gd name="T32" fmla="+- 0 1636 1581"/>
                    <a:gd name="T33" fmla="*/ T32 w 79"/>
                    <a:gd name="T34" fmla="+- 0 3846 3725"/>
                    <a:gd name="T35" fmla="*/ 3846 h 122"/>
                    <a:gd name="T36" fmla="+- 0 1648 1581"/>
                    <a:gd name="T37" fmla="*/ T36 w 79"/>
                    <a:gd name="T38" fmla="+- 0 3839 3725"/>
                    <a:gd name="T39" fmla="*/ 3839 h 122"/>
                    <a:gd name="T40" fmla="+- 0 1651 1581"/>
                    <a:gd name="T41" fmla="*/ T40 w 79"/>
                    <a:gd name="T42" fmla="+- 0 3835 3725"/>
                    <a:gd name="T43" fmla="*/ 3835 h 122"/>
                    <a:gd name="T44" fmla="+- 0 1618 1581"/>
                    <a:gd name="T45" fmla="*/ T44 w 79"/>
                    <a:gd name="T46" fmla="+- 0 3835 3725"/>
                    <a:gd name="T47" fmla="*/ 3835 h 122"/>
                    <a:gd name="T48" fmla="+- 0 1614 1581"/>
                    <a:gd name="T49" fmla="*/ T48 w 79"/>
                    <a:gd name="T50" fmla="+- 0 3834 3725"/>
                    <a:gd name="T51" fmla="*/ 3834 h 122"/>
                    <a:gd name="T52" fmla="+- 0 1606 1581"/>
                    <a:gd name="T53" fmla="*/ T52 w 79"/>
                    <a:gd name="T54" fmla="+- 0 3829 3725"/>
                    <a:gd name="T55" fmla="*/ 3829 h 122"/>
                    <a:gd name="T56" fmla="+- 0 1603 1581"/>
                    <a:gd name="T57" fmla="*/ T56 w 79"/>
                    <a:gd name="T58" fmla="+- 0 3826 3725"/>
                    <a:gd name="T59" fmla="*/ 3826 h 122"/>
                    <a:gd name="T60" fmla="+- 0 1599 1581"/>
                    <a:gd name="T61" fmla="*/ T60 w 79"/>
                    <a:gd name="T62" fmla="+- 0 3817 3725"/>
                    <a:gd name="T63" fmla="*/ 3817 h 122"/>
                    <a:gd name="T64" fmla="+- 0 1598 1581"/>
                    <a:gd name="T65" fmla="*/ T64 w 79"/>
                    <a:gd name="T66" fmla="+- 0 3812 3725"/>
                    <a:gd name="T67" fmla="*/ 3812 h 122"/>
                    <a:gd name="T68" fmla="+- 0 1598 1581"/>
                    <a:gd name="T69" fmla="*/ T68 w 79"/>
                    <a:gd name="T70" fmla="+- 0 3799 3725"/>
                    <a:gd name="T71" fmla="*/ 3799 h 122"/>
                    <a:gd name="T72" fmla="+- 0 1600 1581"/>
                    <a:gd name="T73" fmla="*/ T72 w 79"/>
                    <a:gd name="T74" fmla="+- 0 3793 3725"/>
                    <a:gd name="T75" fmla="*/ 3793 h 122"/>
                    <a:gd name="T76" fmla="+- 0 1609 1581"/>
                    <a:gd name="T77" fmla="*/ T76 w 79"/>
                    <a:gd name="T78" fmla="+- 0 3784 3725"/>
                    <a:gd name="T79" fmla="*/ 3784 h 122"/>
                    <a:gd name="T80" fmla="+- 0 1596 1581"/>
                    <a:gd name="T81" fmla="*/ T80 w 79"/>
                    <a:gd name="T82" fmla="+- 0 3784 3725"/>
                    <a:gd name="T83" fmla="*/ 3784 h 122"/>
                    <a:gd name="T84" fmla="+- 0 1618 1581"/>
                    <a:gd name="T85" fmla="*/ T84 w 79"/>
                    <a:gd name="T86" fmla="+- 0 3737 3725"/>
                    <a:gd name="T87" fmla="*/ 3737 h 122"/>
                    <a:gd name="T88" fmla="+- 0 1652 1581"/>
                    <a:gd name="T89" fmla="*/ T88 w 79"/>
                    <a:gd name="T90" fmla="+- 0 3737 3725"/>
                    <a:gd name="T91" fmla="*/ 3737 h 122"/>
                    <a:gd name="T92" fmla="+- 0 1641 1581"/>
                    <a:gd name="T93" fmla="*/ T92 w 79"/>
                    <a:gd name="T94" fmla="+- 0 3728 3725"/>
                    <a:gd name="T95" fmla="*/ 3728 h 122"/>
                    <a:gd name="T96" fmla="+- 0 1633 1581"/>
                    <a:gd name="T97" fmla="*/ T96 w 79"/>
                    <a:gd name="T98" fmla="+- 0 3725 3725"/>
                    <a:gd name="T99" fmla="*/ 3725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</a:cxnLst>
                  <a:rect l="0" t="0" r="r" b="b"/>
                  <a:pathLst>
                    <a:path w="79" h="122">
                      <a:moveTo>
                        <a:pt x="52" y="0"/>
                      </a:moveTo>
                      <a:lnTo>
                        <a:pt x="1" y="46"/>
                      </a:lnTo>
                      <a:lnTo>
                        <a:pt x="0" y="72"/>
                      </a:lnTo>
                      <a:lnTo>
                        <a:pt x="4" y="94"/>
                      </a:lnTo>
                      <a:lnTo>
                        <a:pt x="12" y="109"/>
                      </a:lnTo>
                      <a:lnTo>
                        <a:pt x="19" y="118"/>
                      </a:lnTo>
                      <a:lnTo>
                        <a:pt x="29" y="123"/>
                      </a:lnTo>
                      <a:lnTo>
                        <a:pt x="49" y="123"/>
                      </a:lnTo>
                      <a:lnTo>
                        <a:pt x="55" y="121"/>
                      </a:lnTo>
                      <a:lnTo>
                        <a:pt x="67" y="114"/>
                      </a:lnTo>
                      <a:lnTo>
                        <a:pt x="70" y="110"/>
                      </a:lnTo>
                      <a:lnTo>
                        <a:pt x="37" y="110"/>
                      </a:lnTo>
                      <a:lnTo>
                        <a:pt x="33" y="109"/>
                      </a:lnTo>
                      <a:lnTo>
                        <a:pt x="25" y="104"/>
                      </a:lnTo>
                      <a:lnTo>
                        <a:pt x="22" y="101"/>
                      </a:lnTo>
                      <a:lnTo>
                        <a:pt x="18" y="92"/>
                      </a:lnTo>
                      <a:lnTo>
                        <a:pt x="17" y="87"/>
                      </a:lnTo>
                      <a:lnTo>
                        <a:pt x="17" y="74"/>
                      </a:lnTo>
                      <a:lnTo>
                        <a:pt x="19" y="68"/>
                      </a:lnTo>
                      <a:lnTo>
                        <a:pt x="28" y="59"/>
                      </a:lnTo>
                      <a:lnTo>
                        <a:pt x="15" y="59"/>
                      </a:lnTo>
                      <a:lnTo>
                        <a:pt x="37" y="12"/>
                      </a:lnTo>
                      <a:lnTo>
                        <a:pt x="71" y="12"/>
                      </a:lnTo>
                      <a:lnTo>
                        <a:pt x="60" y="3"/>
                      </a:lnTo>
                      <a:lnTo>
                        <a:pt x="52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1" name="Freeform 486"/>
                <p:cNvSpPr>
                  <a:spLocks/>
                </p:cNvSpPr>
                <p:nvPr/>
              </p:nvSpPr>
              <p:spPr bwMode="auto">
                <a:xfrm>
                  <a:off x="1581" y="3725"/>
                  <a:ext cx="79" cy="122"/>
                </a:xfrm>
                <a:custGeom>
                  <a:avLst/>
                  <a:gdLst>
                    <a:gd name="T0" fmla="+- 0 1652 1581"/>
                    <a:gd name="T1" fmla="*/ T0 w 79"/>
                    <a:gd name="T2" fmla="+- 0 3781 3725"/>
                    <a:gd name="T3" fmla="*/ 3781 h 122"/>
                    <a:gd name="T4" fmla="+- 0 1628 1581"/>
                    <a:gd name="T5" fmla="*/ T4 w 79"/>
                    <a:gd name="T6" fmla="+- 0 3781 3725"/>
                    <a:gd name="T7" fmla="*/ 3781 h 122"/>
                    <a:gd name="T8" fmla="+- 0 1634 1581"/>
                    <a:gd name="T9" fmla="*/ T8 w 79"/>
                    <a:gd name="T10" fmla="+- 0 3783 3725"/>
                    <a:gd name="T11" fmla="*/ 3783 h 122"/>
                    <a:gd name="T12" fmla="+- 0 1643 1581"/>
                    <a:gd name="T13" fmla="*/ T12 w 79"/>
                    <a:gd name="T14" fmla="+- 0 3793 3725"/>
                    <a:gd name="T15" fmla="*/ 3793 h 122"/>
                    <a:gd name="T16" fmla="+- 0 1645 1581"/>
                    <a:gd name="T17" fmla="*/ T16 w 79"/>
                    <a:gd name="T18" fmla="+- 0 3799 3725"/>
                    <a:gd name="T19" fmla="*/ 3799 h 122"/>
                    <a:gd name="T20" fmla="+- 0 1645 1581"/>
                    <a:gd name="T21" fmla="*/ T20 w 79"/>
                    <a:gd name="T22" fmla="+- 0 3817 3725"/>
                    <a:gd name="T23" fmla="*/ 3817 h 122"/>
                    <a:gd name="T24" fmla="+- 0 1643 1581"/>
                    <a:gd name="T25" fmla="*/ T24 w 79"/>
                    <a:gd name="T26" fmla="+- 0 3823 3725"/>
                    <a:gd name="T27" fmla="*/ 3823 h 122"/>
                    <a:gd name="T28" fmla="+- 0 1634 1581"/>
                    <a:gd name="T29" fmla="*/ T28 w 79"/>
                    <a:gd name="T30" fmla="+- 0 3833 3725"/>
                    <a:gd name="T31" fmla="*/ 3833 h 122"/>
                    <a:gd name="T32" fmla="+- 0 1629 1581"/>
                    <a:gd name="T33" fmla="*/ T32 w 79"/>
                    <a:gd name="T34" fmla="+- 0 3835 3725"/>
                    <a:gd name="T35" fmla="*/ 3835 h 122"/>
                    <a:gd name="T36" fmla="+- 0 1651 1581"/>
                    <a:gd name="T37" fmla="*/ T36 w 79"/>
                    <a:gd name="T38" fmla="+- 0 3835 3725"/>
                    <a:gd name="T39" fmla="*/ 3835 h 122"/>
                    <a:gd name="T40" fmla="+- 0 1652 1581"/>
                    <a:gd name="T41" fmla="*/ T40 w 79"/>
                    <a:gd name="T42" fmla="+- 0 3834 3725"/>
                    <a:gd name="T43" fmla="*/ 3834 h 122"/>
                    <a:gd name="T44" fmla="+- 0 1658 1581"/>
                    <a:gd name="T45" fmla="*/ T44 w 79"/>
                    <a:gd name="T46" fmla="+- 0 3821 3725"/>
                    <a:gd name="T47" fmla="*/ 3821 h 122"/>
                    <a:gd name="T48" fmla="+- 0 1660 1581"/>
                    <a:gd name="T49" fmla="*/ T48 w 79"/>
                    <a:gd name="T50" fmla="+- 0 3814 3725"/>
                    <a:gd name="T51" fmla="*/ 3814 h 122"/>
                    <a:gd name="T52" fmla="+- 0 1660 1581"/>
                    <a:gd name="T53" fmla="*/ T52 w 79"/>
                    <a:gd name="T54" fmla="+- 0 3795 3725"/>
                    <a:gd name="T55" fmla="*/ 3795 h 122"/>
                    <a:gd name="T56" fmla="+- 0 1657 1581"/>
                    <a:gd name="T57" fmla="*/ T56 w 79"/>
                    <a:gd name="T58" fmla="+- 0 3786 3725"/>
                    <a:gd name="T59" fmla="*/ 3786 h 122"/>
                    <a:gd name="T60" fmla="+- 0 1652 1581"/>
                    <a:gd name="T61" fmla="*/ T60 w 79"/>
                    <a:gd name="T62" fmla="+- 0 3781 3725"/>
                    <a:gd name="T63" fmla="*/ 3781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79" h="122">
                      <a:moveTo>
                        <a:pt x="71" y="56"/>
                      </a:moveTo>
                      <a:lnTo>
                        <a:pt x="47" y="56"/>
                      </a:lnTo>
                      <a:lnTo>
                        <a:pt x="53" y="58"/>
                      </a:lnTo>
                      <a:lnTo>
                        <a:pt x="62" y="68"/>
                      </a:lnTo>
                      <a:lnTo>
                        <a:pt x="64" y="74"/>
                      </a:lnTo>
                      <a:lnTo>
                        <a:pt x="64" y="92"/>
                      </a:lnTo>
                      <a:lnTo>
                        <a:pt x="62" y="98"/>
                      </a:lnTo>
                      <a:lnTo>
                        <a:pt x="53" y="108"/>
                      </a:lnTo>
                      <a:lnTo>
                        <a:pt x="48" y="110"/>
                      </a:lnTo>
                      <a:lnTo>
                        <a:pt x="70" y="110"/>
                      </a:lnTo>
                      <a:lnTo>
                        <a:pt x="71" y="109"/>
                      </a:lnTo>
                      <a:lnTo>
                        <a:pt x="77" y="96"/>
                      </a:lnTo>
                      <a:lnTo>
                        <a:pt x="79" y="89"/>
                      </a:lnTo>
                      <a:lnTo>
                        <a:pt x="79" y="70"/>
                      </a:lnTo>
                      <a:lnTo>
                        <a:pt x="76" y="61"/>
                      </a:lnTo>
                      <a:lnTo>
                        <a:pt x="71" y="56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2" name="Freeform 487"/>
                <p:cNvSpPr>
                  <a:spLocks/>
                </p:cNvSpPr>
                <p:nvPr/>
              </p:nvSpPr>
              <p:spPr bwMode="auto">
                <a:xfrm>
                  <a:off x="1581" y="3725"/>
                  <a:ext cx="79" cy="122"/>
                </a:xfrm>
                <a:custGeom>
                  <a:avLst/>
                  <a:gdLst>
                    <a:gd name="T0" fmla="+- 0 1635 1581"/>
                    <a:gd name="T1" fmla="*/ T0 w 79"/>
                    <a:gd name="T2" fmla="+- 0 3768 3725"/>
                    <a:gd name="T3" fmla="*/ 3768 h 122"/>
                    <a:gd name="T4" fmla="+- 0 1619 1581"/>
                    <a:gd name="T5" fmla="*/ T4 w 79"/>
                    <a:gd name="T6" fmla="+- 0 3768 3725"/>
                    <a:gd name="T7" fmla="*/ 3768 h 122"/>
                    <a:gd name="T8" fmla="+- 0 1614 1581"/>
                    <a:gd name="T9" fmla="*/ T8 w 79"/>
                    <a:gd name="T10" fmla="+- 0 3769 3725"/>
                    <a:gd name="T11" fmla="*/ 3769 h 122"/>
                    <a:gd name="T12" fmla="+- 0 1603 1581"/>
                    <a:gd name="T13" fmla="*/ T12 w 79"/>
                    <a:gd name="T14" fmla="+- 0 3774 3725"/>
                    <a:gd name="T15" fmla="*/ 3774 h 122"/>
                    <a:gd name="T16" fmla="+- 0 1599 1581"/>
                    <a:gd name="T17" fmla="*/ T16 w 79"/>
                    <a:gd name="T18" fmla="+- 0 3778 3725"/>
                    <a:gd name="T19" fmla="*/ 3778 h 122"/>
                    <a:gd name="T20" fmla="+- 0 1596 1581"/>
                    <a:gd name="T21" fmla="*/ T20 w 79"/>
                    <a:gd name="T22" fmla="+- 0 3784 3725"/>
                    <a:gd name="T23" fmla="*/ 3784 h 122"/>
                    <a:gd name="T24" fmla="+- 0 1609 1581"/>
                    <a:gd name="T25" fmla="*/ T24 w 79"/>
                    <a:gd name="T26" fmla="+- 0 3784 3725"/>
                    <a:gd name="T27" fmla="*/ 3784 h 122"/>
                    <a:gd name="T28" fmla="+- 0 1609 1581"/>
                    <a:gd name="T29" fmla="*/ T28 w 79"/>
                    <a:gd name="T30" fmla="+- 0 3783 3725"/>
                    <a:gd name="T31" fmla="*/ 3783 h 122"/>
                    <a:gd name="T32" fmla="+- 0 1615 1581"/>
                    <a:gd name="T33" fmla="*/ T32 w 79"/>
                    <a:gd name="T34" fmla="+- 0 3781 3725"/>
                    <a:gd name="T35" fmla="*/ 3781 h 122"/>
                    <a:gd name="T36" fmla="+- 0 1652 1581"/>
                    <a:gd name="T37" fmla="*/ T36 w 79"/>
                    <a:gd name="T38" fmla="+- 0 3781 3725"/>
                    <a:gd name="T39" fmla="*/ 3781 h 122"/>
                    <a:gd name="T40" fmla="+- 0 1643 1581"/>
                    <a:gd name="T41" fmla="*/ T40 w 79"/>
                    <a:gd name="T42" fmla="+- 0 3771 3725"/>
                    <a:gd name="T43" fmla="*/ 3771 h 122"/>
                    <a:gd name="T44" fmla="+- 0 1635 1581"/>
                    <a:gd name="T45" fmla="*/ T44 w 79"/>
                    <a:gd name="T46" fmla="+- 0 3768 3725"/>
                    <a:gd name="T47" fmla="*/ 3768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79" h="122">
                      <a:moveTo>
                        <a:pt x="54" y="43"/>
                      </a:moveTo>
                      <a:lnTo>
                        <a:pt x="38" y="43"/>
                      </a:lnTo>
                      <a:lnTo>
                        <a:pt x="33" y="44"/>
                      </a:lnTo>
                      <a:lnTo>
                        <a:pt x="22" y="49"/>
                      </a:lnTo>
                      <a:lnTo>
                        <a:pt x="18" y="53"/>
                      </a:lnTo>
                      <a:lnTo>
                        <a:pt x="15" y="59"/>
                      </a:lnTo>
                      <a:lnTo>
                        <a:pt x="28" y="59"/>
                      </a:lnTo>
                      <a:lnTo>
                        <a:pt x="28" y="58"/>
                      </a:lnTo>
                      <a:lnTo>
                        <a:pt x="34" y="56"/>
                      </a:lnTo>
                      <a:lnTo>
                        <a:pt x="71" y="56"/>
                      </a:lnTo>
                      <a:lnTo>
                        <a:pt x="62" y="46"/>
                      </a:lnTo>
                      <a:lnTo>
                        <a:pt x="54" y="43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4" name="Freeform 488"/>
                <p:cNvSpPr>
                  <a:spLocks/>
                </p:cNvSpPr>
                <p:nvPr/>
              </p:nvSpPr>
              <p:spPr bwMode="auto">
                <a:xfrm>
                  <a:off x="1581" y="3725"/>
                  <a:ext cx="79" cy="122"/>
                </a:xfrm>
                <a:custGeom>
                  <a:avLst/>
                  <a:gdLst>
                    <a:gd name="T0" fmla="+- 0 1652 1581"/>
                    <a:gd name="T1" fmla="*/ T0 w 79"/>
                    <a:gd name="T2" fmla="+- 0 3737 3725"/>
                    <a:gd name="T3" fmla="*/ 3737 h 122"/>
                    <a:gd name="T4" fmla="+- 0 1629 1581"/>
                    <a:gd name="T5" fmla="*/ T4 w 79"/>
                    <a:gd name="T6" fmla="+- 0 3737 3725"/>
                    <a:gd name="T7" fmla="*/ 3737 h 122"/>
                    <a:gd name="T8" fmla="+- 0 1634 1581"/>
                    <a:gd name="T9" fmla="*/ T8 w 79"/>
                    <a:gd name="T10" fmla="+- 0 3739 3725"/>
                    <a:gd name="T11" fmla="*/ 3739 h 122"/>
                    <a:gd name="T12" fmla="+- 0 1638 1581"/>
                    <a:gd name="T13" fmla="*/ T12 w 79"/>
                    <a:gd name="T14" fmla="+- 0 3744 3725"/>
                    <a:gd name="T15" fmla="*/ 3744 h 122"/>
                    <a:gd name="T16" fmla="+- 0 1640 1581"/>
                    <a:gd name="T17" fmla="*/ T16 w 79"/>
                    <a:gd name="T18" fmla="+- 0 3746 3725"/>
                    <a:gd name="T19" fmla="*/ 3746 h 122"/>
                    <a:gd name="T20" fmla="+- 0 1642 1581"/>
                    <a:gd name="T21" fmla="*/ T20 w 79"/>
                    <a:gd name="T22" fmla="+- 0 3750 3725"/>
                    <a:gd name="T23" fmla="*/ 3750 h 122"/>
                    <a:gd name="T24" fmla="+- 0 1643 1581"/>
                    <a:gd name="T25" fmla="*/ T24 w 79"/>
                    <a:gd name="T26" fmla="+- 0 3756 3725"/>
                    <a:gd name="T27" fmla="*/ 3756 h 122"/>
                    <a:gd name="T28" fmla="+- 0 1658 1581"/>
                    <a:gd name="T29" fmla="*/ T28 w 79"/>
                    <a:gd name="T30" fmla="+- 0 3755 3725"/>
                    <a:gd name="T31" fmla="*/ 3755 h 122"/>
                    <a:gd name="T32" fmla="+- 0 1657 1581"/>
                    <a:gd name="T33" fmla="*/ T32 w 79"/>
                    <a:gd name="T34" fmla="+- 0 3746 3725"/>
                    <a:gd name="T35" fmla="*/ 3746 h 122"/>
                    <a:gd name="T36" fmla="+- 0 1653 1581"/>
                    <a:gd name="T37" fmla="*/ T36 w 79"/>
                    <a:gd name="T38" fmla="+- 0 3738 3725"/>
                    <a:gd name="T39" fmla="*/ 3738 h 122"/>
                    <a:gd name="T40" fmla="+- 0 1652 1581"/>
                    <a:gd name="T41" fmla="*/ T40 w 79"/>
                    <a:gd name="T42" fmla="+- 0 3737 3725"/>
                    <a:gd name="T43" fmla="*/ 3737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79" h="122">
                      <a:moveTo>
                        <a:pt x="71" y="12"/>
                      </a:moveTo>
                      <a:lnTo>
                        <a:pt x="48" y="12"/>
                      </a:lnTo>
                      <a:lnTo>
                        <a:pt x="53" y="14"/>
                      </a:lnTo>
                      <a:lnTo>
                        <a:pt x="57" y="19"/>
                      </a:lnTo>
                      <a:lnTo>
                        <a:pt x="59" y="21"/>
                      </a:lnTo>
                      <a:lnTo>
                        <a:pt x="61" y="25"/>
                      </a:lnTo>
                      <a:lnTo>
                        <a:pt x="62" y="31"/>
                      </a:lnTo>
                      <a:lnTo>
                        <a:pt x="77" y="30"/>
                      </a:lnTo>
                      <a:lnTo>
                        <a:pt x="76" y="21"/>
                      </a:lnTo>
                      <a:lnTo>
                        <a:pt x="72" y="13"/>
                      </a:lnTo>
                      <a:lnTo>
                        <a:pt x="71" y="1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39" name="Group 489"/>
              <p:cNvGrpSpPr>
                <a:grpSpLocks/>
              </p:cNvGrpSpPr>
              <p:nvPr/>
            </p:nvGrpSpPr>
            <p:grpSpPr bwMode="auto">
              <a:xfrm>
                <a:off x="1675" y="3725"/>
                <a:ext cx="78" cy="122"/>
                <a:chOff x="1675" y="3725"/>
                <a:chExt cx="78" cy="122"/>
              </a:xfrm>
            </p:grpSpPr>
            <p:sp>
              <p:nvSpPr>
                <p:cNvPr id="1738" name="Freeform 490"/>
                <p:cNvSpPr>
                  <a:spLocks/>
                </p:cNvSpPr>
                <p:nvPr/>
              </p:nvSpPr>
              <p:spPr bwMode="auto">
                <a:xfrm>
                  <a:off x="1675" y="3725"/>
                  <a:ext cx="78" cy="122"/>
                </a:xfrm>
                <a:custGeom>
                  <a:avLst/>
                  <a:gdLst>
                    <a:gd name="T0" fmla="+- 0 1720 1675"/>
                    <a:gd name="T1" fmla="*/ T0 w 78"/>
                    <a:gd name="T2" fmla="+- 0 3725 3725"/>
                    <a:gd name="T3" fmla="*/ 3725 h 122"/>
                    <a:gd name="T4" fmla="+- 0 1705 1675"/>
                    <a:gd name="T5" fmla="*/ T4 w 78"/>
                    <a:gd name="T6" fmla="+- 0 3725 3725"/>
                    <a:gd name="T7" fmla="*/ 3725 h 122"/>
                    <a:gd name="T8" fmla="+- 0 1698 1675"/>
                    <a:gd name="T9" fmla="*/ T8 w 78"/>
                    <a:gd name="T10" fmla="+- 0 3728 3725"/>
                    <a:gd name="T11" fmla="*/ 3728 h 122"/>
                    <a:gd name="T12" fmla="+- 0 1686 1675"/>
                    <a:gd name="T13" fmla="*/ T12 w 78"/>
                    <a:gd name="T14" fmla="+- 0 3737 3725"/>
                    <a:gd name="T15" fmla="*/ 3737 h 122"/>
                    <a:gd name="T16" fmla="+- 0 1682 1675"/>
                    <a:gd name="T17" fmla="*/ T16 w 78"/>
                    <a:gd name="T18" fmla="+- 0 3744 3725"/>
                    <a:gd name="T19" fmla="*/ 3744 h 122"/>
                    <a:gd name="T20" fmla="+- 0 1676 1675"/>
                    <a:gd name="T21" fmla="*/ T20 w 78"/>
                    <a:gd name="T22" fmla="+- 0 3761 3725"/>
                    <a:gd name="T23" fmla="*/ 3761 h 122"/>
                    <a:gd name="T24" fmla="+- 0 1675 1675"/>
                    <a:gd name="T25" fmla="*/ T24 w 78"/>
                    <a:gd name="T26" fmla="+- 0 3772 3725"/>
                    <a:gd name="T27" fmla="*/ 3772 h 122"/>
                    <a:gd name="T28" fmla="+- 0 1675 1675"/>
                    <a:gd name="T29" fmla="*/ T28 w 78"/>
                    <a:gd name="T30" fmla="+- 0 3786 3725"/>
                    <a:gd name="T31" fmla="*/ 3786 h 122"/>
                    <a:gd name="T32" fmla="+- 0 1702 1675"/>
                    <a:gd name="T33" fmla="*/ T32 w 78"/>
                    <a:gd name="T34" fmla="+- 0 3848 3725"/>
                    <a:gd name="T35" fmla="*/ 3848 h 122"/>
                    <a:gd name="T36" fmla="+- 0 1723 1675"/>
                    <a:gd name="T37" fmla="*/ T36 w 78"/>
                    <a:gd name="T38" fmla="+- 0 3848 3725"/>
                    <a:gd name="T39" fmla="*/ 3848 h 122"/>
                    <a:gd name="T40" fmla="+- 0 1730 1675"/>
                    <a:gd name="T41" fmla="*/ T40 w 78"/>
                    <a:gd name="T42" fmla="+- 0 3845 3725"/>
                    <a:gd name="T43" fmla="*/ 3845 h 122"/>
                    <a:gd name="T44" fmla="+- 0 1741 1675"/>
                    <a:gd name="T45" fmla="*/ T44 w 78"/>
                    <a:gd name="T46" fmla="+- 0 3836 3725"/>
                    <a:gd name="T47" fmla="*/ 3836 h 122"/>
                    <a:gd name="T48" fmla="+- 0 1742 1675"/>
                    <a:gd name="T49" fmla="*/ T48 w 78"/>
                    <a:gd name="T50" fmla="+- 0 3835 3725"/>
                    <a:gd name="T51" fmla="*/ 3835 h 122"/>
                    <a:gd name="T52" fmla="+- 0 1707 1675"/>
                    <a:gd name="T53" fmla="*/ T52 w 78"/>
                    <a:gd name="T54" fmla="+- 0 3835 3725"/>
                    <a:gd name="T55" fmla="*/ 3835 h 122"/>
                    <a:gd name="T56" fmla="+- 0 1701 1675"/>
                    <a:gd name="T57" fmla="*/ T56 w 78"/>
                    <a:gd name="T58" fmla="+- 0 3832 3725"/>
                    <a:gd name="T59" fmla="*/ 3832 h 122"/>
                    <a:gd name="T60" fmla="+- 0 1692 1675"/>
                    <a:gd name="T61" fmla="*/ T60 w 78"/>
                    <a:gd name="T62" fmla="+- 0 3819 3725"/>
                    <a:gd name="T63" fmla="*/ 3819 h 122"/>
                    <a:gd name="T64" fmla="+- 0 1690 1675"/>
                    <a:gd name="T65" fmla="*/ T64 w 78"/>
                    <a:gd name="T66" fmla="+- 0 3806 3725"/>
                    <a:gd name="T67" fmla="*/ 3806 h 122"/>
                    <a:gd name="T68" fmla="+- 0 1690 1675"/>
                    <a:gd name="T69" fmla="*/ T68 w 78"/>
                    <a:gd name="T70" fmla="+- 0 3785 3725"/>
                    <a:gd name="T71" fmla="*/ 3785 h 122"/>
                    <a:gd name="T72" fmla="+- 0 1692 1675"/>
                    <a:gd name="T73" fmla="*/ T72 w 78"/>
                    <a:gd name="T74" fmla="+- 0 3761 3725"/>
                    <a:gd name="T75" fmla="*/ 3761 h 122"/>
                    <a:gd name="T76" fmla="+- 0 1697 1675"/>
                    <a:gd name="T77" fmla="*/ T76 w 78"/>
                    <a:gd name="T78" fmla="+- 0 3746 3725"/>
                    <a:gd name="T79" fmla="*/ 3746 h 122"/>
                    <a:gd name="T80" fmla="+- 0 1702 1675"/>
                    <a:gd name="T81" fmla="*/ T80 w 78"/>
                    <a:gd name="T82" fmla="+- 0 3740 3725"/>
                    <a:gd name="T83" fmla="*/ 3740 h 122"/>
                    <a:gd name="T84" fmla="+- 0 1707 1675"/>
                    <a:gd name="T85" fmla="*/ T84 w 78"/>
                    <a:gd name="T86" fmla="+- 0 3737 3725"/>
                    <a:gd name="T87" fmla="*/ 3737 h 122"/>
                    <a:gd name="T88" fmla="+- 0 1741 1675"/>
                    <a:gd name="T89" fmla="*/ T88 w 78"/>
                    <a:gd name="T90" fmla="+- 0 3737 3725"/>
                    <a:gd name="T91" fmla="*/ 3737 h 122"/>
                    <a:gd name="T92" fmla="+- 0 1740 1675"/>
                    <a:gd name="T93" fmla="*/ T92 w 78"/>
                    <a:gd name="T94" fmla="+- 0 3735 3725"/>
                    <a:gd name="T95" fmla="*/ 3735 h 122"/>
                    <a:gd name="T96" fmla="+- 0 1736 1675"/>
                    <a:gd name="T97" fmla="*/ T96 w 78"/>
                    <a:gd name="T98" fmla="+- 0 3732 3725"/>
                    <a:gd name="T99" fmla="*/ 3732 h 122"/>
                    <a:gd name="T100" fmla="+- 0 1726 1675"/>
                    <a:gd name="T101" fmla="*/ T100 w 78"/>
                    <a:gd name="T102" fmla="+- 0 3726 3725"/>
                    <a:gd name="T103" fmla="*/ 3726 h 122"/>
                    <a:gd name="T104" fmla="+- 0 1720 1675"/>
                    <a:gd name="T105" fmla="*/ T104 w 78"/>
                    <a:gd name="T106" fmla="+- 0 3725 3725"/>
                    <a:gd name="T107" fmla="*/ 3725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</a:cxnLst>
                  <a:rect l="0" t="0" r="r" b="b"/>
                  <a:pathLst>
                    <a:path w="78" h="122">
                      <a:moveTo>
                        <a:pt x="45" y="0"/>
                      </a:moveTo>
                      <a:lnTo>
                        <a:pt x="30" y="0"/>
                      </a:lnTo>
                      <a:lnTo>
                        <a:pt x="23" y="3"/>
                      </a:lnTo>
                      <a:lnTo>
                        <a:pt x="11" y="12"/>
                      </a:lnTo>
                      <a:lnTo>
                        <a:pt x="7" y="19"/>
                      </a:lnTo>
                      <a:lnTo>
                        <a:pt x="1" y="36"/>
                      </a:lnTo>
                      <a:lnTo>
                        <a:pt x="0" y="47"/>
                      </a:lnTo>
                      <a:lnTo>
                        <a:pt x="0" y="61"/>
                      </a:lnTo>
                      <a:lnTo>
                        <a:pt x="27" y="123"/>
                      </a:lnTo>
                      <a:lnTo>
                        <a:pt x="48" y="123"/>
                      </a:lnTo>
                      <a:lnTo>
                        <a:pt x="55" y="120"/>
                      </a:lnTo>
                      <a:lnTo>
                        <a:pt x="66" y="111"/>
                      </a:lnTo>
                      <a:lnTo>
                        <a:pt x="67" y="110"/>
                      </a:lnTo>
                      <a:lnTo>
                        <a:pt x="32" y="110"/>
                      </a:lnTo>
                      <a:lnTo>
                        <a:pt x="26" y="107"/>
                      </a:lnTo>
                      <a:lnTo>
                        <a:pt x="17" y="94"/>
                      </a:lnTo>
                      <a:lnTo>
                        <a:pt x="15" y="81"/>
                      </a:lnTo>
                      <a:lnTo>
                        <a:pt x="15" y="60"/>
                      </a:lnTo>
                      <a:lnTo>
                        <a:pt x="17" y="36"/>
                      </a:lnTo>
                      <a:lnTo>
                        <a:pt x="22" y="21"/>
                      </a:lnTo>
                      <a:lnTo>
                        <a:pt x="27" y="15"/>
                      </a:lnTo>
                      <a:lnTo>
                        <a:pt x="32" y="12"/>
                      </a:lnTo>
                      <a:lnTo>
                        <a:pt x="66" y="12"/>
                      </a:lnTo>
                      <a:lnTo>
                        <a:pt x="65" y="10"/>
                      </a:lnTo>
                      <a:lnTo>
                        <a:pt x="61" y="7"/>
                      </a:lnTo>
                      <a:lnTo>
                        <a:pt x="51" y="1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9" name="Freeform 491"/>
                <p:cNvSpPr>
                  <a:spLocks/>
                </p:cNvSpPr>
                <p:nvPr/>
              </p:nvSpPr>
              <p:spPr bwMode="auto">
                <a:xfrm>
                  <a:off x="1675" y="3725"/>
                  <a:ext cx="78" cy="122"/>
                </a:xfrm>
                <a:custGeom>
                  <a:avLst/>
                  <a:gdLst>
                    <a:gd name="T0" fmla="+- 0 1741 1675"/>
                    <a:gd name="T1" fmla="*/ T0 w 78"/>
                    <a:gd name="T2" fmla="+- 0 3737 3725"/>
                    <a:gd name="T3" fmla="*/ 3737 h 122"/>
                    <a:gd name="T4" fmla="+- 0 1721 1675"/>
                    <a:gd name="T5" fmla="*/ T4 w 78"/>
                    <a:gd name="T6" fmla="+- 0 3737 3725"/>
                    <a:gd name="T7" fmla="*/ 3737 h 122"/>
                    <a:gd name="T8" fmla="+- 0 1726 1675"/>
                    <a:gd name="T9" fmla="*/ T8 w 78"/>
                    <a:gd name="T10" fmla="+- 0 3741 3725"/>
                    <a:gd name="T11" fmla="*/ 3741 h 122"/>
                    <a:gd name="T12" fmla="+- 0 1735 1675"/>
                    <a:gd name="T13" fmla="*/ T12 w 78"/>
                    <a:gd name="T14" fmla="+- 0 3754 3725"/>
                    <a:gd name="T15" fmla="*/ 3754 h 122"/>
                    <a:gd name="T16" fmla="+- 0 1738 1675"/>
                    <a:gd name="T17" fmla="*/ T16 w 78"/>
                    <a:gd name="T18" fmla="+- 0 3767 3725"/>
                    <a:gd name="T19" fmla="*/ 3767 h 122"/>
                    <a:gd name="T20" fmla="+- 0 1738 1675"/>
                    <a:gd name="T21" fmla="*/ T20 w 78"/>
                    <a:gd name="T22" fmla="+- 0 3806 3725"/>
                    <a:gd name="T23" fmla="*/ 3806 h 122"/>
                    <a:gd name="T24" fmla="+- 0 1735 1675"/>
                    <a:gd name="T25" fmla="*/ T24 w 78"/>
                    <a:gd name="T26" fmla="+- 0 3819 3725"/>
                    <a:gd name="T27" fmla="*/ 3819 h 122"/>
                    <a:gd name="T28" fmla="+- 0 1726 1675"/>
                    <a:gd name="T29" fmla="*/ T28 w 78"/>
                    <a:gd name="T30" fmla="+- 0 3832 3725"/>
                    <a:gd name="T31" fmla="*/ 3832 h 122"/>
                    <a:gd name="T32" fmla="+- 0 1721 1675"/>
                    <a:gd name="T33" fmla="*/ T32 w 78"/>
                    <a:gd name="T34" fmla="+- 0 3835 3725"/>
                    <a:gd name="T35" fmla="*/ 3835 h 122"/>
                    <a:gd name="T36" fmla="+- 0 1742 1675"/>
                    <a:gd name="T37" fmla="*/ T36 w 78"/>
                    <a:gd name="T38" fmla="+- 0 3835 3725"/>
                    <a:gd name="T39" fmla="*/ 3835 h 122"/>
                    <a:gd name="T40" fmla="+- 0 1746 1675"/>
                    <a:gd name="T41" fmla="*/ T40 w 78"/>
                    <a:gd name="T42" fmla="+- 0 3829 3725"/>
                    <a:gd name="T43" fmla="*/ 3829 h 122"/>
                    <a:gd name="T44" fmla="+- 0 1751 1675"/>
                    <a:gd name="T45" fmla="*/ T44 w 78"/>
                    <a:gd name="T46" fmla="+- 0 3812 3725"/>
                    <a:gd name="T47" fmla="*/ 3812 h 122"/>
                    <a:gd name="T48" fmla="+- 0 1753 1675"/>
                    <a:gd name="T49" fmla="*/ T48 w 78"/>
                    <a:gd name="T50" fmla="+- 0 3800 3725"/>
                    <a:gd name="T51" fmla="*/ 3800 h 122"/>
                    <a:gd name="T52" fmla="+- 0 1753 1675"/>
                    <a:gd name="T53" fmla="*/ T52 w 78"/>
                    <a:gd name="T54" fmla="+- 0 3775 3725"/>
                    <a:gd name="T55" fmla="*/ 3775 h 122"/>
                    <a:gd name="T56" fmla="+- 0 1752 1675"/>
                    <a:gd name="T57" fmla="*/ T56 w 78"/>
                    <a:gd name="T58" fmla="+- 0 3765 3725"/>
                    <a:gd name="T59" fmla="*/ 3765 h 122"/>
                    <a:gd name="T60" fmla="+- 0 1748 1675"/>
                    <a:gd name="T61" fmla="*/ T60 w 78"/>
                    <a:gd name="T62" fmla="+- 0 3751 3725"/>
                    <a:gd name="T63" fmla="*/ 3751 h 122"/>
                    <a:gd name="T64" fmla="+- 0 1746 1675"/>
                    <a:gd name="T65" fmla="*/ T64 w 78"/>
                    <a:gd name="T66" fmla="+- 0 3745 3725"/>
                    <a:gd name="T67" fmla="*/ 3745 h 122"/>
                    <a:gd name="T68" fmla="+- 0 1741 1675"/>
                    <a:gd name="T69" fmla="*/ T68 w 78"/>
                    <a:gd name="T70" fmla="+- 0 3737 3725"/>
                    <a:gd name="T71" fmla="*/ 3737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</a:cxnLst>
                  <a:rect l="0" t="0" r="r" b="b"/>
                  <a:pathLst>
                    <a:path w="78" h="122">
                      <a:moveTo>
                        <a:pt x="66" y="12"/>
                      </a:moveTo>
                      <a:lnTo>
                        <a:pt x="46" y="12"/>
                      </a:lnTo>
                      <a:lnTo>
                        <a:pt x="51" y="16"/>
                      </a:lnTo>
                      <a:lnTo>
                        <a:pt x="60" y="29"/>
                      </a:lnTo>
                      <a:lnTo>
                        <a:pt x="63" y="42"/>
                      </a:lnTo>
                      <a:lnTo>
                        <a:pt x="63" y="81"/>
                      </a:lnTo>
                      <a:lnTo>
                        <a:pt x="60" y="94"/>
                      </a:lnTo>
                      <a:lnTo>
                        <a:pt x="51" y="107"/>
                      </a:lnTo>
                      <a:lnTo>
                        <a:pt x="46" y="110"/>
                      </a:lnTo>
                      <a:lnTo>
                        <a:pt x="67" y="110"/>
                      </a:lnTo>
                      <a:lnTo>
                        <a:pt x="71" y="104"/>
                      </a:lnTo>
                      <a:lnTo>
                        <a:pt x="76" y="87"/>
                      </a:lnTo>
                      <a:lnTo>
                        <a:pt x="78" y="75"/>
                      </a:lnTo>
                      <a:lnTo>
                        <a:pt x="78" y="50"/>
                      </a:lnTo>
                      <a:lnTo>
                        <a:pt x="77" y="40"/>
                      </a:lnTo>
                      <a:lnTo>
                        <a:pt x="73" y="26"/>
                      </a:lnTo>
                      <a:lnTo>
                        <a:pt x="71" y="20"/>
                      </a:lnTo>
                      <a:lnTo>
                        <a:pt x="66" y="1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40" name="Group 492"/>
              <p:cNvGrpSpPr>
                <a:grpSpLocks/>
              </p:cNvGrpSpPr>
              <p:nvPr/>
            </p:nvGrpSpPr>
            <p:grpSpPr bwMode="auto">
              <a:xfrm>
                <a:off x="1771" y="3724"/>
                <a:ext cx="45" cy="45"/>
                <a:chOff x="1771" y="3724"/>
                <a:chExt cx="45" cy="45"/>
              </a:xfrm>
            </p:grpSpPr>
            <p:sp>
              <p:nvSpPr>
                <p:cNvPr id="1736" name="Freeform 493"/>
                <p:cNvSpPr>
                  <a:spLocks/>
                </p:cNvSpPr>
                <p:nvPr/>
              </p:nvSpPr>
              <p:spPr bwMode="auto">
                <a:xfrm>
                  <a:off x="1771" y="3724"/>
                  <a:ext cx="45" cy="45"/>
                </a:xfrm>
                <a:custGeom>
                  <a:avLst/>
                  <a:gdLst>
                    <a:gd name="T0" fmla="+- 0 1800 1771"/>
                    <a:gd name="T1" fmla="*/ T0 w 45"/>
                    <a:gd name="T2" fmla="+- 0 3724 3724"/>
                    <a:gd name="T3" fmla="*/ 3724 h 45"/>
                    <a:gd name="T4" fmla="+- 0 1788 1771"/>
                    <a:gd name="T5" fmla="*/ T4 w 45"/>
                    <a:gd name="T6" fmla="+- 0 3724 3724"/>
                    <a:gd name="T7" fmla="*/ 3724 h 45"/>
                    <a:gd name="T8" fmla="+- 0 1782 1771"/>
                    <a:gd name="T9" fmla="*/ T8 w 45"/>
                    <a:gd name="T10" fmla="+- 0 3726 3724"/>
                    <a:gd name="T11" fmla="*/ 3726 h 45"/>
                    <a:gd name="T12" fmla="+- 0 1774 1771"/>
                    <a:gd name="T13" fmla="*/ T12 w 45"/>
                    <a:gd name="T14" fmla="+- 0 3735 3724"/>
                    <a:gd name="T15" fmla="*/ 3735 h 45"/>
                    <a:gd name="T16" fmla="+- 0 1771 1771"/>
                    <a:gd name="T17" fmla="*/ T16 w 45"/>
                    <a:gd name="T18" fmla="+- 0 3740 3724"/>
                    <a:gd name="T19" fmla="*/ 3740 h 45"/>
                    <a:gd name="T20" fmla="+- 0 1771 1771"/>
                    <a:gd name="T21" fmla="*/ T20 w 45"/>
                    <a:gd name="T22" fmla="+- 0 3753 3724"/>
                    <a:gd name="T23" fmla="*/ 3753 h 45"/>
                    <a:gd name="T24" fmla="+- 0 1774 1771"/>
                    <a:gd name="T25" fmla="*/ T24 w 45"/>
                    <a:gd name="T26" fmla="+- 0 3758 3724"/>
                    <a:gd name="T27" fmla="*/ 3758 h 45"/>
                    <a:gd name="T28" fmla="+- 0 1782 1771"/>
                    <a:gd name="T29" fmla="*/ T28 w 45"/>
                    <a:gd name="T30" fmla="+- 0 3767 3724"/>
                    <a:gd name="T31" fmla="*/ 3767 h 45"/>
                    <a:gd name="T32" fmla="+- 0 1788 1771"/>
                    <a:gd name="T33" fmla="*/ T32 w 45"/>
                    <a:gd name="T34" fmla="+- 0 3769 3724"/>
                    <a:gd name="T35" fmla="*/ 3769 h 45"/>
                    <a:gd name="T36" fmla="+- 0 1800 1771"/>
                    <a:gd name="T37" fmla="*/ T36 w 45"/>
                    <a:gd name="T38" fmla="+- 0 3769 3724"/>
                    <a:gd name="T39" fmla="*/ 3769 h 45"/>
                    <a:gd name="T40" fmla="+- 0 1806 1771"/>
                    <a:gd name="T41" fmla="*/ T40 w 45"/>
                    <a:gd name="T42" fmla="+- 0 3767 3724"/>
                    <a:gd name="T43" fmla="*/ 3767 h 45"/>
                    <a:gd name="T44" fmla="+- 0 1812 1771"/>
                    <a:gd name="T45" fmla="*/ T44 w 45"/>
                    <a:gd name="T46" fmla="+- 0 3760 3724"/>
                    <a:gd name="T47" fmla="*/ 3760 h 45"/>
                    <a:gd name="T48" fmla="+- 0 1790 1771"/>
                    <a:gd name="T49" fmla="*/ T48 w 45"/>
                    <a:gd name="T50" fmla="+- 0 3760 3724"/>
                    <a:gd name="T51" fmla="*/ 3760 h 45"/>
                    <a:gd name="T52" fmla="+- 0 1787 1771"/>
                    <a:gd name="T53" fmla="*/ T52 w 45"/>
                    <a:gd name="T54" fmla="+- 0 3759 3724"/>
                    <a:gd name="T55" fmla="*/ 3759 h 45"/>
                    <a:gd name="T56" fmla="+- 0 1782 1771"/>
                    <a:gd name="T57" fmla="*/ T56 w 45"/>
                    <a:gd name="T58" fmla="+- 0 3753 3724"/>
                    <a:gd name="T59" fmla="*/ 3753 h 45"/>
                    <a:gd name="T60" fmla="+- 0 1780 1771"/>
                    <a:gd name="T61" fmla="*/ T60 w 45"/>
                    <a:gd name="T62" fmla="+- 0 3750 3724"/>
                    <a:gd name="T63" fmla="*/ 3750 h 45"/>
                    <a:gd name="T64" fmla="+- 0 1780 1771"/>
                    <a:gd name="T65" fmla="*/ T64 w 45"/>
                    <a:gd name="T66" fmla="+- 0 3742 3724"/>
                    <a:gd name="T67" fmla="*/ 3742 h 45"/>
                    <a:gd name="T68" fmla="+- 0 1782 1771"/>
                    <a:gd name="T69" fmla="*/ T68 w 45"/>
                    <a:gd name="T70" fmla="+- 0 3739 3724"/>
                    <a:gd name="T71" fmla="*/ 3739 h 45"/>
                    <a:gd name="T72" fmla="+- 0 1784 1771"/>
                    <a:gd name="T73" fmla="*/ T72 w 45"/>
                    <a:gd name="T74" fmla="+- 0 3737 3724"/>
                    <a:gd name="T75" fmla="*/ 3737 h 45"/>
                    <a:gd name="T76" fmla="+- 0 1787 1771"/>
                    <a:gd name="T77" fmla="*/ T76 w 45"/>
                    <a:gd name="T78" fmla="+- 0 3734 3724"/>
                    <a:gd name="T79" fmla="*/ 3734 h 45"/>
                    <a:gd name="T80" fmla="+- 0 1790 1771"/>
                    <a:gd name="T81" fmla="*/ T80 w 45"/>
                    <a:gd name="T82" fmla="+- 0 3732 3724"/>
                    <a:gd name="T83" fmla="*/ 3732 h 45"/>
                    <a:gd name="T84" fmla="+- 0 1812 1771"/>
                    <a:gd name="T85" fmla="*/ T84 w 45"/>
                    <a:gd name="T86" fmla="+- 0 3732 3724"/>
                    <a:gd name="T87" fmla="*/ 3732 h 45"/>
                    <a:gd name="T88" fmla="+- 0 1806 1771"/>
                    <a:gd name="T89" fmla="*/ T88 w 45"/>
                    <a:gd name="T90" fmla="+- 0 3726 3724"/>
                    <a:gd name="T91" fmla="*/ 3726 h 45"/>
                    <a:gd name="T92" fmla="+- 0 1800 1771"/>
                    <a:gd name="T93" fmla="*/ T92 w 45"/>
                    <a:gd name="T94" fmla="+- 0 3724 3724"/>
                    <a:gd name="T95" fmla="*/ 3724 h 4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</a:cxnLst>
                  <a:rect l="0" t="0" r="r" b="b"/>
                  <a:pathLst>
                    <a:path w="45" h="45">
                      <a:moveTo>
                        <a:pt x="29" y="0"/>
                      </a:move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3" y="11"/>
                      </a:lnTo>
                      <a:lnTo>
                        <a:pt x="0" y="16"/>
                      </a:lnTo>
                      <a:lnTo>
                        <a:pt x="0" y="29"/>
                      </a:lnTo>
                      <a:lnTo>
                        <a:pt x="3" y="34"/>
                      </a:lnTo>
                      <a:lnTo>
                        <a:pt x="11" y="43"/>
                      </a:lnTo>
                      <a:lnTo>
                        <a:pt x="17" y="45"/>
                      </a:lnTo>
                      <a:lnTo>
                        <a:pt x="29" y="45"/>
                      </a:lnTo>
                      <a:lnTo>
                        <a:pt x="35" y="43"/>
                      </a:lnTo>
                      <a:lnTo>
                        <a:pt x="41" y="36"/>
                      </a:lnTo>
                      <a:lnTo>
                        <a:pt x="19" y="36"/>
                      </a:lnTo>
                      <a:lnTo>
                        <a:pt x="16" y="35"/>
                      </a:lnTo>
                      <a:lnTo>
                        <a:pt x="11" y="29"/>
                      </a:lnTo>
                      <a:lnTo>
                        <a:pt x="9" y="26"/>
                      </a:lnTo>
                      <a:lnTo>
                        <a:pt x="9" y="18"/>
                      </a:lnTo>
                      <a:lnTo>
                        <a:pt x="11" y="15"/>
                      </a:lnTo>
                      <a:lnTo>
                        <a:pt x="13" y="13"/>
                      </a:lnTo>
                      <a:lnTo>
                        <a:pt x="16" y="10"/>
                      </a:lnTo>
                      <a:lnTo>
                        <a:pt x="19" y="8"/>
                      </a:lnTo>
                      <a:lnTo>
                        <a:pt x="41" y="8"/>
                      </a:lnTo>
                      <a:lnTo>
                        <a:pt x="35" y="2"/>
                      </a:lnTo>
                      <a:lnTo>
                        <a:pt x="2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7" name="Freeform 494"/>
                <p:cNvSpPr>
                  <a:spLocks/>
                </p:cNvSpPr>
                <p:nvPr/>
              </p:nvSpPr>
              <p:spPr bwMode="auto">
                <a:xfrm>
                  <a:off x="1771" y="3724"/>
                  <a:ext cx="45" cy="45"/>
                </a:xfrm>
                <a:custGeom>
                  <a:avLst/>
                  <a:gdLst>
                    <a:gd name="T0" fmla="+- 0 1812 1771"/>
                    <a:gd name="T1" fmla="*/ T0 w 45"/>
                    <a:gd name="T2" fmla="+- 0 3732 3724"/>
                    <a:gd name="T3" fmla="*/ 3732 h 45"/>
                    <a:gd name="T4" fmla="+- 0 1798 1771"/>
                    <a:gd name="T5" fmla="*/ T4 w 45"/>
                    <a:gd name="T6" fmla="+- 0 3732 3724"/>
                    <a:gd name="T7" fmla="*/ 3732 h 45"/>
                    <a:gd name="T8" fmla="+- 0 1801 1771"/>
                    <a:gd name="T9" fmla="*/ T8 w 45"/>
                    <a:gd name="T10" fmla="+- 0 3734 3724"/>
                    <a:gd name="T11" fmla="*/ 3734 h 45"/>
                    <a:gd name="T12" fmla="+- 0 1804 1771"/>
                    <a:gd name="T13" fmla="*/ T12 w 45"/>
                    <a:gd name="T14" fmla="+- 0 3737 3724"/>
                    <a:gd name="T15" fmla="*/ 3737 h 45"/>
                    <a:gd name="T16" fmla="+- 0 1806 1771"/>
                    <a:gd name="T17" fmla="*/ T16 w 45"/>
                    <a:gd name="T18" fmla="+- 0 3739 3724"/>
                    <a:gd name="T19" fmla="*/ 3739 h 45"/>
                    <a:gd name="T20" fmla="+- 0 1808 1771"/>
                    <a:gd name="T21" fmla="*/ T20 w 45"/>
                    <a:gd name="T22" fmla="+- 0 3742 3724"/>
                    <a:gd name="T23" fmla="*/ 3742 h 45"/>
                    <a:gd name="T24" fmla="+- 0 1808 1771"/>
                    <a:gd name="T25" fmla="*/ T24 w 45"/>
                    <a:gd name="T26" fmla="+- 0 3750 3724"/>
                    <a:gd name="T27" fmla="*/ 3750 h 45"/>
                    <a:gd name="T28" fmla="+- 0 1806 1771"/>
                    <a:gd name="T29" fmla="*/ T28 w 45"/>
                    <a:gd name="T30" fmla="+- 0 3753 3724"/>
                    <a:gd name="T31" fmla="*/ 3753 h 45"/>
                    <a:gd name="T32" fmla="+- 0 1801 1771"/>
                    <a:gd name="T33" fmla="*/ T32 w 45"/>
                    <a:gd name="T34" fmla="+- 0 3759 3724"/>
                    <a:gd name="T35" fmla="*/ 3759 h 45"/>
                    <a:gd name="T36" fmla="+- 0 1798 1771"/>
                    <a:gd name="T37" fmla="*/ T36 w 45"/>
                    <a:gd name="T38" fmla="+- 0 3760 3724"/>
                    <a:gd name="T39" fmla="*/ 3760 h 45"/>
                    <a:gd name="T40" fmla="+- 0 1812 1771"/>
                    <a:gd name="T41" fmla="*/ T40 w 45"/>
                    <a:gd name="T42" fmla="+- 0 3760 3724"/>
                    <a:gd name="T43" fmla="*/ 3760 h 45"/>
                    <a:gd name="T44" fmla="+- 0 1815 1771"/>
                    <a:gd name="T45" fmla="*/ T44 w 45"/>
                    <a:gd name="T46" fmla="+- 0 3758 3724"/>
                    <a:gd name="T47" fmla="*/ 3758 h 45"/>
                    <a:gd name="T48" fmla="+- 0 1817 1771"/>
                    <a:gd name="T49" fmla="*/ T48 w 45"/>
                    <a:gd name="T50" fmla="+- 0 3753 3724"/>
                    <a:gd name="T51" fmla="*/ 3753 h 45"/>
                    <a:gd name="T52" fmla="+- 0 1817 1771"/>
                    <a:gd name="T53" fmla="*/ T52 w 45"/>
                    <a:gd name="T54" fmla="+- 0 3740 3724"/>
                    <a:gd name="T55" fmla="*/ 3740 h 45"/>
                    <a:gd name="T56" fmla="+- 0 1815 1771"/>
                    <a:gd name="T57" fmla="*/ T56 w 45"/>
                    <a:gd name="T58" fmla="+- 0 3735 3724"/>
                    <a:gd name="T59" fmla="*/ 3735 h 45"/>
                    <a:gd name="T60" fmla="+- 0 1812 1771"/>
                    <a:gd name="T61" fmla="*/ T60 w 45"/>
                    <a:gd name="T62" fmla="+- 0 3732 3724"/>
                    <a:gd name="T63" fmla="*/ 3732 h 4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45" h="45">
                      <a:moveTo>
                        <a:pt x="41" y="8"/>
                      </a:moveTo>
                      <a:lnTo>
                        <a:pt x="27" y="8"/>
                      </a:lnTo>
                      <a:lnTo>
                        <a:pt x="30" y="10"/>
                      </a:lnTo>
                      <a:lnTo>
                        <a:pt x="33" y="13"/>
                      </a:lnTo>
                      <a:lnTo>
                        <a:pt x="35" y="15"/>
                      </a:lnTo>
                      <a:lnTo>
                        <a:pt x="37" y="18"/>
                      </a:lnTo>
                      <a:lnTo>
                        <a:pt x="37" y="26"/>
                      </a:lnTo>
                      <a:lnTo>
                        <a:pt x="35" y="29"/>
                      </a:lnTo>
                      <a:lnTo>
                        <a:pt x="30" y="35"/>
                      </a:lnTo>
                      <a:lnTo>
                        <a:pt x="27" y="36"/>
                      </a:lnTo>
                      <a:lnTo>
                        <a:pt x="41" y="36"/>
                      </a:lnTo>
                      <a:lnTo>
                        <a:pt x="44" y="34"/>
                      </a:lnTo>
                      <a:lnTo>
                        <a:pt x="46" y="29"/>
                      </a:lnTo>
                      <a:lnTo>
                        <a:pt x="46" y="16"/>
                      </a:lnTo>
                      <a:lnTo>
                        <a:pt x="44" y="11"/>
                      </a:lnTo>
                      <a:lnTo>
                        <a:pt x="41" y="8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41" name="Group 495"/>
              <p:cNvGrpSpPr>
                <a:grpSpLocks/>
              </p:cNvGrpSpPr>
              <p:nvPr/>
            </p:nvGrpSpPr>
            <p:grpSpPr bwMode="auto">
              <a:xfrm>
                <a:off x="1841" y="3726"/>
                <a:ext cx="94" cy="120"/>
                <a:chOff x="1841" y="3726"/>
                <a:chExt cx="94" cy="120"/>
              </a:xfrm>
            </p:grpSpPr>
            <p:sp>
              <p:nvSpPr>
                <p:cNvPr id="1733" name="Freeform 496"/>
                <p:cNvSpPr>
                  <a:spLocks/>
                </p:cNvSpPr>
                <p:nvPr/>
              </p:nvSpPr>
              <p:spPr bwMode="auto">
                <a:xfrm>
                  <a:off x="1841" y="3726"/>
                  <a:ext cx="94" cy="120"/>
                </a:xfrm>
                <a:custGeom>
                  <a:avLst/>
                  <a:gdLst>
                    <a:gd name="T0" fmla="+- 0 1857 1841"/>
                    <a:gd name="T1" fmla="*/ T0 w 94"/>
                    <a:gd name="T2" fmla="+- 0 3726 3726"/>
                    <a:gd name="T3" fmla="*/ 3726 h 120"/>
                    <a:gd name="T4" fmla="+- 0 1841 1841"/>
                    <a:gd name="T5" fmla="*/ T4 w 94"/>
                    <a:gd name="T6" fmla="+- 0 3726 3726"/>
                    <a:gd name="T7" fmla="*/ 3726 h 120"/>
                    <a:gd name="T8" fmla="+- 0 1841 1841"/>
                    <a:gd name="T9" fmla="*/ T8 w 94"/>
                    <a:gd name="T10" fmla="+- 0 3846 3726"/>
                    <a:gd name="T11" fmla="*/ 3846 h 120"/>
                    <a:gd name="T12" fmla="+- 0 1856 1841"/>
                    <a:gd name="T13" fmla="*/ T12 w 94"/>
                    <a:gd name="T14" fmla="+- 0 3846 3726"/>
                    <a:gd name="T15" fmla="*/ 3846 h 120"/>
                    <a:gd name="T16" fmla="+- 0 1856 1841"/>
                    <a:gd name="T17" fmla="*/ T16 w 94"/>
                    <a:gd name="T18" fmla="+- 0 3751 3726"/>
                    <a:gd name="T19" fmla="*/ 3751 h 120"/>
                    <a:gd name="T20" fmla="+- 0 1874 1841"/>
                    <a:gd name="T21" fmla="*/ T20 w 94"/>
                    <a:gd name="T22" fmla="+- 0 3751 3726"/>
                    <a:gd name="T23" fmla="*/ 3751 h 120"/>
                    <a:gd name="T24" fmla="+- 0 1857 1841"/>
                    <a:gd name="T25" fmla="*/ T24 w 94"/>
                    <a:gd name="T26" fmla="+- 0 3726 3726"/>
                    <a:gd name="T27" fmla="*/ 3726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94" h="120">
                      <a:moveTo>
                        <a:pt x="16" y="0"/>
                      </a:moveTo>
                      <a:lnTo>
                        <a:pt x="0" y="0"/>
                      </a:lnTo>
                      <a:lnTo>
                        <a:pt x="0" y="120"/>
                      </a:lnTo>
                      <a:lnTo>
                        <a:pt x="15" y="120"/>
                      </a:lnTo>
                      <a:lnTo>
                        <a:pt x="15" y="25"/>
                      </a:lnTo>
                      <a:lnTo>
                        <a:pt x="33" y="25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4" name="Freeform 497"/>
                <p:cNvSpPr>
                  <a:spLocks/>
                </p:cNvSpPr>
                <p:nvPr/>
              </p:nvSpPr>
              <p:spPr bwMode="auto">
                <a:xfrm>
                  <a:off x="1841" y="3726"/>
                  <a:ext cx="94" cy="120"/>
                </a:xfrm>
                <a:custGeom>
                  <a:avLst/>
                  <a:gdLst>
                    <a:gd name="T0" fmla="+- 0 1874 1841"/>
                    <a:gd name="T1" fmla="*/ T0 w 94"/>
                    <a:gd name="T2" fmla="+- 0 3751 3726"/>
                    <a:gd name="T3" fmla="*/ 3751 h 120"/>
                    <a:gd name="T4" fmla="+- 0 1856 1841"/>
                    <a:gd name="T5" fmla="*/ T4 w 94"/>
                    <a:gd name="T6" fmla="+- 0 3751 3726"/>
                    <a:gd name="T7" fmla="*/ 3751 h 120"/>
                    <a:gd name="T8" fmla="+- 0 1919 1841"/>
                    <a:gd name="T9" fmla="*/ T8 w 94"/>
                    <a:gd name="T10" fmla="+- 0 3846 3726"/>
                    <a:gd name="T11" fmla="*/ 3846 h 120"/>
                    <a:gd name="T12" fmla="+- 0 1935 1841"/>
                    <a:gd name="T13" fmla="*/ T12 w 94"/>
                    <a:gd name="T14" fmla="+- 0 3846 3726"/>
                    <a:gd name="T15" fmla="*/ 3846 h 120"/>
                    <a:gd name="T16" fmla="+- 0 1935 1841"/>
                    <a:gd name="T17" fmla="*/ T16 w 94"/>
                    <a:gd name="T18" fmla="+- 0 3820 3726"/>
                    <a:gd name="T19" fmla="*/ 3820 h 120"/>
                    <a:gd name="T20" fmla="+- 0 1920 1841"/>
                    <a:gd name="T21" fmla="*/ T20 w 94"/>
                    <a:gd name="T22" fmla="+- 0 3820 3726"/>
                    <a:gd name="T23" fmla="*/ 3820 h 120"/>
                    <a:gd name="T24" fmla="+- 0 1874 1841"/>
                    <a:gd name="T25" fmla="*/ T24 w 94"/>
                    <a:gd name="T26" fmla="+- 0 3751 3726"/>
                    <a:gd name="T27" fmla="*/ 3751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94" h="120">
                      <a:moveTo>
                        <a:pt x="33" y="25"/>
                      </a:moveTo>
                      <a:lnTo>
                        <a:pt x="15" y="25"/>
                      </a:lnTo>
                      <a:lnTo>
                        <a:pt x="78" y="120"/>
                      </a:lnTo>
                      <a:lnTo>
                        <a:pt x="94" y="120"/>
                      </a:lnTo>
                      <a:lnTo>
                        <a:pt x="94" y="94"/>
                      </a:lnTo>
                      <a:lnTo>
                        <a:pt x="79" y="94"/>
                      </a:lnTo>
                      <a:lnTo>
                        <a:pt x="33" y="2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5" name="Freeform 498"/>
                <p:cNvSpPr>
                  <a:spLocks/>
                </p:cNvSpPr>
                <p:nvPr/>
              </p:nvSpPr>
              <p:spPr bwMode="auto">
                <a:xfrm>
                  <a:off x="1841" y="3726"/>
                  <a:ext cx="94" cy="120"/>
                </a:xfrm>
                <a:custGeom>
                  <a:avLst/>
                  <a:gdLst>
                    <a:gd name="T0" fmla="+- 0 1935 1841"/>
                    <a:gd name="T1" fmla="*/ T0 w 94"/>
                    <a:gd name="T2" fmla="+- 0 3726 3726"/>
                    <a:gd name="T3" fmla="*/ 3726 h 120"/>
                    <a:gd name="T4" fmla="+- 0 1920 1841"/>
                    <a:gd name="T5" fmla="*/ T4 w 94"/>
                    <a:gd name="T6" fmla="+- 0 3726 3726"/>
                    <a:gd name="T7" fmla="*/ 3726 h 120"/>
                    <a:gd name="T8" fmla="+- 0 1920 1841"/>
                    <a:gd name="T9" fmla="*/ T8 w 94"/>
                    <a:gd name="T10" fmla="+- 0 3820 3726"/>
                    <a:gd name="T11" fmla="*/ 3820 h 120"/>
                    <a:gd name="T12" fmla="+- 0 1935 1841"/>
                    <a:gd name="T13" fmla="*/ T12 w 94"/>
                    <a:gd name="T14" fmla="+- 0 3820 3726"/>
                    <a:gd name="T15" fmla="*/ 3820 h 120"/>
                    <a:gd name="T16" fmla="+- 0 1935 1841"/>
                    <a:gd name="T17" fmla="*/ T16 w 94"/>
                    <a:gd name="T18" fmla="+- 0 3726 3726"/>
                    <a:gd name="T19" fmla="*/ 3726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94" h="120">
                      <a:moveTo>
                        <a:pt x="94" y="0"/>
                      </a:moveTo>
                      <a:lnTo>
                        <a:pt x="79" y="0"/>
                      </a:lnTo>
                      <a:lnTo>
                        <a:pt x="79" y="94"/>
                      </a:lnTo>
                      <a:lnTo>
                        <a:pt x="94" y="94"/>
                      </a:lnTo>
                      <a:lnTo>
                        <a:pt x="9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42" name="Group 499"/>
              <p:cNvGrpSpPr>
                <a:grpSpLocks/>
              </p:cNvGrpSpPr>
              <p:nvPr/>
            </p:nvGrpSpPr>
            <p:grpSpPr bwMode="auto">
              <a:xfrm>
                <a:off x="3287" y="3237"/>
                <a:ext cx="44" cy="120"/>
                <a:chOff x="3287" y="3237"/>
                <a:chExt cx="44" cy="120"/>
              </a:xfrm>
            </p:grpSpPr>
            <p:sp>
              <p:nvSpPr>
                <p:cNvPr id="1731" name="Freeform 500"/>
                <p:cNvSpPr>
                  <a:spLocks/>
                </p:cNvSpPr>
                <p:nvPr/>
              </p:nvSpPr>
              <p:spPr bwMode="auto">
                <a:xfrm>
                  <a:off x="3287" y="3237"/>
                  <a:ext cx="44" cy="120"/>
                </a:xfrm>
                <a:custGeom>
                  <a:avLst/>
                  <a:gdLst>
                    <a:gd name="T0" fmla="+- 0 3331 3287"/>
                    <a:gd name="T1" fmla="*/ T0 w 44"/>
                    <a:gd name="T2" fmla="+- 0 3263 3237"/>
                    <a:gd name="T3" fmla="*/ 3263 h 120"/>
                    <a:gd name="T4" fmla="+- 0 3316 3287"/>
                    <a:gd name="T5" fmla="*/ T4 w 44"/>
                    <a:gd name="T6" fmla="+- 0 3263 3237"/>
                    <a:gd name="T7" fmla="*/ 3263 h 120"/>
                    <a:gd name="T8" fmla="+- 0 3316 3287"/>
                    <a:gd name="T9" fmla="*/ T8 w 44"/>
                    <a:gd name="T10" fmla="+- 0 3357 3237"/>
                    <a:gd name="T11" fmla="*/ 3357 h 120"/>
                    <a:gd name="T12" fmla="+- 0 3331 3287"/>
                    <a:gd name="T13" fmla="*/ T12 w 44"/>
                    <a:gd name="T14" fmla="+- 0 3357 3237"/>
                    <a:gd name="T15" fmla="*/ 3357 h 120"/>
                    <a:gd name="T16" fmla="+- 0 3331 3287"/>
                    <a:gd name="T17" fmla="*/ T16 w 44"/>
                    <a:gd name="T18" fmla="+- 0 3263 3237"/>
                    <a:gd name="T19" fmla="*/ 3263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44" h="120">
                      <a:moveTo>
                        <a:pt x="44" y="26"/>
                      </a:moveTo>
                      <a:lnTo>
                        <a:pt x="29" y="26"/>
                      </a:lnTo>
                      <a:lnTo>
                        <a:pt x="29" y="120"/>
                      </a:lnTo>
                      <a:lnTo>
                        <a:pt x="44" y="120"/>
                      </a:lnTo>
                      <a:lnTo>
                        <a:pt x="44" y="26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2" name="Freeform 501"/>
                <p:cNvSpPr>
                  <a:spLocks/>
                </p:cNvSpPr>
                <p:nvPr/>
              </p:nvSpPr>
              <p:spPr bwMode="auto">
                <a:xfrm>
                  <a:off x="3287" y="3237"/>
                  <a:ext cx="44" cy="120"/>
                </a:xfrm>
                <a:custGeom>
                  <a:avLst/>
                  <a:gdLst>
                    <a:gd name="T0" fmla="+- 0 3331 3287"/>
                    <a:gd name="T1" fmla="*/ T0 w 44"/>
                    <a:gd name="T2" fmla="+- 0 3237 3237"/>
                    <a:gd name="T3" fmla="*/ 3237 h 120"/>
                    <a:gd name="T4" fmla="+- 0 3322 3287"/>
                    <a:gd name="T5" fmla="*/ T4 w 44"/>
                    <a:gd name="T6" fmla="+- 0 3237 3237"/>
                    <a:gd name="T7" fmla="*/ 3237 h 120"/>
                    <a:gd name="T8" fmla="+- 0 3319 3287"/>
                    <a:gd name="T9" fmla="*/ T8 w 44"/>
                    <a:gd name="T10" fmla="+- 0 3242 3237"/>
                    <a:gd name="T11" fmla="*/ 3242 h 120"/>
                    <a:gd name="T12" fmla="+- 0 3315 3287"/>
                    <a:gd name="T13" fmla="*/ T12 w 44"/>
                    <a:gd name="T14" fmla="+- 0 3247 3237"/>
                    <a:gd name="T15" fmla="*/ 3247 h 120"/>
                    <a:gd name="T16" fmla="+- 0 3302 3287"/>
                    <a:gd name="T17" fmla="*/ T16 w 44"/>
                    <a:gd name="T18" fmla="+- 0 3258 3237"/>
                    <a:gd name="T19" fmla="*/ 3258 h 120"/>
                    <a:gd name="T20" fmla="+- 0 3295 3287"/>
                    <a:gd name="T21" fmla="*/ T20 w 44"/>
                    <a:gd name="T22" fmla="+- 0 3263 3237"/>
                    <a:gd name="T23" fmla="*/ 3263 h 120"/>
                    <a:gd name="T24" fmla="+- 0 3287 3287"/>
                    <a:gd name="T25" fmla="*/ T24 w 44"/>
                    <a:gd name="T26" fmla="+- 0 3267 3237"/>
                    <a:gd name="T27" fmla="*/ 3267 h 120"/>
                    <a:gd name="T28" fmla="+- 0 3287 3287"/>
                    <a:gd name="T29" fmla="*/ T28 w 44"/>
                    <a:gd name="T30" fmla="+- 0 3281 3237"/>
                    <a:gd name="T31" fmla="*/ 3281 h 120"/>
                    <a:gd name="T32" fmla="+- 0 3316 3287"/>
                    <a:gd name="T33" fmla="*/ T32 w 44"/>
                    <a:gd name="T34" fmla="+- 0 3263 3237"/>
                    <a:gd name="T35" fmla="*/ 3263 h 120"/>
                    <a:gd name="T36" fmla="+- 0 3331 3287"/>
                    <a:gd name="T37" fmla="*/ T36 w 44"/>
                    <a:gd name="T38" fmla="+- 0 3263 3237"/>
                    <a:gd name="T39" fmla="*/ 3263 h 120"/>
                    <a:gd name="T40" fmla="+- 0 3331 3287"/>
                    <a:gd name="T41" fmla="*/ T40 w 44"/>
                    <a:gd name="T42" fmla="+- 0 3237 3237"/>
                    <a:gd name="T43" fmla="*/ 323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44" h="120">
                      <a:moveTo>
                        <a:pt x="44" y="0"/>
                      </a:moveTo>
                      <a:lnTo>
                        <a:pt x="35" y="0"/>
                      </a:lnTo>
                      <a:lnTo>
                        <a:pt x="32" y="5"/>
                      </a:lnTo>
                      <a:lnTo>
                        <a:pt x="28" y="10"/>
                      </a:lnTo>
                      <a:lnTo>
                        <a:pt x="15" y="21"/>
                      </a:lnTo>
                      <a:lnTo>
                        <a:pt x="8" y="26"/>
                      </a:lnTo>
                      <a:lnTo>
                        <a:pt x="0" y="30"/>
                      </a:lnTo>
                      <a:lnTo>
                        <a:pt x="0" y="44"/>
                      </a:lnTo>
                      <a:lnTo>
                        <a:pt x="29" y="26"/>
                      </a:lnTo>
                      <a:lnTo>
                        <a:pt x="44" y="26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43" name="Group 502"/>
              <p:cNvGrpSpPr>
                <a:grpSpLocks/>
              </p:cNvGrpSpPr>
              <p:nvPr/>
            </p:nvGrpSpPr>
            <p:grpSpPr bwMode="auto">
              <a:xfrm>
                <a:off x="3369" y="3237"/>
                <a:ext cx="78" cy="122"/>
                <a:chOff x="3369" y="3237"/>
                <a:chExt cx="78" cy="122"/>
              </a:xfrm>
            </p:grpSpPr>
            <p:sp>
              <p:nvSpPr>
                <p:cNvPr id="1727" name="Freeform 503"/>
                <p:cNvSpPr>
                  <a:spLocks/>
                </p:cNvSpPr>
                <p:nvPr/>
              </p:nvSpPr>
              <p:spPr bwMode="auto">
                <a:xfrm>
                  <a:off x="3369" y="3237"/>
                  <a:ext cx="78" cy="122"/>
                </a:xfrm>
                <a:custGeom>
                  <a:avLst/>
                  <a:gdLst>
                    <a:gd name="T0" fmla="+- 0 3383 3369"/>
                    <a:gd name="T1" fmla="*/ T0 w 78"/>
                    <a:gd name="T2" fmla="+- 0 3323 3237"/>
                    <a:gd name="T3" fmla="*/ 3323 h 122"/>
                    <a:gd name="T4" fmla="+- 0 3369 3369"/>
                    <a:gd name="T5" fmla="*/ T4 w 78"/>
                    <a:gd name="T6" fmla="+- 0 3325 3237"/>
                    <a:gd name="T7" fmla="*/ 3325 h 122"/>
                    <a:gd name="T8" fmla="+- 0 3370 3369"/>
                    <a:gd name="T9" fmla="*/ T8 w 78"/>
                    <a:gd name="T10" fmla="+- 0 3335 3237"/>
                    <a:gd name="T11" fmla="*/ 3335 h 122"/>
                    <a:gd name="T12" fmla="+- 0 3374 3369"/>
                    <a:gd name="T13" fmla="*/ T12 w 78"/>
                    <a:gd name="T14" fmla="+- 0 3343 3237"/>
                    <a:gd name="T15" fmla="*/ 3343 h 122"/>
                    <a:gd name="T16" fmla="+- 0 3388 3369"/>
                    <a:gd name="T17" fmla="*/ T16 w 78"/>
                    <a:gd name="T18" fmla="+- 0 3356 3237"/>
                    <a:gd name="T19" fmla="*/ 3356 h 122"/>
                    <a:gd name="T20" fmla="+- 0 3396 3369"/>
                    <a:gd name="T21" fmla="*/ T20 w 78"/>
                    <a:gd name="T22" fmla="+- 0 3359 3237"/>
                    <a:gd name="T23" fmla="*/ 3359 h 122"/>
                    <a:gd name="T24" fmla="+- 0 3419 3369"/>
                    <a:gd name="T25" fmla="*/ T24 w 78"/>
                    <a:gd name="T26" fmla="+- 0 3359 3237"/>
                    <a:gd name="T27" fmla="*/ 3359 h 122"/>
                    <a:gd name="T28" fmla="+- 0 3428 3369"/>
                    <a:gd name="T29" fmla="*/ T28 w 78"/>
                    <a:gd name="T30" fmla="+- 0 3355 3237"/>
                    <a:gd name="T31" fmla="*/ 3355 h 122"/>
                    <a:gd name="T32" fmla="+- 0 3437 3369"/>
                    <a:gd name="T33" fmla="*/ T32 w 78"/>
                    <a:gd name="T34" fmla="+- 0 3347 3237"/>
                    <a:gd name="T35" fmla="*/ 3347 h 122"/>
                    <a:gd name="T36" fmla="+- 0 3401 3369"/>
                    <a:gd name="T37" fmla="*/ T36 w 78"/>
                    <a:gd name="T38" fmla="+- 0 3347 3237"/>
                    <a:gd name="T39" fmla="*/ 3347 h 122"/>
                    <a:gd name="T40" fmla="+- 0 3396 3369"/>
                    <a:gd name="T41" fmla="*/ T40 w 78"/>
                    <a:gd name="T42" fmla="+- 0 3345 3237"/>
                    <a:gd name="T43" fmla="*/ 3345 h 122"/>
                    <a:gd name="T44" fmla="+- 0 3388 3369"/>
                    <a:gd name="T45" fmla="*/ T44 w 78"/>
                    <a:gd name="T46" fmla="+- 0 3338 3237"/>
                    <a:gd name="T47" fmla="*/ 3338 h 122"/>
                    <a:gd name="T48" fmla="+- 0 3385 3369"/>
                    <a:gd name="T49" fmla="*/ T48 w 78"/>
                    <a:gd name="T50" fmla="+- 0 3332 3237"/>
                    <a:gd name="T51" fmla="*/ 3332 h 122"/>
                    <a:gd name="T52" fmla="+- 0 3383 3369"/>
                    <a:gd name="T53" fmla="*/ T52 w 78"/>
                    <a:gd name="T54" fmla="+- 0 3323 3237"/>
                    <a:gd name="T55" fmla="*/ 3323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78" h="122">
                      <a:moveTo>
                        <a:pt x="14" y="86"/>
                      </a:moveTo>
                      <a:lnTo>
                        <a:pt x="0" y="88"/>
                      </a:lnTo>
                      <a:lnTo>
                        <a:pt x="1" y="98"/>
                      </a:lnTo>
                      <a:lnTo>
                        <a:pt x="5" y="106"/>
                      </a:lnTo>
                      <a:lnTo>
                        <a:pt x="19" y="119"/>
                      </a:lnTo>
                      <a:lnTo>
                        <a:pt x="27" y="122"/>
                      </a:lnTo>
                      <a:lnTo>
                        <a:pt x="50" y="122"/>
                      </a:lnTo>
                      <a:lnTo>
                        <a:pt x="59" y="118"/>
                      </a:lnTo>
                      <a:lnTo>
                        <a:pt x="68" y="110"/>
                      </a:lnTo>
                      <a:lnTo>
                        <a:pt x="32" y="110"/>
                      </a:lnTo>
                      <a:lnTo>
                        <a:pt x="27" y="108"/>
                      </a:lnTo>
                      <a:lnTo>
                        <a:pt x="19" y="101"/>
                      </a:lnTo>
                      <a:lnTo>
                        <a:pt x="16" y="95"/>
                      </a:lnTo>
                      <a:lnTo>
                        <a:pt x="14" y="86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8" name="Freeform 504"/>
                <p:cNvSpPr>
                  <a:spLocks/>
                </p:cNvSpPr>
                <p:nvPr/>
              </p:nvSpPr>
              <p:spPr bwMode="auto">
                <a:xfrm>
                  <a:off x="3369" y="3237"/>
                  <a:ext cx="78" cy="122"/>
                </a:xfrm>
                <a:custGeom>
                  <a:avLst/>
                  <a:gdLst>
                    <a:gd name="T0" fmla="+- 0 3439 3369"/>
                    <a:gd name="T1" fmla="*/ T0 w 78"/>
                    <a:gd name="T2" fmla="+- 0 3299 3237"/>
                    <a:gd name="T3" fmla="*/ 3299 h 122"/>
                    <a:gd name="T4" fmla="+- 0 3415 3369"/>
                    <a:gd name="T5" fmla="*/ T4 w 78"/>
                    <a:gd name="T6" fmla="+- 0 3299 3237"/>
                    <a:gd name="T7" fmla="*/ 3299 h 122"/>
                    <a:gd name="T8" fmla="+- 0 3421 3369"/>
                    <a:gd name="T9" fmla="*/ T8 w 78"/>
                    <a:gd name="T10" fmla="+- 0 3301 3237"/>
                    <a:gd name="T11" fmla="*/ 3301 h 122"/>
                    <a:gd name="T12" fmla="+- 0 3429 3369"/>
                    <a:gd name="T13" fmla="*/ T12 w 78"/>
                    <a:gd name="T14" fmla="+- 0 3309 3237"/>
                    <a:gd name="T15" fmla="*/ 3309 h 122"/>
                    <a:gd name="T16" fmla="+- 0 3432 3369"/>
                    <a:gd name="T17" fmla="*/ T16 w 78"/>
                    <a:gd name="T18" fmla="+- 0 3315 3237"/>
                    <a:gd name="T19" fmla="*/ 3315 h 122"/>
                    <a:gd name="T20" fmla="+- 0 3432 3369"/>
                    <a:gd name="T21" fmla="*/ T20 w 78"/>
                    <a:gd name="T22" fmla="+- 0 3329 3237"/>
                    <a:gd name="T23" fmla="*/ 3329 h 122"/>
                    <a:gd name="T24" fmla="+- 0 3429 3369"/>
                    <a:gd name="T25" fmla="*/ T24 w 78"/>
                    <a:gd name="T26" fmla="+- 0 3335 3237"/>
                    <a:gd name="T27" fmla="*/ 3335 h 122"/>
                    <a:gd name="T28" fmla="+- 0 3420 3369"/>
                    <a:gd name="T29" fmla="*/ T28 w 78"/>
                    <a:gd name="T30" fmla="+- 0 3344 3237"/>
                    <a:gd name="T31" fmla="*/ 3344 h 122"/>
                    <a:gd name="T32" fmla="+- 0 3414 3369"/>
                    <a:gd name="T33" fmla="*/ T32 w 78"/>
                    <a:gd name="T34" fmla="+- 0 3347 3237"/>
                    <a:gd name="T35" fmla="*/ 3347 h 122"/>
                    <a:gd name="T36" fmla="+- 0 3437 3369"/>
                    <a:gd name="T37" fmla="*/ T36 w 78"/>
                    <a:gd name="T38" fmla="+- 0 3347 3237"/>
                    <a:gd name="T39" fmla="*/ 3347 h 122"/>
                    <a:gd name="T40" fmla="+- 0 3443 3369"/>
                    <a:gd name="T41" fmla="*/ T40 w 78"/>
                    <a:gd name="T42" fmla="+- 0 3341 3237"/>
                    <a:gd name="T43" fmla="*/ 3341 h 122"/>
                    <a:gd name="T44" fmla="+- 0 3447 3369"/>
                    <a:gd name="T45" fmla="*/ T44 w 78"/>
                    <a:gd name="T46" fmla="+- 0 3332 3237"/>
                    <a:gd name="T47" fmla="*/ 3332 h 122"/>
                    <a:gd name="T48" fmla="+- 0 3447 3369"/>
                    <a:gd name="T49" fmla="*/ T48 w 78"/>
                    <a:gd name="T50" fmla="+- 0 3314 3237"/>
                    <a:gd name="T51" fmla="*/ 3314 h 122"/>
                    <a:gd name="T52" fmla="+- 0 3445 3369"/>
                    <a:gd name="T53" fmla="*/ T52 w 78"/>
                    <a:gd name="T54" fmla="+- 0 3307 3237"/>
                    <a:gd name="T55" fmla="*/ 3307 h 122"/>
                    <a:gd name="T56" fmla="+- 0 3439 3369"/>
                    <a:gd name="T57" fmla="*/ T56 w 78"/>
                    <a:gd name="T58" fmla="+- 0 3299 3237"/>
                    <a:gd name="T59" fmla="*/ 3299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78" h="122">
                      <a:moveTo>
                        <a:pt x="70" y="62"/>
                      </a:moveTo>
                      <a:lnTo>
                        <a:pt x="46" y="62"/>
                      </a:lnTo>
                      <a:lnTo>
                        <a:pt x="52" y="64"/>
                      </a:lnTo>
                      <a:lnTo>
                        <a:pt x="60" y="72"/>
                      </a:lnTo>
                      <a:lnTo>
                        <a:pt x="63" y="78"/>
                      </a:lnTo>
                      <a:lnTo>
                        <a:pt x="63" y="92"/>
                      </a:lnTo>
                      <a:lnTo>
                        <a:pt x="60" y="98"/>
                      </a:lnTo>
                      <a:lnTo>
                        <a:pt x="51" y="107"/>
                      </a:lnTo>
                      <a:lnTo>
                        <a:pt x="45" y="110"/>
                      </a:lnTo>
                      <a:lnTo>
                        <a:pt x="68" y="110"/>
                      </a:lnTo>
                      <a:lnTo>
                        <a:pt x="74" y="104"/>
                      </a:lnTo>
                      <a:lnTo>
                        <a:pt x="78" y="95"/>
                      </a:lnTo>
                      <a:lnTo>
                        <a:pt x="78" y="77"/>
                      </a:lnTo>
                      <a:lnTo>
                        <a:pt x="76" y="70"/>
                      </a:lnTo>
                      <a:lnTo>
                        <a:pt x="70" y="6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9" name="Freeform 505"/>
                <p:cNvSpPr>
                  <a:spLocks/>
                </p:cNvSpPr>
                <p:nvPr/>
              </p:nvSpPr>
              <p:spPr bwMode="auto">
                <a:xfrm>
                  <a:off x="3369" y="3237"/>
                  <a:ext cx="78" cy="122"/>
                </a:xfrm>
                <a:custGeom>
                  <a:avLst/>
                  <a:gdLst>
                    <a:gd name="T0" fmla="+- 0 3435 3369"/>
                    <a:gd name="T1" fmla="*/ T0 w 78"/>
                    <a:gd name="T2" fmla="+- 0 3249 3237"/>
                    <a:gd name="T3" fmla="*/ 3249 h 122"/>
                    <a:gd name="T4" fmla="+- 0 3412 3369"/>
                    <a:gd name="T5" fmla="*/ T4 w 78"/>
                    <a:gd name="T6" fmla="+- 0 3249 3237"/>
                    <a:gd name="T7" fmla="*/ 3249 h 122"/>
                    <a:gd name="T8" fmla="+- 0 3417 3369"/>
                    <a:gd name="T9" fmla="*/ T8 w 78"/>
                    <a:gd name="T10" fmla="+- 0 3250 3237"/>
                    <a:gd name="T11" fmla="*/ 3250 h 122"/>
                    <a:gd name="T12" fmla="+- 0 3424 3369"/>
                    <a:gd name="T13" fmla="*/ T12 w 78"/>
                    <a:gd name="T14" fmla="+- 0 3257 3237"/>
                    <a:gd name="T15" fmla="*/ 3257 h 122"/>
                    <a:gd name="T16" fmla="+- 0 3426 3369"/>
                    <a:gd name="T17" fmla="*/ T16 w 78"/>
                    <a:gd name="T18" fmla="+- 0 3262 3237"/>
                    <a:gd name="T19" fmla="*/ 3262 h 122"/>
                    <a:gd name="T20" fmla="+- 0 3426 3369"/>
                    <a:gd name="T21" fmla="*/ T20 w 78"/>
                    <a:gd name="T22" fmla="+- 0 3274 3237"/>
                    <a:gd name="T23" fmla="*/ 3274 h 122"/>
                    <a:gd name="T24" fmla="+- 0 3424 3369"/>
                    <a:gd name="T25" fmla="*/ T24 w 78"/>
                    <a:gd name="T26" fmla="+- 0 3279 3237"/>
                    <a:gd name="T27" fmla="*/ 3279 h 122"/>
                    <a:gd name="T28" fmla="+- 0 3414 3369"/>
                    <a:gd name="T29" fmla="*/ T28 w 78"/>
                    <a:gd name="T30" fmla="+- 0 3286 3237"/>
                    <a:gd name="T31" fmla="*/ 3286 h 122"/>
                    <a:gd name="T32" fmla="+- 0 3408 3369"/>
                    <a:gd name="T33" fmla="*/ T32 w 78"/>
                    <a:gd name="T34" fmla="+- 0 3287 3237"/>
                    <a:gd name="T35" fmla="*/ 3287 h 122"/>
                    <a:gd name="T36" fmla="+- 0 3399 3369"/>
                    <a:gd name="T37" fmla="*/ T36 w 78"/>
                    <a:gd name="T38" fmla="+- 0 3287 3237"/>
                    <a:gd name="T39" fmla="*/ 3287 h 122"/>
                    <a:gd name="T40" fmla="+- 0 3398 3369"/>
                    <a:gd name="T41" fmla="*/ T40 w 78"/>
                    <a:gd name="T42" fmla="+- 0 3300 3237"/>
                    <a:gd name="T43" fmla="*/ 3300 h 122"/>
                    <a:gd name="T44" fmla="+- 0 3402 3369"/>
                    <a:gd name="T45" fmla="*/ T44 w 78"/>
                    <a:gd name="T46" fmla="+- 0 3299 3237"/>
                    <a:gd name="T47" fmla="*/ 3299 h 122"/>
                    <a:gd name="T48" fmla="+- 0 3405 3369"/>
                    <a:gd name="T49" fmla="*/ T48 w 78"/>
                    <a:gd name="T50" fmla="+- 0 3299 3237"/>
                    <a:gd name="T51" fmla="*/ 3299 h 122"/>
                    <a:gd name="T52" fmla="+- 0 3439 3369"/>
                    <a:gd name="T53" fmla="*/ T52 w 78"/>
                    <a:gd name="T54" fmla="+- 0 3299 3237"/>
                    <a:gd name="T55" fmla="*/ 3299 h 122"/>
                    <a:gd name="T56" fmla="+- 0 3437 3369"/>
                    <a:gd name="T57" fmla="*/ T56 w 78"/>
                    <a:gd name="T58" fmla="+- 0 3297 3237"/>
                    <a:gd name="T59" fmla="*/ 3297 h 122"/>
                    <a:gd name="T60" fmla="+- 0 3432 3369"/>
                    <a:gd name="T61" fmla="*/ T60 w 78"/>
                    <a:gd name="T62" fmla="+- 0 3294 3237"/>
                    <a:gd name="T63" fmla="*/ 3294 h 122"/>
                    <a:gd name="T64" fmla="+- 0 3425 3369"/>
                    <a:gd name="T65" fmla="*/ T64 w 78"/>
                    <a:gd name="T66" fmla="+- 0 3292 3237"/>
                    <a:gd name="T67" fmla="*/ 3292 h 122"/>
                    <a:gd name="T68" fmla="+- 0 3430 3369"/>
                    <a:gd name="T69" fmla="*/ T68 w 78"/>
                    <a:gd name="T70" fmla="+- 0 3289 3237"/>
                    <a:gd name="T71" fmla="*/ 3289 h 122"/>
                    <a:gd name="T72" fmla="+- 0 3433 3369"/>
                    <a:gd name="T73" fmla="*/ T72 w 78"/>
                    <a:gd name="T74" fmla="+- 0 3287 3237"/>
                    <a:gd name="T75" fmla="*/ 3287 h 122"/>
                    <a:gd name="T76" fmla="+- 0 3408 3369"/>
                    <a:gd name="T77" fmla="*/ T76 w 78"/>
                    <a:gd name="T78" fmla="+- 0 3287 3237"/>
                    <a:gd name="T79" fmla="*/ 3287 h 122"/>
                    <a:gd name="T80" fmla="+- 0 3399 3369"/>
                    <a:gd name="T81" fmla="*/ T80 w 78"/>
                    <a:gd name="T82" fmla="+- 0 3287 3237"/>
                    <a:gd name="T83" fmla="*/ 3287 h 122"/>
                    <a:gd name="T84" fmla="+- 0 3433 3369"/>
                    <a:gd name="T85" fmla="*/ T84 w 78"/>
                    <a:gd name="T86" fmla="+- 0 3287 3237"/>
                    <a:gd name="T87" fmla="*/ 3287 h 122"/>
                    <a:gd name="T88" fmla="+- 0 3434 3369"/>
                    <a:gd name="T89" fmla="*/ T88 w 78"/>
                    <a:gd name="T90" fmla="+- 0 3286 3237"/>
                    <a:gd name="T91" fmla="*/ 3286 h 122"/>
                    <a:gd name="T92" fmla="+- 0 3440 3369"/>
                    <a:gd name="T93" fmla="*/ T92 w 78"/>
                    <a:gd name="T94" fmla="+- 0 3278 3237"/>
                    <a:gd name="T95" fmla="*/ 3278 h 122"/>
                    <a:gd name="T96" fmla="+- 0 3441 3369"/>
                    <a:gd name="T97" fmla="*/ T96 w 78"/>
                    <a:gd name="T98" fmla="+- 0 3273 3237"/>
                    <a:gd name="T99" fmla="*/ 3273 h 122"/>
                    <a:gd name="T100" fmla="+- 0 3441 3369"/>
                    <a:gd name="T101" fmla="*/ T100 w 78"/>
                    <a:gd name="T102" fmla="+- 0 3262 3237"/>
                    <a:gd name="T103" fmla="*/ 3262 h 122"/>
                    <a:gd name="T104" fmla="+- 0 3440 3369"/>
                    <a:gd name="T105" fmla="*/ T104 w 78"/>
                    <a:gd name="T106" fmla="+- 0 3257 3237"/>
                    <a:gd name="T107" fmla="*/ 3257 h 122"/>
                    <a:gd name="T108" fmla="+- 0 3435 3369"/>
                    <a:gd name="T109" fmla="*/ T108 w 78"/>
                    <a:gd name="T110" fmla="+- 0 3249 3237"/>
                    <a:gd name="T111" fmla="*/ 3249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</a:cxnLst>
                  <a:rect l="0" t="0" r="r" b="b"/>
                  <a:pathLst>
                    <a:path w="78" h="122">
                      <a:moveTo>
                        <a:pt x="66" y="12"/>
                      </a:moveTo>
                      <a:lnTo>
                        <a:pt x="43" y="12"/>
                      </a:lnTo>
                      <a:lnTo>
                        <a:pt x="48" y="13"/>
                      </a:lnTo>
                      <a:lnTo>
                        <a:pt x="55" y="20"/>
                      </a:lnTo>
                      <a:lnTo>
                        <a:pt x="57" y="25"/>
                      </a:lnTo>
                      <a:lnTo>
                        <a:pt x="57" y="37"/>
                      </a:lnTo>
                      <a:lnTo>
                        <a:pt x="55" y="42"/>
                      </a:lnTo>
                      <a:lnTo>
                        <a:pt x="45" y="49"/>
                      </a:lnTo>
                      <a:lnTo>
                        <a:pt x="39" y="50"/>
                      </a:lnTo>
                      <a:lnTo>
                        <a:pt x="30" y="50"/>
                      </a:lnTo>
                      <a:lnTo>
                        <a:pt x="29" y="63"/>
                      </a:lnTo>
                      <a:lnTo>
                        <a:pt x="33" y="62"/>
                      </a:lnTo>
                      <a:lnTo>
                        <a:pt x="36" y="62"/>
                      </a:lnTo>
                      <a:lnTo>
                        <a:pt x="70" y="62"/>
                      </a:lnTo>
                      <a:lnTo>
                        <a:pt x="68" y="60"/>
                      </a:lnTo>
                      <a:lnTo>
                        <a:pt x="63" y="57"/>
                      </a:lnTo>
                      <a:lnTo>
                        <a:pt x="56" y="55"/>
                      </a:lnTo>
                      <a:lnTo>
                        <a:pt x="61" y="52"/>
                      </a:lnTo>
                      <a:lnTo>
                        <a:pt x="64" y="50"/>
                      </a:lnTo>
                      <a:lnTo>
                        <a:pt x="39" y="50"/>
                      </a:lnTo>
                      <a:lnTo>
                        <a:pt x="30" y="50"/>
                      </a:lnTo>
                      <a:lnTo>
                        <a:pt x="64" y="50"/>
                      </a:lnTo>
                      <a:lnTo>
                        <a:pt x="65" y="49"/>
                      </a:lnTo>
                      <a:lnTo>
                        <a:pt x="71" y="41"/>
                      </a:lnTo>
                      <a:lnTo>
                        <a:pt x="72" y="36"/>
                      </a:lnTo>
                      <a:lnTo>
                        <a:pt x="72" y="25"/>
                      </a:lnTo>
                      <a:lnTo>
                        <a:pt x="71" y="20"/>
                      </a:lnTo>
                      <a:lnTo>
                        <a:pt x="66" y="1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0" name="Freeform 506"/>
                <p:cNvSpPr>
                  <a:spLocks/>
                </p:cNvSpPr>
                <p:nvPr/>
              </p:nvSpPr>
              <p:spPr bwMode="auto">
                <a:xfrm>
                  <a:off x="3369" y="3237"/>
                  <a:ext cx="78" cy="122"/>
                </a:xfrm>
                <a:custGeom>
                  <a:avLst/>
                  <a:gdLst>
                    <a:gd name="T0" fmla="+- 0 3413 3369"/>
                    <a:gd name="T1" fmla="*/ T0 w 78"/>
                    <a:gd name="T2" fmla="+- 0 3237 3237"/>
                    <a:gd name="T3" fmla="*/ 3237 h 122"/>
                    <a:gd name="T4" fmla="+- 0 3397 3369"/>
                    <a:gd name="T5" fmla="*/ T4 w 78"/>
                    <a:gd name="T6" fmla="+- 0 3237 3237"/>
                    <a:gd name="T7" fmla="*/ 3237 h 122"/>
                    <a:gd name="T8" fmla="+- 0 3389 3369"/>
                    <a:gd name="T9" fmla="*/ T8 w 78"/>
                    <a:gd name="T10" fmla="+- 0 3239 3237"/>
                    <a:gd name="T11" fmla="*/ 3239 h 122"/>
                    <a:gd name="T12" fmla="+- 0 3376 3369"/>
                    <a:gd name="T13" fmla="*/ T12 w 78"/>
                    <a:gd name="T14" fmla="+- 0 3250 3237"/>
                    <a:gd name="T15" fmla="*/ 3250 h 122"/>
                    <a:gd name="T16" fmla="+- 0 3372 3369"/>
                    <a:gd name="T17" fmla="*/ T16 w 78"/>
                    <a:gd name="T18" fmla="+- 0 3258 3237"/>
                    <a:gd name="T19" fmla="*/ 3258 h 122"/>
                    <a:gd name="T20" fmla="+- 0 3370 3369"/>
                    <a:gd name="T21" fmla="*/ T20 w 78"/>
                    <a:gd name="T22" fmla="+- 0 3268 3237"/>
                    <a:gd name="T23" fmla="*/ 3268 h 122"/>
                    <a:gd name="T24" fmla="+- 0 3385 3369"/>
                    <a:gd name="T25" fmla="*/ T24 w 78"/>
                    <a:gd name="T26" fmla="+- 0 3270 3237"/>
                    <a:gd name="T27" fmla="*/ 3270 h 122"/>
                    <a:gd name="T28" fmla="+- 0 3386 3369"/>
                    <a:gd name="T29" fmla="*/ T28 w 78"/>
                    <a:gd name="T30" fmla="+- 0 3263 3237"/>
                    <a:gd name="T31" fmla="*/ 3263 h 122"/>
                    <a:gd name="T32" fmla="+- 0 3388 3369"/>
                    <a:gd name="T33" fmla="*/ T32 w 78"/>
                    <a:gd name="T34" fmla="+- 0 3258 3237"/>
                    <a:gd name="T35" fmla="*/ 3258 h 122"/>
                    <a:gd name="T36" fmla="+- 0 3396 3369"/>
                    <a:gd name="T37" fmla="*/ T36 w 78"/>
                    <a:gd name="T38" fmla="+- 0 3250 3237"/>
                    <a:gd name="T39" fmla="*/ 3250 h 122"/>
                    <a:gd name="T40" fmla="+- 0 3401 3369"/>
                    <a:gd name="T41" fmla="*/ T40 w 78"/>
                    <a:gd name="T42" fmla="+- 0 3249 3237"/>
                    <a:gd name="T43" fmla="*/ 3249 h 122"/>
                    <a:gd name="T44" fmla="+- 0 3435 3369"/>
                    <a:gd name="T45" fmla="*/ T44 w 78"/>
                    <a:gd name="T46" fmla="+- 0 3249 3237"/>
                    <a:gd name="T47" fmla="*/ 3249 h 122"/>
                    <a:gd name="T48" fmla="+- 0 3434 3369"/>
                    <a:gd name="T49" fmla="*/ T48 w 78"/>
                    <a:gd name="T50" fmla="+- 0 3247 3237"/>
                    <a:gd name="T51" fmla="*/ 3247 h 122"/>
                    <a:gd name="T52" fmla="+- 0 3430 3369"/>
                    <a:gd name="T53" fmla="*/ T52 w 78"/>
                    <a:gd name="T54" fmla="+- 0 3244 3237"/>
                    <a:gd name="T55" fmla="*/ 3244 h 122"/>
                    <a:gd name="T56" fmla="+- 0 3419 3369"/>
                    <a:gd name="T57" fmla="*/ T56 w 78"/>
                    <a:gd name="T58" fmla="+- 0 3238 3237"/>
                    <a:gd name="T59" fmla="*/ 3238 h 122"/>
                    <a:gd name="T60" fmla="+- 0 3413 3369"/>
                    <a:gd name="T61" fmla="*/ T60 w 78"/>
                    <a:gd name="T62" fmla="+- 0 3237 3237"/>
                    <a:gd name="T63" fmla="*/ 3237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78" h="122">
                      <a:moveTo>
                        <a:pt x="44" y="0"/>
                      </a:moveTo>
                      <a:lnTo>
                        <a:pt x="28" y="0"/>
                      </a:lnTo>
                      <a:lnTo>
                        <a:pt x="20" y="2"/>
                      </a:lnTo>
                      <a:lnTo>
                        <a:pt x="7" y="13"/>
                      </a:lnTo>
                      <a:lnTo>
                        <a:pt x="3" y="21"/>
                      </a:lnTo>
                      <a:lnTo>
                        <a:pt x="1" y="31"/>
                      </a:lnTo>
                      <a:lnTo>
                        <a:pt x="16" y="33"/>
                      </a:lnTo>
                      <a:lnTo>
                        <a:pt x="17" y="26"/>
                      </a:lnTo>
                      <a:lnTo>
                        <a:pt x="19" y="21"/>
                      </a:lnTo>
                      <a:lnTo>
                        <a:pt x="27" y="13"/>
                      </a:lnTo>
                      <a:lnTo>
                        <a:pt x="32" y="12"/>
                      </a:lnTo>
                      <a:lnTo>
                        <a:pt x="66" y="12"/>
                      </a:lnTo>
                      <a:lnTo>
                        <a:pt x="65" y="10"/>
                      </a:lnTo>
                      <a:lnTo>
                        <a:pt x="61" y="7"/>
                      </a:lnTo>
                      <a:lnTo>
                        <a:pt x="50" y="1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44" name="Group 507"/>
              <p:cNvGrpSpPr>
                <a:grpSpLocks/>
              </p:cNvGrpSpPr>
              <p:nvPr/>
            </p:nvGrpSpPr>
            <p:grpSpPr bwMode="auto">
              <a:xfrm>
                <a:off x="3462" y="3237"/>
                <a:ext cx="78" cy="122"/>
                <a:chOff x="3462" y="3237"/>
                <a:chExt cx="78" cy="122"/>
              </a:xfrm>
            </p:grpSpPr>
            <p:sp>
              <p:nvSpPr>
                <p:cNvPr id="1725" name="Freeform 508"/>
                <p:cNvSpPr>
                  <a:spLocks/>
                </p:cNvSpPr>
                <p:nvPr/>
              </p:nvSpPr>
              <p:spPr bwMode="auto">
                <a:xfrm>
                  <a:off x="3462" y="3237"/>
                  <a:ext cx="78" cy="122"/>
                </a:xfrm>
                <a:custGeom>
                  <a:avLst/>
                  <a:gdLst>
                    <a:gd name="T0" fmla="+- 0 3507 3462"/>
                    <a:gd name="T1" fmla="*/ T0 w 78"/>
                    <a:gd name="T2" fmla="+- 0 3237 3237"/>
                    <a:gd name="T3" fmla="*/ 3237 h 122"/>
                    <a:gd name="T4" fmla="+- 0 3492 3462"/>
                    <a:gd name="T5" fmla="*/ T4 w 78"/>
                    <a:gd name="T6" fmla="+- 0 3237 3237"/>
                    <a:gd name="T7" fmla="*/ 3237 h 122"/>
                    <a:gd name="T8" fmla="+- 0 3485 3462"/>
                    <a:gd name="T9" fmla="*/ T8 w 78"/>
                    <a:gd name="T10" fmla="+- 0 3239 3237"/>
                    <a:gd name="T11" fmla="*/ 3239 h 122"/>
                    <a:gd name="T12" fmla="+- 0 3473 3462"/>
                    <a:gd name="T13" fmla="*/ T12 w 78"/>
                    <a:gd name="T14" fmla="+- 0 3248 3237"/>
                    <a:gd name="T15" fmla="*/ 3248 h 122"/>
                    <a:gd name="T16" fmla="+- 0 3469 3462"/>
                    <a:gd name="T17" fmla="*/ T16 w 78"/>
                    <a:gd name="T18" fmla="+- 0 3255 3237"/>
                    <a:gd name="T19" fmla="*/ 3255 h 122"/>
                    <a:gd name="T20" fmla="+- 0 3463 3462"/>
                    <a:gd name="T21" fmla="*/ T20 w 78"/>
                    <a:gd name="T22" fmla="+- 0 3272 3237"/>
                    <a:gd name="T23" fmla="*/ 3272 h 122"/>
                    <a:gd name="T24" fmla="+- 0 3462 3462"/>
                    <a:gd name="T25" fmla="*/ T24 w 78"/>
                    <a:gd name="T26" fmla="+- 0 3284 3237"/>
                    <a:gd name="T27" fmla="*/ 3284 h 122"/>
                    <a:gd name="T28" fmla="+- 0 3462 3462"/>
                    <a:gd name="T29" fmla="*/ T28 w 78"/>
                    <a:gd name="T30" fmla="+- 0 3298 3237"/>
                    <a:gd name="T31" fmla="*/ 3298 h 122"/>
                    <a:gd name="T32" fmla="+- 0 3489 3462"/>
                    <a:gd name="T33" fmla="*/ T32 w 78"/>
                    <a:gd name="T34" fmla="+- 0 3359 3237"/>
                    <a:gd name="T35" fmla="*/ 3359 h 122"/>
                    <a:gd name="T36" fmla="+- 0 3510 3462"/>
                    <a:gd name="T37" fmla="*/ T36 w 78"/>
                    <a:gd name="T38" fmla="+- 0 3359 3237"/>
                    <a:gd name="T39" fmla="*/ 3359 h 122"/>
                    <a:gd name="T40" fmla="+- 0 3517 3462"/>
                    <a:gd name="T41" fmla="*/ T40 w 78"/>
                    <a:gd name="T42" fmla="+- 0 3357 3237"/>
                    <a:gd name="T43" fmla="*/ 3357 h 122"/>
                    <a:gd name="T44" fmla="+- 0 3528 3462"/>
                    <a:gd name="T45" fmla="*/ T44 w 78"/>
                    <a:gd name="T46" fmla="+- 0 3347 3237"/>
                    <a:gd name="T47" fmla="*/ 3347 h 122"/>
                    <a:gd name="T48" fmla="+- 0 3529 3462"/>
                    <a:gd name="T49" fmla="*/ T48 w 78"/>
                    <a:gd name="T50" fmla="+- 0 3347 3237"/>
                    <a:gd name="T51" fmla="*/ 3347 h 122"/>
                    <a:gd name="T52" fmla="+- 0 3494 3462"/>
                    <a:gd name="T53" fmla="*/ T52 w 78"/>
                    <a:gd name="T54" fmla="+- 0 3347 3237"/>
                    <a:gd name="T55" fmla="*/ 3347 h 122"/>
                    <a:gd name="T56" fmla="+- 0 3488 3462"/>
                    <a:gd name="T57" fmla="*/ T56 w 78"/>
                    <a:gd name="T58" fmla="+- 0 3344 3237"/>
                    <a:gd name="T59" fmla="*/ 3344 h 122"/>
                    <a:gd name="T60" fmla="+- 0 3479 3462"/>
                    <a:gd name="T61" fmla="*/ T60 w 78"/>
                    <a:gd name="T62" fmla="+- 0 3331 3237"/>
                    <a:gd name="T63" fmla="*/ 3331 h 122"/>
                    <a:gd name="T64" fmla="+- 0 3477 3462"/>
                    <a:gd name="T65" fmla="*/ T64 w 78"/>
                    <a:gd name="T66" fmla="+- 0 3317 3237"/>
                    <a:gd name="T67" fmla="*/ 3317 h 122"/>
                    <a:gd name="T68" fmla="+- 0 3477 3462"/>
                    <a:gd name="T69" fmla="*/ T68 w 78"/>
                    <a:gd name="T70" fmla="+- 0 3296 3237"/>
                    <a:gd name="T71" fmla="*/ 3296 h 122"/>
                    <a:gd name="T72" fmla="+- 0 3479 3462"/>
                    <a:gd name="T73" fmla="*/ T72 w 78"/>
                    <a:gd name="T74" fmla="+- 0 3272 3237"/>
                    <a:gd name="T75" fmla="*/ 3272 h 122"/>
                    <a:gd name="T76" fmla="+- 0 3485 3462"/>
                    <a:gd name="T77" fmla="*/ T76 w 78"/>
                    <a:gd name="T78" fmla="+- 0 3257 3237"/>
                    <a:gd name="T79" fmla="*/ 3257 h 122"/>
                    <a:gd name="T80" fmla="+- 0 3489 3462"/>
                    <a:gd name="T81" fmla="*/ T80 w 78"/>
                    <a:gd name="T82" fmla="+- 0 3252 3237"/>
                    <a:gd name="T83" fmla="*/ 3252 h 122"/>
                    <a:gd name="T84" fmla="+- 0 3494 3462"/>
                    <a:gd name="T85" fmla="*/ T84 w 78"/>
                    <a:gd name="T86" fmla="+- 0 3249 3237"/>
                    <a:gd name="T87" fmla="*/ 3249 h 122"/>
                    <a:gd name="T88" fmla="+- 0 3528 3462"/>
                    <a:gd name="T89" fmla="*/ T88 w 78"/>
                    <a:gd name="T90" fmla="+- 0 3249 3237"/>
                    <a:gd name="T91" fmla="*/ 3249 h 122"/>
                    <a:gd name="T92" fmla="+- 0 3527 3462"/>
                    <a:gd name="T93" fmla="*/ T92 w 78"/>
                    <a:gd name="T94" fmla="+- 0 3247 3237"/>
                    <a:gd name="T95" fmla="*/ 3247 h 122"/>
                    <a:gd name="T96" fmla="+- 0 3523 3462"/>
                    <a:gd name="T97" fmla="*/ T96 w 78"/>
                    <a:gd name="T98" fmla="+- 0 3243 3237"/>
                    <a:gd name="T99" fmla="*/ 3243 h 122"/>
                    <a:gd name="T100" fmla="+- 0 3513 3462"/>
                    <a:gd name="T101" fmla="*/ T100 w 78"/>
                    <a:gd name="T102" fmla="+- 0 3238 3237"/>
                    <a:gd name="T103" fmla="*/ 3238 h 122"/>
                    <a:gd name="T104" fmla="+- 0 3507 3462"/>
                    <a:gd name="T105" fmla="*/ T104 w 78"/>
                    <a:gd name="T106" fmla="+- 0 3237 3237"/>
                    <a:gd name="T107" fmla="*/ 3237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</a:cxnLst>
                  <a:rect l="0" t="0" r="r" b="b"/>
                  <a:pathLst>
                    <a:path w="78" h="122">
                      <a:moveTo>
                        <a:pt x="45" y="0"/>
                      </a:moveTo>
                      <a:lnTo>
                        <a:pt x="30" y="0"/>
                      </a:lnTo>
                      <a:lnTo>
                        <a:pt x="23" y="2"/>
                      </a:lnTo>
                      <a:lnTo>
                        <a:pt x="11" y="11"/>
                      </a:lnTo>
                      <a:lnTo>
                        <a:pt x="7" y="18"/>
                      </a:lnTo>
                      <a:lnTo>
                        <a:pt x="1" y="35"/>
                      </a:lnTo>
                      <a:lnTo>
                        <a:pt x="0" y="47"/>
                      </a:lnTo>
                      <a:lnTo>
                        <a:pt x="0" y="61"/>
                      </a:lnTo>
                      <a:lnTo>
                        <a:pt x="27" y="122"/>
                      </a:lnTo>
                      <a:lnTo>
                        <a:pt x="48" y="122"/>
                      </a:lnTo>
                      <a:lnTo>
                        <a:pt x="55" y="120"/>
                      </a:lnTo>
                      <a:lnTo>
                        <a:pt x="66" y="110"/>
                      </a:lnTo>
                      <a:lnTo>
                        <a:pt x="67" y="110"/>
                      </a:lnTo>
                      <a:lnTo>
                        <a:pt x="32" y="110"/>
                      </a:lnTo>
                      <a:lnTo>
                        <a:pt x="26" y="107"/>
                      </a:lnTo>
                      <a:lnTo>
                        <a:pt x="17" y="94"/>
                      </a:lnTo>
                      <a:lnTo>
                        <a:pt x="15" y="80"/>
                      </a:lnTo>
                      <a:lnTo>
                        <a:pt x="15" y="59"/>
                      </a:lnTo>
                      <a:lnTo>
                        <a:pt x="17" y="35"/>
                      </a:lnTo>
                      <a:lnTo>
                        <a:pt x="23" y="20"/>
                      </a:lnTo>
                      <a:lnTo>
                        <a:pt x="27" y="15"/>
                      </a:lnTo>
                      <a:lnTo>
                        <a:pt x="32" y="12"/>
                      </a:lnTo>
                      <a:lnTo>
                        <a:pt x="66" y="12"/>
                      </a:lnTo>
                      <a:lnTo>
                        <a:pt x="65" y="10"/>
                      </a:lnTo>
                      <a:lnTo>
                        <a:pt x="61" y="6"/>
                      </a:lnTo>
                      <a:lnTo>
                        <a:pt x="51" y="1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6" name="Freeform 509"/>
                <p:cNvSpPr>
                  <a:spLocks/>
                </p:cNvSpPr>
                <p:nvPr/>
              </p:nvSpPr>
              <p:spPr bwMode="auto">
                <a:xfrm>
                  <a:off x="3462" y="3237"/>
                  <a:ext cx="78" cy="122"/>
                </a:xfrm>
                <a:custGeom>
                  <a:avLst/>
                  <a:gdLst>
                    <a:gd name="T0" fmla="+- 0 3528 3462"/>
                    <a:gd name="T1" fmla="*/ T0 w 78"/>
                    <a:gd name="T2" fmla="+- 0 3249 3237"/>
                    <a:gd name="T3" fmla="*/ 3249 h 122"/>
                    <a:gd name="T4" fmla="+- 0 3508 3462"/>
                    <a:gd name="T5" fmla="*/ T4 w 78"/>
                    <a:gd name="T6" fmla="+- 0 3249 3237"/>
                    <a:gd name="T7" fmla="*/ 3249 h 122"/>
                    <a:gd name="T8" fmla="+- 0 3513 3462"/>
                    <a:gd name="T9" fmla="*/ T8 w 78"/>
                    <a:gd name="T10" fmla="+- 0 3252 3237"/>
                    <a:gd name="T11" fmla="*/ 3252 h 122"/>
                    <a:gd name="T12" fmla="+- 0 3523 3462"/>
                    <a:gd name="T13" fmla="*/ T12 w 78"/>
                    <a:gd name="T14" fmla="+- 0 3265 3237"/>
                    <a:gd name="T15" fmla="*/ 3265 h 122"/>
                    <a:gd name="T16" fmla="+- 0 3525 3462"/>
                    <a:gd name="T17" fmla="*/ T16 w 78"/>
                    <a:gd name="T18" fmla="+- 0 3278 3237"/>
                    <a:gd name="T19" fmla="*/ 3278 h 122"/>
                    <a:gd name="T20" fmla="+- 0 3525 3462"/>
                    <a:gd name="T21" fmla="*/ T20 w 78"/>
                    <a:gd name="T22" fmla="+- 0 3317 3237"/>
                    <a:gd name="T23" fmla="*/ 3317 h 122"/>
                    <a:gd name="T24" fmla="+- 0 3523 3462"/>
                    <a:gd name="T25" fmla="*/ T24 w 78"/>
                    <a:gd name="T26" fmla="+- 0 3330 3237"/>
                    <a:gd name="T27" fmla="*/ 3330 h 122"/>
                    <a:gd name="T28" fmla="+- 0 3513 3462"/>
                    <a:gd name="T29" fmla="*/ T28 w 78"/>
                    <a:gd name="T30" fmla="+- 0 3344 3237"/>
                    <a:gd name="T31" fmla="*/ 3344 h 122"/>
                    <a:gd name="T32" fmla="+- 0 3508 3462"/>
                    <a:gd name="T33" fmla="*/ T32 w 78"/>
                    <a:gd name="T34" fmla="+- 0 3347 3237"/>
                    <a:gd name="T35" fmla="*/ 3347 h 122"/>
                    <a:gd name="T36" fmla="+- 0 3529 3462"/>
                    <a:gd name="T37" fmla="*/ T36 w 78"/>
                    <a:gd name="T38" fmla="+- 0 3347 3237"/>
                    <a:gd name="T39" fmla="*/ 3347 h 122"/>
                    <a:gd name="T40" fmla="+- 0 3533 3462"/>
                    <a:gd name="T41" fmla="*/ T40 w 78"/>
                    <a:gd name="T42" fmla="+- 0 3340 3237"/>
                    <a:gd name="T43" fmla="*/ 3340 h 122"/>
                    <a:gd name="T44" fmla="+- 0 3539 3462"/>
                    <a:gd name="T45" fmla="*/ T44 w 78"/>
                    <a:gd name="T46" fmla="+- 0 3323 3237"/>
                    <a:gd name="T47" fmla="*/ 3323 h 122"/>
                    <a:gd name="T48" fmla="+- 0 3540 3462"/>
                    <a:gd name="T49" fmla="*/ T48 w 78"/>
                    <a:gd name="T50" fmla="+- 0 3312 3237"/>
                    <a:gd name="T51" fmla="*/ 3312 h 122"/>
                    <a:gd name="T52" fmla="+- 0 3540 3462"/>
                    <a:gd name="T53" fmla="*/ T52 w 78"/>
                    <a:gd name="T54" fmla="+- 0 3286 3237"/>
                    <a:gd name="T55" fmla="*/ 3286 h 122"/>
                    <a:gd name="T56" fmla="+- 0 3539 3462"/>
                    <a:gd name="T57" fmla="*/ T56 w 78"/>
                    <a:gd name="T58" fmla="+- 0 3276 3237"/>
                    <a:gd name="T59" fmla="*/ 3276 h 122"/>
                    <a:gd name="T60" fmla="+- 0 3535 3462"/>
                    <a:gd name="T61" fmla="*/ T60 w 78"/>
                    <a:gd name="T62" fmla="+- 0 3262 3237"/>
                    <a:gd name="T63" fmla="*/ 3262 h 122"/>
                    <a:gd name="T64" fmla="+- 0 3533 3462"/>
                    <a:gd name="T65" fmla="*/ T64 w 78"/>
                    <a:gd name="T66" fmla="+- 0 3257 3237"/>
                    <a:gd name="T67" fmla="*/ 3257 h 122"/>
                    <a:gd name="T68" fmla="+- 0 3528 3462"/>
                    <a:gd name="T69" fmla="*/ T68 w 78"/>
                    <a:gd name="T70" fmla="+- 0 3249 3237"/>
                    <a:gd name="T71" fmla="*/ 3249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</a:cxnLst>
                  <a:rect l="0" t="0" r="r" b="b"/>
                  <a:pathLst>
                    <a:path w="78" h="122">
                      <a:moveTo>
                        <a:pt x="66" y="12"/>
                      </a:moveTo>
                      <a:lnTo>
                        <a:pt x="46" y="12"/>
                      </a:lnTo>
                      <a:lnTo>
                        <a:pt x="51" y="15"/>
                      </a:lnTo>
                      <a:lnTo>
                        <a:pt x="61" y="28"/>
                      </a:lnTo>
                      <a:lnTo>
                        <a:pt x="63" y="41"/>
                      </a:lnTo>
                      <a:lnTo>
                        <a:pt x="63" y="80"/>
                      </a:lnTo>
                      <a:lnTo>
                        <a:pt x="61" y="93"/>
                      </a:lnTo>
                      <a:lnTo>
                        <a:pt x="51" y="107"/>
                      </a:lnTo>
                      <a:lnTo>
                        <a:pt x="46" y="110"/>
                      </a:lnTo>
                      <a:lnTo>
                        <a:pt x="67" y="110"/>
                      </a:lnTo>
                      <a:lnTo>
                        <a:pt x="71" y="103"/>
                      </a:lnTo>
                      <a:lnTo>
                        <a:pt x="77" y="86"/>
                      </a:lnTo>
                      <a:lnTo>
                        <a:pt x="78" y="75"/>
                      </a:lnTo>
                      <a:lnTo>
                        <a:pt x="78" y="49"/>
                      </a:lnTo>
                      <a:lnTo>
                        <a:pt x="77" y="39"/>
                      </a:lnTo>
                      <a:lnTo>
                        <a:pt x="73" y="25"/>
                      </a:lnTo>
                      <a:lnTo>
                        <a:pt x="71" y="20"/>
                      </a:lnTo>
                      <a:lnTo>
                        <a:pt x="66" y="1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45" name="Group 510"/>
              <p:cNvGrpSpPr>
                <a:grpSpLocks/>
              </p:cNvGrpSpPr>
              <p:nvPr/>
            </p:nvGrpSpPr>
            <p:grpSpPr bwMode="auto">
              <a:xfrm>
                <a:off x="3558" y="3235"/>
                <a:ext cx="45" cy="45"/>
                <a:chOff x="3558" y="3235"/>
                <a:chExt cx="45" cy="45"/>
              </a:xfrm>
            </p:grpSpPr>
            <p:sp>
              <p:nvSpPr>
                <p:cNvPr id="1723" name="Freeform 511"/>
                <p:cNvSpPr>
                  <a:spLocks/>
                </p:cNvSpPr>
                <p:nvPr/>
              </p:nvSpPr>
              <p:spPr bwMode="auto">
                <a:xfrm>
                  <a:off x="3558" y="3235"/>
                  <a:ext cx="45" cy="45"/>
                </a:xfrm>
                <a:custGeom>
                  <a:avLst/>
                  <a:gdLst>
                    <a:gd name="T0" fmla="+- 0 3587 3558"/>
                    <a:gd name="T1" fmla="*/ T0 w 45"/>
                    <a:gd name="T2" fmla="+- 0 3235 3235"/>
                    <a:gd name="T3" fmla="*/ 3235 h 45"/>
                    <a:gd name="T4" fmla="+- 0 3575 3558"/>
                    <a:gd name="T5" fmla="*/ T4 w 45"/>
                    <a:gd name="T6" fmla="+- 0 3235 3235"/>
                    <a:gd name="T7" fmla="*/ 3235 h 45"/>
                    <a:gd name="T8" fmla="+- 0 3570 3558"/>
                    <a:gd name="T9" fmla="*/ T8 w 45"/>
                    <a:gd name="T10" fmla="+- 0 3237 3235"/>
                    <a:gd name="T11" fmla="*/ 3237 h 45"/>
                    <a:gd name="T12" fmla="+- 0 3561 3558"/>
                    <a:gd name="T13" fmla="*/ T12 w 45"/>
                    <a:gd name="T14" fmla="+- 0 3246 3235"/>
                    <a:gd name="T15" fmla="*/ 3246 h 45"/>
                    <a:gd name="T16" fmla="+- 0 3558 3558"/>
                    <a:gd name="T17" fmla="*/ T16 w 45"/>
                    <a:gd name="T18" fmla="+- 0 3251 3235"/>
                    <a:gd name="T19" fmla="*/ 3251 h 45"/>
                    <a:gd name="T20" fmla="+- 0 3558 3558"/>
                    <a:gd name="T21" fmla="*/ T20 w 45"/>
                    <a:gd name="T22" fmla="+- 0 3264 3235"/>
                    <a:gd name="T23" fmla="*/ 3264 h 45"/>
                    <a:gd name="T24" fmla="+- 0 3561 3558"/>
                    <a:gd name="T25" fmla="*/ T24 w 45"/>
                    <a:gd name="T26" fmla="+- 0 3269 3235"/>
                    <a:gd name="T27" fmla="*/ 3269 h 45"/>
                    <a:gd name="T28" fmla="+- 0 3570 3558"/>
                    <a:gd name="T29" fmla="*/ T28 w 45"/>
                    <a:gd name="T30" fmla="+- 0 3278 3235"/>
                    <a:gd name="T31" fmla="*/ 3278 h 45"/>
                    <a:gd name="T32" fmla="+- 0 3575 3558"/>
                    <a:gd name="T33" fmla="*/ T32 w 45"/>
                    <a:gd name="T34" fmla="+- 0 3280 3235"/>
                    <a:gd name="T35" fmla="*/ 3280 h 45"/>
                    <a:gd name="T36" fmla="+- 0 3587 3558"/>
                    <a:gd name="T37" fmla="*/ T36 w 45"/>
                    <a:gd name="T38" fmla="+- 0 3280 3235"/>
                    <a:gd name="T39" fmla="*/ 3280 h 45"/>
                    <a:gd name="T40" fmla="+- 0 3593 3558"/>
                    <a:gd name="T41" fmla="*/ T40 w 45"/>
                    <a:gd name="T42" fmla="+- 0 3278 3235"/>
                    <a:gd name="T43" fmla="*/ 3278 h 45"/>
                    <a:gd name="T44" fmla="+- 0 3599 3558"/>
                    <a:gd name="T45" fmla="*/ T44 w 45"/>
                    <a:gd name="T46" fmla="+- 0 3271 3235"/>
                    <a:gd name="T47" fmla="*/ 3271 h 45"/>
                    <a:gd name="T48" fmla="+- 0 3577 3558"/>
                    <a:gd name="T49" fmla="*/ T48 w 45"/>
                    <a:gd name="T50" fmla="+- 0 3271 3235"/>
                    <a:gd name="T51" fmla="*/ 3271 h 45"/>
                    <a:gd name="T52" fmla="+- 0 3574 3558"/>
                    <a:gd name="T53" fmla="*/ T52 w 45"/>
                    <a:gd name="T54" fmla="+- 0 3270 3235"/>
                    <a:gd name="T55" fmla="*/ 3270 h 45"/>
                    <a:gd name="T56" fmla="+- 0 3569 3558"/>
                    <a:gd name="T57" fmla="*/ T56 w 45"/>
                    <a:gd name="T58" fmla="+- 0 3265 3235"/>
                    <a:gd name="T59" fmla="*/ 3265 h 45"/>
                    <a:gd name="T60" fmla="+- 0 3567 3558"/>
                    <a:gd name="T61" fmla="*/ T60 w 45"/>
                    <a:gd name="T62" fmla="+- 0 3261 3235"/>
                    <a:gd name="T63" fmla="*/ 3261 h 45"/>
                    <a:gd name="T64" fmla="+- 0 3567 3558"/>
                    <a:gd name="T65" fmla="*/ T64 w 45"/>
                    <a:gd name="T66" fmla="+- 0 3254 3235"/>
                    <a:gd name="T67" fmla="*/ 3254 h 45"/>
                    <a:gd name="T68" fmla="+- 0 3569 3558"/>
                    <a:gd name="T69" fmla="*/ T68 w 45"/>
                    <a:gd name="T70" fmla="+- 0 3251 3235"/>
                    <a:gd name="T71" fmla="*/ 3251 h 45"/>
                    <a:gd name="T72" fmla="+- 0 3574 3558"/>
                    <a:gd name="T73" fmla="*/ T72 w 45"/>
                    <a:gd name="T74" fmla="+- 0 3245 3235"/>
                    <a:gd name="T75" fmla="*/ 3245 h 45"/>
                    <a:gd name="T76" fmla="+- 0 3577 3558"/>
                    <a:gd name="T77" fmla="*/ T76 w 45"/>
                    <a:gd name="T78" fmla="+- 0 3244 3235"/>
                    <a:gd name="T79" fmla="*/ 3244 h 45"/>
                    <a:gd name="T80" fmla="+- 0 3599 3558"/>
                    <a:gd name="T81" fmla="*/ T80 w 45"/>
                    <a:gd name="T82" fmla="+- 0 3244 3235"/>
                    <a:gd name="T83" fmla="*/ 3244 h 45"/>
                    <a:gd name="T84" fmla="+- 0 3593 3558"/>
                    <a:gd name="T85" fmla="*/ T84 w 45"/>
                    <a:gd name="T86" fmla="+- 0 3237 3235"/>
                    <a:gd name="T87" fmla="*/ 3237 h 45"/>
                    <a:gd name="T88" fmla="+- 0 3587 3558"/>
                    <a:gd name="T89" fmla="*/ T88 w 45"/>
                    <a:gd name="T90" fmla="+- 0 3235 3235"/>
                    <a:gd name="T91" fmla="*/ 3235 h 4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</a:cxnLst>
                  <a:rect l="0" t="0" r="r" b="b"/>
                  <a:pathLst>
                    <a:path w="45" h="45">
                      <a:moveTo>
                        <a:pt x="29" y="0"/>
                      </a:moveTo>
                      <a:lnTo>
                        <a:pt x="17" y="0"/>
                      </a:lnTo>
                      <a:lnTo>
                        <a:pt x="12" y="2"/>
                      </a:lnTo>
                      <a:lnTo>
                        <a:pt x="3" y="11"/>
                      </a:lnTo>
                      <a:lnTo>
                        <a:pt x="0" y="16"/>
                      </a:lnTo>
                      <a:lnTo>
                        <a:pt x="0" y="29"/>
                      </a:lnTo>
                      <a:lnTo>
                        <a:pt x="3" y="34"/>
                      </a:lnTo>
                      <a:lnTo>
                        <a:pt x="12" y="43"/>
                      </a:lnTo>
                      <a:lnTo>
                        <a:pt x="17" y="45"/>
                      </a:lnTo>
                      <a:lnTo>
                        <a:pt x="29" y="45"/>
                      </a:lnTo>
                      <a:lnTo>
                        <a:pt x="35" y="43"/>
                      </a:lnTo>
                      <a:lnTo>
                        <a:pt x="41" y="36"/>
                      </a:lnTo>
                      <a:lnTo>
                        <a:pt x="19" y="36"/>
                      </a:lnTo>
                      <a:lnTo>
                        <a:pt x="16" y="35"/>
                      </a:lnTo>
                      <a:lnTo>
                        <a:pt x="11" y="30"/>
                      </a:lnTo>
                      <a:lnTo>
                        <a:pt x="9" y="26"/>
                      </a:lnTo>
                      <a:lnTo>
                        <a:pt x="9" y="19"/>
                      </a:lnTo>
                      <a:lnTo>
                        <a:pt x="11" y="16"/>
                      </a:lnTo>
                      <a:lnTo>
                        <a:pt x="16" y="10"/>
                      </a:lnTo>
                      <a:lnTo>
                        <a:pt x="19" y="9"/>
                      </a:lnTo>
                      <a:lnTo>
                        <a:pt x="41" y="9"/>
                      </a:lnTo>
                      <a:lnTo>
                        <a:pt x="35" y="2"/>
                      </a:lnTo>
                      <a:lnTo>
                        <a:pt x="2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4" name="Freeform 512"/>
                <p:cNvSpPr>
                  <a:spLocks/>
                </p:cNvSpPr>
                <p:nvPr/>
              </p:nvSpPr>
              <p:spPr bwMode="auto">
                <a:xfrm>
                  <a:off x="3558" y="3235"/>
                  <a:ext cx="45" cy="45"/>
                </a:xfrm>
                <a:custGeom>
                  <a:avLst/>
                  <a:gdLst>
                    <a:gd name="T0" fmla="+- 0 3599 3558"/>
                    <a:gd name="T1" fmla="*/ T0 w 45"/>
                    <a:gd name="T2" fmla="+- 0 3244 3235"/>
                    <a:gd name="T3" fmla="*/ 3244 h 45"/>
                    <a:gd name="T4" fmla="+- 0 3585 3558"/>
                    <a:gd name="T5" fmla="*/ T4 w 45"/>
                    <a:gd name="T6" fmla="+- 0 3244 3235"/>
                    <a:gd name="T7" fmla="*/ 3244 h 45"/>
                    <a:gd name="T8" fmla="+- 0 3588 3558"/>
                    <a:gd name="T9" fmla="*/ T8 w 45"/>
                    <a:gd name="T10" fmla="+- 0 3245 3235"/>
                    <a:gd name="T11" fmla="*/ 3245 h 45"/>
                    <a:gd name="T12" fmla="+- 0 3591 3558"/>
                    <a:gd name="T13" fmla="*/ T12 w 45"/>
                    <a:gd name="T14" fmla="+- 0 3248 3235"/>
                    <a:gd name="T15" fmla="*/ 3248 h 45"/>
                    <a:gd name="T16" fmla="+- 0 3594 3558"/>
                    <a:gd name="T17" fmla="*/ T16 w 45"/>
                    <a:gd name="T18" fmla="+- 0 3251 3235"/>
                    <a:gd name="T19" fmla="*/ 3251 h 45"/>
                    <a:gd name="T20" fmla="+- 0 3595 3558"/>
                    <a:gd name="T21" fmla="*/ T20 w 45"/>
                    <a:gd name="T22" fmla="+- 0 3254 3235"/>
                    <a:gd name="T23" fmla="*/ 3254 h 45"/>
                    <a:gd name="T24" fmla="+- 0 3595 3558"/>
                    <a:gd name="T25" fmla="*/ T24 w 45"/>
                    <a:gd name="T26" fmla="+- 0 3261 3235"/>
                    <a:gd name="T27" fmla="*/ 3261 h 45"/>
                    <a:gd name="T28" fmla="+- 0 3594 3558"/>
                    <a:gd name="T29" fmla="*/ T28 w 45"/>
                    <a:gd name="T30" fmla="+- 0 3265 3235"/>
                    <a:gd name="T31" fmla="*/ 3265 h 45"/>
                    <a:gd name="T32" fmla="+- 0 3588 3558"/>
                    <a:gd name="T33" fmla="*/ T32 w 45"/>
                    <a:gd name="T34" fmla="+- 0 3270 3235"/>
                    <a:gd name="T35" fmla="*/ 3270 h 45"/>
                    <a:gd name="T36" fmla="+- 0 3585 3558"/>
                    <a:gd name="T37" fmla="*/ T36 w 45"/>
                    <a:gd name="T38" fmla="+- 0 3271 3235"/>
                    <a:gd name="T39" fmla="*/ 3271 h 45"/>
                    <a:gd name="T40" fmla="+- 0 3599 3558"/>
                    <a:gd name="T41" fmla="*/ T40 w 45"/>
                    <a:gd name="T42" fmla="+- 0 3271 3235"/>
                    <a:gd name="T43" fmla="*/ 3271 h 45"/>
                    <a:gd name="T44" fmla="+- 0 3602 3558"/>
                    <a:gd name="T45" fmla="*/ T44 w 45"/>
                    <a:gd name="T46" fmla="+- 0 3269 3235"/>
                    <a:gd name="T47" fmla="*/ 3269 h 45"/>
                    <a:gd name="T48" fmla="+- 0 3604 3558"/>
                    <a:gd name="T49" fmla="*/ T48 w 45"/>
                    <a:gd name="T50" fmla="+- 0 3264 3235"/>
                    <a:gd name="T51" fmla="*/ 3264 h 45"/>
                    <a:gd name="T52" fmla="+- 0 3604 3558"/>
                    <a:gd name="T53" fmla="*/ T52 w 45"/>
                    <a:gd name="T54" fmla="+- 0 3251 3235"/>
                    <a:gd name="T55" fmla="*/ 3251 h 45"/>
                    <a:gd name="T56" fmla="+- 0 3602 3558"/>
                    <a:gd name="T57" fmla="*/ T56 w 45"/>
                    <a:gd name="T58" fmla="+- 0 3246 3235"/>
                    <a:gd name="T59" fmla="*/ 3246 h 45"/>
                    <a:gd name="T60" fmla="+- 0 3599 3558"/>
                    <a:gd name="T61" fmla="*/ T60 w 45"/>
                    <a:gd name="T62" fmla="+- 0 3244 3235"/>
                    <a:gd name="T63" fmla="*/ 3244 h 4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45" h="45">
                      <a:moveTo>
                        <a:pt x="41" y="9"/>
                      </a:moveTo>
                      <a:lnTo>
                        <a:pt x="27" y="9"/>
                      </a:lnTo>
                      <a:lnTo>
                        <a:pt x="30" y="10"/>
                      </a:lnTo>
                      <a:lnTo>
                        <a:pt x="33" y="13"/>
                      </a:lnTo>
                      <a:lnTo>
                        <a:pt x="36" y="16"/>
                      </a:lnTo>
                      <a:lnTo>
                        <a:pt x="37" y="19"/>
                      </a:lnTo>
                      <a:lnTo>
                        <a:pt x="37" y="26"/>
                      </a:lnTo>
                      <a:lnTo>
                        <a:pt x="36" y="30"/>
                      </a:lnTo>
                      <a:lnTo>
                        <a:pt x="30" y="35"/>
                      </a:lnTo>
                      <a:lnTo>
                        <a:pt x="27" y="36"/>
                      </a:lnTo>
                      <a:lnTo>
                        <a:pt x="41" y="36"/>
                      </a:lnTo>
                      <a:lnTo>
                        <a:pt x="44" y="34"/>
                      </a:lnTo>
                      <a:lnTo>
                        <a:pt x="46" y="29"/>
                      </a:lnTo>
                      <a:lnTo>
                        <a:pt x="46" y="16"/>
                      </a:lnTo>
                      <a:lnTo>
                        <a:pt x="44" y="11"/>
                      </a:lnTo>
                      <a:lnTo>
                        <a:pt x="41" y="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46" name="Group 513"/>
              <p:cNvGrpSpPr>
                <a:grpSpLocks/>
              </p:cNvGrpSpPr>
              <p:nvPr/>
            </p:nvGrpSpPr>
            <p:grpSpPr bwMode="auto">
              <a:xfrm>
                <a:off x="3617" y="3237"/>
                <a:ext cx="154" cy="120"/>
                <a:chOff x="3617" y="3237"/>
                <a:chExt cx="154" cy="120"/>
              </a:xfrm>
            </p:grpSpPr>
            <p:sp>
              <p:nvSpPr>
                <p:cNvPr id="1719" name="Freeform 514"/>
                <p:cNvSpPr>
                  <a:spLocks/>
                </p:cNvSpPr>
                <p:nvPr/>
              </p:nvSpPr>
              <p:spPr bwMode="auto">
                <a:xfrm>
                  <a:off x="3617" y="3237"/>
                  <a:ext cx="154" cy="120"/>
                </a:xfrm>
                <a:custGeom>
                  <a:avLst/>
                  <a:gdLst>
                    <a:gd name="T0" fmla="+- 0 3633 3617"/>
                    <a:gd name="T1" fmla="*/ T0 w 154"/>
                    <a:gd name="T2" fmla="+- 0 3237 3237"/>
                    <a:gd name="T3" fmla="*/ 3237 h 120"/>
                    <a:gd name="T4" fmla="+- 0 3617 3617"/>
                    <a:gd name="T5" fmla="*/ T4 w 154"/>
                    <a:gd name="T6" fmla="+- 0 3237 3237"/>
                    <a:gd name="T7" fmla="*/ 3237 h 120"/>
                    <a:gd name="T8" fmla="+- 0 3649 3617"/>
                    <a:gd name="T9" fmla="*/ T8 w 154"/>
                    <a:gd name="T10" fmla="+- 0 3357 3237"/>
                    <a:gd name="T11" fmla="*/ 3357 h 120"/>
                    <a:gd name="T12" fmla="+- 0 3665 3617"/>
                    <a:gd name="T13" fmla="*/ T12 w 154"/>
                    <a:gd name="T14" fmla="+- 0 3357 3237"/>
                    <a:gd name="T15" fmla="*/ 3357 h 120"/>
                    <a:gd name="T16" fmla="+- 0 3670 3617"/>
                    <a:gd name="T17" fmla="*/ T16 w 154"/>
                    <a:gd name="T18" fmla="+- 0 3340 3237"/>
                    <a:gd name="T19" fmla="*/ 3340 h 120"/>
                    <a:gd name="T20" fmla="+- 0 3657 3617"/>
                    <a:gd name="T21" fmla="*/ T20 w 154"/>
                    <a:gd name="T22" fmla="+- 0 3340 3237"/>
                    <a:gd name="T23" fmla="*/ 3340 h 120"/>
                    <a:gd name="T24" fmla="+- 0 3655 3617"/>
                    <a:gd name="T25" fmla="*/ T24 w 154"/>
                    <a:gd name="T26" fmla="+- 0 3332 3237"/>
                    <a:gd name="T27" fmla="*/ 3332 h 120"/>
                    <a:gd name="T28" fmla="+- 0 3653 3617"/>
                    <a:gd name="T29" fmla="*/ T28 w 154"/>
                    <a:gd name="T30" fmla="+- 0 3324 3237"/>
                    <a:gd name="T31" fmla="*/ 3324 h 120"/>
                    <a:gd name="T32" fmla="+- 0 3651 3617"/>
                    <a:gd name="T33" fmla="*/ T32 w 154"/>
                    <a:gd name="T34" fmla="+- 0 3316 3237"/>
                    <a:gd name="T35" fmla="*/ 3316 h 120"/>
                    <a:gd name="T36" fmla="+- 0 3633 3617"/>
                    <a:gd name="T37" fmla="*/ T36 w 154"/>
                    <a:gd name="T38" fmla="+- 0 3237 3237"/>
                    <a:gd name="T39" fmla="*/ 323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54" h="120">
                      <a:moveTo>
                        <a:pt x="16" y="0"/>
                      </a:moveTo>
                      <a:lnTo>
                        <a:pt x="0" y="0"/>
                      </a:lnTo>
                      <a:lnTo>
                        <a:pt x="32" y="120"/>
                      </a:lnTo>
                      <a:lnTo>
                        <a:pt x="48" y="120"/>
                      </a:lnTo>
                      <a:lnTo>
                        <a:pt x="53" y="103"/>
                      </a:lnTo>
                      <a:lnTo>
                        <a:pt x="40" y="103"/>
                      </a:lnTo>
                      <a:lnTo>
                        <a:pt x="38" y="95"/>
                      </a:lnTo>
                      <a:lnTo>
                        <a:pt x="36" y="87"/>
                      </a:lnTo>
                      <a:lnTo>
                        <a:pt x="34" y="79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0" name="Freeform 515"/>
                <p:cNvSpPr>
                  <a:spLocks/>
                </p:cNvSpPr>
                <p:nvPr/>
              </p:nvSpPr>
              <p:spPr bwMode="auto">
                <a:xfrm>
                  <a:off x="3617" y="3237"/>
                  <a:ext cx="154" cy="120"/>
                </a:xfrm>
                <a:custGeom>
                  <a:avLst/>
                  <a:gdLst>
                    <a:gd name="T0" fmla="+- 0 3708 3617"/>
                    <a:gd name="T1" fmla="*/ T0 w 154"/>
                    <a:gd name="T2" fmla="+- 0 3252 3237"/>
                    <a:gd name="T3" fmla="*/ 3252 h 120"/>
                    <a:gd name="T4" fmla="+- 0 3694 3617"/>
                    <a:gd name="T5" fmla="*/ T4 w 154"/>
                    <a:gd name="T6" fmla="+- 0 3252 3237"/>
                    <a:gd name="T7" fmla="*/ 3252 h 120"/>
                    <a:gd name="T8" fmla="+- 0 3694 3617"/>
                    <a:gd name="T9" fmla="*/ T8 w 154"/>
                    <a:gd name="T10" fmla="+- 0 3253 3237"/>
                    <a:gd name="T11" fmla="*/ 3253 h 120"/>
                    <a:gd name="T12" fmla="+- 0 3696 3617"/>
                    <a:gd name="T13" fmla="*/ T12 w 154"/>
                    <a:gd name="T14" fmla="+- 0 3258 3237"/>
                    <a:gd name="T15" fmla="*/ 3258 h 120"/>
                    <a:gd name="T16" fmla="+- 0 3723 3617"/>
                    <a:gd name="T17" fmla="*/ T16 w 154"/>
                    <a:gd name="T18" fmla="+- 0 3357 3237"/>
                    <a:gd name="T19" fmla="*/ 3357 h 120"/>
                    <a:gd name="T20" fmla="+- 0 3738 3617"/>
                    <a:gd name="T21" fmla="*/ T20 w 154"/>
                    <a:gd name="T22" fmla="+- 0 3357 3237"/>
                    <a:gd name="T23" fmla="*/ 3357 h 120"/>
                    <a:gd name="T24" fmla="+- 0 3744 3617"/>
                    <a:gd name="T25" fmla="*/ T24 w 154"/>
                    <a:gd name="T26" fmla="+- 0 3337 3237"/>
                    <a:gd name="T27" fmla="*/ 3337 h 120"/>
                    <a:gd name="T28" fmla="+- 0 3730 3617"/>
                    <a:gd name="T29" fmla="*/ T28 w 154"/>
                    <a:gd name="T30" fmla="+- 0 3337 3237"/>
                    <a:gd name="T31" fmla="*/ 3337 h 120"/>
                    <a:gd name="T32" fmla="+- 0 3726 3617"/>
                    <a:gd name="T33" fmla="*/ T32 w 154"/>
                    <a:gd name="T34" fmla="+- 0 3318 3237"/>
                    <a:gd name="T35" fmla="*/ 3318 h 120"/>
                    <a:gd name="T36" fmla="+- 0 3721 3617"/>
                    <a:gd name="T37" fmla="*/ T36 w 154"/>
                    <a:gd name="T38" fmla="+- 0 3298 3237"/>
                    <a:gd name="T39" fmla="*/ 3298 h 120"/>
                    <a:gd name="T40" fmla="+- 0 3708 3617"/>
                    <a:gd name="T41" fmla="*/ T40 w 154"/>
                    <a:gd name="T42" fmla="+- 0 3252 3237"/>
                    <a:gd name="T43" fmla="*/ 3252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54" h="120">
                      <a:moveTo>
                        <a:pt x="91" y="15"/>
                      </a:moveTo>
                      <a:lnTo>
                        <a:pt x="77" y="15"/>
                      </a:lnTo>
                      <a:lnTo>
                        <a:pt x="77" y="16"/>
                      </a:lnTo>
                      <a:lnTo>
                        <a:pt x="79" y="21"/>
                      </a:lnTo>
                      <a:lnTo>
                        <a:pt x="106" y="120"/>
                      </a:lnTo>
                      <a:lnTo>
                        <a:pt x="121" y="120"/>
                      </a:lnTo>
                      <a:lnTo>
                        <a:pt x="127" y="100"/>
                      </a:lnTo>
                      <a:lnTo>
                        <a:pt x="113" y="100"/>
                      </a:lnTo>
                      <a:lnTo>
                        <a:pt x="109" y="81"/>
                      </a:lnTo>
                      <a:lnTo>
                        <a:pt x="104" y="61"/>
                      </a:lnTo>
                      <a:lnTo>
                        <a:pt x="91" y="1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1" name="Freeform 516"/>
                <p:cNvSpPr>
                  <a:spLocks/>
                </p:cNvSpPr>
                <p:nvPr/>
              </p:nvSpPr>
              <p:spPr bwMode="auto">
                <a:xfrm>
                  <a:off x="3617" y="3237"/>
                  <a:ext cx="154" cy="120"/>
                </a:xfrm>
                <a:custGeom>
                  <a:avLst/>
                  <a:gdLst>
                    <a:gd name="T0" fmla="+- 0 3704 3617"/>
                    <a:gd name="T1" fmla="*/ T0 w 154"/>
                    <a:gd name="T2" fmla="+- 0 3237 3237"/>
                    <a:gd name="T3" fmla="*/ 3237 h 120"/>
                    <a:gd name="T4" fmla="+- 0 3685 3617"/>
                    <a:gd name="T5" fmla="*/ T4 w 154"/>
                    <a:gd name="T6" fmla="+- 0 3237 3237"/>
                    <a:gd name="T7" fmla="*/ 3237 h 120"/>
                    <a:gd name="T8" fmla="+- 0 3661 3617"/>
                    <a:gd name="T9" fmla="*/ T8 w 154"/>
                    <a:gd name="T10" fmla="+- 0 3320 3237"/>
                    <a:gd name="T11" fmla="*/ 3320 h 120"/>
                    <a:gd name="T12" fmla="+- 0 3657 3617"/>
                    <a:gd name="T13" fmla="*/ T12 w 154"/>
                    <a:gd name="T14" fmla="+- 0 3340 3237"/>
                    <a:gd name="T15" fmla="*/ 3340 h 120"/>
                    <a:gd name="T16" fmla="+- 0 3670 3617"/>
                    <a:gd name="T17" fmla="*/ T16 w 154"/>
                    <a:gd name="T18" fmla="+- 0 3340 3237"/>
                    <a:gd name="T19" fmla="*/ 3340 h 120"/>
                    <a:gd name="T20" fmla="+- 0 3691 3617"/>
                    <a:gd name="T21" fmla="*/ T20 w 154"/>
                    <a:gd name="T22" fmla="+- 0 3262 3237"/>
                    <a:gd name="T23" fmla="*/ 3262 h 120"/>
                    <a:gd name="T24" fmla="+- 0 3693 3617"/>
                    <a:gd name="T25" fmla="*/ T24 w 154"/>
                    <a:gd name="T26" fmla="+- 0 3257 3237"/>
                    <a:gd name="T27" fmla="*/ 3257 h 120"/>
                    <a:gd name="T28" fmla="+- 0 3694 3617"/>
                    <a:gd name="T29" fmla="*/ T28 w 154"/>
                    <a:gd name="T30" fmla="+- 0 3252 3237"/>
                    <a:gd name="T31" fmla="*/ 3252 h 120"/>
                    <a:gd name="T32" fmla="+- 0 3708 3617"/>
                    <a:gd name="T33" fmla="*/ T32 w 154"/>
                    <a:gd name="T34" fmla="+- 0 3252 3237"/>
                    <a:gd name="T35" fmla="*/ 3252 h 120"/>
                    <a:gd name="T36" fmla="+- 0 3704 3617"/>
                    <a:gd name="T37" fmla="*/ T36 w 154"/>
                    <a:gd name="T38" fmla="+- 0 3237 3237"/>
                    <a:gd name="T39" fmla="*/ 323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54" h="120">
                      <a:moveTo>
                        <a:pt x="87" y="0"/>
                      </a:moveTo>
                      <a:lnTo>
                        <a:pt x="68" y="0"/>
                      </a:lnTo>
                      <a:lnTo>
                        <a:pt x="44" y="83"/>
                      </a:lnTo>
                      <a:lnTo>
                        <a:pt x="40" y="103"/>
                      </a:lnTo>
                      <a:lnTo>
                        <a:pt x="53" y="103"/>
                      </a:lnTo>
                      <a:lnTo>
                        <a:pt x="74" y="25"/>
                      </a:lnTo>
                      <a:lnTo>
                        <a:pt x="76" y="20"/>
                      </a:lnTo>
                      <a:lnTo>
                        <a:pt x="77" y="15"/>
                      </a:lnTo>
                      <a:lnTo>
                        <a:pt x="91" y="15"/>
                      </a:lnTo>
                      <a:lnTo>
                        <a:pt x="87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2" name="Freeform 517"/>
                <p:cNvSpPr>
                  <a:spLocks/>
                </p:cNvSpPr>
                <p:nvPr/>
              </p:nvSpPr>
              <p:spPr bwMode="auto">
                <a:xfrm>
                  <a:off x="3617" y="3237"/>
                  <a:ext cx="154" cy="120"/>
                </a:xfrm>
                <a:custGeom>
                  <a:avLst/>
                  <a:gdLst>
                    <a:gd name="T0" fmla="+- 0 3771 3617"/>
                    <a:gd name="T1" fmla="*/ T0 w 154"/>
                    <a:gd name="T2" fmla="+- 0 3237 3237"/>
                    <a:gd name="T3" fmla="*/ 3237 h 120"/>
                    <a:gd name="T4" fmla="+- 0 3755 3617"/>
                    <a:gd name="T5" fmla="*/ T4 w 154"/>
                    <a:gd name="T6" fmla="+- 0 3237 3237"/>
                    <a:gd name="T7" fmla="*/ 3237 h 120"/>
                    <a:gd name="T8" fmla="+- 0 3736 3617"/>
                    <a:gd name="T9" fmla="*/ T8 w 154"/>
                    <a:gd name="T10" fmla="+- 0 3314 3237"/>
                    <a:gd name="T11" fmla="*/ 3314 h 120"/>
                    <a:gd name="T12" fmla="+- 0 3734 3617"/>
                    <a:gd name="T13" fmla="*/ T12 w 154"/>
                    <a:gd name="T14" fmla="+- 0 3324 3237"/>
                    <a:gd name="T15" fmla="*/ 3324 h 120"/>
                    <a:gd name="T16" fmla="+- 0 3732 3617"/>
                    <a:gd name="T17" fmla="*/ T16 w 154"/>
                    <a:gd name="T18" fmla="+- 0 3333 3237"/>
                    <a:gd name="T19" fmla="*/ 3333 h 120"/>
                    <a:gd name="T20" fmla="+- 0 3730 3617"/>
                    <a:gd name="T21" fmla="*/ T20 w 154"/>
                    <a:gd name="T22" fmla="+- 0 3337 3237"/>
                    <a:gd name="T23" fmla="*/ 3337 h 120"/>
                    <a:gd name="T24" fmla="+- 0 3744 3617"/>
                    <a:gd name="T25" fmla="*/ T24 w 154"/>
                    <a:gd name="T26" fmla="+- 0 3337 3237"/>
                    <a:gd name="T27" fmla="*/ 3337 h 120"/>
                    <a:gd name="T28" fmla="+- 0 3771 3617"/>
                    <a:gd name="T29" fmla="*/ T28 w 154"/>
                    <a:gd name="T30" fmla="+- 0 3237 3237"/>
                    <a:gd name="T31" fmla="*/ 323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154" h="120">
                      <a:moveTo>
                        <a:pt x="154" y="0"/>
                      </a:moveTo>
                      <a:lnTo>
                        <a:pt x="138" y="0"/>
                      </a:lnTo>
                      <a:lnTo>
                        <a:pt x="119" y="77"/>
                      </a:lnTo>
                      <a:lnTo>
                        <a:pt x="117" y="87"/>
                      </a:lnTo>
                      <a:lnTo>
                        <a:pt x="115" y="96"/>
                      </a:lnTo>
                      <a:lnTo>
                        <a:pt x="113" y="100"/>
                      </a:lnTo>
                      <a:lnTo>
                        <a:pt x="127" y="100"/>
                      </a:lnTo>
                      <a:lnTo>
                        <a:pt x="15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47" name="Group 518"/>
              <p:cNvGrpSpPr>
                <a:grpSpLocks/>
              </p:cNvGrpSpPr>
              <p:nvPr/>
            </p:nvGrpSpPr>
            <p:grpSpPr bwMode="auto">
              <a:xfrm>
                <a:off x="7020" y="3236"/>
                <a:ext cx="44" cy="120"/>
                <a:chOff x="7020" y="3236"/>
                <a:chExt cx="44" cy="120"/>
              </a:xfrm>
            </p:grpSpPr>
            <p:sp>
              <p:nvSpPr>
                <p:cNvPr id="1717" name="Freeform 519"/>
                <p:cNvSpPr>
                  <a:spLocks/>
                </p:cNvSpPr>
                <p:nvPr/>
              </p:nvSpPr>
              <p:spPr bwMode="auto">
                <a:xfrm>
                  <a:off x="7020" y="3236"/>
                  <a:ext cx="44" cy="120"/>
                </a:xfrm>
                <a:custGeom>
                  <a:avLst/>
                  <a:gdLst>
                    <a:gd name="T0" fmla="+- 0 7065 7020"/>
                    <a:gd name="T1" fmla="*/ T0 w 44"/>
                    <a:gd name="T2" fmla="+- 0 3263 3236"/>
                    <a:gd name="T3" fmla="*/ 3263 h 120"/>
                    <a:gd name="T4" fmla="+- 0 7050 7020"/>
                    <a:gd name="T5" fmla="*/ T4 w 44"/>
                    <a:gd name="T6" fmla="+- 0 3263 3236"/>
                    <a:gd name="T7" fmla="*/ 3263 h 120"/>
                    <a:gd name="T8" fmla="+- 0 7050 7020"/>
                    <a:gd name="T9" fmla="*/ T8 w 44"/>
                    <a:gd name="T10" fmla="+- 0 3356 3236"/>
                    <a:gd name="T11" fmla="*/ 3356 h 120"/>
                    <a:gd name="T12" fmla="+- 0 7065 7020"/>
                    <a:gd name="T13" fmla="*/ T12 w 44"/>
                    <a:gd name="T14" fmla="+- 0 3356 3236"/>
                    <a:gd name="T15" fmla="*/ 3356 h 120"/>
                    <a:gd name="T16" fmla="+- 0 7065 7020"/>
                    <a:gd name="T17" fmla="*/ T16 w 44"/>
                    <a:gd name="T18" fmla="+- 0 3263 3236"/>
                    <a:gd name="T19" fmla="*/ 3263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44" h="120">
                      <a:moveTo>
                        <a:pt x="45" y="27"/>
                      </a:moveTo>
                      <a:lnTo>
                        <a:pt x="30" y="27"/>
                      </a:lnTo>
                      <a:lnTo>
                        <a:pt x="30" y="120"/>
                      </a:lnTo>
                      <a:lnTo>
                        <a:pt x="45" y="120"/>
                      </a:lnTo>
                      <a:lnTo>
                        <a:pt x="45" y="27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8" name="Freeform 520"/>
                <p:cNvSpPr>
                  <a:spLocks/>
                </p:cNvSpPr>
                <p:nvPr/>
              </p:nvSpPr>
              <p:spPr bwMode="auto">
                <a:xfrm>
                  <a:off x="7020" y="3236"/>
                  <a:ext cx="44" cy="120"/>
                </a:xfrm>
                <a:custGeom>
                  <a:avLst/>
                  <a:gdLst>
                    <a:gd name="T0" fmla="+- 0 7065 7020"/>
                    <a:gd name="T1" fmla="*/ T0 w 44"/>
                    <a:gd name="T2" fmla="+- 0 3236 3236"/>
                    <a:gd name="T3" fmla="*/ 3236 h 120"/>
                    <a:gd name="T4" fmla="+- 0 7055 7020"/>
                    <a:gd name="T5" fmla="*/ T4 w 44"/>
                    <a:gd name="T6" fmla="+- 0 3236 3236"/>
                    <a:gd name="T7" fmla="*/ 3236 h 120"/>
                    <a:gd name="T8" fmla="+- 0 7053 7020"/>
                    <a:gd name="T9" fmla="*/ T8 w 44"/>
                    <a:gd name="T10" fmla="+- 0 3241 3236"/>
                    <a:gd name="T11" fmla="*/ 3241 h 120"/>
                    <a:gd name="T12" fmla="+- 0 7048 7020"/>
                    <a:gd name="T13" fmla="*/ T12 w 44"/>
                    <a:gd name="T14" fmla="+- 0 3247 3236"/>
                    <a:gd name="T15" fmla="*/ 3247 h 120"/>
                    <a:gd name="T16" fmla="+- 0 7042 7020"/>
                    <a:gd name="T17" fmla="*/ T16 w 44"/>
                    <a:gd name="T18" fmla="+- 0 3252 3236"/>
                    <a:gd name="T19" fmla="*/ 3252 h 120"/>
                    <a:gd name="T20" fmla="+- 0 7036 7020"/>
                    <a:gd name="T21" fmla="*/ T20 w 44"/>
                    <a:gd name="T22" fmla="+- 0 3258 3236"/>
                    <a:gd name="T23" fmla="*/ 3258 h 120"/>
                    <a:gd name="T24" fmla="+- 0 7029 7020"/>
                    <a:gd name="T25" fmla="*/ T24 w 44"/>
                    <a:gd name="T26" fmla="+- 0 3262 3236"/>
                    <a:gd name="T27" fmla="*/ 3262 h 120"/>
                    <a:gd name="T28" fmla="+- 0 7020 7020"/>
                    <a:gd name="T29" fmla="*/ T28 w 44"/>
                    <a:gd name="T30" fmla="+- 0 3266 3236"/>
                    <a:gd name="T31" fmla="*/ 3266 h 120"/>
                    <a:gd name="T32" fmla="+- 0 7020 7020"/>
                    <a:gd name="T33" fmla="*/ T32 w 44"/>
                    <a:gd name="T34" fmla="+- 0 3280 3236"/>
                    <a:gd name="T35" fmla="*/ 3280 h 120"/>
                    <a:gd name="T36" fmla="+- 0 7050 7020"/>
                    <a:gd name="T37" fmla="*/ T36 w 44"/>
                    <a:gd name="T38" fmla="+- 0 3263 3236"/>
                    <a:gd name="T39" fmla="*/ 3263 h 120"/>
                    <a:gd name="T40" fmla="+- 0 7065 7020"/>
                    <a:gd name="T41" fmla="*/ T40 w 44"/>
                    <a:gd name="T42" fmla="+- 0 3263 3236"/>
                    <a:gd name="T43" fmla="*/ 3263 h 120"/>
                    <a:gd name="T44" fmla="+- 0 7065 7020"/>
                    <a:gd name="T45" fmla="*/ T44 w 44"/>
                    <a:gd name="T46" fmla="+- 0 3236 3236"/>
                    <a:gd name="T47" fmla="*/ 3236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44" h="120">
                      <a:moveTo>
                        <a:pt x="45" y="0"/>
                      </a:moveTo>
                      <a:lnTo>
                        <a:pt x="35" y="0"/>
                      </a:lnTo>
                      <a:lnTo>
                        <a:pt x="33" y="5"/>
                      </a:lnTo>
                      <a:lnTo>
                        <a:pt x="28" y="11"/>
                      </a:lnTo>
                      <a:lnTo>
                        <a:pt x="22" y="16"/>
                      </a:lnTo>
                      <a:lnTo>
                        <a:pt x="16" y="22"/>
                      </a:lnTo>
                      <a:lnTo>
                        <a:pt x="9" y="26"/>
                      </a:lnTo>
                      <a:lnTo>
                        <a:pt x="0" y="30"/>
                      </a:lnTo>
                      <a:lnTo>
                        <a:pt x="0" y="44"/>
                      </a:lnTo>
                      <a:lnTo>
                        <a:pt x="30" y="27"/>
                      </a:lnTo>
                      <a:lnTo>
                        <a:pt x="45" y="27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48" name="Group 521"/>
              <p:cNvGrpSpPr>
                <a:grpSpLocks/>
              </p:cNvGrpSpPr>
              <p:nvPr/>
            </p:nvGrpSpPr>
            <p:grpSpPr bwMode="auto">
              <a:xfrm>
                <a:off x="7100" y="3236"/>
                <a:ext cx="79" cy="120"/>
                <a:chOff x="7100" y="3236"/>
                <a:chExt cx="79" cy="120"/>
              </a:xfrm>
            </p:grpSpPr>
            <p:sp>
              <p:nvSpPr>
                <p:cNvPr id="1715" name="Freeform 522"/>
                <p:cNvSpPr>
                  <a:spLocks/>
                </p:cNvSpPr>
                <p:nvPr/>
              </p:nvSpPr>
              <p:spPr bwMode="auto">
                <a:xfrm>
                  <a:off x="7100" y="3236"/>
                  <a:ext cx="79" cy="120"/>
                </a:xfrm>
                <a:custGeom>
                  <a:avLst/>
                  <a:gdLst>
                    <a:gd name="T0" fmla="+- 0 7172 7100"/>
                    <a:gd name="T1" fmla="*/ T0 w 79"/>
                    <a:gd name="T2" fmla="+- 0 3248 3236"/>
                    <a:gd name="T3" fmla="*/ 3248 h 120"/>
                    <a:gd name="T4" fmla="+- 0 7148 7100"/>
                    <a:gd name="T5" fmla="*/ T4 w 79"/>
                    <a:gd name="T6" fmla="+- 0 3248 3236"/>
                    <a:gd name="T7" fmla="*/ 3248 h 120"/>
                    <a:gd name="T8" fmla="+- 0 7154 7100"/>
                    <a:gd name="T9" fmla="*/ T8 w 79"/>
                    <a:gd name="T10" fmla="+- 0 3250 3236"/>
                    <a:gd name="T11" fmla="*/ 3250 h 120"/>
                    <a:gd name="T12" fmla="+- 0 7158 7100"/>
                    <a:gd name="T13" fmla="*/ T12 w 79"/>
                    <a:gd name="T14" fmla="+- 0 3254 3236"/>
                    <a:gd name="T15" fmla="*/ 3254 h 120"/>
                    <a:gd name="T16" fmla="+- 0 7162 7100"/>
                    <a:gd name="T17" fmla="*/ T16 w 79"/>
                    <a:gd name="T18" fmla="+- 0 3258 3236"/>
                    <a:gd name="T19" fmla="*/ 3258 h 120"/>
                    <a:gd name="T20" fmla="+- 0 7164 7100"/>
                    <a:gd name="T21" fmla="*/ T20 w 79"/>
                    <a:gd name="T22" fmla="+- 0 3263 3236"/>
                    <a:gd name="T23" fmla="*/ 3263 h 120"/>
                    <a:gd name="T24" fmla="+- 0 7164 7100"/>
                    <a:gd name="T25" fmla="*/ T24 w 79"/>
                    <a:gd name="T26" fmla="+- 0 3275 3236"/>
                    <a:gd name="T27" fmla="*/ 3275 h 120"/>
                    <a:gd name="T28" fmla="+- 0 7162 7100"/>
                    <a:gd name="T29" fmla="*/ T28 w 79"/>
                    <a:gd name="T30" fmla="+- 0 3280 3236"/>
                    <a:gd name="T31" fmla="*/ 3280 h 120"/>
                    <a:gd name="T32" fmla="+- 0 7153 7100"/>
                    <a:gd name="T33" fmla="*/ T32 w 79"/>
                    <a:gd name="T34" fmla="+- 0 3293 3236"/>
                    <a:gd name="T35" fmla="*/ 3293 h 120"/>
                    <a:gd name="T36" fmla="+- 0 7144 7100"/>
                    <a:gd name="T37" fmla="*/ T36 w 79"/>
                    <a:gd name="T38" fmla="+- 0 3301 3236"/>
                    <a:gd name="T39" fmla="*/ 3301 h 120"/>
                    <a:gd name="T40" fmla="+- 0 7123 7100"/>
                    <a:gd name="T41" fmla="*/ T40 w 79"/>
                    <a:gd name="T42" fmla="+- 0 3319 3236"/>
                    <a:gd name="T43" fmla="*/ 3319 h 120"/>
                    <a:gd name="T44" fmla="+- 0 7116 7100"/>
                    <a:gd name="T45" fmla="*/ T44 w 79"/>
                    <a:gd name="T46" fmla="+- 0 3325 3236"/>
                    <a:gd name="T47" fmla="*/ 3325 h 120"/>
                    <a:gd name="T48" fmla="+- 0 7107 7100"/>
                    <a:gd name="T49" fmla="*/ T48 w 79"/>
                    <a:gd name="T50" fmla="+- 0 3335 3236"/>
                    <a:gd name="T51" fmla="*/ 3335 h 120"/>
                    <a:gd name="T52" fmla="+- 0 7104 7100"/>
                    <a:gd name="T53" fmla="*/ T52 w 79"/>
                    <a:gd name="T54" fmla="+- 0 3341 3236"/>
                    <a:gd name="T55" fmla="*/ 3341 h 120"/>
                    <a:gd name="T56" fmla="+- 0 7102 7100"/>
                    <a:gd name="T57" fmla="*/ T56 w 79"/>
                    <a:gd name="T58" fmla="+- 0 3346 3236"/>
                    <a:gd name="T59" fmla="*/ 3346 h 120"/>
                    <a:gd name="T60" fmla="+- 0 7101 7100"/>
                    <a:gd name="T61" fmla="*/ T60 w 79"/>
                    <a:gd name="T62" fmla="+- 0 3349 3236"/>
                    <a:gd name="T63" fmla="*/ 3349 h 120"/>
                    <a:gd name="T64" fmla="+- 0 7100 7100"/>
                    <a:gd name="T65" fmla="*/ T64 w 79"/>
                    <a:gd name="T66" fmla="+- 0 3353 3236"/>
                    <a:gd name="T67" fmla="*/ 3353 h 120"/>
                    <a:gd name="T68" fmla="+- 0 7100 7100"/>
                    <a:gd name="T69" fmla="*/ T68 w 79"/>
                    <a:gd name="T70" fmla="+- 0 3356 3236"/>
                    <a:gd name="T71" fmla="*/ 3356 h 120"/>
                    <a:gd name="T72" fmla="+- 0 7180 7100"/>
                    <a:gd name="T73" fmla="*/ T72 w 79"/>
                    <a:gd name="T74" fmla="+- 0 3356 3236"/>
                    <a:gd name="T75" fmla="*/ 3356 h 120"/>
                    <a:gd name="T76" fmla="+- 0 7180 7100"/>
                    <a:gd name="T77" fmla="*/ T76 w 79"/>
                    <a:gd name="T78" fmla="+- 0 3342 3236"/>
                    <a:gd name="T79" fmla="*/ 3342 h 120"/>
                    <a:gd name="T80" fmla="+- 0 7121 7100"/>
                    <a:gd name="T81" fmla="*/ T80 w 79"/>
                    <a:gd name="T82" fmla="+- 0 3342 3236"/>
                    <a:gd name="T83" fmla="*/ 3342 h 120"/>
                    <a:gd name="T84" fmla="+- 0 7122 7100"/>
                    <a:gd name="T85" fmla="*/ T84 w 79"/>
                    <a:gd name="T86" fmla="+- 0 3340 3236"/>
                    <a:gd name="T87" fmla="*/ 3340 h 120"/>
                    <a:gd name="T88" fmla="+- 0 7125 7100"/>
                    <a:gd name="T89" fmla="*/ T88 w 79"/>
                    <a:gd name="T90" fmla="+- 0 3337 3236"/>
                    <a:gd name="T91" fmla="*/ 3337 h 120"/>
                    <a:gd name="T92" fmla="+- 0 7130 7100"/>
                    <a:gd name="T93" fmla="*/ T92 w 79"/>
                    <a:gd name="T94" fmla="+- 0 3332 3236"/>
                    <a:gd name="T95" fmla="*/ 3332 h 120"/>
                    <a:gd name="T96" fmla="+- 0 7135 7100"/>
                    <a:gd name="T97" fmla="*/ T96 w 79"/>
                    <a:gd name="T98" fmla="+- 0 3327 3236"/>
                    <a:gd name="T99" fmla="*/ 3327 h 120"/>
                    <a:gd name="T100" fmla="+- 0 7155 7100"/>
                    <a:gd name="T101" fmla="*/ T100 w 79"/>
                    <a:gd name="T102" fmla="+- 0 3310 3236"/>
                    <a:gd name="T103" fmla="*/ 3310 h 120"/>
                    <a:gd name="T104" fmla="+- 0 7162 7100"/>
                    <a:gd name="T105" fmla="*/ T104 w 79"/>
                    <a:gd name="T106" fmla="+- 0 3303 3236"/>
                    <a:gd name="T107" fmla="*/ 3303 h 120"/>
                    <a:gd name="T108" fmla="+- 0 7171 7100"/>
                    <a:gd name="T109" fmla="*/ T108 w 79"/>
                    <a:gd name="T110" fmla="+- 0 3293 3236"/>
                    <a:gd name="T111" fmla="*/ 3293 h 120"/>
                    <a:gd name="T112" fmla="+- 0 7175 7100"/>
                    <a:gd name="T113" fmla="*/ T112 w 79"/>
                    <a:gd name="T114" fmla="+- 0 3288 3236"/>
                    <a:gd name="T115" fmla="*/ 3288 h 120"/>
                    <a:gd name="T116" fmla="+- 0 7176 7100"/>
                    <a:gd name="T117" fmla="*/ T116 w 79"/>
                    <a:gd name="T118" fmla="+- 0 3283 3236"/>
                    <a:gd name="T119" fmla="*/ 3283 h 120"/>
                    <a:gd name="T120" fmla="+- 0 7178 7100"/>
                    <a:gd name="T121" fmla="*/ T120 w 79"/>
                    <a:gd name="T122" fmla="+- 0 3279 3236"/>
                    <a:gd name="T123" fmla="*/ 3279 h 120"/>
                    <a:gd name="T124" fmla="+- 0 7179 7100"/>
                    <a:gd name="T125" fmla="*/ T124 w 79"/>
                    <a:gd name="T126" fmla="+- 0 3275 3236"/>
                    <a:gd name="T127" fmla="*/ 3275 h 120"/>
                    <a:gd name="T128" fmla="+- 0 7179 7100"/>
                    <a:gd name="T129" fmla="*/ T128 w 79"/>
                    <a:gd name="T130" fmla="+- 0 3259 3236"/>
                    <a:gd name="T131" fmla="*/ 3259 h 120"/>
                    <a:gd name="T132" fmla="+- 0 7176 7100"/>
                    <a:gd name="T133" fmla="*/ T132 w 79"/>
                    <a:gd name="T134" fmla="+- 0 3252 3236"/>
                    <a:gd name="T135" fmla="*/ 3252 h 120"/>
                    <a:gd name="T136" fmla="+- 0 7172 7100"/>
                    <a:gd name="T137" fmla="*/ T136 w 79"/>
                    <a:gd name="T138" fmla="+- 0 3248 3236"/>
                    <a:gd name="T139" fmla="*/ 3248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</a:cxnLst>
                  <a:rect l="0" t="0" r="r" b="b"/>
                  <a:pathLst>
                    <a:path w="79" h="120">
                      <a:moveTo>
                        <a:pt x="72" y="12"/>
                      </a:moveTo>
                      <a:lnTo>
                        <a:pt x="48" y="12"/>
                      </a:lnTo>
                      <a:lnTo>
                        <a:pt x="54" y="14"/>
                      </a:lnTo>
                      <a:lnTo>
                        <a:pt x="58" y="18"/>
                      </a:lnTo>
                      <a:lnTo>
                        <a:pt x="62" y="22"/>
                      </a:lnTo>
                      <a:lnTo>
                        <a:pt x="64" y="27"/>
                      </a:lnTo>
                      <a:lnTo>
                        <a:pt x="64" y="39"/>
                      </a:lnTo>
                      <a:lnTo>
                        <a:pt x="62" y="44"/>
                      </a:lnTo>
                      <a:lnTo>
                        <a:pt x="53" y="57"/>
                      </a:lnTo>
                      <a:lnTo>
                        <a:pt x="44" y="65"/>
                      </a:lnTo>
                      <a:lnTo>
                        <a:pt x="23" y="83"/>
                      </a:lnTo>
                      <a:lnTo>
                        <a:pt x="16" y="89"/>
                      </a:lnTo>
                      <a:lnTo>
                        <a:pt x="7" y="99"/>
                      </a:lnTo>
                      <a:lnTo>
                        <a:pt x="4" y="105"/>
                      </a:lnTo>
                      <a:lnTo>
                        <a:pt x="2" y="110"/>
                      </a:lnTo>
                      <a:lnTo>
                        <a:pt x="1" y="113"/>
                      </a:lnTo>
                      <a:lnTo>
                        <a:pt x="0" y="117"/>
                      </a:lnTo>
                      <a:lnTo>
                        <a:pt x="0" y="120"/>
                      </a:lnTo>
                      <a:lnTo>
                        <a:pt x="80" y="120"/>
                      </a:lnTo>
                      <a:lnTo>
                        <a:pt x="80" y="106"/>
                      </a:lnTo>
                      <a:lnTo>
                        <a:pt x="21" y="106"/>
                      </a:lnTo>
                      <a:lnTo>
                        <a:pt x="22" y="104"/>
                      </a:lnTo>
                      <a:lnTo>
                        <a:pt x="25" y="101"/>
                      </a:lnTo>
                      <a:lnTo>
                        <a:pt x="30" y="96"/>
                      </a:lnTo>
                      <a:lnTo>
                        <a:pt x="35" y="91"/>
                      </a:lnTo>
                      <a:lnTo>
                        <a:pt x="55" y="74"/>
                      </a:lnTo>
                      <a:lnTo>
                        <a:pt x="62" y="67"/>
                      </a:lnTo>
                      <a:lnTo>
                        <a:pt x="71" y="57"/>
                      </a:lnTo>
                      <a:lnTo>
                        <a:pt x="75" y="52"/>
                      </a:lnTo>
                      <a:lnTo>
                        <a:pt x="76" y="47"/>
                      </a:lnTo>
                      <a:lnTo>
                        <a:pt x="78" y="43"/>
                      </a:lnTo>
                      <a:lnTo>
                        <a:pt x="79" y="39"/>
                      </a:lnTo>
                      <a:lnTo>
                        <a:pt x="79" y="23"/>
                      </a:lnTo>
                      <a:lnTo>
                        <a:pt x="76" y="16"/>
                      </a:lnTo>
                      <a:lnTo>
                        <a:pt x="72" y="1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6" name="Freeform 523"/>
                <p:cNvSpPr>
                  <a:spLocks/>
                </p:cNvSpPr>
                <p:nvPr/>
              </p:nvSpPr>
              <p:spPr bwMode="auto">
                <a:xfrm>
                  <a:off x="7100" y="3236"/>
                  <a:ext cx="79" cy="120"/>
                </a:xfrm>
                <a:custGeom>
                  <a:avLst/>
                  <a:gdLst>
                    <a:gd name="T0" fmla="+- 0 7154 7100"/>
                    <a:gd name="T1" fmla="*/ T0 w 79"/>
                    <a:gd name="T2" fmla="+- 0 3236 3236"/>
                    <a:gd name="T3" fmla="*/ 3236 h 120"/>
                    <a:gd name="T4" fmla="+- 0 7131 7100"/>
                    <a:gd name="T5" fmla="*/ T4 w 79"/>
                    <a:gd name="T6" fmla="+- 0 3236 3236"/>
                    <a:gd name="T7" fmla="*/ 3236 h 120"/>
                    <a:gd name="T8" fmla="+- 0 7122 7100"/>
                    <a:gd name="T9" fmla="*/ T8 w 79"/>
                    <a:gd name="T10" fmla="+- 0 3239 3236"/>
                    <a:gd name="T11" fmla="*/ 3239 h 120"/>
                    <a:gd name="T12" fmla="+- 0 7108 7100"/>
                    <a:gd name="T13" fmla="*/ T12 w 79"/>
                    <a:gd name="T14" fmla="+- 0 3251 3236"/>
                    <a:gd name="T15" fmla="*/ 3251 h 120"/>
                    <a:gd name="T16" fmla="+- 0 7104 7100"/>
                    <a:gd name="T17" fmla="*/ T16 w 79"/>
                    <a:gd name="T18" fmla="+- 0 3259 3236"/>
                    <a:gd name="T19" fmla="*/ 3259 h 120"/>
                    <a:gd name="T20" fmla="+- 0 7103 7100"/>
                    <a:gd name="T21" fmla="*/ T20 w 79"/>
                    <a:gd name="T22" fmla="+- 0 3271 3236"/>
                    <a:gd name="T23" fmla="*/ 3271 h 120"/>
                    <a:gd name="T24" fmla="+- 0 7118 7100"/>
                    <a:gd name="T25" fmla="*/ T24 w 79"/>
                    <a:gd name="T26" fmla="+- 0 3272 3236"/>
                    <a:gd name="T27" fmla="*/ 3272 h 120"/>
                    <a:gd name="T28" fmla="+- 0 7118 7100"/>
                    <a:gd name="T29" fmla="*/ T28 w 79"/>
                    <a:gd name="T30" fmla="+- 0 3265 3236"/>
                    <a:gd name="T31" fmla="*/ 3265 h 120"/>
                    <a:gd name="T32" fmla="+- 0 7120 7100"/>
                    <a:gd name="T33" fmla="*/ T32 w 79"/>
                    <a:gd name="T34" fmla="+- 0 3259 3236"/>
                    <a:gd name="T35" fmla="*/ 3259 h 120"/>
                    <a:gd name="T36" fmla="+- 0 7125 7100"/>
                    <a:gd name="T37" fmla="*/ T36 w 79"/>
                    <a:gd name="T38" fmla="+- 0 3255 3236"/>
                    <a:gd name="T39" fmla="*/ 3255 h 120"/>
                    <a:gd name="T40" fmla="+- 0 7129 7100"/>
                    <a:gd name="T41" fmla="*/ T40 w 79"/>
                    <a:gd name="T42" fmla="+- 0 3250 3236"/>
                    <a:gd name="T43" fmla="*/ 3250 h 120"/>
                    <a:gd name="T44" fmla="+- 0 7135 7100"/>
                    <a:gd name="T45" fmla="*/ T44 w 79"/>
                    <a:gd name="T46" fmla="+- 0 3248 3236"/>
                    <a:gd name="T47" fmla="*/ 3248 h 120"/>
                    <a:gd name="T48" fmla="+- 0 7172 7100"/>
                    <a:gd name="T49" fmla="*/ T48 w 79"/>
                    <a:gd name="T50" fmla="+- 0 3248 3236"/>
                    <a:gd name="T51" fmla="*/ 3248 h 120"/>
                    <a:gd name="T52" fmla="+- 0 7163 7100"/>
                    <a:gd name="T53" fmla="*/ T52 w 79"/>
                    <a:gd name="T54" fmla="+- 0 3239 3236"/>
                    <a:gd name="T55" fmla="*/ 3239 h 120"/>
                    <a:gd name="T56" fmla="+- 0 7154 7100"/>
                    <a:gd name="T57" fmla="*/ T56 w 79"/>
                    <a:gd name="T58" fmla="+- 0 3236 3236"/>
                    <a:gd name="T59" fmla="*/ 3236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79" h="120">
                      <a:moveTo>
                        <a:pt x="54" y="0"/>
                      </a:moveTo>
                      <a:lnTo>
                        <a:pt x="31" y="0"/>
                      </a:lnTo>
                      <a:lnTo>
                        <a:pt x="22" y="3"/>
                      </a:lnTo>
                      <a:lnTo>
                        <a:pt x="8" y="15"/>
                      </a:lnTo>
                      <a:lnTo>
                        <a:pt x="4" y="23"/>
                      </a:lnTo>
                      <a:lnTo>
                        <a:pt x="3" y="35"/>
                      </a:lnTo>
                      <a:lnTo>
                        <a:pt x="18" y="36"/>
                      </a:lnTo>
                      <a:lnTo>
                        <a:pt x="18" y="29"/>
                      </a:lnTo>
                      <a:lnTo>
                        <a:pt x="20" y="23"/>
                      </a:lnTo>
                      <a:lnTo>
                        <a:pt x="25" y="19"/>
                      </a:lnTo>
                      <a:lnTo>
                        <a:pt x="29" y="14"/>
                      </a:lnTo>
                      <a:lnTo>
                        <a:pt x="35" y="12"/>
                      </a:lnTo>
                      <a:lnTo>
                        <a:pt x="72" y="12"/>
                      </a:lnTo>
                      <a:lnTo>
                        <a:pt x="63" y="3"/>
                      </a:lnTo>
                      <a:lnTo>
                        <a:pt x="5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49" name="Group 524"/>
              <p:cNvGrpSpPr>
                <a:grpSpLocks/>
              </p:cNvGrpSpPr>
              <p:nvPr/>
            </p:nvGrpSpPr>
            <p:grpSpPr bwMode="auto">
              <a:xfrm>
                <a:off x="7195" y="3236"/>
                <a:ext cx="79" cy="122"/>
                <a:chOff x="7195" y="3236"/>
                <a:chExt cx="79" cy="122"/>
              </a:xfrm>
            </p:grpSpPr>
            <p:sp>
              <p:nvSpPr>
                <p:cNvPr id="1711" name="Freeform 525"/>
                <p:cNvSpPr>
                  <a:spLocks/>
                </p:cNvSpPr>
                <p:nvPr/>
              </p:nvSpPr>
              <p:spPr bwMode="auto">
                <a:xfrm>
                  <a:off x="7195" y="3236"/>
                  <a:ext cx="79" cy="122"/>
                </a:xfrm>
                <a:custGeom>
                  <a:avLst/>
                  <a:gdLst>
                    <a:gd name="T0" fmla="+- 0 7247 7195"/>
                    <a:gd name="T1" fmla="*/ T0 w 79"/>
                    <a:gd name="T2" fmla="+- 0 3236 3236"/>
                    <a:gd name="T3" fmla="*/ 3236 h 122"/>
                    <a:gd name="T4" fmla="+- 0 7196 7195"/>
                    <a:gd name="T5" fmla="*/ T4 w 79"/>
                    <a:gd name="T6" fmla="+- 0 3281 3236"/>
                    <a:gd name="T7" fmla="*/ 3281 h 122"/>
                    <a:gd name="T8" fmla="+- 0 7195 7195"/>
                    <a:gd name="T9" fmla="*/ T8 w 79"/>
                    <a:gd name="T10" fmla="+- 0 3308 3236"/>
                    <a:gd name="T11" fmla="*/ 3308 h 122"/>
                    <a:gd name="T12" fmla="+- 0 7198 7195"/>
                    <a:gd name="T13" fmla="*/ T12 w 79"/>
                    <a:gd name="T14" fmla="+- 0 3330 3236"/>
                    <a:gd name="T15" fmla="*/ 3330 h 122"/>
                    <a:gd name="T16" fmla="+- 0 7206 7195"/>
                    <a:gd name="T17" fmla="*/ T16 w 79"/>
                    <a:gd name="T18" fmla="+- 0 3345 3236"/>
                    <a:gd name="T19" fmla="*/ 3345 h 122"/>
                    <a:gd name="T20" fmla="+- 0 7214 7195"/>
                    <a:gd name="T21" fmla="*/ T20 w 79"/>
                    <a:gd name="T22" fmla="+- 0 3354 3236"/>
                    <a:gd name="T23" fmla="*/ 3354 h 122"/>
                    <a:gd name="T24" fmla="+- 0 7224 7195"/>
                    <a:gd name="T25" fmla="*/ T24 w 79"/>
                    <a:gd name="T26" fmla="+- 0 3358 3236"/>
                    <a:gd name="T27" fmla="*/ 3358 h 122"/>
                    <a:gd name="T28" fmla="+- 0 7244 7195"/>
                    <a:gd name="T29" fmla="*/ T28 w 79"/>
                    <a:gd name="T30" fmla="+- 0 3358 3236"/>
                    <a:gd name="T31" fmla="*/ 3358 h 122"/>
                    <a:gd name="T32" fmla="+- 0 7250 7195"/>
                    <a:gd name="T33" fmla="*/ T32 w 79"/>
                    <a:gd name="T34" fmla="+- 0 3357 3236"/>
                    <a:gd name="T35" fmla="*/ 3357 h 122"/>
                    <a:gd name="T36" fmla="+- 0 7261 7195"/>
                    <a:gd name="T37" fmla="*/ T36 w 79"/>
                    <a:gd name="T38" fmla="+- 0 3350 3236"/>
                    <a:gd name="T39" fmla="*/ 3350 h 122"/>
                    <a:gd name="T40" fmla="+- 0 7264 7195"/>
                    <a:gd name="T41" fmla="*/ T40 w 79"/>
                    <a:gd name="T42" fmla="+- 0 3346 3236"/>
                    <a:gd name="T43" fmla="*/ 3346 h 122"/>
                    <a:gd name="T44" fmla="+- 0 7232 7195"/>
                    <a:gd name="T45" fmla="*/ T44 w 79"/>
                    <a:gd name="T46" fmla="+- 0 3346 3236"/>
                    <a:gd name="T47" fmla="*/ 3346 h 122"/>
                    <a:gd name="T48" fmla="+- 0 7228 7195"/>
                    <a:gd name="T49" fmla="*/ T48 w 79"/>
                    <a:gd name="T50" fmla="+- 0 3345 3236"/>
                    <a:gd name="T51" fmla="*/ 3345 h 122"/>
                    <a:gd name="T52" fmla="+- 0 7220 7195"/>
                    <a:gd name="T53" fmla="*/ T52 w 79"/>
                    <a:gd name="T54" fmla="+- 0 3340 3236"/>
                    <a:gd name="T55" fmla="*/ 3340 h 122"/>
                    <a:gd name="T56" fmla="+- 0 7217 7195"/>
                    <a:gd name="T57" fmla="*/ T56 w 79"/>
                    <a:gd name="T58" fmla="+- 0 3337 3236"/>
                    <a:gd name="T59" fmla="*/ 3337 h 122"/>
                    <a:gd name="T60" fmla="+- 0 7213 7195"/>
                    <a:gd name="T61" fmla="*/ T60 w 79"/>
                    <a:gd name="T62" fmla="+- 0 3327 3236"/>
                    <a:gd name="T63" fmla="*/ 3327 h 122"/>
                    <a:gd name="T64" fmla="+- 0 7212 7195"/>
                    <a:gd name="T65" fmla="*/ T64 w 79"/>
                    <a:gd name="T66" fmla="+- 0 3323 3236"/>
                    <a:gd name="T67" fmla="*/ 3323 h 122"/>
                    <a:gd name="T68" fmla="+- 0 7212 7195"/>
                    <a:gd name="T69" fmla="*/ T68 w 79"/>
                    <a:gd name="T70" fmla="+- 0 3310 3236"/>
                    <a:gd name="T71" fmla="*/ 3310 h 122"/>
                    <a:gd name="T72" fmla="+- 0 7214 7195"/>
                    <a:gd name="T73" fmla="*/ T72 w 79"/>
                    <a:gd name="T74" fmla="+- 0 3304 3236"/>
                    <a:gd name="T75" fmla="*/ 3304 h 122"/>
                    <a:gd name="T76" fmla="+- 0 7223 7195"/>
                    <a:gd name="T77" fmla="*/ T76 w 79"/>
                    <a:gd name="T78" fmla="+- 0 3295 3236"/>
                    <a:gd name="T79" fmla="*/ 3295 h 122"/>
                    <a:gd name="T80" fmla="+- 0 7209 7195"/>
                    <a:gd name="T81" fmla="*/ T80 w 79"/>
                    <a:gd name="T82" fmla="+- 0 3295 3236"/>
                    <a:gd name="T83" fmla="*/ 3295 h 122"/>
                    <a:gd name="T84" fmla="+- 0 7232 7195"/>
                    <a:gd name="T85" fmla="*/ T84 w 79"/>
                    <a:gd name="T86" fmla="+- 0 3248 3236"/>
                    <a:gd name="T87" fmla="*/ 3248 h 122"/>
                    <a:gd name="T88" fmla="+- 0 7266 7195"/>
                    <a:gd name="T89" fmla="*/ T88 w 79"/>
                    <a:gd name="T90" fmla="+- 0 3248 3236"/>
                    <a:gd name="T91" fmla="*/ 3248 h 122"/>
                    <a:gd name="T92" fmla="+- 0 7255 7195"/>
                    <a:gd name="T93" fmla="*/ T92 w 79"/>
                    <a:gd name="T94" fmla="+- 0 3239 3236"/>
                    <a:gd name="T95" fmla="*/ 3239 h 122"/>
                    <a:gd name="T96" fmla="+- 0 7247 7195"/>
                    <a:gd name="T97" fmla="*/ T96 w 79"/>
                    <a:gd name="T98" fmla="+- 0 3236 3236"/>
                    <a:gd name="T99" fmla="*/ 3236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</a:cxnLst>
                  <a:rect l="0" t="0" r="r" b="b"/>
                  <a:pathLst>
                    <a:path w="79" h="122">
                      <a:moveTo>
                        <a:pt x="52" y="0"/>
                      </a:moveTo>
                      <a:lnTo>
                        <a:pt x="1" y="45"/>
                      </a:lnTo>
                      <a:lnTo>
                        <a:pt x="0" y="72"/>
                      </a:lnTo>
                      <a:lnTo>
                        <a:pt x="3" y="94"/>
                      </a:lnTo>
                      <a:lnTo>
                        <a:pt x="11" y="109"/>
                      </a:lnTo>
                      <a:lnTo>
                        <a:pt x="19" y="118"/>
                      </a:lnTo>
                      <a:lnTo>
                        <a:pt x="29" y="122"/>
                      </a:lnTo>
                      <a:lnTo>
                        <a:pt x="49" y="122"/>
                      </a:lnTo>
                      <a:lnTo>
                        <a:pt x="55" y="121"/>
                      </a:lnTo>
                      <a:lnTo>
                        <a:pt x="66" y="114"/>
                      </a:lnTo>
                      <a:lnTo>
                        <a:pt x="69" y="110"/>
                      </a:lnTo>
                      <a:lnTo>
                        <a:pt x="37" y="110"/>
                      </a:lnTo>
                      <a:lnTo>
                        <a:pt x="33" y="109"/>
                      </a:lnTo>
                      <a:lnTo>
                        <a:pt x="25" y="104"/>
                      </a:lnTo>
                      <a:lnTo>
                        <a:pt x="22" y="101"/>
                      </a:lnTo>
                      <a:lnTo>
                        <a:pt x="18" y="91"/>
                      </a:lnTo>
                      <a:lnTo>
                        <a:pt x="17" y="87"/>
                      </a:lnTo>
                      <a:lnTo>
                        <a:pt x="17" y="74"/>
                      </a:lnTo>
                      <a:lnTo>
                        <a:pt x="19" y="68"/>
                      </a:lnTo>
                      <a:lnTo>
                        <a:pt x="28" y="59"/>
                      </a:lnTo>
                      <a:lnTo>
                        <a:pt x="14" y="59"/>
                      </a:lnTo>
                      <a:lnTo>
                        <a:pt x="37" y="12"/>
                      </a:lnTo>
                      <a:lnTo>
                        <a:pt x="71" y="12"/>
                      </a:lnTo>
                      <a:lnTo>
                        <a:pt x="60" y="3"/>
                      </a:lnTo>
                      <a:lnTo>
                        <a:pt x="52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2" name="Freeform 526"/>
                <p:cNvSpPr>
                  <a:spLocks/>
                </p:cNvSpPr>
                <p:nvPr/>
              </p:nvSpPr>
              <p:spPr bwMode="auto">
                <a:xfrm>
                  <a:off x="7195" y="3236"/>
                  <a:ext cx="79" cy="122"/>
                </a:xfrm>
                <a:custGeom>
                  <a:avLst/>
                  <a:gdLst>
                    <a:gd name="T0" fmla="+- 0 7266 7195"/>
                    <a:gd name="T1" fmla="*/ T0 w 79"/>
                    <a:gd name="T2" fmla="+- 0 3292 3236"/>
                    <a:gd name="T3" fmla="*/ 3292 h 122"/>
                    <a:gd name="T4" fmla="+- 0 7242 7195"/>
                    <a:gd name="T5" fmla="*/ T4 w 79"/>
                    <a:gd name="T6" fmla="+- 0 3292 3236"/>
                    <a:gd name="T7" fmla="*/ 3292 h 122"/>
                    <a:gd name="T8" fmla="+- 0 7248 7195"/>
                    <a:gd name="T9" fmla="*/ T8 w 79"/>
                    <a:gd name="T10" fmla="+- 0 3294 3236"/>
                    <a:gd name="T11" fmla="*/ 3294 h 122"/>
                    <a:gd name="T12" fmla="+- 0 7257 7195"/>
                    <a:gd name="T13" fmla="*/ T12 w 79"/>
                    <a:gd name="T14" fmla="+- 0 3304 3236"/>
                    <a:gd name="T15" fmla="*/ 3304 h 122"/>
                    <a:gd name="T16" fmla="+- 0 7259 7195"/>
                    <a:gd name="T17" fmla="*/ T16 w 79"/>
                    <a:gd name="T18" fmla="+- 0 3310 3236"/>
                    <a:gd name="T19" fmla="*/ 3310 h 122"/>
                    <a:gd name="T20" fmla="+- 0 7259 7195"/>
                    <a:gd name="T21" fmla="*/ T20 w 79"/>
                    <a:gd name="T22" fmla="+- 0 3327 3236"/>
                    <a:gd name="T23" fmla="*/ 3327 h 122"/>
                    <a:gd name="T24" fmla="+- 0 7257 7195"/>
                    <a:gd name="T25" fmla="*/ T24 w 79"/>
                    <a:gd name="T26" fmla="+- 0 3334 3236"/>
                    <a:gd name="T27" fmla="*/ 3334 h 122"/>
                    <a:gd name="T28" fmla="+- 0 7248 7195"/>
                    <a:gd name="T29" fmla="*/ T28 w 79"/>
                    <a:gd name="T30" fmla="+- 0 3344 3236"/>
                    <a:gd name="T31" fmla="*/ 3344 h 122"/>
                    <a:gd name="T32" fmla="+- 0 7242 7195"/>
                    <a:gd name="T33" fmla="*/ T32 w 79"/>
                    <a:gd name="T34" fmla="+- 0 3346 3236"/>
                    <a:gd name="T35" fmla="*/ 3346 h 122"/>
                    <a:gd name="T36" fmla="+- 0 7264 7195"/>
                    <a:gd name="T37" fmla="*/ T36 w 79"/>
                    <a:gd name="T38" fmla="+- 0 3346 3236"/>
                    <a:gd name="T39" fmla="*/ 3346 h 122"/>
                    <a:gd name="T40" fmla="+- 0 7266 7195"/>
                    <a:gd name="T41" fmla="*/ T40 w 79"/>
                    <a:gd name="T42" fmla="+- 0 3345 3236"/>
                    <a:gd name="T43" fmla="*/ 3345 h 122"/>
                    <a:gd name="T44" fmla="+- 0 7272 7195"/>
                    <a:gd name="T45" fmla="*/ T44 w 79"/>
                    <a:gd name="T46" fmla="+- 0 3332 3236"/>
                    <a:gd name="T47" fmla="*/ 3332 h 122"/>
                    <a:gd name="T48" fmla="+- 0 7274 7195"/>
                    <a:gd name="T49" fmla="*/ T48 w 79"/>
                    <a:gd name="T50" fmla="+- 0 3325 3236"/>
                    <a:gd name="T51" fmla="*/ 3325 h 122"/>
                    <a:gd name="T52" fmla="+- 0 7274 7195"/>
                    <a:gd name="T53" fmla="*/ T52 w 79"/>
                    <a:gd name="T54" fmla="+- 0 3306 3236"/>
                    <a:gd name="T55" fmla="*/ 3306 h 122"/>
                    <a:gd name="T56" fmla="+- 0 7270 7195"/>
                    <a:gd name="T57" fmla="*/ T56 w 79"/>
                    <a:gd name="T58" fmla="+- 0 3297 3236"/>
                    <a:gd name="T59" fmla="*/ 3297 h 122"/>
                    <a:gd name="T60" fmla="+- 0 7266 7195"/>
                    <a:gd name="T61" fmla="*/ T60 w 79"/>
                    <a:gd name="T62" fmla="+- 0 3292 3236"/>
                    <a:gd name="T63" fmla="*/ 3292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79" h="122">
                      <a:moveTo>
                        <a:pt x="71" y="56"/>
                      </a:moveTo>
                      <a:lnTo>
                        <a:pt x="47" y="56"/>
                      </a:lnTo>
                      <a:lnTo>
                        <a:pt x="53" y="58"/>
                      </a:lnTo>
                      <a:lnTo>
                        <a:pt x="62" y="68"/>
                      </a:lnTo>
                      <a:lnTo>
                        <a:pt x="64" y="74"/>
                      </a:lnTo>
                      <a:lnTo>
                        <a:pt x="64" y="91"/>
                      </a:lnTo>
                      <a:lnTo>
                        <a:pt x="62" y="98"/>
                      </a:lnTo>
                      <a:lnTo>
                        <a:pt x="53" y="108"/>
                      </a:lnTo>
                      <a:lnTo>
                        <a:pt x="47" y="110"/>
                      </a:lnTo>
                      <a:lnTo>
                        <a:pt x="69" y="110"/>
                      </a:lnTo>
                      <a:lnTo>
                        <a:pt x="71" y="109"/>
                      </a:lnTo>
                      <a:lnTo>
                        <a:pt x="77" y="96"/>
                      </a:lnTo>
                      <a:lnTo>
                        <a:pt x="79" y="89"/>
                      </a:lnTo>
                      <a:lnTo>
                        <a:pt x="79" y="70"/>
                      </a:lnTo>
                      <a:lnTo>
                        <a:pt x="75" y="61"/>
                      </a:lnTo>
                      <a:lnTo>
                        <a:pt x="71" y="56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3" name="Freeform 527"/>
                <p:cNvSpPr>
                  <a:spLocks/>
                </p:cNvSpPr>
                <p:nvPr/>
              </p:nvSpPr>
              <p:spPr bwMode="auto">
                <a:xfrm>
                  <a:off x="7195" y="3236"/>
                  <a:ext cx="79" cy="122"/>
                </a:xfrm>
                <a:custGeom>
                  <a:avLst/>
                  <a:gdLst>
                    <a:gd name="T0" fmla="+- 0 7248 7195"/>
                    <a:gd name="T1" fmla="*/ T0 w 79"/>
                    <a:gd name="T2" fmla="+- 0 3279 3236"/>
                    <a:gd name="T3" fmla="*/ 3279 h 122"/>
                    <a:gd name="T4" fmla="+- 0 7233 7195"/>
                    <a:gd name="T5" fmla="*/ T4 w 79"/>
                    <a:gd name="T6" fmla="+- 0 3279 3236"/>
                    <a:gd name="T7" fmla="*/ 3279 h 122"/>
                    <a:gd name="T8" fmla="+- 0 7227 7195"/>
                    <a:gd name="T9" fmla="*/ T8 w 79"/>
                    <a:gd name="T10" fmla="+- 0 3280 3236"/>
                    <a:gd name="T11" fmla="*/ 3280 h 122"/>
                    <a:gd name="T12" fmla="+- 0 7217 7195"/>
                    <a:gd name="T13" fmla="*/ T12 w 79"/>
                    <a:gd name="T14" fmla="+- 0 3285 3236"/>
                    <a:gd name="T15" fmla="*/ 3285 h 122"/>
                    <a:gd name="T16" fmla="+- 0 7213 7195"/>
                    <a:gd name="T17" fmla="*/ T16 w 79"/>
                    <a:gd name="T18" fmla="+- 0 3289 3236"/>
                    <a:gd name="T19" fmla="*/ 3289 h 122"/>
                    <a:gd name="T20" fmla="+- 0 7209 7195"/>
                    <a:gd name="T21" fmla="*/ T20 w 79"/>
                    <a:gd name="T22" fmla="+- 0 3295 3236"/>
                    <a:gd name="T23" fmla="*/ 3295 h 122"/>
                    <a:gd name="T24" fmla="+- 0 7223 7195"/>
                    <a:gd name="T25" fmla="*/ T24 w 79"/>
                    <a:gd name="T26" fmla="+- 0 3295 3236"/>
                    <a:gd name="T27" fmla="*/ 3295 h 122"/>
                    <a:gd name="T28" fmla="+- 0 7223 7195"/>
                    <a:gd name="T29" fmla="*/ T28 w 79"/>
                    <a:gd name="T30" fmla="+- 0 3294 3236"/>
                    <a:gd name="T31" fmla="*/ 3294 h 122"/>
                    <a:gd name="T32" fmla="+- 0 7229 7195"/>
                    <a:gd name="T33" fmla="*/ T32 w 79"/>
                    <a:gd name="T34" fmla="+- 0 3292 3236"/>
                    <a:gd name="T35" fmla="*/ 3292 h 122"/>
                    <a:gd name="T36" fmla="+- 0 7266 7195"/>
                    <a:gd name="T37" fmla="*/ T36 w 79"/>
                    <a:gd name="T38" fmla="+- 0 3292 3236"/>
                    <a:gd name="T39" fmla="*/ 3292 h 122"/>
                    <a:gd name="T40" fmla="+- 0 7257 7195"/>
                    <a:gd name="T41" fmla="*/ T40 w 79"/>
                    <a:gd name="T42" fmla="+- 0 3282 3236"/>
                    <a:gd name="T43" fmla="*/ 3282 h 122"/>
                    <a:gd name="T44" fmla="+- 0 7248 7195"/>
                    <a:gd name="T45" fmla="*/ T44 w 79"/>
                    <a:gd name="T46" fmla="+- 0 3279 3236"/>
                    <a:gd name="T47" fmla="*/ 3279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79" h="122">
                      <a:moveTo>
                        <a:pt x="53" y="43"/>
                      </a:moveTo>
                      <a:lnTo>
                        <a:pt x="38" y="43"/>
                      </a:lnTo>
                      <a:lnTo>
                        <a:pt x="32" y="44"/>
                      </a:lnTo>
                      <a:lnTo>
                        <a:pt x="22" y="49"/>
                      </a:lnTo>
                      <a:lnTo>
                        <a:pt x="18" y="53"/>
                      </a:lnTo>
                      <a:lnTo>
                        <a:pt x="14" y="59"/>
                      </a:lnTo>
                      <a:lnTo>
                        <a:pt x="28" y="59"/>
                      </a:lnTo>
                      <a:lnTo>
                        <a:pt x="28" y="58"/>
                      </a:lnTo>
                      <a:lnTo>
                        <a:pt x="34" y="56"/>
                      </a:lnTo>
                      <a:lnTo>
                        <a:pt x="71" y="56"/>
                      </a:lnTo>
                      <a:lnTo>
                        <a:pt x="62" y="46"/>
                      </a:lnTo>
                      <a:lnTo>
                        <a:pt x="53" y="43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4" name="Freeform 528"/>
                <p:cNvSpPr>
                  <a:spLocks/>
                </p:cNvSpPr>
                <p:nvPr/>
              </p:nvSpPr>
              <p:spPr bwMode="auto">
                <a:xfrm>
                  <a:off x="7195" y="3236"/>
                  <a:ext cx="79" cy="122"/>
                </a:xfrm>
                <a:custGeom>
                  <a:avLst/>
                  <a:gdLst>
                    <a:gd name="T0" fmla="+- 0 7266 7195"/>
                    <a:gd name="T1" fmla="*/ T0 w 79"/>
                    <a:gd name="T2" fmla="+- 0 3248 3236"/>
                    <a:gd name="T3" fmla="*/ 3248 h 122"/>
                    <a:gd name="T4" fmla="+- 0 7243 7195"/>
                    <a:gd name="T5" fmla="*/ T4 w 79"/>
                    <a:gd name="T6" fmla="+- 0 3248 3236"/>
                    <a:gd name="T7" fmla="*/ 3248 h 122"/>
                    <a:gd name="T8" fmla="+- 0 7248 7195"/>
                    <a:gd name="T9" fmla="*/ T8 w 79"/>
                    <a:gd name="T10" fmla="+- 0 3250 3236"/>
                    <a:gd name="T11" fmla="*/ 3250 h 122"/>
                    <a:gd name="T12" fmla="+- 0 7252 7195"/>
                    <a:gd name="T13" fmla="*/ T12 w 79"/>
                    <a:gd name="T14" fmla="+- 0 3254 3236"/>
                    <a:gd name="T15" fmla="*/ 3254 h 122"/>
                    <a:gd name="T16" fmla="+- 0 7254 7195"/>
                    <a:gd name="T17" fmla="*/ T16 w 79"/>
                    <a:gd name="T18" fmla="+- 0 3257 3236"/>
                    <a:gd name="T19" fmla="*/ 3257 h 122"/>
                    <a:gd name="T20" fmla="+- 0 7256 7195"/>
                    <a:gd name="T21" fmla="*/ T20 w 79"/>
                    <a:gd name="T22" fmla="+- 0 3261 3236"/>
                    <a:gd name="T23" fmla="*/ 3261 h 122"/>
                    <a:gd name="T24" fmla="+- 0 7257 7195"/>
                    <a:gd name="T25" fmla="*/ T24 w 79"/>
                    <a:gd name="T26" fmla="+- 0 3267 3236"/>
                    <a:gd name="T27" fmla="*/ 3267 h 122"/>
                    <a:gd name="T28" fmla="+- 0 7272 7195"/>
                    <a:gd name="T29" fmla="*/ T28 w 79"/>
                    <a:gd name="T30" fmla="+- 0 3266 3236"/>
                    <a:gd name="T31" fmla="*/ 3266 h 122"/>
                    <a:gd name="T32" fmla="+- 0 7270 7195"/>
                    <a:gd name="T33" fmla="*/ T32 w 79"/>
                    <a:gd name="T34" fmla="+- 0 3257 3236"/>
                    <a:gd name="T35" fmla="*/ 3257 h 122"/>
                    <a:gd name="T36" fmla="+- 0 7267 7195"/>
                    <a:gd name="T37" fmla="*/ T36 w 79"/>
                    <a:gd name="T38" fmla="+- 0 3249 3236"/>
                    <a:gd name="T39" fmla="*/ 3249 h 122"/>
                    <a:gd name="T40" fmla="+- 0 7266 7195"/>
                    <a:gd name="T41" fmla="*/ T40 w 79"/>
                    <a:gd name="T42" fmla="+- 0 3248 3236"/>
                    <a:gd name="T43" fmla="*/ 3248 h 12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79" h="122">
                      <a:moveTo>
                        <a:pt x="71" y="12"/>
                      </a:moveTo>
                      <a:lnTo>
                        <a:pt x="48" y="12"/>
                      </a:lnTo>
                      <a:lnTo>
                        <a:pt x="53" y="14"/>
                      </a:lnTo>
                      <a:lnTo>
                        <a:pt x="57" y="18"/>
                      </a:lnTo>
                      <a:lnTo>
                        <a:pt x="59" y="21"/>
                      </a:lnTo>
                      <a:lnTo>
                        <a:pt x="61" y="25"/>
                      </a:lnTo>
                      <a:lnTo>
                        <a:pt x="62" y="31"/>
                      </a:lnTo>
                      <a:lnTo>
                        <a:pt x="77" y="30"/>
                      </a:lnTo>
                      <a:lnTo>
                        <a:pt x="75" y="21"/>
                      </a:lnTo>
                      <a:lnTo>
                        <a:pt x="72" y="13"/>
                      </a:lnTo>
                      <a:lnTo>
                        <a:pt x="71" y="1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0" name="Group 529"/>
              <p:cNvGrpSpPr>
                <a:grpSpLocks/>
              </p:cNvGrpSpPr>
              <p:nvPr/>
            </p:nvGrpSpPr>
            <p:grpSpPr bwMode="auto">
              <a:xfrm>
                <a:off x="7292" y="3234"/>
                <a:ext cx="45" cy="45"/>
                <a:chOff x="7292" y="3234"/>
                <a:chExt cx="45" cy="45"/>
              </a:xfrm>
            </p:grpSpPr>
            <p:sp>
              <p:nvSpPr>
                <p:cNvPr id="1709" name="Freeform 530"/>
                <p:cNvSpPr>
                  <a:spLocks/>
                </p:cNvSpPr>
                <p:nvPr/>
              </p:nvSpPr>
              <p:spPr bwMode="auto">
                <a:xfrm>
                  <a:off x="7292" y="3234"/>
                  <a:ext cx="45" cy="45"/>
                </a:xfrm>
                <a:custGeom>
                  <a:avLst/>
                  <a:gdLst>
                    <a:gd name="T0" fmla="+- 0 7321 7292"/>
                    <a:gd name="T1" fmla="*/ T0 w 45"/>
                    <a:gd name="T2" fmla="+- 0 3234 3234"/>
                    <a:gd name="T3" fmla="*/ 3234 h 45"/>
                    <a:gd name="T4" fmla="+- 0 7308 7292"/>
                    <a:gd name="T5" fmla="*/ T4 w 45"/>
                    <a:gd name="T6" fmla="+- 0 3234 3234"/>
                    <a:gd name="T7" fmla="*/ 3234 h 45"/>
                    <a:gd name="T8" fmla="+- 0 7303 7292"/>
                    <a:gd name="T9" fmla="*/ T8 w 45"/>
                    <a:gd name="T10" fmla="+- 0 3237 3234"/>
                    <a:gd name="T11" fmla="*/ 3237 h 45"/>
                    <a:gd name="T12" fmla="+- 0 7294 7292"/>
                    <a:gd name="T13" fmla="*/ T12 w 45"/>
                    <a:gd name="T14" fmla="+- 0 3245 3234"/>
                    <a:gd name="T15" fmla="*/ 3245 h 45"/>
                    <a:gd name="T16" fmla="+- 0 7292 7292"/>
                    <a:gd name="T17" fmla="*/ T16 w 45"/>
                    <a:gd name="T18" fmla="+- 0 3251 3234"/>
                    <a:gd name="T19" fmla="*/ 3251 h 45"/>
                    <a:gd name="T20" fmla="+- 0 7292 7292"/>
                    <a:gd name="T21" fmla="*/ T20 w 45"/>
                    <a:gd name="T22" fmla="+- 0 3263 3234"/>
                    <a:gd name="T23" fmla="*/ 3263 h 45"/>
                    <a:gd name="T24" fmla="+- 0 7294 7292"/>
                    <a:gd name="T25" fmla="*/ T24 w 45"/>
                    <a:gd name="T26" fmla="+- 0 3269 3234"/>
                    <a:gd name="T27" fmla="*/ 3269 h 45"/>
                    <a:gd name="T28" fmla="+- 0 7303 7292"/>
                    <a:gd name="T29" fmla="*/ T28 w 45"/>
                    <a:gd name="T30" fmla="+- 0 3278 3234"/>
                    <a:gd name="T31" fmla="*/ 3278 h 45"/>
                    <a:gd name="T32" fmla="+- 0 7308 7292"/>
                    <a:gd name="T33" fmla="*/ T32 w 45"/>
                    <a:gd name="T34" fmla="+- 0 3280 3234"/>
                    <a:gd name="T35" fmla="*/ 3280 h 45"/>
                    <a:gd name="T36" fmla="+- 0 7321 7292"/>
                    <a:gd name="T37" fmla="*/ T36 w 45"/>
                    <a:gd name="T38" fmla="+- 0 3280 3234"/>
                    <a:gd name="T39" fmla="*/ 3280 h 45"/>
                    <a:gd name="T40" fmla="+- 0 7326 7292"/>
                    <a:gd name="T41" fmla="*/ T40 w 45"/>
                    <a:gd name="T42" fmla="+- 0 3278 3234"/>
                    <a:gd name="T43" fmla="*/ 3278 h 45"/>
                    <a:gd name="T44" fmla="+- 0 7333 7292"/>
                    <a:gd name="T45" fmla="*/ T44 w 45"/>
                    <a:gd name="T46" fmla="+- 0 3271 3234"/>
                    <a:gd name="T47" fmla="*/ 3271 h 45"/>
                    <a:gd name="T48" fmla="+- 0 7311 7292"/>
                    <a:gd name="T49" fmla="*/ T48 w 45"/>
                    <a:gd name="T50" fmla="+- 0 3271 3234"/>
                    <a:gd name="T51" fmla="*/ 3271 h 45"/>
                    <a:gd name="T52" fmla="+- 0 7308 7292"/>
                    <a:gd name="T53" fmla="*/ T52 w 45"/>
                    <a:gd name="T54" fmla="+- 0 3270 3234"/>
                    <a:gd name="T55" fmla="*/ 3270 h 45"/>
                    <a:gd name="T56" fmla="+- 0 7302 7292"/>
                    <a:gd name="T57" fmla="*/ T56 w 45"/>
                    <a:gd name="T58" fmla="+- 0 3264 3234"/>
                    <a:gd name="T59" fmla="*/ 3264 h 45"/>
                    <a:gd name="T60" fmla="+- 0 7301 7292"/>
                    <a:gd name="T61" fmla="*/ T60 w 45"/>
                    <a:gd name="T62" fmla="+- 0 3261 3234"/>
                    <a:gd name="T63" fmla="*/ 3261 h 45"/>
                    <a:gd name="T64" fmla="+- 0 7301 7292"/>
                    <a:gd name="T65" fmla="*/ T64 w 45"/>
                    <a:gd name="T66" fmla="+- 0 3253 3234"/>
                    <a:gd name="T67" fmla="*/ 3253 h 45"/>
                    <a:gd name="T68" fmla="+- 0 7302 7292"/>
                    <a:gd name="T69" fmla="*/ T68 w 45"/>
                    <a:gd name="T70" fmla="+- 0 3250 3234"/>
                    <a:gd name="T71" fmla="*/ 3250 h 45"/>
                    <a:gd name="T72" fmla="+- 0 7308 7292"/>
                    <a:gd name="T73" fmla="*/ T72 w 45"/>
                    <a:gd name="T74" fmla="+- 0 3245 3234"/>
                    <a:gd name="T75" fmla="*/ 3245 h 45"/>
                    <a:gd name="T76" fmla="+- 0 7311 7292"/>
                    <a:gd name="T77" fmla="*/ T76 w 45"/>
                    <a:gd name="T78" fmla="+- 0 3243 3234"/>
                    <a:gd name="T79" fmla="*/ 3243 h 45"/>
                    <a:gd name="T80" fmla="+- 0 7333 7292"/>
                    <a:gd name="T81" fmla="*/ T80 w 45"/>
                    <a:gd name="T82" fmla="+- 0 3243 3234"/>
                    <a:gd name="T83" fmla="*/ 3243 h 45"/>
                    <a:gd name="T84" fmla="+- 0 7326 7292"/>
                    <a:gd name="T85" fmla="*/ T84 w 45"/>
                    <a:gd name="T86" fmla="+- 0 3237 3234"/>
                    <a:gd name="T87" fmla="*/ 3237 h 45"/>
                    <a:gd name="T88" fmla="+- 0 7321 7292"/>
                    <a:gd name="T89" fmla="*/ T88 w 45"/>
                    <a:gd name="T90" fmla="+- 0 3234 3234"/>
                    <a:gd name="T91" fmla="*/ 3234 h 4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</a:cxnLst>
                  <a:rect l="0" t="0" r="r" b="b"/>
                  <a:pathLst>
                    <a:path w="45" h="45">
                      <a:moveTo>
                        <a:pt x="29" y="0"/>
                      </a:moveTo>
                      <a:lnTo>
                        <a:pt x="16" y="0"/>
                      </a:lnTo>
                      <a:lnTo>
                        <a:pt x="11" y="3"/>
                      </a:lnTo>
                      <a:lnTo>
                        <a:pt x="2" y="11"/>
                      </a:lnTo>
                      <a:lnTo>
                        <a:pt x="0" y="17"/>
                      </a:lnTo>
                      <a:lnTo>
                        <a:pt x="0" y="29"/>
                      </a:lnTo>
                      <a:lnTo>
                        <a:pt x="2" y="35"/>
                      </a:lnTo>
                      <a:lnTo>
                        <a:pt x="11" y="44"/>
                      </a:lnTo>
                      <a:lnTo>
                        <a:pt x="16" y="46"/>
                      </a:lnTo>
                      <a:lnTo>
                        <a:pt x="29" y="46"/>
                      </a:lnTo>
                      <a:lnTo>
                        <a:pt x="34" y="44"/>
                      </a:lnTo>
                      <a:lnTo>
                        <a:pt x="41" y="37"/>
                      </a:lnTo>
                      <a:lnTo>
                        <a:pt x="19" y="37"/>
                      </a:lnTo>
                      <a:lnTo>
                        <a:pt x="16" y="36"/>
                      </a:lnTo>
                      <a:lnTo>
                        <a:pt x="10" y="30"/>
                      </a:lnTo>
                      <a:lnTo>
                        <a:pt x="9" y="27"/>
                      </a:lnTo>
                      <a:lnTo>
                        <a:pt x="9" y="19"/>
                      </a:lnTo>
                      <a:lnTo>
                        <a:pt x="10" y="16"/>
                      </a:lnTo>
                      <a:lnTo>
                        <a:pt x="16" y="11"/>
                      </a:lnTo>
                      <a:lnTo>
                        <a:pt x="19" y="9"/>
                      </a:lnTo>
                      <a:lnTo>
                        <a:pt x="41" y="9"/>
                      </a:lnTo>
                      <a:lnTo>
                        <a:pt x="34" y="3"/>
                      </a:lnTo>
                      <a:lnTo>
                        <a:pt x="2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0" name="Freeform 531"/>
                <p:cNvSpPr>
                  <a:spLocks/>
                </p:cNvSpPr>
                <p:nvPr/>
              </p:nvSpPr>
              <p:spPr bwMode="auto">
                <a:xfrm>
                  <a:off x="7292" y="3234"/>
                  <a:ext cx="45" cy="45"/>
                </a:xfrm>
                <a:custGeom>
                  <a:avLst/>
                  <a:gdLst>
                    <a:gd name="T0" fmla="+- 0 7333 7292"/>
                    <a:gd name="T1" fmla="*/ T0 w 45"/>
                    <a:gd name="T2" fmla="+- 0 3243 3234"/>
                    <a:gd name="T3" fmla="*/ 3243 h 45"/>
                    <a:gd name="T4" fmla="+- 0 7318 7292"/>
                    <a:gd name="T5" fmla="*/ T4 w 45"/>
                    <a:gd name="T6" fmla="+- 0 3243 3234"/>
                    <a:gd name="T7" fmla="*/ 3243 h 45"/>
                    <a:gd name="T8" fmla="+- 0 7322 7292"/>
                    <a:gd name="T9" fmla="*/ T8 w 45"/>
                    <a:gd name="T10" fmla="+- 0 3245 3234"/>
                    <a:gd name="T11" fmla="*/ 3245 h 45"/>
                    <a:gd name="T12" fmla="+- 0 7324 7292"/>
                    <a:gd name="T13" fmla="*/ T12 w 45"/>
                    <a:gd name="T14" fmla="+- 0 3247 3234"/>
                    <a:gd name="T15" fmla="*/ 3247 h 45"/>
                    <a:gd name="T16" fmla="+- 0 7327 7292"/>
                    <a:gd name="T17" fmla="*/ T16 w 45"/>
                    <a:gd name="T18" fmla="+- 0 3250 3234"/>
                    <a:gd name="T19" fmla="*/ 3250 h 45"/>
                    <a:gd name="T20" fmla="+- 0 7328 7292"/>
                    <a:gd name="T21" fmla="*/ T20 w 45"/>
                    <a:gd name="T22" fmla="+- 0 3253 3234"/>
                    <a:gd name="T23" fmla="*/ 3253 h 45"/>
                    <a:gd name="T24" fmla="+- 0 7328 7292"/>
                    <a:gd name="T25" fmla="*/ T24 w 45"/>
                    <a:gd name="T26" fmla="+- 0 3261 3234"/>
                    <a:gd name="T27" fmla="*/ 3261 h 45"/>
                    <a:gd name="T28" fmla="+- 0 7327 7292"/>
                    <a:gd name="T29" fmla="*/ T28 w 45"/>
                    <a:gd name="T30" fmla="+- 0 3264 3234"/>
                    <a:gd name="T31" fmla="*/ 3264 h 45"/>
                    <a:gd name="T32" fmla="+- 0 7322 7292"/>
                    <a:gd name="T33" fmla="*/ T32 w 45"/>
                    <a:gd name="T34" fmla="+- 0 3270 3234"/>
                    <a:gd name="T35" fmla="*/ 3270 h 45"/>
                    <a:gd name="T36" fmla="+- 0 7318 7292"/>
                    <a:gd name="T37" fmla="*/ T36 w 45"/>
                    <a:gd name="T38" fmla="+- 0 3271 3234"/>
                    <a:gd name="T39" fmla="*/ 3271 h 45"/>
                    <a:gd name="T40" fmla="+- 0 7333 7292"/>
                    <a:gd name="T41" fmla="*/ T40 w 45"/>
                    <a:gd name="T42" fmla="+- 0 3271 3234"/>
                    <a:gd name="T43" fmla="*/ 3271 h 45"/>
                    <a:gd name="T44" fmla="+- 0 7335 7292"/>
                    <a:gd name="T45" fmla="*/ T44 w 45"/>
                    <a:gd name="T46" fmla="+- 0 3269 3234"/>
                    <a:gd name="T47" fmla="*/ 3269 h 45"/>
                    <a:gd name="T48" fmla="+- 0 7337 7292"/>
                    <a:gd name="T49" fmla="*/ T48 w 45"/>
                    <a:gd name="T50" fmla="+- 0 3263 3234"/>
                    <a:gd name="T51" fmla="*/ 3263 h 45"/>
                    <a:gd name="T52" fmla="+- 0 7337 7292"/>
                    <a:gd name="T53" fmla="*/ T52 w 45"/>
                    <a:gd name="T54" fmla="+- 0 3251 3234"/>
                    <a:gd name="T55" fmla="*/ 3251 h 45"/>
                    <a:gd name="T56" fmla="+- 0 7335 7292"/>
                    <a:gd name="T57" fmla="*/ T56 w 45"/>
                    <a:gd name="T58" fmla="+- 0 3245 3234"/>
                    <a:gd name="T59" fmla="*/ 3245 h 45"/>
                    <a:gd name="T60" fmla="+- 0 7333 7292"/>
                    <a:gd name="T61" fmla="*/ T60 w 45"/>
                    <a:gd name="T62" fmla="+- 0 3243 3234"/>
                    <a:gd name="T63" fmla="*/ 3243 h 4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45" h="45">
                      <a:moveTo>
                        <a:pt x="41" y="9"/>
                      </a:moveTo>
                      <a:lnTo>
                        <a:pt x="26" y="9"/>
                      </a:lnTo>
                      <a:lnTo>
                        <a:pt x="30" y="11"/>
                      </a:lnTo>
                      <a:lnTo>
                        <a:pt x="32" y="13"/>
                      </a:lnTo>
                      <a:lnTo>
                        <a:pt x="35" y="16"/>
                      </a:lnTo>
                      <a:lnTo>
                        <a:pt x="36" y="19"/>
                      </a:lnTo>
                      <a:lnTo>
                        <a:pt x="36" y="27"/>
                      </a:lnTo>
                      <a:lnTo>
                        <a:pt x="35" y="30"/>
                      </a:lnTo>
                      <a:lnTo>
                        <a:pt x="30" y="36"/>
                      </a:lnTo>
                      <a:lnTo>
                        <a:pt x="26" y="37"/>
                      </a:lnTo>
                      <a:lnTo>
                        <a:pt x="41" y="37"/>
                      </a:lnTo>
                      <a:lnTo>
                        <a:pt x="43" y="35"/>
                      </a:lnTo>
                      <a:lnTo>
                        <a:pt x="45" y="29"/>
                      </a:lnTo>
                      <a:lnTo>
                        <a:pt x="45" y="17"/>
                      </a:lnTo>
                      <a:lnTo>
                        <a:pt x="43" y="11"/>
                      </a:lnTo>
                      <a:lnTo>
                        <a:pt x="41" y="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1" name="Group 532"/>
              <p:cNvGrpSpPr>
                <a:grpSpLocks/>
              </p:cNvGrpSpPr>
              <p:nvPr/>
            </p:nvGrpSpPr>
            <p:grpSpPr bwMode="auto">
              <a:xfrm>
                <a:off x="7351" y="3237"/>
                <a:ext cx="154" cy="120"/>
                <a:chOff x="7351" y="3237"/>
                <a:chExt cx="154" cy="120"/>
              </a:xfrm>
            </p:grpSpPr>
            <p:sp>
              <p:nvSpPr>
                <p:cNvPr id="1703" name="Freeform 533"/>
                <p:cNvSpPr>
                  <a:spLocks/>
                </p:cNvSpPr>
                <p:nvPr/>
              </p:nvSpPr>
              <p:spPr bwMode="auto">
                <a:xfrm>
                  <a:off x="7351" y="3237"/>
                  <a:ext cx="154" cy="120"/>
                </a:xfrm>
                <a:custGeom>
                  <a:avLst/>
                  <a:gdLst>
                    <a:gd name="T0" fmla="+- 0 7367 7351"/>
                    <a:gd name="T1" fmla="*/ T0 w 154"/>
                    <a:gd name="T2" fmla="+- 0 3237 3237"/>
                    <a:gd name="T3" fmla="*/ 3237 h 120"/>
                    <a:gd name="T4" fmla="+- 0 7351 7351"/>
                    <a:gd name="T5" fmla="*/ T4 w 154"/>
                    <a:gd name="T6" fmla="+- 0 3237 3237"/>
                    <a:gd name="T7" fmla="*/ 3237 h 120"/>
                    <a:gd name="T8" fmla="+- 0 7382 7351"/>
                    <a:gd name="T9" fmla="*/ T8 w 154"/>
                    <a:gd name="T10" fmla="+- 0 3356 3237"/>
                    <a:gd name="T11" fmla="*/ 3356 h 120"/>
                    <a:gd name="T12" fmla="+- 0 7399 7351"/>
                    <a:gd name="T13" fmla="*/ T12 w 154"/>
                    <a:gd name="T14" fmla="+- 0 3356 3237"/>
                    <a:gd name="T15" fmla="*/ 3356 h 120"/>
                    <a:gd name="T16" fmla="+- 0 7403 7351"/>
                    <a:gd name="T17" fmla="*/ T16 w 154"/>
                    <a:gd name="T18" fmla="+- 0 3340 3237"/>
                    <a:gd name="T19" fmla="*/ 3340 h 120"/>
                    <a:gd name="T20" fmla="+- 0 7390 7351"/>
                    <a:gd name="T21" fmla="*/ T20 w 154"/>
                    <a:gd name="T22" fmla="+- 0 3340 3237"/>
                    <a:gd name="T23" fmla="*/ 3340 h 120"/>
                    <a:gd name="T24" fmla="+- 0 7389 7351"/>
                    <a:gd name="T25" fmla="*/ T24 w 154"/>
                    <a:gd name="T26" fmla="+- 0 3331 3237"/>
                    <a:gd name="T27" fmla="*/ 3331 h 120"/>
                    <a:gd name="T28" fmla="+- 0 7387 7351"/>
                    <a:gd name="T29" fmla="*/ T28 w 154"/>
                    <a:gd name="T30" fmla="+- 0 3323 3237"/>
                    <a:gd name="T31" fmla="*/ 3323 h 120"/>
                    <a:gd name="T32" fmla="+- 0 7385 7351"/>
                    <a:gd name="T33" fmla="*/ T32 w 154"/>
                    <a:gd name="T34" fmla="+- 0 3315 3237"/>
                    <a:gd name="T35" fmla="*/ 3315 h 120"/>
                    <a:gd name="T36" fmla="+- 0 7367 7351"/>
                    <a:gd name="T37" fmla="*/ T36 w 154"/>
                    <a:gd name="T38" fmla="+- 0 3237 3237"/>
                    <a:gd name="T39" fmla="*/ 323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54" h="120">
                      <a:moveTo>
                        <a:pt x="16" y="0"/>
                      </a:moveTo>
                      <a:lnTo>
                        <a:pt x="0" y="0"/>
                      </a:lnTo>
                      <a:lnTo>
                        <a:pt x="31" y="119"/>
                      </a:lnTo>
                      <a:lnTo>
                        <a:pt x="48" y="119"/>
                      </a:lnTo>
                      <a:lnTo>
                        <a:pt x="52" y="103"/>
                      </a:lnTo>
                      <a:lnTo>
                        <a:pt x="39" y="103"/>
                      </a:lnTo>
                      <a:lnTo>
                        <a:pt x="38" y="94"/>
                      </a:lnTo>
                      <a:lnTo>
                        <a:pt x="36" y="86"/>
                      </a:lnTo>
                      <a:lnTo>
                        <a:pt x="34" y="78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6" name="Freeform 534"/>
                <p:cNvSpPr>
                  <a:spLocks/>
                </p:cNvSpPr>
                <p:nvPr/>
              </p:nvSpPr>
              <p:spPr bwMode="auto">
                <a:xfrm>
                  <a:off x="7351" y="3237"/>
                  <a:ext cx="154" cy="120"/>
                </a:xfrm>
                <a:custGeom>
                  <a:avLst/>
                  <a:gdLst>
                    <a:gd name="T0" fmla="+- 0 7442 7351"/>
                    <a:gd name="T1" fmla="*/ T0 w 154"/>
                    <a:gd name="T2" fmla="+- 0 3251 3237"/>
                    <a:gd name="T3" fmla="*/ 3251 h 120"/>
                    <a:gd name="T4" fmla="+- 0 7427 7351"/>
                    <a:gd name="T5" fmla="*/ T4 w 154"/>
                    <a:gd name="T6" fmla="+- 0 3251 3237"/>
                    <a:gd name="T7" fmla="*/ 3251 h 120"/>
                    <a:gd name="T8" fmla="+- 0 7428 7351"/>
                    <a:gd name="T9" fmla="*/ T8 w 154"/>
                    <a:gd name="T10" fmla="+- 0 3253 3237"/>
                    <a:gd name="T11" fmla="*/ 3253 h 120"/>
                    <a:gd name="T12" fmla="+- 0 7429 7351"/>
                    <a:gd name="T13" fmla="*/ T12 w 154"/>
                    <a:gd name="T14" fmla="+- 0 3257 3237"/>
                    <a:gd name="T15" fmla="*/ 3257 h 120"/>
                    <a:gd name="T16" fmla="+- 0 7456 7351"/>
                    <a:gd name="T17" fmla="*/ T16 w 154"/>
                    <a:gd name="T18" fmla="+- 0 3356 3237"/>
                    <a:gd name="T19" fmla="*/ 3356 h 120"/>
                    <a:gd name="T20" fmla="+- 0 7472 7351"/>
                    <a:gd name="T21" fmla="*/ T20 w 154"/>
                    <a:gd name="T22" fmla="+- 0 3356 3237"/>
                    <a:gd name="T23" fmla="*/ 3356 h 120"/>
                    <a:gd name="T24" fmla="+- 0 7477 7351"/>
                    <a:gd name="T25" fmla="*/ T24 w 154"/>
                    <a:gd name="T26" fmla="+- 0 3336 3237"/>
                    <a:gd name="T27" fmla="*/ 3336 h 120"/>
                    <a:gd name="T28" fmla="+- 0 7463 7351"/>
                    <a:gd name="T29" fmla="*/ T28 w 154"/>
                    <a:gd name="T30" fmla="+- 0 3336 3237"/>
                    <a:gd name="T31" fmla="*/ 3336 h 120"/>
                    <a:gd name="T32" fmla="+- 0 7460 7351"/>
                    <a:gd name="T33" fmla="*/ T32 w 154"/>
                    <a:gd name="T34" fmla="+- 0 3317 3237"/>
                    <a:gd name="T35" fmla="*/ 3317 h 120"/>
                    <a:gd name="T36" fmla="+- 0 7455 7351"/>
                    <a:gd name="T37" fmla="*/ T36 w 154"/>
                    <a:gd name="T38" fmla="+- 0 3297 3237"/>
                    <a:gd name="T39" fmla="*/ 3297 h 120"/>
                    <a:gd name="T40" fmla="+- 0 7442 7351"/>
                    <a:gd name="T41" fmla="*/ T40 w 154"/>
                    <a:gd name="T42" fmla="+- 0 3251 3237"/>
                    <a:gd name="T43" fmla="*/ 3251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54" h="120">
                      <a:moveTo>
                        <a:pt x="91" y="14"/>
                      </a:moveTo>
                      <a:lnTo>
                        <a:pt x="76" y="14"/>
                      </a:lnTo>
                      <a:lnTo>
                        <a:pt x="77" y="16"/>
                      </a:lnTo>
                      <a:lnTo>
                        <a:pt x="78" y="20"/>
                      </a:lnTo>
                      <a:lnTo>
                        <a:pt x="105" y="119"/>
                      </a:lnTo>
                      <a:lnTo>
                        <a:pt x="121" y="119"/>
                      </a:lnTo>
                      <a:lnTo>
                        <a:pt x="126" y="99"/>
                      </a:lnTo>
                      <a:lnTo>
                        <a:pt x="112" y="99"/>
                      </a:lnTo>
                      <a:lnTo>
                        <a:pt x="109" y="80"/>
                      </a:lnTo>
                      <a:lnTo>
                        <a:pt x="104" y="60"/>
                      </a:lnTo>
                      <a:lnTo>
                        <a:pt x="91" y="14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7" name="Freeform 535"/>
                <p:cNvSpPr>
                  <a:spLocks/>
                </p:cNvSpPr>
                <p:nvPr/>
              </p:nvSpPr>
              <p:spPr bwMode="auto">
                <a:xfrm>
                  <a:off x="7351" y="3237"/>
                  <a:ext cx="154" cy="120"/>
                </a:xfrm>
                <a:custGeom>
                  <a:avLst/>
                  <a:gdLst>
                    <a:gd name="T0" fmla="+- 0 7437 7351"/>
                    <a:gd name="T1" fmla="*/ T0 w 154"/>
                    <a:gd name="T2" fmla="+- 0 3237 3237"/>
                    <a:gd name="T3" fmla="*/ 3237 h 120"/>
                    <a:gd name="T4" fmla="+- 0 7418 7351"/>
                    <a:gd name="T5" fmla="*/ T4 w 154"/>
                    <a:gd name="T6" fmla="+- 0 3237 3237"/>
                    <a:gd name="T7" fmla="*/ 3237 h 120"/>
                    <a:gd name="T8" fmla="+- 0 7395 7351"/>
                    <a:gd name="T9" fmla="*/ T8 w 154"/>
                    <a:gd name="T10" fmla="+- 0 3319 3237"/>
                    <a:gd name="T11" fmla="*/ 3319 h 120"/>
                    <a:gd name="T12" fmla="+- 0 7390 7351"/>
                    <a:gd name="T13" fmla="*/ T12 w 154"/>
                    <a:gd name="T14" fmla="+- 0 3340 3237"/>
                    <a:gd name="T15" fmla="*/ 3340 h 120"/>
                    <a:gd name="T16" fmla="+- 0 7403 7351"/>
                    <a:gd name="T17" fmla="*/ T16 w 154"/>
                    <a:gd name="T18" fmla="+- 0 3340 3237"/>
                    <a:gd name="T19" fmla="*/ 3340 h 120"/>
                    <a:gd name="T20" fmla="+- 0 7425 7351"/>
                    <a:gd name="T21" fmla="*/ T20 w 154"/>
                    <a:gd name="T22" fmla="+- 0 3261 3237"/>
                    <a:gd name="T23" fmla="*/ 3261 h 120"/>
                    <a:gd name="T24" fmla="+- 0 7426 7351"/>
                    <a:gd name="T25" fmla="*/ T24 w 154"/>
                    <a:gd name="T26" fmla="+- 0 3256 3237"/>
                    <a:gd name="T27" fmla="*/ 3256 h 120"/>
                    <a:gd name="T28" fmla="+- 0 7427 7351"/>
                    <a:gd name="T29" fmla="*/ T28 w 154"/>
                    <a:gd name="T30" fmla="+- 0 3251 3237"/>
                    <a:gd name="T31" fmla="*/ 3251 h 120"/>
                    <a:gd name="T32" fmla="+- 0 7442 7351"/>
                    <a:gd name="T33" fmla="*/ T32 w 154"/>
                    <a:gd name="T34" fmla="+- 0 3251 3237"/>
                    <a:gd name="T35" fmla="*/ 3251 h 120"/>
                    <a:gd name="T36" fmla="+- 0 7437 7351"/>
                    <a:gd name="T37" fmla="*/ T36 w 154"/>
                    <a:gd name="T38" fmla="+- 0 3237 3237"/>
                    <a:gd name="T39" fmla="*/ 323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54" h="120">
                      <a:moveTo>
                        <a:pt x="86" y="0"/>
                      </a:moveTo>
                      <a:lnTo>
                        <a:pt x="67" y="0"/>
                      </a:lnTo>
                      <a:lnTo>
                        <a:pt x="44" y="82"/>
                      </a:lnTo>
                      <a:lnTo>
                        <a:pt x="39" y="103"/>
                      </a:lnTo>
                      <a:lnTo>
                        <a:pt x="52" y="103"/>
                      </a:lnTo>
                      <a:lnTo>
                        <a:pt x="74" y="24"/>
                      </a:lnTo>
                      <a:lnTo>
                        <a:pt x="75" y="19"/>
                      </a:lnTo>
                      <a:lnTo>
                        <a:pt x="76" y="14"/>
                      </a:lnTo>
                      <a:lnTo>
                        <a:pt x="91" y="14"/>
                      </a:lnTo>
                      <a:lnTo>
                        <a:pt x="86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8" name="Freeform 536"/>
                <p:cNvSpPr>
                  <a:spLocks/>
                </p:cNvSpPr>
                <p:nvPr/>
              </p:nvSpPr>
              <p:spPr bwMode="auto">
                <a:xfrm>
                  <a:off x="7351" y="3237"/>
                  <a:ext cx="154" cy="120"/>
                </a:xfrm>
                <a:custGeom>
                  <a:avLst/>
                  <a:gdLst>
                    <a:gd name="T0" fmla="+- 0 7505 7351"/>
                    <a:gd name="T1" fmla="*/ T0 w 154"/>
                    <a:gd name="T2" fmla="+- 0 3237 3237"/>
                    <a:gd name="T3" fmla="*/ 3237 h 120"/>
                    <a:gd name="T4" fmla="+- 0 7489 7351"/>
                    <a:gd name="T5" fmla="*/ T4 w 154"/>
                    <a:gd name="T6" fmla="+- 0 3237 3237"/>
                    <a:gd name="T7" fmla="*/ 3237 h 120"/>
                    <a:gd name="T8" fmla="+- 0 7470 7351"/>
                    <a:gd name="T9" fmla="*/ T8 w 154"/>
                    <a:gd name="T10" fmla="+- 0 3314 3237"/>
                    <a:gd name="T11" fmla="*/ 3314 h 120"/>
                    <a:gd name="T12" fmla="+- 0 7467 7351"/>
                    <a:gd name="T13" fmla="*/ T12 w 154"/>
                    <a:gd name="T14" fmla="+- 0 3323 3237"/>
                    <a:gd name="T15" fmla="*/ 3323 h 120"/>
                    <a:gd name="T16" fmla="+- 0 7465 7351"/>
                    <a:gd name="T17" fmla="*/ T16 w 154"/>
                    <a:gd name="T18" fmla="+- 0 3332 3237"/>
                    <a:gd name="T19" fmla="*/ 3332 h 120"/>
                    <a:gd name="T20" fmla="+- 0 7463 7351"/>
                    <a:gd name="T21" fmla="*/ T20 w 154"/>
                    <a:gd name="T22" fmla="+- 0 3336 3237"/>
                    <a:gd name="T23" fmla="*/ 3336 h 120"/>
                    <a:gd name="T24" fmla="+- 0 7477 7351"/>
                    <a:gd name="T25" fmla="*/ T24 w 154"/>
                    <a:gd name="T26" fmla="+- 0 3336 3237"/>
                    <a:gd name="T27" fmla="*/ 3336 h 120"/>
                    <a:gd name="T28" fmla="+- 0 7505 7351"/>
                    <a:gd name="T29" fmla="*/ T28 w 154"/>
                    <a:gd name="T30" fmla="+- 0 3237 3237"/>
                    <a:gd name="T31" fmla="*/ 323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154" h="120">
                      <a:moveTo>
                        <a:pt x="154" y="0"/>
                      </a:moveTo>
                      <a:lnTo>
                        <a:pt x="138" y="0"/>
                      </a:lnTo>
                      <a:lnTo>
                        <a:pt x="119" y="77"/>
                      </a:lnTo>
                      <a:lnTo>
                        <a:pt x="116" y="86"/>
                      </a:lnTo>
                      <a:lnTo>
                        <a:pt x="114" y="95"/>
                      </a:lnTo>
                      <a:lnTo>
                        <a:pt x="112" y="99"/>
                      </a:lnTo>
                      <a:lnTo>
                        <a:pt x="126" y="99"/>
                      </a:lnTo>
                      <a:lnTo>
                        <a:pt x="15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2" name="Group 537"/>
              <p:cNvGrpSpPr>
                <a:grpSpLocks/>
              </p:cNvGrpSpPr>
              <p:nvPr/>
            </p:nvGrpSpPr>
            <p:grpSpPr bwMode="auto">
              <a:xfrm>
                <a:off x="7442" y="5353"/>
                <a:ext cx="145" cy="97"/>
                <a:chOff x="7442" y="5353"/>
                <a:chExt cx="145" cy="97"/>
              </a:xfrm>
            </p:grpSpPr>
            <p:sp>
              <p:nvSpPr>
                <p:cNvPr id="1700" name="Freeform 538"/>
                <p:cNvSpPr>
                  <a:spLocks/>
                </p:cNvSpPr>
                <p:nvPr/>
              </p:nvSpPr>
              <p:spPr bwMode="auto">
                <a:xfrm>
                  <a:off x="7442" y="5353"/>
                  <a:ext cx="145" cy="97"/>
                </a:xfrm>
                <a:custGeom>
                  <a:avLst/>
                  <a:gdLst>
                    <a:gd name="T0" fmla="+- 0 7521 7442"/>
                    <a:gd name="T1" fmla="*/ T0 w 145"/>
                    <a:gd name="T2" fmla="+- 0 5402 5353"/>
                    <a:gd name="T3" fmla="*/ 5402 h 97"/>
                    <a:gd name="T4" fmla="+- 0 7499 7442"/>
                    <a:gd name="T5" fmla="*/ T4 w 145"/>
                    <a:gd name="T6" fmla="+- 0 5402 5353"/>
                    <a:gd name="T7" fmla="*/ 5402 h 97"/>
                    <a:gd name="T8" fmla="+- 0 7518 7442"/>
                    <a:gd name="T9" fmla="*/ T8 w 145"/>
                    <a:gd name="T10" fmla="+- 0 5451 5353"/>
                    <a:gd name="T11" fmla="*/ 5451 h 97"/>
                    <a:gd name="T12" fmla="+- 0 7537 7442"/>
                    <a:gd name="T13" fmla="*/ T12 w 145"/>
                    <a:gd name="T14" fmla="+- 0 5443 5353"/>
                    <a:gd name="T15" fmla="*/ 5443 h 97"/>
                    <a:gd name="T16" fmla="+- 0 7521 7442"/>
                    <a:gd name="T17" fmla="*/ T16 w 145"/>
                    <a:gd name="T18" fmla="+- 0 5402 5353"/>
                    <a:gd name="T19" fmla="*/ 5402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5" h="97">
                      <a:moveTo>
                        <a:pt x="79" y="49"/>
                      </a:moveTo>
                      <a:lnTo>
                        <a:pt x="57" y="49"/>
                      </a:lnTo>
                      <a:lnTo>
                        <a:pt x="76" y="98"/>
                      </a:lnTo>
                      <a:lnTo>
                        <a:pt x="95" y="90"/>
                      </a:lnTo>
                      <a:lnTo>
                        <a:pt x="79" y="4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1" name="Freeform 539"/>
                <p:cNvSpPr>
                  <a:spLocks/>
                </p:cNvSpPr>
                <p:nvPr/>
              </p:nvSpPr>
              <p:spPr bwMode="auto">
                <a:xfrm>
                  <a:off x="7442" y="5353"/>
                  <a:ext cx="145" cy="97"/>
                </a:xfrm>
                <a:custGeom>
                  <a:avLst/>
                  <a:gdLst>
                    <a:gd name="T0" fmla="+- 0 7568 7442"/>
                    <a:gd name="T1" fmla="*/ T0 w 145"/>
                    <a:gd name="T2" fmla="+- 0 5384 5353"/>
                    <a:gd name="T3" fmla="*/ 5384 h 97"/>
                    <a:gd name="T4" fmla="+- 0 7546 7442"/>
                    <a:gd name="T5" fmla="*/ T4 w 145"/>
                    <a:gd name="T6" fmla="+- 0 5384 5353"/>
                    <a:gd name="T7" fmla="*/ 5384 h 97"/>
                    <a:gd name="T8" fmla="+- 0 7567 7442"/>
                    <a:gd name="T9" fmla="*/ T8 w 145"/>
                    <a:gd name="T10" fmla="+- 0 5440 5353"/>
                    <a:gd name="T11" fmla="*/ 5440 h 97"/>
                    <a:gd name="T12" fmla="+- 0 7587 7442"/>
                    <a:gd name="T13" fmla="*/ T12 w 145"/>
                    <a:gd name="T14" fmla="+- 0 5433 5353"/>
                    <a:gd name="T15" fmla="*/ 5433 h 97"/>
                    <a:gd name="T16" fmla="+- 0 7568 7442"/>
                    <a:gd name="T17" fmla="*/ T16 w 145"/>
                    <a:gd name="T18" fmla="+- 0 5384 5353"/>
                    <a:gd name="T19" fmla="*/ 5384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5" h="97">
                      <a:moveTo>
                        <a:pt x="126" y="31"/>
                      </a:moveTo>
                      <a:lnTo>
                        <a:pt x="104" y="31"/>
                      </a:lnTo>
                      <a:lnTo>
                        <a:pt x="125" y="87"/>
                      </a:lnTo>
                      <a:lnTo>
                        <a:pt x="145" y="80"/>
                      </a:lnTo>
                      <a:lnTo>
                        <a:pt x="126" y="3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2" name="Freeform 540"/>
                <p:cNvSpPr>
                  <a:spLocks/>
                </p:cNvSpPr>
                <p:nvPr/>
              </p:nvSpPr>
              <p:spPr bwMode="auto">
                <a:xfrm>
                  <a:off x="7442" y="5353"/>
                  <a:ext cx="145" cy="97"/>
                </a:xfrm>
                <a:custGeom>
                  <a:avLst/>
                  <a:gdLst>
                    <a:gd name="T0" fmla="+- 0 7556 7442"/>
                    <a:gd name="T1" fmla="*/ T0 w 145"/>
                    <a:gd name="T2" fmla="+- 0 5353 5353"/>
                    <a:gd name="T3" fmla="*/ 5353 h 97"/>
                    <a:gd name="T4" fmla="+- 0 7442 7442"/>
                    <a:gd name="T5" fmla="*/ T4 w 145"/>
                    <a:gd name="T6" fmla="+- 0 5397 5353"/>
                    <a:gd name="T7" fmla="*/ 5397 h 97"/>
                    <a:gd name="T8" fmla="+- 0 7451 7442"/>
                    <a:gd name="T9" fmla="*/ T8 w 145"/>
                    <a:gd name="T10" fmla="+- 0 5421 5353"/>
                    <a:gd name="T11" fmla="*/ 5421 h 97"/>
                    <a:gd name="T12" fmla="+- 0 7499 7442"/>
                    <a:gd name="T13" fmla="*/ T12 w 145"/>
                    <a:gd name="T14" fmla="+- 0 5402 5353"/>
                    <a:gd name="T15" fmla="*/ 5402 h 97"/>
                    <a:gd name="T16" fmla="+- 0 7521 7442"/>
                    <a:gd name="T17" fmla="*/ T16 w 145"/>
                    <a:gd name="T18" fmla="+- 0 5402 5353"/>
                    <a:gd name="T19" fmla="*/ 5402 h 97"/>
                    <a:gd name="T20" fmla="+- 0 7519 7442"/>
                    <a:gd name="T21" fmla="*/ T20 w 145"/>
                    <a:gd name="T22" fmla="+- 0 5395 5353"/>
                    <a:gd name="T23" fmla="*/ 5395 h 97"/>
                    <a:gd name="T24" fmla="+- 0 7546 7442"/>
                    <a:gd name="T25" fmla="*/ T24 w 145"/>
                    <a:gd name="T26" fmla="+- 0 5384 5353"/>
                    <a:gd name="T27" fmla="*/ 5384 h 97"/>
                    <a:gd name="T28" fmla="+- 0 7568 7442"/>
                    <a:gd name="T29" fmla="*/ T28 w 145"/>
                    <a:gd name="T30" fmla="+- 0 5384 5353"/>
                    <a:gd name="T31" fmla="*/ 5384 h 97"/>
                    <a:gd name="T32" fmla="+- 0 7556 7442"/>
                    <a:gd name="T33" fmla="*/ T32 w 145"/>
                    <a:gd name="T34" fmla="+- 0 5353 5353"/>
                    <a:gd name="T35" fmla="*/ 5353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45" h="97">
                      <a:moveTo>
                        <a:pt x="114" y="0"/>
                      </a:moveTo>
                      <a:lnTo>
                        <a:pt x="0" y="44"/>
                      </a:lnTo>
                      <a:lnTo>
                        <a:pt x="9" y="68"/>
                      </a:lnTo>
                      <a:lnTo>
                        <a:pt x="57" y="49"/>
                      </a:lnTo>
                      <a:lnTo>
                        <a:pt x="79" y="49"/>
                      </a:lnTo>
                      <a:lnTo>
                        <a:pt x="77" y="42"/>
                      </a:lnTo>
                      <a:lnTo>
                        <a:pt x="104" y="31"/>
                      </a:lnTo>
                      <a:lnTo>
                        <a:pt x="126" y="31"/>
                      </a:lnTo>
                      <a:lnTo>
                        <a:pt x="11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3" name="Group 541"/>
              <p:cNvGrpSpPr>
                <a:grpSpLocks/>
              </p:cNvGrpSpPr>
              <p:nvPr/>
            </p:nvGrpSpPr>
            <p:grpSpPr bwMode="auto">
              <a:xfrm>
                <a:off x="7481" y="5457"/>
                <a:ext cx="145" cy="97"/>
                <a:chOff x="7481" y="5457"/>
                <a:chExt cx="145" cy="97"/>
              </a:xfrm>
            </p:grpSpPr>
            <p:sp>
              <p:nvSpPr>
                <p:cNvPr id="1624" name="Freeform 542"/>
                <p:cNvSpPr>
                  <a:spLocks/>
                </p:cNvSpPr>
                <p:nvPr/>
              </p:nvSpPr>
              <p:spPr bwMode="auto">
                <a:xfrm>
                  <a:off x="7481" y="5457"/>
                  <a:ext cx="145" cy="97"/>
                </a:xfrm>
                <a:custGeom>
                  <a:avLst/>
                  <a:gdLst>
                    <a:gd name="T0" fmla="+- 0 7561 7481"/>
                    <a:gd name="T1" fmla="*/ T0 w 145"/>
                    <a:gd name="T2" fmla="+- 0 5506 5457"/>
                    <a:gd name="T3" fmla="*/ 5506 h 97"/>
                    <a:gd name="T4" fmla="+- 0 7539 7481"/>
                    <a:gd name="T5" fmla="*/ T4 w 145"/>
                    <a:gd name="T6" fmla="+- 0 5506 5457"/>
                    <a:gd name="T7" fmla="*/ 5506 h 97"/>
                    <a:gd name="T8" fmla="+- 0 7558 7481"/>
                    <a:gd name="T9" fmla="*/ T8 w 145"/>
                    <a:gd name="T10" fmla="+- 0 5554 5457"/>
                    <a:gd name="T11" fmla="*/ 5554 h 97"/>
                    <a:gd name="T12" fmla="+- 0 7577 7481"/>
                    <a:gd name="T13" fmla="*/ T12 w 145"/>
                    <a:gd name="T14" fmla="+- 0 5547 5457"/>
                    <a:gd name="T15" fmla="*/ 5547 h 97"/>
                    <a:gd name="T16" fmla="+- 0 7561 7481"/>
                    <a:gd name="T17" fmla="*/ T16 w 145"/>
                    <a:gd name="T18" fmla="+- 0 5506 5457"/>
                    <a:gd name="T19" fmla="*/ 5506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5" h="97">
                      <a:moveTo>
                        <a:pt x="80" y="49"/>
                      </a:moveTo>
                      <a:lnTo>
                        <a:pt x="58" y="49"/>
                      </a:lnTo>
                      <a:lnTo>
                        <a:pt x="77" y="97"/>
                      </a:lnTo>
                      <a:lnTo>
                        <a:pt x="96" y="90"/>
                      </a:lnTo>
                      <a:lnTo>
                        <a:pt x="80" y="4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5" name="Freeform 543"/>
                <p:cNvSpPr>
                  <a:spLocks/>
                </p:cNvSpPr>
                <p:nvPr/>
              </p:nvSpPr>
              <p:spPr bwMode="auto">
                <a:xfrm>
                  <a:off x="7481" y="5457"/>
                  <a:ext cx="145" cy="97"/>
                </a:xfrm>
                <a:custGeom>
                  <a:avLst/>
                  <a:gdLst>
                    <a:gd name="T0" fmla="+- 0 7608 7481"/>
                    <a:gd name="T1" fmla="*/ T0 w 145"/>
                    <a:gd name="T2" fmla="+- 0 5488 5457"/>
                    <a:gd name="T3" fmla="*/ 5488 h 97"/>
                    <a:gd name="T4" fmla="+- 0 7585 7481"/>
                    <a:gd name="T5" fmla="*/ T4 w 145"/>
                    <a:gd name="T6" fmla="+- 0 5488 5457"/>
                    <a:gd name="T7" fmla="*/ 5488 h 97"/>
                    <a:gd name="T8" fmla="+- 0 7607 7481"/>
                    <a:gd name="T9" fmla="*/ T8 w 145"/>
                    <a:gd name="T10" fmla="+- 0 5544 5457"/>
                    <a:gd name="T11" fmla="*/ 5544 h 97"/>
                    <a:gd name="T12" fmla="+- 0 7626 7481"/>
                    <a:gd name="T13" fmla="*/ T12 w 145"/>
                    <a:gd name="T14" fmla="+- 0 5536 5457"/>
                    <a:gd name="T15" fmla="*/ 5536 h 97"/>
                    <a:gd name="T16" fmla="+- 0 7608 7481"/>
                    <a:gd name="T17" fmla="*/ T16 w 145"/>
                    <a:gd name="T18" fmla="+- 0 5488 5457"/>
                    <a:gd name="T19" fmla="*/ 5488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5" h="97">
                      <a:moveTo>
                        <a:pt x="127" y="31"/>
                      </a:moveTo>
                      <a:lnTo>
                        <a:pt x="104" y="31"/>
                      </a:lnTo>
                      <a:lnTo>
                        <a:pt x="126" y="87"/>
                      </a:lnTo>
                      <a:lnTo>
                        <a:pt x="145" y="79"/>
                      </a:lnTo>
                      <a:lnTo>
                        <a:pt x="127" y="3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6" name="Freeform 544"/>
                <p:cNvSpPr>
                  <a:spLocks/>
                </p:cNvSpPr>
                <p:nvPr/>
              </p:nvSpPr>
              <p:spPr bwMode="auto">
                <a:xfrm>
                  <a:off x="7481" y="5457"/>
                  <a:ext cx="145" cy="97"/>
                </a:xfrm>
                <a:custGeom>
                  <a:avLst/>
                  <a:gdLst>
                    <a:gd name="T0" fmla="+- 0 7596 7481"/>
                    <a:gd name="T1" fmla="*/ T0 w 145"/>
                    <a:gd name="T2" fmla="+- 0 5457 5457"/>
                    <a:gd name="T3" fmla="*/ 5457 h 97"/>
                    <a:gd name="T4" fmla="+- 0 7481 7481"/>
                    <a:gd name="T5" fmla="*/ T4 w 145"/>
                    <a:gd name="T6" fmla="+- 0 5501 5457"/>
                    <a:gd name="T7" fmla="*/ 5501 h 97"/>
                    <a:gd name="T8" fmla="+- 0 7490 7481"/>
                    <a:gd name="T9" fmla="*/ T8 w 145"/>
                    <a:gd name="T10" fmla="+- 0 5524 5457"/>
                    <a:gd name="T11" fmla="*/ 5524 h 97"/>
                    <a:gd name="T12" fmla="+- 0 7539 7481"/>
                    <a:gd name="T13" fmla="*/ T12 w 145"/>
                    <a:gd name="T14" fmla="+- 0 5506 5457"/>
                    <a:gd name="T15" fmla="*/ 5506 h 97"/>
                    <a:gd name="T16" fmla="+- 0 7561 7481"/>
                    <a:gd name="T17" fmla="*/ T16 w 145"/>
                    <a:gd name="T18" fmla="+- 0 5506 5457"/>
                    <a:gd name="T19" fmla="*/ 5506 h 97"/>
                    <a:gd name="T20" fmla="+- 0 7558 7481"/>
                    <a:gd name="T21" fmla="*/ T20 w 145"/>
                    <a:gd name="T22" fmla="+- 0 5498 5457"/>
                    <a:gd name="T23" fmla="*/ 5498 h 97"/>
                    <a:gd name="T24" fmla="+- 0 7585 7481"/>
                    <a:gd name="T25" fmla="*/ T24 w 145"/>
                    <a:gd name="T26" fmla="+- 0 5488 5457"/>
                    <a:gd name="T27" fmla="*/ 5488 h 97"/>
                    <a:gd name="T28" fmla="+- 0 7608 7481"/>
                    <a:gd name="T29" fmla="*/ T28 w 145"/>
                    <a:gd name="T30" fmla="+- 0 5488 5457"/>
                    <a:gd name="T31" fmla="*/ 5488 h 97"/>
                    <a:gd name="T32" fmla="+- 0 7596 7481"/>
                    <a:gd name="T33" fmla="*/ T32 w 145"/>
                    <a:gd name="T34" fmla="+- 0 5457 5457"/>
                    <a:gd name="T35" fmla="*/ 5457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45" h="97">
                      <a:moveTo>
                        <a:pt x="115" y="0"/>
                      </a:moveTo>
                      <a:lnTo>
                        <a:pt x="0" y="44"/>
                      </a:lnTo>
                      <a:lnTo>
                        <a:pt x="9" y="67"/>
                      </a:lnTo>
                      <a:lnTo>
                        <a:pt x="58" y="49"/>
                      </a:lnTo>
                      <a:lnTo>
                        <a:pt x="80" y="49"/>
                      </a:lnTo>
                      <a:lnTo>
                        <a:pt x="77" y="41"/>
                      </a:lnTo>
                      <a:lnTo>
                        <a:pt x="104" y="31"/>
                      </a:lnTo>
                      <a:lnTo>
                        <a:pt x="127" y="31"/>
                      </a:lnTo>
                      <a:lnTo>
                        <a:pt x="11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4" name="Group 545"/>
              <p:cNvGrpSpPr>
                <a:grpSpLocks/>
              </p:cNvGrpSpPr>
              <p:nvPr/>
            </p:nvGrpSpPr>
            <p:grpSpPr bwMode="auto">
              <a:xfrm>
                <a:off x="7442" y="5353"/>
                <a:ext cx="145" cy="97"/>
                <a:chOff x="7442" y="5353"/>
                <a:chExt cx="145" cy="97"/>
              </a:xfrm>
            </p:grpSpPr>
            <p:sp>
              <p:nvSpPr>
                <p:cNvPr id="1623" name="Freeform 546"/>
                <p:cNvSpPr>
                  <a:spLocks/>
                </p:cNvSpPr>
                <p:nvPr/>
              </p:nvSpPr>
              <p:spPr bwMode="auto">
                <a:xfrm>
                  <a:off x="7442" y="5353"/>
                  <a:ext cx="145" cy="97"/>
                </a:xfrm>
                <a:custGeom>
                  <a:avLst/>
                  <a:gdLst>
                    <a:gd name="T0" fmla="+- 0 7442 7442"/>
                    <a:gd name="T1" fmla="*/ T0 w 145"/>
                    <a:gd name="T2" fmla="+- 0 5397 5353"/>
                    <a:gd name="T3" fmla="*/ 5397 h 97"/>
                    <a:gd name="T4" fmla="+- 0 7556 7442"/>
                    <a:gd name="T5" fmla="*/ T4 w 145"/>
                    <a:gd name="T6" fmla="+- 0 5353 5353"/>
                    <a:gd name="T7" fmla="*/ 5353 h 97"/>
                    <a:gd name="T8" fmla="+- 0 7587 7442"/>
                    <a:gd name="T9" fmla="*/ T8 w 145"/>
                    <a:gd name="T10" fmla="+- 0 5433 5353"/>
                    <a:gd name="T11" fmla="*/ 5433 h 97"/>
                    <a:gd name="T12" fmla="+- 0 7567 7442"/>
                    <a:gd name="T13" fmla="*/ T12 w 145"/>
                    <a:gd name="T14" fmla="+- 0 5440 5353"/>
                    <a:gd name="T15" fmla="*/ 5440 h 97"/>
                    <a:gd name="T16" fmla="+- 0 7546 7442"/>
                    <a:gd name="T17" fmla="*/ T16 w 145"/>
                    <a:gd name="T18" fmla="+- 0 5384 5353"/>
                    <a:gd name="T19" fmla="*/ 5384 h 97"/>
                    <a:gd name="T20" fmla="+- 0 7519 7442"/>
                    <a:gd name="T21" fmla="*/ T20 w 145"/>
                    <a:gd name="T22" fmla="+- 0 5395 5353"/>
                    <a:gd name="T23" fmla="*/ 5395 h 97"/>
                    <a:gd name="T24" fmla="+- 0 7537 7442"/>
                    <a:gd name="T25" fmla="*/ T24 w 145"/>
                    <a:gd name="T26" fmla="+- 0 5443 5353"/>
                    <a:gd name="T27" fmla="*/ 5443 h 97"/>
                    <a:gd name="T28" fmla="+- 0 7518 7442"/>
                    <a:gd name="T29" fmla="*/ T28 w 145"/>
                    <a:gd name="T30" fmla="+- 0 5451 5353"/>
                    <a:gd name="T31" fmla="*/ 5451 h 97"/>
                    <a:gd name="T32" fmla="+- 0 7499 7442"/>
                    <a:gd name="T33" fmla="*/ T32 w 145"/>
                    <a:gd name="T34" fmla="+- 0 5402 5353"/>
                    <a:gd name="T35" fmla="*/ 5402 h 97"/>
                    <a:gd name="T36" fmla="+- 0 7451 7442"/>
                    <a:gd name="T37" fmla="*/ T36 w 145"/>
                    <a:gd name="T38" fmla="+- 0 5421 5353"/>
                    <a:gd name="T39" fmla="*/ 5421 h 97"/>
                    <a:gd name="T40" fmla="+- 0 7442 7442"/>
                    <a:gd name="T41" fmla="*/ T40 w 145"/>
                    <a:gd name="T42" fmla="+- 0 5397 5353"/>
                    <a:gd name="T43" fmla="*/ 5397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45" h="97">
                      <a:moveTo>
                        <a:pt x="0" y="44"/>
                      </a:moveTo>
                      <a:lnTo>
                        <a:pt x="114" y="0"/>
                      </a:lnTo>
                      <a:lnTo>
                        <a:pt x="145" y="80"/>
                      </a:lnTo>
                      <a:lnTo>
                        <a:pt x="125" y="87"/>
                      </a:lnTo>
                      <a:lnTo>
                        <a:pt x="104" y="31"/>
                      </a:lnTo>
                      <a:lnTo>
                        <a:pt x="77" y="42"/>
                      </a:lnTo>
                      <a:lnTo>
                        <a:pt x="95" y="90"/>
                      </a:lnTo>
                      <a:lnTo>
                        <a:pt x="76" y="98"/>
                      </a:lnTo>
                      <a:lnTo>
                        <a:pt x="57" y="49"/>
                      </a:lnTo>
                      <a:lnTo>
                        <a:pt x="9" y="68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5" name="Group 547"/>
              <p:cNvGrpSpPr>
                <a:grpSpLocks/>
              </p:cNvGrpSpPr>
              <p:nvPr/>
            </p:nvGrpSpPr>
            <p:grpSpPr bwMode="auto">
              <a:xfrm>
                <a:off x="7481" y="5457"/>
                <a:ext cx="145" cy="97"/>
                <a:chOff x="7481" y="5457"/>
                <a:chExt cx="145" cy="97"/>
              </a:xfrm>
            </p:grpSpPr>
            <p:sp>
              <p:nvSpPr>
                <p:cNvPr id="1622" name="Freeform 548"/>
                <p:cNvSpPr>
                  <a:spLocks/>
                </p:cNvSpPr>
                <p:nvPr/>
              </p:nvSpPr>
              <p:spPr bwMode="auto">
                <a:xfrm>
                  <a:off x="7481" y="5457"/>
                  <a:ext cx="145" cy="97"/>
                </a:xfrm>
                <a:custGeom>
                  <a:avLst/>
                  <a:gdLst>
                    <a:gd name="T0" fmla="+- 0 7481 7481"/>
                    <a:gd name="T1" fmla="*/ T0 w 145"/>
                    <a:gd name="T2" fmla="+- 0 5501 5457"/>
                    <a:gd name="T3" fmla="*/ 5501 h 97"/>
                    <a:gd name="T4" fmla="+- 0 7596 7481"/>
                    <a:gd name="T5" fmla="*/ T4 w 145"/>
                    <a:gd name="T6" fmla="+- 0 5457 5457"/>
                    <a:gd name="T7" fmla="*/ 5457 h 97"/>
                    <a:gd name="T8" fmla="+- 0 7626 7481"/>
                    <a:gd name="T9" fmla="*/ T8 w 145"/>
                    <a:gd name="T10" fmla="+- 0 5536 5457"/>
                    <a:gd name="T11" fmla="*/ 5536 h 97"/>
                    <a:gd name="T12" fmla="+- 0 7607 7481"/>
                    <a:gd name="T13" fmla="*/ T12 w 145"/>
                    <a:gd name="T14" fmla="+- 0 5544 5457"/>
                    <a:gd name="T15" fmla="*/ 5544 h 97"/>
                    <a:gd name="T16" fmla="+- 0 7585 7481"/>
                    <a:gd name="T17" fmla="*/ T16 w 145"/>
                    <a:gd name="T18" fmla="+- 0 5488 5457"/>
                    <a:gd name="T19" fmla="*/ 5488 h 97"/>
                    <a:gd name="T20" fmla="+- 0 7558 7481"/>
                    <a:gd name="T21" fmla="*/ T20 w 145"/>
                    <a:gd name="T22" fmla="+- 0 5498 5457"/>
                    <a:gd name="T23" fmla="*/ 5498 h 97"/>
                    <a:gd name="T24" fmla="+- 0 7577 7481"/>
                    <a:gd name="T25" fmla="*/ T24 w 145"/>
                    <a:gd name="T26" fmla="+- 0 5547 5457"/>
                    <a:gd name="T27" fmla="*/ 5547 h 97"/>
                    <a:gd name="T28" fmla="+- 0 7558 7481"/>
                    <a:gd name="T29" fmla="*/ T28 w 145"/>
                    <a:gd name="T30" fmla="+- 0 5554 5457"/>
                    <a:gd name="T31" fmla="*/ 5554 h 97"/>
                    <a:gd name="T32" fmla="+- 0 7539 7481"/>
                    <a:gd name="T33" fmla="*/ T32 w 145"/>
                    <a:gd name="T34" fmla="+- 0 5506 5457"/>
                    <a:gd name="T35" fmla="*/ 5506 h 97"/>
                    <a:gd name="T36" fmla="+- 0 7490 7481"/>
                    <a:gd name="T37" fmla="*/ T36 w 145"/>
                    <a:gd name="T38" fmla="+- 0 5524 5457"/>
                    <a:gd name="T39" fmla="*/ 5524 h 97"/>
                    <a:gd name="T40" fmla="+- 0 7481 7481"/>
                    <a:gd name="T41" fmla="*/ T40 w 145"/>
                    <a:gd name="T42" fmla="+- 0 5501 5457"/>
                    <a:gd name="T43" fmla="*/ 5501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45" h="97">
                      <a:moveTo>
                        <a:pt x="0" y="44"/>
                      </a:moveTo>
                      <a:lnTo>
                        <a:pt x="115" y="0"/>
                      </a:lnTo>
                      <a:lnTo>
                        <a:pt x="145" y="79"/>
                      </a:lnTo>
                      <a:lnTo>
                        <a:pt x="126" y="87"/>
                      </a:lnTo>
                      <a:lnTo>
                        <a:pt x="104" y="31"/>
                      </a:lnTo>
                      <a:lnTo>
                        <a:pt x="77" y="41"/>
                      </a:lnTo>
                      <a:lnTo>
                        <a:pt x="96" y="90"/>
                      </a:lnTo>
                      <a:lnTo>
                        <a:pt x="77" y="97"/>
                      </a:lnTo>
                      <a:lnTo>
                        <a:pt x="58" y="49"/>
                      </a:lnTo>
                      <a:lnTo>
                        <a:pt x="9" y="6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6" name="Group 549"/>
              <p:cNvGrpSpPr>
                <a:grpSpLocks/>
              </p:cNvGrpSpPr>
              <p:nvPr/>
            </p:nvGrpSpPr>
            <p:grpSpPr bwMode="auto">
              <a:xfrm>
                <a:off x="7442" y="5353"/>
                <a:ext cx="146" cy="97"/>
                <a:chOff x="7442" y="5353"/>
                <a:chExt cx="146" cy="97"/>
              </a:xfrm>
            </p:grpSpPr>
            <p:sp>
              <p:nvSpPr>
                <p:cNvPr id="1619" name="Freeform 550"/>
                <p:cNvSpPr>
                  <a:spLocks/>
                </p:cNvSpPr>
                <p:nvPr/>
              </p:nvSpPr>
              <p:spPr bwMode="auto">
                <a:xfrm>
                  <a:off x="7442" y="5353"/>
                  <a:ext cx="146" cy="97"/>
                </a:xfrm>
                <a:custGeom>
                  <a:avLst/>
                  <a:gdLst>
                    <a:gd name="T0" fmla="+- 0 7522 7442"/>
                    <a:gd name="T1" fmla="*/ T0 w 146"/>
                    <a:gd name="T2" fmla="+- 0 5402 5353"/>
                    <a:gd name="T3" fmla="*/ 5402 h 97"/>
                    <a:gd name="T4" fmla="+- 0 7500 7442"/>
                    <a:gd name="T5" fmla="*/ T4 w 146"/>
                    <a:gd name="T6" fmla="+- 0 5402 5353"/>
                    <a:gd name="T7" fmla="*/ 5402 h 97"/>
                    <a:gd name="T8" fmla="+- 0 7518 7442"/>
                    <a:gd name="T9" fmla="*/ T8 w 146"/>
                    <a:gd name="T10" fmla="+- 0 5450 5353"/>
                    <a:gd name="T11" fmla="*/ 5450 h 97"/>
                    <a:gd name="T12" fmla="+- 0 7538 7442"/>
                    <a:gd name="T13" fmla="*/ T12 w 146"/>
                    <a:gd name="T14" fmla="+- 0 5443 5353"/>
                    <a:gd name="T15" fmla="*/ 5443 h 97"/>
                    <a:gd name="T16" fmla="+- 0 7522 7442"/>
                    <a:gd name="T17" fmla="*/ T16 w 146"/>
                    <a:gd name="T18" fmla="+- 0 5402 5353"/>
                    <a:gd name="T19" fmla="*/ 5402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6" h="97">
                      <a:moveTo>
                        <a:pt x="80" y="49"/>
                      </a:moveTo>
                      <a:lnTo>
                        <a:pt x="58" y="49"/>
                      </a:lnTo>
                      <a:lnTo>
                        <a:pt x="76" y="97"/>
                      </a:lnTo>
                      <a:lnTo>
                        <a:pt x="96" y="90"/>
                      </a:lnTo>
                      <a:lnTo>
                        <a:pt x="80" y="4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0" name="Freeform 551"/>
                <p:cNvSpPr>
                  <a:spLocks/>
                </p:cNvSpPr>
                <p:nvPr/>
              </p:nvSpPr>
              <p:spPr bwMode="auto">
                <a:xfrm>
                  <a:off x="7442" y="5353"/>
                  <a:ext cx="146" cy="97"/>
                </a:xfrm>
                <a:custGeom>
                  <a:avLst/>
                  <a:gdLst>
                    <a:gd name="T0" fmla="+- 0 7569 7442"/>
                    <a:gd name="T1" fmla="*/ T0 w 146"/>
                    <a:gd name="T2" fmla="+- 0 5384 5353"/>
                    <a:gd name="T3" fmla="*/ 5384 h 97"/>
                    <a:gd name="T4" fmla="+- 0 7546 7442"/>
                    <a:gd name="T5" fmla="*/ T4 w 146"/>
                    <a:gd name="T6" fmla="+- 0 5384 5353"/>
                    <a:gd name="T7" fmla="*/ 5384 h 97"/>
                    <a:gd name="T8" fmla="+- 0 7568 7442"/>
                    <a:gd name="T9" fmla="*/ T8 w 146"/>
                    <a:gd name="T10" fmla="+- 0 5440 5353"/>
                    <a:gd name="T11" fmla="*/ 5440 h 97"/>
                    <a:gd name="T12" fmla="+- 0 7587 7442"/>
                    <a:gd name="T13" fmla="*/ T12 w 146"/>
                    <a:gd name="T14" fmla="+- 0 5433 5353"/>
                    <a:gd name="T15" fmla="*/ 5433 h 97"/>
                    <a:gd name="T16" fmla="+- 0 7569 7442"/>
                    <a:gd name="T17" fmla="*/ T16 w 146"/>
                    <a:gd name="T18" fmla="+- 0 5384 5353"/>
                    <a:gd name="T19" fmla="*/ 5384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6" h="97">
                      <a:moveTo>
                        <a:pt x="127" y="31"/>
                      </a:moveTo>
                      <a:lnTo>
                        <a:pt x="104" y="31"/>
                      </a:lnTo>
                      <a:lnTo>
                        <a:pt x="126" y="87"/>
                      </a:lnTo>
                      <a:lnTo>
                        <a:pt x="145" y="80"/>
                      </a:lnTo>
                      <a:lnTo>
                        <a:pt x="127" y="3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1" name="Freeform 552"/>
                <p:cNvSpPr>
                  <a:spLocks/>
                </p:cNvSpPr>
                <p:nvPr/>
              </p:nvSpPr>
              <p:spPr bwMode="auto">
                <a:xfrm>
                  <a:off x="7442" y="5353"/>
                  <a:ext cx="146" cy="97"/>
                </a:xfrm>
                <a:custGeom>
                  <a:avLst/>
                  <a:gdLst>
                    <a:gd name="T0" fmla="+- 0 7557 7442"/>
                    <a:gd name="T1" fmla="*/ T0 w 146"/>
                    <a:gd name="T2" fmla="+- 0 5353 5353"/>
                    <a:gd name="T3" fmla="*/ 5353 h 97"/>
                    <a:gd name="T4" fmla="+- 0 7442 7442"/>
                    <a:gd name="T5" fmla="*/ T4 w 146"/>
                    <a:gd name="T6" fmla="+- 0 5397 5353"/>
                    <a:gd name="T7" fmla="*/ 5397 h 97"/>
                    <a:gd name="T8" fmla="+- 0 7451 7442"/>
                    <a:gd name="T9" fmla="*/ T8 w 146"/>
                    <a:gd name="T10" fmla="+- 0 5421 5353"/>
                    <a:gd name="T11" fmla="*/ 5421 h 97"/>
                    <a:gd name="T12" fmla="+- 0 7500 7442"/>
                    <a:gd name="T13" fmla="*/ T12 w 146"/>
                    <a:gd name="T14" fmla="+- 0 5402 5353"/>
                    <a:gd name="T15" fmla="*/ 5402 h 97"/>
                    <a:gd name="T16" fmla="+- 0 7522 7442"/>
                    <a:gd name="T17" fmla="*/ T16 w 146"/>
                    <a:gd name="T18" fmla="+- 0 5402 5353"/>
                    <a:gd name="T19" fmla="*/ 5402 h 97"/>
                    <a:gd name="T20" fmla="+- 0 7519 7442"/>
                    <a:gd name="T21" fmla="*/ T20 w 146"/>
                    <a:gd name="T22" fmla="+- 0 5394 5353"/>
                    <a:gd name="T23" fmla="*/ 5394 h 97"/>
                    <a:gd name="T24" fmla="+- 0 7546 7442"/>
                    <a:gd name="T25" fmla="*/ T24 w 146"/>
                    <a:gd name="T26" fmla="+- 0 5384 5353"/>
                    <a:gd name="T27" fmla="*/ 5384 h 97"/>
                    <a:gd name="T28" fmla="+- 0 7569 7442"/>
                    <a:gd name="T29" fmla="*/ T28 w 146"/>
                    <a:gd name="T30" fmla="+- 0 5384 5353"/>
                    <a:gd name="T31" fmla="*/ 5384 h 97"/>
                    <a:gd name="T32" fmla="+- 0 7557 7442"/>
                    <a:gd name="T33" fmla="*/ T32 w 146"/>
                    <a:gd name="T34" fmla="+- 0 5353 5353"/>
                    <a:gd name="T35" fmla="*/ 5353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46" h="97">
                      <a:moveTo>
                        <a:pt x="115" y="0"/>
                      </a:moveTo>
                      <a:lnTo>
                        <a:pt x="0" y="44"/>
                      </a:lnTo>
                      <a:lnTo>
                        <a:pt x="9" y="68"/>
                      </a:lnTo>
                      <a:lnTo>
                        <a:pt x="58" y="49"/>
                      </a:lnTo>
                      <a:lnTo>
                        <a:pt x="80" y="49"/>
                      </a:lnTo>
                      <a:lnTo>
                        <a:pt x="77" y="41"/>
                      </a:lnTo>
                      <a:lnTo>
                        <a:pt x="104" y="31"/>
                      </a:lnTo>
                      <a:lnTo>
                        <a:pt x="127" y="31"/>
                      </a:lnTo>
                      <a:lnTo>
                        <a:pt x="11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7" name="Group 553"/>
              <p:cNvGrpSpPr>
                <a:grpSpLocks/>
              </p:cNvGrpSpPr>
              <p:nvPr/>
            </p:nvGrpSpPr>
            <p:grpSpPr bwMode="auto">
              <a:xfrm>
                <a:off x="7482" y="5456"/>
                <a:ext cx="146" cy="97"/>
                <a:chOff x="7482" y="5456"/>
                <a:chExt cx="146" cy="97"/>
              </a:xfrm>
            </p:grpSpPr>
            <p:sp>
              <p:nvSpPr>
                <p:cNvPr id="1616" name="Freeform 554"/>
                <p:cNvSpPr>
                  <a:spLocks/>
                </p:cNvSpPr>
                <p:nvPr/>
              </p:nvSpPr>
              <p:spPr bwMode="auto">
                <a:xfrm>
                  <a:off x="7482" y="5456"/>
                  <a:ext cx="146" cy="97"/>
                </a:xfrm>
                <a:custGeom>
                  <a:avLst/>
                  <a:gdLst>
                    <a:gd name="T0" fmla="+- 0 7562 7482"/>
                    <a:gd name="T1" fmla="*/ T0 w 146"/>
                    <a:gd name="T2" fmla="+- 0 5505 5456"/>
                    <a:gd name="T3" fmla="*/ 5505 h 97"/>
                    <a:gd name="T4" fmla="+- 0 7540 7482"/>
                    <a:gd name="T5" fmla="*/ T4 w 146"/>
                    <a:gd name="T6" fmla="+- 0 5505 5456"/>
                    <a:gd name="T7" fmla="*/ 5505 h 97"/>
                    <a:gd name="T8" fmla="+- 0 7558 7482"/>
                    <a:gd name="T9" fmla="*/ T8 w 146"/>
                    <a:gd name="T10" fmla="+- 0 5554 5456"/>
                    <a:gd name="T11" fmla="*/ 5554 h 97"/>
                    <a:gd name="T12" fmla="+- 0 7578 7482"/>
                    <a:gd name="T13" fmla="*/ T12 w 146"/>
                    <a:gd name="T14" fmla="+- 0 5546 5456"/>
                    <a:gd name="T15" fmla="*/ 5546 h 97"/>
                    <a:gd name="T16" fmla="+- 0 7562 7482"/>
                    <a:gd name="T17" fmla="*/ T16 w 146"/>
                    <a:gd name="T18" fmla="+- 0 5505 5456"/>
                    <a:gd name="T19" fmla="*/ 5505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6" h="97">
                      <a:moveTo>
                        <a:pt x="80" y="49"/>
                      </a:moveTo>
                      <a:lnTo>
                        <a:pt x="58" y="49"/>
                      </a:lnTo>
                      <a:lnTo>
                        <a:pt x="76" y="98"/>
                      </a:lnTo>
                      <a:lnTo>
                        <a:pt x="96" y="90"/>
                      </a:lnTo>
                      <a:lnTo>
                        <a:pt x="80" y="4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7" name="Freeform 555"/>
                <p:cNvSpPr>
                  <a:spLocks/>
                </p:cNvSpPr>
                <p:nvPr/>
              </p:nvSpPr>
              <p:spPr bwMode="auto">
                <a:xfrm>
                  <a:off x="7482" y="5456"/>
                  <a:ext cx="146" cy="97"/>
                </a:xfrm>
                <a:custGeom>
                  <a:avLst/>
                  <a:gdLst>
                    <a:gd name="T0" fmla="+- 0 7609 7482"/>
                    <a:gd name="T1" fmla="*/ T0 w 146"/>
                    <a:gd name="T2" fmla="+- 0 5487 5456"/>
                    <a:gd name="T3" fmla="*/ 5487 h 97"/>
                    <a:gd name="T4" fmla="+- 0 7586 7482"/>
                    <a:gd name="T5" fmla="*/ T4 w 146"/>
                    <a:gd name="T6" fmla="+- 0 5487 5456"/>
                    <a:gd name="T7" fmla="*/ 5487 h 97"/>
                    <a:gd name="T8" fmla="+- 0 7608 7482"/>
                    <a:gd name="T9" fmla="*/ T8 w 146"/>
                    <a:gd name="T10" fmla="+- 0 5544 5456"/>
                    <a:gd name="T11" fmla="*/ 5544 h 97"/>
                    <a:gd name="T12" fmla="+- 0 7627 7482"/>
                    <a:gd name="T13" fmla="*/ T12 w 146"/>
                    <a:gd name="T14" fmla="+- 0 5536 5456"/>
                    <a:gd name="T15" fmla="*/ 5536 h 97"/>
                    <a:gd name="T16" fmla="+- 0 7609 7482"/>
                    <a:gd name="T17" fmla="*/ T16 w 146"/>
                    <a:gd name="T18" fmla="+- 0 5487 5456"/>
                    <a:gd name="T19" fmla="*/ 5487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6" h="97">
                      <a:moveTo>
                        <a:pt x="127" y="31"/>
                      </a:moveTo>
                      <a:lnTo>
                        <a:pt x="104" y="31"/>
                      </a:lnTo>
                      <a:lnTo>
                        <a:pt x="126" y="88"/>
                      </a:lnTo>
                      <a:lnTo>
                        <a:pt x="145" y="80"/>
                      </a:lnTo>
                      <a:lnTo>
                        <a:pt x="127" y="3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8" name="Freeform 556"/>
                <p:cNvSpPr>
                  <a:spLocks/>
                </p:cNvSpPr>
                <p:nvPr/>
              </p:nvSpPr>
              <p:spPr bwMode="auto">
                <a:xfrm>
                  <a:off x="7482" y="5456"/>
                  <a:ext cx="146" cy="97"/>
                </a:xfrm>
                <a:custGeom>
                  <a:avLst/>
                  <a:gdLst>
                    <a:gd name="T0" fmla="+- 0 7597 7482"/>
                    <a:gd name="T1" fmla="*/ T0 w 146"/>
                    <a:gd name="T2" fmla="+- 0 5456 5456"/>
                    <a:gd name="T3" fmla="*/ 5456 h 97"/>
                    <a:gd name="T4" fmla="+- 0 7482 7482"/>
                    <a:gd name="T5" fmla="*/ T4 w 146"/>
                    <a:gd name="T6" fmla="+- 0 5501 5456"/>
                    <a:gd name="T7" fmla="*/ 5501 h 97"/>
                    <a:gd name="T8" fmla="+- 0 7491 7482"/>
                    <a:gd name="T9" fmla="*/ T8 w 146"/>
                    <a:gd name="T10" fmla="+- 0 5524 5456"/>
                    <a:gd name="T11" fmla="*/ 5524 h 97"/>
                    <a:gd name="T12" fmla="+- 0 7540 7482"/>
                    <a:gd name="T13" fmla="*/ T12 w 146"/>
                    <a:gd name="T14" fmla="+- 0 5505 5456"/>
                    <a:gd name="T15" fmla="*/ 5505 h 97"/>
                    <a:gd name="T16" fmla="+- 0 7562 7482"/>
                    <a:gd name="T17" fmla="*/ T16 w 146"/>
                    <a:gd name="T18" fmla="+- 0 5505 5456"/>
                    <a:gd name="T19" fmla="*/ 5505 h 97"/>
                    <a:gd name="T20" fmla="+- 0 7559 7482"/>
                    <a:gd name="T21" fmla="*/ T20 w 146"/>
                    <a:gd name="T22" fmla="+- 0 5498 5456"/>
                    <a:gd name="T23" fmla="*/ 5498 h 97"/>
                    <a:gd name="T24" fmla="+- 0 7586 7482"/>
                    <a:gd name="T25" fmla="*/ T24 w 146"/>
                    <a:gd name="T26" fmla="+- 0 5487 5456"/>
                    <a:gd name="T27" fmla="*/ 5487 h 97"/>
                    <a:gd name="T28" fmla="+- 0 7609 7482"/>
                    <a:gd name="T29" fmla="*/ T28 w 146"/>
                    <a:gd name="T30" fmla="+- 0 5487 5456"/>
                    <a:gd name="T31" fmla="*/ 5487 h 97"/>
                    <a:gd name="T32" fmla="+- 0 7597 7482"/>
                    <a:gd name="T33" fmla="*/ T32 w 146"/>
                    <a:gd name="T34" fmla="+- 0 5456 5456"/>
                    <a:gd name="T35" fmla="*/ 5456 h 9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46" h="97">
                      <a:moveTo>
                        <a:pt x="115" y="0"/>
                      </a:moveTo>
                      <a:lnTo>
                        <a:pt x="0" y="45"/>
                      </a:lnTo>
                      <a:lnTo>
                        <a:pt x="9" y="68"/>
                      </a:lnTo>
                      <a:lnTo>
                        <a:pt x="58" y="49"/>
                      </a:lnTo>
                      <a:lnTo>
                        <a:pt x="80" y="49"/>
                      </a:lnTo>
                      <a:lnTo>
                        <a:pt x="77" y="42"/>
                      </a:lnTo>
                      <a:lnTo>
                        <a:pt x="104" y="31"/>
                      </a:lnTo>
                      <a:lnTo>
                        <a:pt x="127" y="31"/>
                      </a:lnTo>
                      <a:lnTo>
                        <a:pt x="11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8" name="Group 557"/>
              <p:cNvGrpSpPr>
                <a:grpSpLocks/>
              </p:cNvGrpSpPr>
              <p:nvPr/>
            </p:nvGrpSpPr>
            <p:grpSpPr bwMode="auto">
              <a:xfrm>
                <a:off x="8450" y="6503"/>
                <a:ext cx="60" cy="120"/>
                <a:chOff x="8450" y="6503"/>
                <a:chExt cx="60" cy="120"/>
              </a:xfrm>
            </p:grpSpPr>
            <p:sp>
              <p:nvSpPr>
                <p:cNvPr id="1614" name="Freeform 558"/>
                <p:cNvSpPr>
                  <a:spLocks/>
                </p:cNvSpPr>
                <p:nvPr/>
              </p:nvSpPr>
              <p:spPr bwMode="auto">
                <a:xfrm>
                  <a:off x="8450" y="6503"/>
                  <a:ext cx="60" cy="120"/>
                </a:xfrm>
                <a:custGeom>
                  <a:avLst/>
                  <a:gdLst>
                    <a:gd name="T0" fmla="+- 0 8509 8450"/>
                    <a:gd name="T1" fmla="*/ T0 w 60"/>
                    <a:gd name="T2" fmla="+- 0 6523 6503"/>
                    <a:gd name="T3" fmla="*/ 6523 h 120"/>
                    <a:gd name="T4" fmla="+- 0 8485 8450"/>
                    <a:gd name="T5" fmla="*/ T4 w 60"/>
                    <a:gd name="T6" fmla="+- 0 6523 6503"/>
                    <a:gd name="T7" fmla="*/ 6523 h 120"/>
                    <a:gd name="T8" fmla="+- 0 8485 8450"/>
                    <a:gd name="T9" fmla="*/ T8 w 60"/>
                    <a:gd name="T10" fmla="+- 0 6623 6503"/>
                    <a:gd name="T11" fmla="*/ 6623 h 120"/>
                    <a:gd name="T12" fmla="+- 0 8509 8450"/>
                    <a:gd name="T13" fmla="*/ T12 w 60"/>
                    <a:gd name="T14" fmla="+- 0 6623 6503"/>
                    <a:gd name="T15" fmla="*/ 6623 h 120"/>
                    <a:gd name="T16" fmla="+- 0 8509 8450"/>
                    <a:gd name="T17" fmla="*/ T16 w 60"/>
                    <a:gd name="T18" fmla="+- 0 6523 6503"/>
                    <a:gd name="T19" fmla="*/ 6523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60" h="120">
                      <a:moveTo>
                        <a:pt x="59" y="20"/>
                      </a:moveTo>
                      <a:lnTo>
                        <a:pt x="35" y="20"/>
                      </a:lnTo>
                      <a:lnTo>
                        <a:pt x="35" y="120"/>
                      </a:lnTo>
                      <a:lnTo>
                        <a:pt x="59" y="120"/>
                      </a:lnTo>
                      <a:lnTo>
                        <a:pt x="59" y="2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5" name="Freeform 559"/>
                <p:cNvSpPr>
                  <a:spLocks/>
                </p:cNvSpPr>
                <p:nvPr/>
              </p:nvSpPr>
              <p:spPr bwMode="auto">
                <a:xfrm>
                  <a:off x="8450" y="6503"/>
                  <a:ext cx="60" cy="120"/>
                </a:xfrm>
                <a:custGeom>
                  <a:avLst/>
                  <a:gdLst>
                    <a:gd name="T0" fmla="+- 0 8545 8450"/>
                    <a:gd name="T1" fmla="*/ T0 w 60"/>
                    <a:gd name="T2" fmla="+- 0 6503 6503"/>
                    <a:gd name="T3" fmla="*/ 6503 h 120"/>
                    <a:gd name="T4" fmla="+- 0 8450 8450"/>
                    <a:gd name="T5" fmla="*/ T4 w 60"/>
                    <a:gd name="T6" fmla="+- 0 6503 6503"/>
                    <a:gd name="T7" fmla="*/ 6503 h 120"/>
                    <a:gd name="T8" fmla="+- 0 8450 8450"/>
                    <a:gd name="T9" fmla="*/ T8 w 60"/>
                    <a:gd name="T10" fmla="+- 0 6523 6503"/>
                    <a:gd name="T11" fmla="*/ 6523 h 120"/>
                    <a:gd name="T12" fmla="+- 0 8545 8450"/>
                    <a:gd name="T13" fmla="*/ T12 w 60"/>
                    <a:gd name="T14" fmla="+- 0 6523 6503"/>
                    <a:gd name="T15" fmla="*/ 6523 h 120"/>
                    <a:gd name="T16" fmla="+- 0 8545 8450"/>
                    <a:gd name="T17" fmla="*/ T16 w 60"/>
                    <a:gd name="T18" fmla="+- 0 6503 6503"/>
                    <a:gd name="T19" fmla="*/ 6503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60" h="120">
                      <a:moveTo>
                        <a:pt x="95" y="0"/>
                      </a:moveTo>
                      <a:lnTo>
                        <a:pt x="0" y="0"/>
                      </a:lnTo>
                      <a:lnTo>
                        <a:pt x="0" y="20"/>
                      </a:lnTo>
                      <a:lnTo>
                        <a:pt x="95" y="20"/>
                      </a:lnTo>
                      <a:lnTo>
                        <a:pt x="9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9" name="Group 560"/>
              <p:cNvGrpSpPr>
                <a:grpSpLocks/>
              </p:cNvGrpSpPr>
              <p:nvPr/>
            </p:nvGrpSpPr>
            <p:grpSpPr bwMode="auto">
              <a:xfrm>
                <a:off x="8541" y="6503"/>
                <a:ext cx="120" cy="120"/>
                <a:chOff x="8541" y="6503"/>
                <a:chExt cx="120" cy="120"/>
              </a:xfrm>
            </p:grpSpPr>
            <p:sp>
              <p:nvSpPr>
                <p:cNvPr id="1611" name="Freeform 561"/>
                <p:cNvSpPr>
                  <a:spLocks/>
                </p:cNvSpPr>
                <p:nvPr/>
              </p:nvSpPr>
              <p:spPr bwMode="auto">
                <a:xfrm>
                  <a:off x="8541" y="6503"/>
                  <a:ext cx="120" cy="120"/>
                </a:xfrm>
                <a:custGeom>
                  <a:avLst/>
                  <a:gdLst>
                    <a:gd name="T0" fmla="+- 0 8613 8541"/>
                    <a:gd name="T1" fmla="*/ T0 w 120"/>
                    <a:gd name="T2" fmla="+- 0 6503 6503"/>
                    <a:gd name="T3" fmla="*/ 6503 h 120"/>
                    <a:gd name="T4" fmla="+- 0 8587 8541"/>
                    <a:gd name="T5" fmla="*/ T4 w 120"/>
                    <a:gd name="T6" fmla="+- 0 6503 6503"/>
                    <a:gd name="T7" fmla="*/ 6503 h 120"/>
                    <a:gd name="T8" fmla="+- 0 8541 8541"/>
                    <a:gd name="T9" fmla="*/ T8 w 120"/>
                    <a:gd name="T10" fmla="+- 0 6623 6503"/>
                    <a:gd name="T11" fmla="*/ 6623 h 120"/>
                    <a:gd name="T12" fmla="+- 0 8566 8541"/>
                    <a:gd name="T13" fmla="*/ T12 w 120"/>
                    <a:gd name="T14" fmla="+- 0 6623 6503"/>
                    <a:gd name="T15" fmla="*/ 6623 h 120"/>
                    <a:gd name="T16" fmla="+- 0 8576 8541"/>
                    <a:gd name="T17" fmla="*/ T16 w 120"/>
                    <a:gd name="T18" fmla="+- 0 6595 6503"/>
                    <a:gd name="T19" fmla="*/ 6595 h 120"/>
                    <a:gd name="T20" fmla="+- 0 8650 8541"/>
                    <a:gd name="T21" fmla="*/ T20 w 120"/>
                    <a:gd name="T22" fmla="+- 0 6595 6503"/>
                    <a:gd name="T23" fmla="*/ 6595 h 120"/>
                    <a:gd name="T24" fmla="+- 0 8642 8541"/>
                    <a:gd name="T25" fmla="*/ T24 w 120"/>
                    <a:gd name="T26" fmla="+- 0 6575 6503"/>
                    <a:gd name="T27" fmla="*/ 6575 h 120"/>
                    <a:gd name="T28" fmla="+- 0 8584 8541"/>
                    <a:gd name="T29" fmla="*/ T28 w 120"/>
                    <a:gd name="T30" fmla="+- 0 6575 6503"/>
                    <a:gd name="T31" fmla="*/ 6575 h 120"/>
                    <a:gd name="T32" fmla="+- 0 8600 8541"/>
                    <a:gd name="T33" fmla="*/ T32 w 120"/>
                    <a:gd name="T34" fmla="+- 0 6531 6503"/>
                    <a:gd name="T35" fmla="*/ 6531 h 120"/>
                    <a:gd name="T36" fmla="+- 0 8624 8541"/>
                    <a:gd name="T37" fmla="*/ T36 w 120"/>
                    <a:gd name="T38" fmla="+- 0 6531 6503"/>
                    <a:gd name="T39" fmla="*/ 6531 h 120"/>
                    <a:gd name="T40" fmla="+- 0 8613 8541"/>
                    <a:gd name="T41" fmla="*/ T40 w 120"/>
                    <a:gd name="T42" fmla="+- 0 6503 6503"/>
                    <a:gd name="T43" fmla="*/ 6503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20" h="120">
                      <a:moveTo>
                        <a:pt x="72" y="0"/>
                      </a:moveTo>
                      <a:lnTo>
                        <a:pt x="46" y="0"/>
                      </a:lnTo>
                      <a:lnTo>
                        <a:pt x="0" y="120"/>
                      </a:lnTo>
                      <a:lnTo>
                        <a:pt x="25" y="120"/>
                      </a:lnTo>
                      <a:lnTo>
                        <a:pt x="35" y="92"/>
                      </a:lnTo>
                      <a:lnTo>
                        <a:pt x="109" y="92"/>
                      </a:lnTo>
                      <a:lnTo>
                        <a:pt x="101" y="72"/>
                      </a:lnTo>
                      <a:lnTo>
                        <a:pt x="43" y="72"/>
                      </a:lnTo>
                      <a:lnTo>
                        <a:pt x="59" y="28"/>
                      </a:lnTo>
                      <a:lnTo>
                        <a:pt x="83" y="28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2" name="Freeform 562"/>
                <p:cNvSpPr>
                  <a:spLocks/>
                </p:cNvSpPr>
                <p:nvPr/>
              </p:nvSpPr>
              <p:spPr bwMode="auto">
                <a:xfrm>
                  <a:off x="8541" y="6503"/>
                  <a:ext cx="120" cy="120"/>
                </a:xfrm>
                <a:custGeom>
                  <a:avLst/>
                  <a:gdLst>
                    <a:gd name="T0" fmla="+- 0 8650 8541"/>
                    <a:gd name="T1" fmla="*/ T0 w 120"/>
                    <a:gd name="T2" fmla="+- 0 6595 6503"/>
                    <a:gd name="T3" fmla="*/ 6595 h 120"/>
                    <a:gd name="T4" fmla="+- 0 8624 8541"/>
                    <a:gd name="T5" fmla="*/ T4 w 120"/>
                    <a:gd name="T6" fmla="+- 0 6595 6503"/>
                    <a:gd name="T7" fmla="*/ 6595 h 120"/>
                    <a:gd name="T8" fmla="+- 0 8634 8541"/>
                    <a:gd name="T9" fmla="*/ T8 w 120"/>
                    <a:gd name="T10" fmla="+- 0 6623 6503"/>
                    <a:gd name="T11" fmla="*/ 6623 h 120"/>
                    <a:gd name="T12" fmla="+- 0 8661 8541"/>
                    <a:gd name="T13" fmla="*/ T12 w 120"/>
                    <a:gd name="T14" fmla="+- 0 6623 6503"/>
                    <a:gd name="T15" fmla="*/ 6623 h 120"/>
                    <a:gd name="T16" fmla="+- 0 8650 8541"/>
                    <a:gd name="T17" fmla="*/ T16 w 120"/>
                    <a:gd name="T18" fmla="+- 0 6595 6503"/>
                    <a:gd name="T19" fmla="*/ 6595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0" h="120">
                      <a:moveTo>
                        <a:pt x="109" y="92"/>
                      </a:moveTo>
                      <a:lnTo>
                        <a:pt x="83" y="92"/>
                      </a:lnTo>
                      <a:lnTo>
                        <a:pt x="93" y="120"/>
                      </a:lnTo>
                      <a:lnTo>
                        <a:pt x="120" y="120"/>
                      </a:lnTo>
                      <a:lnTo>
                        <a:pt x="109" y="9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3" name="Freeform 563"/>
                <p:cNvSpPr>
                  <a:spLocks/>
                </p:cNvSpPr>
                <p:nvPr/>
              </p:nvSpPr>
              <p:spPr bwMode="auto">
                <a:xfrm>
                  <a:off x="8541" y="6503"/>
                  <a:ext cx="120" cy="120"/>
                </a:xfrm>
                <a:custGeom>
                  <a:avLst/>
                  <a:gdLst>
                    <a:gd name="T0" fmla="+- 0 8624 8541"/>
                    <a:gd name="T1" fmla="*/ T0 w 120"/>
                    <a:gd name="T2" fmla="+- 0 6531 6503"/>
                    <a:gd name="T3" fmla="*/ 6531 h 120"/>
                    <a:gd name="T4" fmla="+- 0 8600 8541"/>
                    <a:gd name="T5" fmla="*/ T4 w 120"/>
                    <a:gd name="T6" fmla="+- 0 6531 6503"/>
                    <a:gd name="T7" fmla="*/ 6531 h 120"/>
                    <a:gd name="T8" fmla="+- 0 8616 8541"/>
                    <a:gd name="T9" fmla="*/ T8 w 120"/>
                    <a:gd name="T10" fmla="+- 0 6575 6503"/>
                    <a:gd name="T11" fmla="*/ 6575 h 120"/>
                    <a:gd name="T12" fmla="+- 0 8642 8541"/>
                    <a:gd name="T13" fmla="*/ T12 w 120"/>
                    <a:gd name="T14" fmla="+- 0 6575 6503"/>
                    <a:gd name="T15" fmla="*/ 6575 h 120"/>
                    <a:gd name="T16" fmla="+- 0 8624 8541"/>
                    <a:gd name="T17" fmla="*/ T16 w 120"/>
                    <a:gd name="T18" fmla="+- 0 6531 6503"/>
                    <a:gd name="T19" fmla="*/ 6531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0" h="120">
                      <a:moveTo>
                        <a:pt x="83" y="28"/>
                      </a:moveTo>
                      <a:lnTo>
                        <a:pt x="59" y="28"/>
                      </a:lnTo>
                      <a:lnTo>
                        <a:pt x="75" y="72"/>
                      </a:lnTo>
                      <a:lnTo>
                        <a:pt x="101" y="72"/>
                      </a:lnTo>
                      <a:lnTo>
                        <a:pt x="83" y="28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0" name="Group 564"/>
              <p:cNvGrpSpPr>
                <a:grpSpLocks/>
              </p:cNvGrpSpPr>
              <p:nvPr/>
            </p:nvGrpSpPr>
            <p:grpSpPr bwMode="auto">
              <a:xfrm>
                <a:off x="8450" y="6503"/>
                <a:ext cx="95" cy="120"/>
                <a:chOff x="8450" y="6503"/>
                <a:chExt cx="95" cy="120"/>
              </a:xfrm>
            </p:grpSpPr>
            <p:sp>
              <p:nvSpPr>
                <p:cNvPr id="1610" name="Freeform 565"/>
                <p:cNvSpPr>
                  <a:spLocks/>
                </p:cNvSpPr>
                <p:nvPr/>
              </p:nvSpPr>
              <p:spPr bwMode="auto">
                <a:xfrm>
                  <a:off x="8450" y="6503"/>
                  <a:ext cx="95" cy="120"/>
                </a:xfrm>
                <a:custGeom>
                  <a:avLst/>
                  <a:gdLst>
                    <a:gd name="T0" fmla="+- 0 8485 8450"/>
                    <a:gd name="T1" fmla="*/ T0 w 95"/>
                    <a:gd name="T2" fmla="+- 0 6623 6503"/>
                    <a:gd name="T3" fmla="*/ 6623 h 120"/>
                    <a:gd name="T4" fmla="+- 0 8485 8450"/>
                    <a:gd name="T5" fmla="*/ T4 w 95"/>
                    <a:gd name="T6" fmla="+- 0 6523 6503"/>
                    <a:gd name="T7" fmla="*/ 6523 h 120"/>
                    <a:gd name="T8" fmla="+- 0 8450 8450"/>
                    <a:gd name="T9" fmla="*/ T8 w 95"/>
                    <a:gd name="T10" fmla="+- 0 6523 6503"/>
                    <a:gd name="T11" fmla="*/ 6523 h 120"/>
                    <a:gd name="T12" fmla="+- 0 8450 8450"/>
                    <a:gd name="T13" fmla="*/ T12 w 95"/>
                    <a:gd name="T14" fmla="+- 0 6503 6503"/>
                    <a:gd name="T15" fmla="*/ 6503 h 120"/>
                    <a:gd name="T16" fmla="+- 0 8545 8450"/>
                    <a:gd name="T17" fmla="*/ T16 w 95"/>
                    <a:gd name="T18" fmla="+- 0 6503 6503"/>
                    <a:gd name="T19" fmla="*/ 6503 h 120"/>
                    <a:gd name="T20" fmla="+- 0 8545 8450"/>
                    <a:gd name="T21" fmla="*/ T20 w 95"/>
                    <a:gd name="T22" fmla="+- 0 6523 6503"/>
                    <a:gd name="T23" fmla="*/ 6523 h 120"/>
                    <a:gd name="T24" fmla="+- 0 8509 8450"/>
                    <a:gd name="T25" fmla="*/ T24 w 95"/>
                    <a:gd name="T26" fmla="+- 0 6523 6503"/>
                    <a:gd name="T27" fmla="*/ 6523 h 120"/>
                    <a:gd name="T28" fmla="+- 0 8509 8450"/>
                    <a:gd name="T29" fmla="*/ T28 w 95"/>
                    <a:gd name="T30" fmla="+- 0 6623 6503"/>
                    <a:gd name="T31" fmla="*/ 6623 h 120"/>
                    <a:gd name="T32" fmla="+- 0 8485 8450"/>
                    <a:gd name="T33" fmla="*/ T32 w 95"/>
                    <a:gd name="T34" fmla="+- 0 6623 6503"/>
                    <a:gd name="T35" fmla="*/ 6623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95" h="120">
                      <a:moveTo>
                        <a:pt x="35" y="120"/>
                      </a:moveTo>
                      <a:lnTo>
                        <a:pt x="35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lnTo>
                        <a:pt x="95" y="0"/>
                      </a:lnTo>
                      <a:lnTo>
                        <a:pt x="95" y="20"/>
                      </a:lnTo>
                      <a:lnTo>
                        <a:pt x="59" y="20"/>
                      </a:lnTo>
                      <a:lnTo>
                        <a:pt x="59" y="120"/>
                      </a:lnTo>
                      <a:lnTo>
                        <a:pt x="35" y="120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1" name="Group 566"/>
              <p:cNvGrpSpPr>
                <a:grpSpLocks/>
              </p:cNvGrpSpPr>
              <p:nvPr/>
            </p:nvGrpSpPr>
            <p:grpSpPr bwMode="auto">
              <a:xfrm>
                <a:off x="8541" y="6503"/>
                <a:ext cx="120" cy="120"/>
                <a:chOff x="8541" y="6503"/>
                <a:chExt cx="120" cy="120"/>
              </a:xfrm>
            </p:grpSpPr>
            <p:sp>
              <p:nvSpPr>
                <p:cNvPr id="1609" name="Freeform 567"/>
                <p:cNvSpPr>
                  <a:spLocks/>
                </p:cNvSpPr>
                <p:nvPr/>
              </p:nvSpPr>
              <p:spPr bwMode="auto">
                <a:xfrm>
                  <a:off x="8541" y="6503"/>
                  <a:ext cx="120" cy="120"/>
                </a:xfrm>
                <a:custGeom>
                  <a:avLst/>
                  <a:gdLst>
                    <a:gd name="T0" fmla="+- 0 8661 8541"/>
                    <a:gd name="T1" fmla="*/ T0 w 120"/>
                    <a:gd name="T2" fmla="+- 0 6623 6503"/>
                    <a:gd name="T3" fmla="*/ 6623 h 120"/>
                    <a:gd name="T4" fmla="+- 0 8634 8541"/>
                    <a:gd name="T5" fmla="*/ T4 w 120"/>
                    <a:gd name="T6" fmla="+- 0 6623 6503"/>
                    <a:gd name="T7" fmla="*/ 6623 h 120"/>
                    <a:gd name="T8" fmla="+- 0 8624 8541"/>
                    <a:gd name="T9" fmla="*/ T8 w 120"/>
                    <a:gd name="T10" fmla="+- 0 6595 6503"/>
                    <a:gd name="T11" fmla="*/ 6595 h 120"/>
                    <a:gd name="T12" fmla="+- 0 8576 8541"/>
                    <a:gd name="T13" fmla="*/ T12 w 120"/>
                    <a:gd name="T14" fmla="+- 0 6595 6503"/>
                    <a:gd name="T15" fmla="*/ 6595 h 120"/>
                    <a:gd name="T16" fmla="+- 0 8566 8541"/>
                    <a:gd name="T17" fmla="*/ T16 w 120"/>
                    <a:gd name="T18" fmla="+- 0 6623 6503"/>
                    <a:gd name="T19" fmla="*/ 6623 h 120"/>
                    <a:gd name="T20" fmla="+- 0 8541 8541"/>
                    <a:gd name="T21" fmla="*/ T20 w 120"/>
                    <a:gd name="T22" fmla="+- 0 6623 6503"/>
                    <a:gd name="T23" fmla="*/ 6623 h 120"/>
                    <a:gd name="T24" fmla="+- 0 8587 8541"/>
                    <a:gd name="T25" fmla="*/ T24 w 120"/>
                    <a:gd name="T26" fmla="+- 0 6503 6503"/>
                    <a:gd name="T27" fmla="*/ 6503 h 120"/>
                    <a:gd name="T28" fmla="+- 0 8613 8541"/>
                    <a:gd name="T29" fmla="*/ T28 w 120"/>
                    <a:gd name="T30" fmla="+- 0 6503 6503"/>
                    <a:gd name="T31" fmla="*/ 6503 h 120"/>
                    <a:gd name="T32" fmla="+- 0 8661 8541"/>
                    <a:gd name="T33" fmla="*/ T32 w 120"/>
                    <a:gd name="T34" fmla="+- 0 6623 6503"/>
                    <a:gd name="T35" fmla="*/ 6623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20" h="120">
                      <a:moveTo>
                        <a:pt x="120" y="120"/>
                      </a:moveTo>
                      <a:lnTo>
                        <a:pt x="93" y="120"/>
                      </a:lnTo>
                      <a:lnTo>
                        <a:pt x="83" y="92"/>
                      </a:lnTo>
                      <a:lnTo>
                        <a:pt x="35" y="92"/>
                      </a:lnTo>
                      <a:lnTo>
                        <a:pt x="25" y="120"/>
                      </a:lnTo>
                      <a:lnTo>
                        <a:pt x="0" y="120"/>
                      </a:lnTo>
                      <a:lnTo>
                        <a:pt x="46" y="0"/>
                      </a:lnTo>
                      <a:lnTo>
                        <a:pt x="72" y="0"/>
                      </a:lnTo>
                      <a:lnTo>
                        <a:pt x="120" y="120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2" name="Group 568"/>
              <p:cNvGrpSpPr>
                <a:grpSpLocks/>
              </p:cNvGrpSpPr>
              <p:nvPr/>
            </p:nvGrpSpPr>
            <p:grpSpPr bwMode="auto">
              <a:xfrm>
                <a:off x="8584" y="6531"/>
                <a:ext cx="33" cy="44"/>
                <a:chOff x="8584" y="6531"/>
                <a:chExt cx="33" cy="44"/>
              </a:xfrm>
            </p:grpSpPr>
            <p:sp>
              <p:nvSpPr>
                <p:cNvPr id="1608" name="Freeform 569"/>
                <p:cNvSpPr>
                  <a:spLocks/>
                </p:cNvSpPr>
                <p:nvPr/>
              </p:nvSpPr>
              <p:spPr bwMode="auto">
                <a:xfrm>
                  <a:off x="8584" y="6531"/>
                  <a:ext cx="33" cy="44"/>
                </a:xfrm>
                <a:custGeom>
                  <a:avLst/>
                  <a:gdLst>
                    <a:gd name="T0" fmla="+- 0 8616 8584"/>
                    <a:gd name="T1" fmla="*/ T0 w 33"/>
                    <a:gd name="T2" fmla="+- 0 6575 6531"/>
                    <a:gd name="T3" fmla="*/ 6575 h 44"/>
                    <a:gd name="T4" fmla="+- 0 8600 8584"/>
                    <a:gd name="T5" fmla="*/ T4 w 33"/>
                    <a:gd name="T6" fmla="+- 0 6531 6531"/>
                    <a:gd name="T7" fmla="*/ 6531 h 44"/>
                    <a:gd name="T8" fmla="+- 0 8584 8584"/>
                    <a:gd name="T9" fmla="*/ T8 w 33"/>
                    <a:gd name="T10" fmla="+- 0 6575 6531"/>
                    <a:gd name="T11" fmla="*/ 6575 h 44"/>
                    <a:gd name="T12" fmla="+- 0 8616 8584"/>
                    <a:gd name="T13" fmla="*/ T12 w 33"/>
                    <a:gd name="T14" fmla="+- 0 6575 6531"/>
                    <a:gd name="T15" fmla="*/ 6575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33" h="44">
                      <a:moveTo>
                        <a:pt x="32" y="44"/>
                      </a:moveTo>
                      <a:lnTo>
                        <a:pt x="16" y="0"/>
                      </a:lnTo>
                      <a:lnTo>
                        <a:pt x="0" y="44"/>
                      </a:lnTo>
                      <a:lnTo>
                        <a:pt x="32" y="44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3" name="Group 570"/>
              <p:cNvGrpSpPr>
                <a:grpSpLocks/>
              </p:cNvGrpSpPr>
              <p:nvPr/>
            </p:nvGrpSpPr>
            <p:grpSpPr bwMode="auto">
              <a:xfrm>
                <a:off x="8449" y="6504"/>
                <a:ext cx="60" cy="120"/>
                <a:chOff x="8449" y="6504"/>
                <a:chExt cx="60" cy="120"/>
              </a:xfrm>
            </p:grpSpPr>
            <p:sp>
              <p:nvSpPr>
                <p:cNvPr id="1606" name="Freeform 571"/>
                <p:cNvSpPr>
                  <a:spLocks/>
                </p:cNvSpPr>
                <p:nvPr/>
              </p:nvSpPr>
              <p:spPr bwMode="auto">
                <a:xfrm>
                  <a:off x="8449" y="6504"/>
                  <a:ext cx="60" cy="120"/>
                </a:xfrm>
                <a:custGeom>
                  <a:avLst/>
                  <a:gdLst>
                    <a:gd name="T0" fmla="+- 0 8509 8449"/>
                    <a:gd name="T1" fmla="*/ T0 w 60"/>
                    <a:gd name="T2" fmla="+- 0 6524 6504"/>
                    <a:gd name="T3" fmla="*/ 6524 h 120"/>
                    <a:gd name="T4" fmla="+- 0 8485 8449"/>
                    <a:gd name="T5" fmla="*/ T4 w 60"/>
                    <a:gd name="T6" fmla="+- 0 6524 6504"/>
                    <a:gd name="T7" fmla="*/ 6524 h 120"/>
                    <a:gd name="T8" fmla="+- 0 8485 8449"/>
                    <a:gd name="T9" fmla="*/ T8 w 60"/>
                    <a:gd name="T10" fmla="+- 0 6624 6504"/>
                    <a:gd name="T11" fmla="*/ 6624 h 120"/>
                    <a:gd name="T12" fmla="+- 0 8509 8449"/>
                    <a:gd name="T13" fmla="*/ T12 w 60"/>
                    <a:gd name="T14" fmla="+- 0 6624 6504"/>
                    <a:gd name="T15" fmla="*/ 6624 h 120"/>
                    <a:gd name="T16" fmla="+- 0 8509 8449"/>
                    <a:gd name="T17" fmla="*/ T16 w 60"/>
                    <a:gd name="T18" fmla="+- 0 6524 6504"/>
                    <a:gd name="T19" fmla="*/ 6524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60" h="120">
                      <a:moveTo>
                        <a:pt x="60" y="20"/>
                      </a:moveTo>
                      <a:lnTo>
                        <a:pt x="36" y="20"/>
                      </a:lnTo>
                      <a:lnTo>
                        <a:pt x="36" y="120"/>
                      </a:lnTo>
                      <a:lnTo>
                        <a:pt x="60" y="120"/>
                      </a:lnTo>
                      <a:lnTo>
                        <a:pt x="60" y="2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7" name="Freeform 572"/>
                <p:cNvSpPr>
                  <a:spLocks/>
                </p:cNvSpPr>
                <p:nvPr/>
              </p:nvSpPr>
              <p:spPr bwMode="auto">
                <a:xfrm>
                  <a:off x="8449" y="6504"/>
                  <a:ext cx="60" cy="120"/>
                </a:xfrm>
                <a:custGeom>
                  <a:avLst/>
                  <a:gdLst>
                    <a:gd name="T0" fmla="+- 0 8545 8449"/>
                    <a:gd name="T1" fmla="*/ T0 w 60"/>
                    <a:gd name="T2" fmla="+- 0 6504 6504"/>
                    <a:gd name="T3" fmla="*/ 6504 h 120"/>
                    <a:gd name="T4" fmla="+- 0 8449 8449"/>
                    <a:gd name="T5" fmla="*/ T4 w 60"/>
                    <a:gd name="T6" fmla="+- 0 6504 6504"/>
                    <a:gd name="T7" fmla="*/ 6504 h 120"/>
                    <a:gd name="T8" fmla="+- 0 8449 8449"/>
                    <a:gd name="T9" fmla="*/ T8 w 60"/>
                    <a:gd name="T10" fmla="+- 0 6524 6504"/>
                    <a:gd name="T11" fmla="*/ 6524 h 120"/>
                    <a:gd name="T12" fmla="+- 0 8545 8449"/>
                    <a:gd name="T13" fmla="*/ T12 w 60"/>
                    <a:gd name="T14" fmla="+- 0 6524 6504"/>
                    <a:gd name="T15" fmla="*/ 6524 h 120"/>
                    <a:gd name="T16" fmla="+- 0 8545 8449"/>
                    <a:gd name="T17" fmla="*/ T16 w 60"/>
                    <a:gd name="T18" fmla="+- 0 6504 6504"/>
                    <a:gd name="T19" fmla="*/ 6504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60" h="120">
                      <a:moveTo>
                        <a:pt x="96" y="0"/>
                      </a:moveTo>
                      <a:lnTo>
                        <a:pt x="0" y="0"/>
                      </a:lnTo>
                      <a:lnTo>
                        <a:pt x="0" y="20"/>
                      </a:lnTo>
                      <a:lnTo>
                        <a:pt x="96" y="20"/>
                      </a:lnTo>
                      <a:lnTo>
                        <a:pt x="96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4" name="Group 573"/>
              <p:cNvGrpSpPr>
                <a:grpSpLocks/>
              </p:cNvGrpSpPr>
              <p:nvPr/>
            </p:nvGrpSpPr>
            <p:grpSpPr bwMode="auto">
              <a:xfrm>
                <a:off x="8540" y="6504"/>
                <a:ext cx="120" cy="120"/>
                <a:chOff x="8540" y="6504"/>
                <a:chExt cx="120" cy="120"/>
              </a:xfrm>
            </p:grpSpPr>
            <p:sp>
              <p:nvSpPr>
                <p:cNvPr id="1603" name="Freeform 574"/>
                <p:cNvSpPr>
                  <a:spLocks/>
                </p:cNvSpPr>
                <p:nvPr/>
              </p:nvSpPr>
              <p:spPr bwMode="auto">
                <a:xfrm>
                  <a:off x="8540" y="6504"/>
                  <a:ext cx="120" cy="120"/>
                </a:xfrm>
                <a:custGeom>
                  <a:avLst/>
                  <a:gdLst>
                    <a:gd name="T0" fmla="+- 0 8613 8540"/>
                    <a:gd name="T1" fmla="*/ T0 w 120"/>
                    <a:gd name="T2" fmla="+- 0 6504 6504"/>
                    <a:gd name="T3" fmla="*/ 6504 h 120"/>
                    <a:gd name="T4" fmla="+- 0 8587 8540"/>
                    <a:gd name="T5" fmla="*/ T4 w 120"/>
                    <a:gd name="T6" fmla="+- 0 6504 6504"/>
                    <a:gd name="T7" fmla="*/ 6504 h 120"/>
                    <a:gd name="T8" fmla="+- 0 8540 8540"/>
                    <a:gd name="T9" fmla="*/ T8 w 120"/>
                    <a:gd name="T10" fmla="+- 0 6624 6504"/>
                    <a:gd name="T11" fmla="*/ 6624 h 120"/>
                    <a:gd name="T12" fmla="+- 0 8566 8540"/>
                    <a:gd name="T13" fmla="*/ T12 w 120"/>
                    <a:gd name="T14" fmla="+- 0 6624 6504"/>
                    <a:gd name="T15" fmla="*/ 6624 h 120"/>
                    <a:gd name="T16" fmla="+- 0 8576 8540"/>
                    <a:gd name="T17" fmla="*/ T16 w 120"/>
                    <a:gd name="T18" fmla="+- 0 6597 6504"/>
                    <a:gd name="T19" fmla="*/ 6597 h 120"/>
                    <a:gd name="T20" fmla="+- 0 8650 8540"/>
                    <a:gd name="T21" fmla="*/ T20 w 120"/>
                    <a:gd name="T22" fmla="+- 0 6597 6504"/>
                    <a:gd name="T23" fmla="*/ 6597 h 120"/>
                    <a:gd name="T24" fmla="+- 0 8642 8540"/>
                    <a:gd name="T25" fmla="*/ T24 w 120"/>
                    <a:gd name="T26" fmla="+- 0 6577 6504"/>
                    <a:gd name="T27" fmla="*/ 6577 h 120"/>
                    <a:gd name="T28" fmla="+- 0 8583 8540"/>
                    <a:gd name="T29" fmla="*/ T28 w 120"/>
                    <a:gd name="T30" fmla="+- 0 6577 6504"/>
                    <a:gd name="T31" fmla="*/ 6577 h 120"/>
                    <a:gd name="T32" fmla="+- 0 8600 8540"/>
                    <a:gd name="T33" fmla="*/ T32 w 120"/>
                    <a:gd name="T34" fmla="+- 0 6532 6504"/>
                    <a:gd name="T35" fmla="*/ 6532 h 120"/>
                    <a:gd name="T36" fmla="+- 0 8624 8540"/>
                    <a:gd name="T37" fmla="*/ T36 w 120"/>
                    <a:gd name="T38" fmla="+- 0 6532 6504"/>
                    <a:gd name="T39" fmla="*/ 6532 h 120"/>
                    <a:gd name="T40" fmla="+- 0 8613 8540"/>
                    <a:gd name="T41" fmla="*/ T40 w 120"/>
                    <a:gd name="T42" fmla="+- 0 6504 6504"/>
                    <a:gd name="T43" fmla="*/ 6504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20" h="120">
                      <a:moveTo>
                        <a:pt x="73" y="0"/>
                      </a:moveTo>
                      <a:lnTo>
                        <a:pt x="47" y="0"/>
                      </a:lnTo>
                      <a:lnTo>
                        <a:pt x="0" y="120"/>
                      </a:lnTo>
                      <a:lnTo>
                        <a:pt x="26" y="120"/>
                      </a:lnTo>
                      <a:lnTo>
                        <a:pt x="36" y="93"/>
                      </a:lnTo>
                      <a:lnTo>
                        <a:pt x="110" y="93"/>
                      </a:lnTo>
                      <a:lnTo>
                        <a:pt x="102" y="73"/>
                      </a:lnTo>
                      <a:lnTo>
                        <a:pt x="43" y="73"/>
                      </a:lnTo>
                      <a:lnTo>
                        <a:pt x="60" y="28"/>
                      </a:lnTo>
                      <a:lnTo>
                        <a:pt x="84" y="28"/>
                      </a:lnTo>
                      <a:lnTo>
                        <a:pt x="73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4" name="Freeform 575"/>
                <p:cNvSpPr>
                  <a:spLocks/>
                </p:cNvSpPr>
                <p:nvPr/>
              </p:nvSpPr>
              <p:spPr bwMode="auto">
                <a:xfrm>
                  <a:off x="8540" y="6504"/>
                  <a:ext cx="120" cy="120"/>
                </a:xfrm>
                <a:custGeom>
                  <a:avLst/>
                  <a:gdLst>
                    <a:gd name="T0" fmla="+- 0 8650 8540"/>
                    <a:gd name="T1" fmla="*/ T0 w 120"/>
                    <a:gd name="T2" fmla="+- 0 6597 6504"/>
                    <a:gd name="T3" fmla="*/ 6597 h 120"/>
                    <a:gd name="T4" fmla="+- 0 8624 8540"/>
                    <a:gd name="T5" fmla="*/ T4 w 120"/>
                    <a:gd name="T6" fmla="+- 0 6597 6504"/>
                    <a:gd name="T7" fmla="*/ 6597 h 120"/>
                    <a:gd name="T8" fmla="+- 0 8634 8540"/>
                    <a:gd name="T9" fmla="*/ T8 w 120"/>
                    <a:gd name="T10" fmla="+- 0 6624 6504"/>
                    <a:gd name="T11" fmla="*/ 6624 h 120"/>
                    <a:gd name="T12" fmla="+- 0 8661 8540"/>
                    <a:gd name="T13" fmla="*/ T12 w 120"/>
                    <a:gd name="T14" fmla="+- 0 6624 6504"/>
                    <a:gd name="T15" fmla="*/ 6624 h 120"/>
                    <a:gd name="T16" fmla="+- 0 8650 8540"/>
                    <a:gd name="T17" fmla="*/ T16 w 120"/>
                    <a:gd name="T18" fmla="+- 0 6597 6504"/>
                    <a:gd name="T19" fmla="*/ 6597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0" h="120">
                      <a:moveTo>
                        <a:pt x="110" y="93"/>
                      </a:moveTo>
                      <a:lnTo>
                        <a:pt x="84" y="93"/>
                      </a:lnTo>
                      <a:lnTo>
                        <a:pt x="94" y="120"/>
                      </a:lnTo>
                      <a:lnTo>
                        <a:pt x="121" y="120"/>
                      </a:lnTo>
                      <a:lnTo>
                        <a:pt x="110" y="93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5" name="Freeform 576"/>
                <p:cNvSpPr>
                  <a:spLocks/>
                </p:cNvSpPr>
                <p:nvPr/>
              </p:nvSpPr>
              <p:spPr bwMode="auto">
                <a:xfrm>
                  <a:off x="8540" y="6504"/>
                  <a:ext cx="120" cy="120"/>
                </a:xfrm>
                <a:custGeom>
                  <a:avLst/>
                  <a:gdLst>
                    <a:gd name="T0" fmla="+- 0 8624 8540"/>
                    <a:gd name="T1" fmla="*/ T0 w 120"/>
                    <a:gd name="T2" fmla="+- 0 6532 6504"/>
                    <a:gd name="T3" fmla="*/ 6532 h 120"/>
                    <a:gd name="T4" fmla="+- 0 8600 8540"/>
                    <a:gd name="T5" fmla="*/ T4 w 120"/>
                    <a:gd name="T6" fmla="+- 0 6532 6504"/>
                    <a:gd name="T7" fmla="*/ 6532 h 120"/>
                    <a:gd name="T8" fmla="+- 0 8616 8540"/>
                    <a:gd name="T9" fmla="*/ T8 w 120"/>
                    <a:gd name="T10" fmla="+- 0 6577 6504"/>
                    <a:gd name="T11" fmla="*/ 6577 h 120"/>
                    <a:gd name="T12" fmla="+- 0 8642 8540"/>
                    <a:gd name="T13" fmla="*/ T12 w 120"/>
                    <a:gd name="T14" fmla="+- 0 6577 6504"/>
                    <a:gd name="T15" fmla="*/ 6577 h 120"/>
                    <a:gd name="T16" fmla="+- 0 8624 8540"/>
                    <a:gd name="T17" fmla="*/ T16 w 120"/>
                    <a:gd name="T18" fmla="+- 0 6532 6504"/>
                    <a:gd name="T19" fmla="*/ 6532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0" h="120">
                      <a:moveTo>
                        <a:pt x="84" y="28"/>
                      </a:moveTo>
                      <a:lnTo>
                        <a:pt x="60" y="28"/>
                      </a:lnTo>
                      <a:lnTo>
                        <a:pt x="76" y="73"/>
                      </a:lnTo>
                      <a:lnTo>
                        <a:pt x="102" y="73"/>
                      </a:lnTo>
                      <a:lnTo>
                        <a:pt x="84" y="28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5" name="Group 577"/>
              <p:cNvGrpSpPr>
                <a:grpSpLocks/>
              </p:cNvGrpSpPr>
              <p:nvPr/>
            </p:nvGrpSpPr>
            <p:grpSpPr bwMode="auto">
              <a:xfrm>
                <a:off x="2515" y="6287"/>
                <a:ext cx="112" cy="123"/>
                <a:chOff x="2515" y="6287"/>
                <a:chExt cx="112" cy="123"/>
              </a:xfrm>
            </p:grpSpPr>
            <p:sp>
              <p:nvSpPr>
                <p:cNvPr id="1600" name="Freeform 578"/>
                <p:cNvSpPr>
                  <a:spLocks/>
                </p:cNvSpPr>
                <p:nvPr/>
              </p:nvSpPr>
              <p:spPr bwMode="auto">
                <a:xfrm>
                  <a:off x="2515" y="6287"/>
                  <a:ext cx="112" cy="123"/>
                </a:xfrm>
                <a:custGeom>
                  <a:avLst/>
                  <a:gdLst>
                    <a:gd name="T0" fmla="+- 0 2540 2515"/>
                    <a:gd name="T1" fmla="*/ T0 w 112"/>
                    <a:gd name="T2" fmla="+- 0 6287 6287"/>
                    <a:gd name="T3" fmla="*/ 6287 h 123"/>
                    <a:gd name="T4" fmla="+- 0 2515 2515"/>
                    <a:gd name="T5" fmla="*/ T4 w 112"/>
                    <a:gd name="T6" fmla="+- 0 6287 6287"/>
                    <a:gd name="T7" fmla="*/ 6287 h 123"/>
                    <a:gd name="T8" fmla="+- 0 2515 2515"/>
                    <a:gd name="T9" fmla="*/ T8 w 112"/>
                    <a:gd name="T10" fmla="+- 0 6410 6287"/>
                    <a:gd name="T11" fmla="*/ 6410 h 123"/>
                    <a:gd name="T12" fmla="+- 0 2540 2515"/>
                    <a:gd name="T13" fmla="*/ T12 w 112"/>
                    <a:gd name="T14" fmla="+- 0 6410 6287"/>
                    <a:gd name="T15" fmla="*/ 6410 h 123"/>
                    <a:gd name="T16" fmla="+- 0 2540 2515"/>
                    <a:gd name="T17" fmla="*/ T16 w 112"/>
                    <a:gd name="T18" fmla="+- 0 6373 6287"/>
                    <a:gd name="T19" fmla="*/ 6373 h 123"/>
                    <a:gd name="T20" fmla="+- 0 2561 2515"/>
                    <a:gd name="T21" fmla="*/ T20 w 112"/>
                    <a:gd name="T22" fmla="+- 0 6352 6287"/>
                    <a:gd name="T23" fmla="*/ 6352 h 123"/>
                    <a:gd name="T24" fmla="+- 0 2589 2515"/>
                    <a:gd name="T25" fmla="*/ T24 w 112"/>
                    <a:gd name="T26" fmla="+- 0 6352 6287"/>
                    <a:gd name="T27" fmla="*/ 6352 h 123"/>
                    <a:gd name="T28" fmla="+- 0 2582 2515"/>
                    <a:gd name="T29" fmla="*/ T28 w 112"/>
                    <a:gd name="T30" fmla="+- 0 6342 6287"/>
                    <a:gd name="T31" fmla="*/ 6342 h 123"/>
                    <a:gd name="T32" fmla="+- 0 2540 2515"/>
                    <a:gd name="T33" fmla="*/ T32 w 112"/>
                    <a:gd name="T34" fmla="+- 0 6342 6287"/>
                    <a:gd name="T35" fmla="*/ 6342 h 123"/>
                    <a:gd name="T36" fmla="+- 0 2540 2515"/>
                    <a:gd name="T37" fmla="*/ T36 w 112"/>
                    <a:gd name="T38" fmla="+- 0 6287 6287"/>
                    <a:gd name="T39" fmla="*/ 6287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12" h="123">
                      <a:moveTo>
                        <a:pt x="25" y="0"/>
                      </a:moveTo>
                      <a:lnTo>
                        <a:pt x="0" y="0"/>
                      </a:lnTo>
                      <a:lnTo>
                        <a:pt x="0" y="123"/>
                      </a:lnTo>
                      <a:lnTo>
                        <a:pt x="25" y="123"/>
                      </a:lnTo>
                      <a:lnTo>
                        <a:pt x="25" y="86"/>
                      </a:lnTo>
                      <a:lnTo>
                        <a:pt x="46" y="65"/>
                      </a:lnTo>
                      <a:lnTo>
                        <a:pt x="74" y="65"/>
                      </a:lnTo>
                      <a:lnTo>
                        <a:pt x="67" y="55"/>
                      </a:lnTo>
                      <a:lnTo>
                        <a:pt x="25" y="5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1" name="Freeform 579"/>
                <p:cNvSpPr>
                  <a:spLocks/>
                </p:cNvSpPr>
                <p:nvPr/>
              </p:nvSpPr>
              <p:spPr bwMode="auto">
                <a:xfrm>
                  <a:off x="2515" y="6287"/>
                  <a:ext cx="112" cy="123"/>
                </a:xfrm>
                <a:custGeom>
                  <a:avLst/>
                  <a:gdLst>
                    <a:gd name="T0" fmla="+- 0 2589 2515"/>
                    <a:gd name="T1" fmla="*/ T0 w 112"/>
                    <a:gd name="T2" fmla="+- 0 6352 6287"/>
                    <a:gd name="T3" fmla="*/ 6352 h 123"/>
                    <a:gd name="T4" fmla="+- 0 2561 2515"/>
                    <a:gd name="T5" fmla="*/ T4 w 112"/>
                    <a:gd name="T6" fmla="+- 0 6352 6287"/>
                    <a:gd name="T7" fmla="*/ 6352 h 123"/>
                    <a:gd name="T8" fmla="+- 0 2595 2515"/>
                    <a:gd name="T9" fmla="*/ T8 w 112"/>
                    <a:gd name="T10" fmla="+- 0 6410 6287"/>
                    <a:gd name="T11" fmla="*/ 6410 h 123"/>
                    <a:gd name="T12" fmla="+- 0 2627 2515"/>
                    <a:gd name="T13" fmla="*/ T12 w 112"/>
                    <a:gd name="T14" fmla="+- 0 6410 6287"/>
                    <a:gd name="T15" fmla="*/ 6410 h 123"/>
                    <a:gd name="T16" fmla="+- 0 2589 2515"/>
                    <a:gd name="T17" fmla="*/ T16 w 112"/>
                    <a:gd name="T18" fmla="+- 0 6352 6287"/>
                    <a:gd name="T19" fmla="*/ 6352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12" h="123">
                      <a:moveTo>
                        <a:pt x="74" y="65"/>
                      </a:moveTo>
                      <a:lnTo>
                        <a:pt x="46" y="65"/>
                      </a:lnTo>
                      <a:lnTo>
                        <a:pt x="80" y="123"/>
                      </a:lnTo>
                      <a:lnTo>
                        <a:pt x="112" y="123"/>
                      </a:lnTo>
                      <a:lnTo>
                        <a:pt x="74" y="6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2" name="Freeform 580"/>
                <p:cNvSpPr>
                  <a:spLocks/>
                </p:cNvSpPr>
                <p:nvPr/>
              </p:nvSpPr>
              <p:spPr bwMode="auto">
                <a:xfrm>
                  <a:off x="2515" y="6287"/>
                  <a:ext cx="112" cy="123"/>
                </a:xfrm>
                <a:custGeom>
                  <a:avLst/>
                  <a:gdLst>
                    <a:gd name="T0" fmla="+- 0 2625 2515"/>
                    <a:gd name="T1" fmla="*/ T0 w 112"/>
                    <a:gd name="T2" fmla="+- 0 6287 6287"/>
                    <a:gd name="T3" fmla="*/ 6287 h 123"/>
                    <a:gd name="T4" fmla="+- 0 2591 2515"/>
                    <a:gd name="T5" fmla="*/ T4 w 112"/>
                    <a:gd name="T6" fmla="+- 0 6287 6287"/>
                    <a:gd name="T7" fmla="*/ 6287 h 123"/>
                    <a:gd name="T8" fmla="+- 0 2540 2515"/>
                    <a:gd name="T9" fmla="*/ T8 w 112"/>
                    <a:gd name="T10" fmla="+- 0 6342 6287"/>
                    <a:gd name="T11" fmla="*/ 6342 h 123"/>
                    <a:gd name="T12" fmla="+- 0 2582 2515"/>
                    <a:gd name="T13" fmla="*/ T12 w 112"/>
                    <a:gd name="T14" fmla="+- 0 6342 6287"/>
                    <a:gd name="T15" fmla="*/ 6342 h 123"/>
                    <a:gd name="T16" fmla="+- 0 2578 2515"/>
                    <a:gd name="T17" fmla="*/ T16 w 112"/>
                    <a:gd name="T18" fmla="+- 0 6335 6287"/>
                    <a:gd name="T19" fmla="*/ 6335 h 123"/>
                    <a:gd name="T20" fmla="+- 0 2625 2515"/>
                    <a:gd name="T21" fmla="*/ T20 w 112"/>
                    <a:gd name="T22" fmla="+- 0 6287 6287"/>
                    <a:gd name="T23" fmla="*/ 6287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112" h="123">
                      <a:moveTo>
                        <a:pt x="110" y="0"/>
                      </a:moveTo>
                      <a:lnTo>
                        <a:pt x="76" y="0"/>
                      </a:lnTo>
                      <a:lnTo>
                        <a:pt x="25" y="55"/>
                      </a:lnTo>
                      <a:lnTo>
                        <a:pt x="67" y="55"/>
                      </a:lnTo>
                      <a:lnTo>
                        <a:pt x="63" y="48"/>
                      </a:lnTo>
                      <a:lnTo>
                        <a:pt x="110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6" name="Group 581"/>
              <p:cNvGrpSpPr>
                <a:grpSpLocks/>
              </p:cNvGrpSpPr>
              <p:nvPr/>
            </p:nvGrpSpPr>
            <p:grpSpPr bwMode="auto">
              <a:xfrm>
                <a:off x="2639" y="6285"/>
                <a:ext cx="101" cy="127"/>
                <a:chOff x="2639" y="6285"/>
                <a:chExt cx="101" cy="127"/>
              </a:xfrm>
            </p:grpSpPr>
            <p:sp>
              <p:nvSpPr>
                <p:cNvPr id="1660" name="Freeform 582"/>
                <p:cNvSpPr>
                  <a:spLocks/>
                </p:cNvSpPr>
                <p:nvPr/>
              </p:nvSpPr>
              <p:spPr bwMode="auto">
                <a:xfrm>
                  <a:off x="2639" y="6285"/>
                  <a:ext cx="101" cy="127"/>
                </a:xfrm>
                <a:custGeom>
                  <a:avLst/>
                  <a:gdLst>
                    <a:gd name="T0" fmla="+- 0 2663 2639"/>
                    <a:gd name="T1" fmla="*/ T0 w 101"/>
                    <a:gd name="T2" fmla="+- 0 6367 6285"/>
                    <a:gd name="T3" fmla="*/ 6367 h 127"/>
                    <a:gd name="T4" fmla="+- 0 2639 2639"/>
                    <a:gd name="T5" fmla="*/ T4 w 101"/>
                    <a:gd name="T6" fmla="+- 0 6370 6285"/>
                    <a:gd name="T7" fmla="*/ 6370 h 127"/>
                    <a:gd name="T8" fmla="+- 0 2640 2639"/>
                    <a:gd name="T9" fmla="*/ T8 w 101"/>
                    <a:gd name="T10" fmla="+- 0 6384 6285"/>
                    <a:gd name="T11" fmla="*/ 6384 h 127"/>
                    <a:gd name="T12" fmla="+- 0 2645 2639"/>
                    <a:gd name="T13" fmla="*/ T12 w 101"/>
                    <a:gd name="T14" fmla="+- 0 6394 6285"/>
                    <a:gd name="T15" fmla="*/ 6394 h 127"/>
                    <a:gd name="T16" fmla="+- 0 2662 2639"/>
                    <a:gd name="T17" fmla="*/ T16 w 101"/>
                    <a:gd name="T18" fmla="+- 0 6408 6285"/>
                    <a:gd name="T19" fmla="*/ 6408 h 127"/>
                    <a:gd name="T20" fmla="+- 0 2674 2639"/>
                    <a:gd name="T21" fmla="*/ T20 w 101"/>
                    <a:gd name="T22" fmla="+- 0 6412 6285"/>
                    <a:gd name="T23" fmla="*/ 6412 h 127"/>
                    <a:gd name="T24" fmla="+- 0 2701 2639"/>
                    <a:gd name="T25" fmla="*/ T24 w 101"/>
                    <a:gd name="T26" fmla="+- 0 6412 6285"/>
                    <a:gd name="T27" fmla="*/ 6412 h 127"/>
                    <a:gd name="T28" fmla="+- 0 2710 2639"/>
                    <a:gd name="T29" fmla="*/ T28 w 101"/>
                    <a:gd name="T30" fmla="+- 0 6410 6285"/>
                    <a:gd name="T31" fmla="*/ 6410 h 127"/>
                    <a:gd name="T32" fmla="+- 0 2724 2639"/>
                    <a:gd name="T33" fmla="*/ T32 w 101"/>
                    <a:gd name="T34" fmla="+- 0 6404 6285"/>
                    <a:gd name="T35" fmla="*/ 6404 h 127"/>
                    <a:gd name="T36" fmla="+- 0 2730 2639"/>
                    <a:gd name="T37" fmla="*/ T36 w 101"/>
                    <a:gd name="T38" fmla="+- 0 6400 6285"/>
                    <a:gd name="T39" fmla="*/ 6400 h 127"/>
                    <a:gd name="T40" fmla="+- 0 2736 2639"/>
                    <a:gd name="T41" fmla="*/ T40 w 101"/>
                    <a:gd name="T42" fmla="+- 0 6391 6285"/>
                    <a:gd name="T43" fmla="*/ 6391 h 127"/>
                    <a:gd name="T44" fmla="+- 0 2683 2639"/>
                    <a:gd name="T45" fmla="*/ T44 w 101"/>
                    <a:gd name="T46" fmla="+- 0 6391 6285"/>
                    <a:gd name="T47" fmla="*/ 6391 h 127"/>
                    <a:gd name="T48" fmla="+- 0 2677 2639"/>
                    <a:gd name="T49" fmla="*/ T48 w 101"/>
                    <a:gd name="T50" fmla="+- 0 6389 6285"/>
                    <a:gd name="T51" fmla="*/ 6389 h 127"/>
                    <a:gd name="T52" fmla="+- 0 2668 2639"/>
                    <a:gd name="T53" fmla="*/ T52 w 101"/>
                    <a:gd name="T54" fmla="+- 0 6382 6285"/>
                    <a:gd name="T55" fmla="*/ 6382 h 127"/>
                    <a:gd name="T56" fmla="+- 0 2665 2639"/>
                    <a:gd name="T57" fmla="*/ T56 w 101"/>
                    <a:gd name="T58" fmla="+- 0 6376 6285"/>
                    <a:gd name="T59" fmla="*/ 6376 h 127"/>
                    <a:gd name="T60" fmla="+- 0 2663 2639"/>
                    <a:gd name="T61" fmla="*/ T60 w 101"/>
                    <a:gd name="T62" fmla="+- 0 6367 6285"/>
                    <a:gd name="T63" fmla="*/ 6367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01" h="127">
                      <a:moveTo>
                        <a:pt x="24" y="82"/>
                      </a:moveTo>
                      <a:lnTo>
                        <a:pt x="0" y="85"/>
                      </a:lnTo>
                      <a:lnTo>
                        <a:pt x="1" y="99"/>
                      </a:lnTo>
                      <a:lnTo>
                        <a:pt x="6" y="109"/>
                      </a:lnTo>
                      <a:lnTo>
                        <a:pt x="23" y="123"/>
                      </a:lnTo>
                      <a:lnTo>
                        <a:pt x="35" y="127"/>
                      </a:lnTo>
                      <a:lnTo>
                        <a:pt x="62" y="127"/>
                      </a:lnTo>
                      <a:lnTo>
                        <a:pt x="71" y="125"/>
                      </a:lnTo>
                      <a:lnTo>
                        <a:pt x="85" y="119"/>
                      </a:lnTo>
                      <a:lnTo>
                        <a:pt x="91" y="115"/>
                      </a:lnTo>
                      <a:lnTo>
                        <a:pt x="97" y="106"/>
                      </a:lnTo>
                      <a:lnTo>
                        <a:pt x="44" y="106"/>
                      </a:lnTo>
                      <a:lnTo>
                        <a:pt x="38" y="104"/>
                      </a:lnTo>
                      <a:lnTo>
                        <a:pt x="29" y="97"/>
                      </a:lnTo>
                      <a:lnTo>
                        <a:pt x="26" y="91"/>
                      </a:lnTo>
                      <a:lnTo>
                        <a:pt x="24" y="8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1" name="Freeform 583"/>
                <p:cNvSpPr>
                  <a:spLocks/>
                </p:cNvSpPr>
                <p:nvPr/>
              </p:nvSpPr>
              <p:spPr bwMode="auto">
                <a:xfrm>
                  <a:off x="2639" y="6285"/>
                  <a:ext cx="101" cy="127"/>
                </a:xfrm>
                <a:custGeom>
                  <a:avLst/>
                  <a:gdLst>
                    <a:gd name="T0" fmla="+- 0 2704 2639"/>
                    <a:gd name="T1" fmla="*/ T0 w 101"/>
                    <a:gd name="T2" fmla="+- 0 6285 6285"/>
                    <a:gd name="T3" fmla="*/ 6285 h 127"/>
                    <a:gd name="T4" fmla="+- 0 2679 2639"/>
                    <a:gd name="T5" fmla="*/ T4 w 101"/>
                    <a:gd name="T6" fmla="+- 0 6285 6285"/>
                    <a:gd name="T7" fmla="*/ 6285 h 127"/>
                    <a:gd name="T8" fmla="+- 0 2671 2639"/>
                    <a:gd name="T9" fmla="*/ T8 w 101"/>
                    <a:gd name="T10" fmla="+- 0 6286 6285"/>
                    <a:gd name="T11" fmla="*/ 6286 h 127"/>
                    <a:gd name="T12" fmla="+- 0 2643 2639"/>
                    <a:gd name="T13" fmla="*/ T12 w 101"/>
                    <a:gd name="T14" fmla="+- 0 6329 6285"/>
                    <a:gd name="T15" fmla="*/ 6329 h 127"/>
                    <a:gd name="T16" fmla="+- 0 2647 2639"/>
                    <a:gd name="T17" fmla="*/ T16 w 101"/>
                    <a:gd name="T18" fmla="+- 0 6337 6285"/>
                    <a:gd name="T19" fmla="*/ 6337 h 127"/>
                    <a:gd name="T20" fmla="+- 0 2660 2639"/>
                    <a:gd name="T21" fmla="*/ T20 w 101"/>
                    <a:gd name="T22" fmla="+- 0 6349 6285"/>
                    <a:gd name="T23" fmla="*/ 6349 h 127"/>
                    <a:gd name="T24" fmla="+- 0 2669 2639"/>
                    <a:gd name="T25" fmla="*/ T24 w 101"/>
                    <a:gd name="T26" fmla="+- 0 6353 6285"/>
                    <a:gd name="T27" fmla="*/ 6353 h 127"/>
                    <a:gd name="T28" fmla="+- 0 2693 2639"/>
                    <a:gd name="T29" fmla="*/ T28 w 101"/>
                    <a:gd name="T30" fmla="+- 0 6359 6285"/>
                    <a:gd name="T31" fmla="*/ 6359 h 127"/>
                    <a:gd name="T32" fmla="+- 0 2700 2639"/>
                    <a:gd name="T33" fmla="*/ T32 w 101"/>
                    <a:gd name="T34" fmla="+- 0 6360 6285"/>
                    <a:gd name="T35" fmla="*/ 6360 h 127"/>
                    <a:gd name="T36" fmla="+- 0 2703 2639"/>
                    <a:gd name="T37" fmla="*/ T36 w 101"/>
                    <a:gd name="T38" fmla="+- 0 6361 6285"/>
                    <a:gd name="T39" fmla="*/ 6361 h 127"/>
                    <a:gd name="T40" fmla="+- 0 2707 2639"/>
                    <a:gd name="T41" fmla="*/ T40 w 101"/>
                    <a:gd name="T42" fmla="+- 0 6363 6285"/>
                    <a:gd name="T43" fmla="*/ 6363 h 127"/>
                    <a:gd name="T44" fmla="+- 0 2710 2639"/>
                    <a:gd name="T45" fmla="*/ T44 w 101"/>
                    <a:gd name="T46" fmla="+- 0 6365 6285"/>
                    <a:gd name="T47" fmla="*/ 6365 h 127"/>
                    <a:gd name="T48" fmla="+- 0 2714 2639"/>
                    <a:gd name="T49" fmla="*/ T48 w 101"/>
                    <a:gd name="T50" fmla="+- 0 6369 6285"/>
                    <a:gd name="T51" fmla="*/ 6369 h 127"/>
                    <a:gd name="T52" fmla="+- 0 2715 2639"/>
                    <a:gd name="T53" fmla="*/ T52 w 101"/>
                    <a:gd name="T54" fmla="+- 0 6371 6285"/>
                    <a:gd name="T55" fmla="*/ 6371 h 127"/>
                    <a:gd name="T56" fmla="+- 0 2715 2639"/>
                    <a:gd name="T57" fmla="*/ T56 w 101"/>
                    <a:gd name="T58" fmla="+- 0 6379 6285"/>
                    <a:gd name="T59" fmla="*/ 6379 h 127"/>
                    <a:gd name="T60" fmla="+- 0 2713 2639"/>
                    <a:gd name="T61" fmla="*/ T60 w 101"/>
                    <a:gd name="T62" fmla="+- 0 6383 6285"/>
                    <a:gd name="T63" fmla="*/ 6383 h 127"/>
                    <a:gd name="T64" fmla="+- 0 2708 2639"/>
                    <a:gd name="T65" fmla="*/ T64 w 101"/>
                    <a:gd name="T66" fmla="+- 0 6386 6285"/>
                    <a:gd name="T67" fmla="*/ 6386 h 127"/>
                    <a:gd name="T68" fmla="+- 0 2704 2639"/>
                    <a:gd name="T69" fmla="*/ T68 w 101"/>
                    <a:gd name="T70" fmla="+- 0 6389 6285"/>
                    <a:gd name="T71" fmla="*/ 6389 h 127"/>
                    <a:gd name="T72" fmla="+- 0 2698 2639"/>
                    <a:gd name="T73" fmla="*/ T72 w 101"/>
                    <a:gd name="T74" fmla="+- 0 6391 6285"/>
                    <a:gd name="T75" fmla="*/ 6391 h 127"/>
                    <a:gd name="T76" fmla="+- 0 2736 2639"/>
                    <a:gd name="T77" fmla="*/ T76 w 101"/>
                    <a:gd name="T78" fmla="+- 0 6391 6285"/>
                    <a:gd name="T79" fmla="*/ 6391 h 127"/>
                    <a:gd name="T80" fmla="+- 0 2738 2639"/>
                    <a:gd name="T81" fmla="*/ T80 w 101"/>
                    <a:gd name="T82" fmla="+- 0 6388 6285"/>
                    <a:gd name="T83" fmla="*/ 6388 h 127"/>
                    <a:gd name="T84" fmla="+- 0 2740 2639"/>
                    <a:gd name="T85" fmla="*/ T84 w 101"/>
                    <a:gd name="T86" fmla="+- 0 6382 6285"/>
                    <a:gd name="T87" fmla="*/ 6382 h 127"/>
                    <a:gd name="T88" fmla="+- 0 2740 2639"/>
                    <a:gd name="T89" fmla="*/ T88 w 101"/>
                    <a:gd name="T90" fmla="+- 0 6366 6285"/>
                    <a:gd name="T91" fmla="*/ 6366 h 127"/>
                    <a:gd name="T92" fmla="+- 0 2738 2639"/>
                    <a:gd name="T93" fmla="*/ T92 w 101"/>
                    <a:gd name="T94" fmla="+- 0 6360 6285"/>
                    <a:gd name="T95" fmla="*/ 6360 h 127"/>
                    <a:gd name="T96" fmla="+- 0 2682 2639"/>
                    <a:gd name="T97" fmla="*/ T96 w 101"/>
                    <a:gd name="T98" fmla="+- 0 6330 6285"/>
                    <a:gd name="T99" fmla="*/ 6330 h 127"/>
                    <a:gd name="T100" fmla="+- 0 2674 2639"/>
                    <a:gd name="T101" fmla="*/ T100 w 101"/>
                    <a:gd name="T102" fmla="+- 0 6328 6285"/>
                    <a:gd name="T103" fmla="*/ 6328 h 127"/>
                    <a:gd name="T104" fmla="+- 0 2668 2639"/>
                    <a:gd name="T105" fmla="*/ T104 w 101"/>
                    <a:gd name="T106" fmla="+- 0 6323 6285"/>
                    <a:gd name="T107" fmla="*/ 6323 h 127"/>
                    <a:gd name="T108" fmla="+- 0 2667 2639"/>
                    <a:gd name="T109" fmla="*/ T108 w 101"/>
                    <a:gd name="T110" fmla="+- 0 6320 6285"/>
                    <a:gd name="T111" fmla="*/ 6320 h 127"/>
                    <a:gd name="T112" fmla="+- 0 2667 2639"/>
                    <a:gd name="T113" fmla="*/ T112 w 101"/>
                    <a:gd name="T114" fmla="+- 0 6314 6285"/>
                    <a:gd name="T115" fmla="*/ 6314 h 127"/>
                    <a:gd name="T116" fmla="+- 0 2668 2639"/>
                    <a:gd name="T117" fmla="*/ T116 w 101"/>
                    <a:gd name="T118" fmla="+- 0 6312 6285"/>
                    <a:gd name="T119" fmla="*/ 6312 h 127"/>
                    <a:gd name="T120" fmla="+- 0 2671 2639"/>
                    <a:gd name="T121" fmla="*/ T120 w 101"/>
                    <a:gd name="T122" fmla="+- 0 6310 6285"/>
                    <a:gd name="T123" fmla="*/ 6310 h 127"/>
                    <a:gd name="T124" fmla="+- 0 2675 2639"/>
                    <a:gd name="T125" fmla="*/ T124 w 101"/>
                    <a:gd name="T126" fmla="+- 0 6307 6285"/>
                    <a:gd name="T127" fmla="*/ 6307 h 127"/>
                    <a:gd name="T128" fmla="+- 0 2681 2639"/>
                    <a:gd name="T129" fmla="*/ T128 w 101"/>
                    <a:gd name="T130" fmla="+- 0 6305 6285"/>
                    <a:gd name="T131" fmla="*/ 6305 h 127"/>
                    <a:gd name="T132" fmla="+- 0 2733 2639"/>
                    <a:gd name="T133" fmla="*/ T132 w 101"/>
                    <a:gd name="T134" fmla="+- 0 6305 6285"/>
                    <a:gd name="T135" fmla="*/ 6305 h 127"/>
                    <a:gd name="T136" fmla="+- 0 2732 2639"/>
                    <a:gd name="T137" fmla="*/ T136 w 101"/>
                    <a:gd name="T138" fmla="+- 0 6302 6285"/>
                    <a:gd name="T139" fmla="*/ 6302 h 127"/>
                    <a:gd name="T140" fmla="+- 0 2724 2639"/>
                    <a:gd name="T141" fmla="*/ T140 w 101"/>
                    <a:gd name="T142" fmla="+- 0 6295 6285"/>
                    <a:gd name="T143" fmla="*/ 6295 h 127"/>
                    <a:gd name="T144" fmla="+- 0 2716 2639"/>
                    <a:gd name="T145" fmla="*/ T144 w 101"/>
                    <a:gd name="T146" fmla="+- 0 6288 6285"/>
                    <a:gd name="T147" fmla="*/ 6288 h 127"/>
                    <a:gd name="T148" fmla="+- 0 2704 2639"/>
                    <a:gd name="T149" fmla="*/ T148 w 101"/>
                    <a:gd name="T150" fmla="+- 0 6285 6285"/>
                    <a:gd name="T151" fmla="*/ 6285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</a:cxnLst>
                  <a:rect l="0" t="0" r="r" b="b"/>
                  <a:pathLst>
                    <a:path w="101" h="127">
                      <a:moveTo>
                        <a:pt x="65" y="0"/>
                      </a:move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4" y="44"/>
                      </a:lnTo>
                      <a:lnTo>
                        <a:pt x="8" y="52"/>
                      </a:lnTo>
                      <a:lnTo>
                        <a:pt x="21" y="64"/>
                      </a:lnTo>
                      <a:lnTo>
                        <a:pt x="30" y="68"/>
                      </a:lnTo>
                      <a:lnTo>
                        <a:pt x="54" y="74"/>
                      </a:lnTo>
                      <a:lnTo>
                        <a:pt x="61" y="75"/>
                      </a:lnTo>
                      <a:lnTo>
                        <a:pt x="64" y="76"/>
                      </a:lnTo>
                      <a:lnTo>
                        <a:pt x="68" y="78"/>
                      </a:lnTo>
                      <a:lnTo>
                        <a:pt x="71" y="80"/>
                      </a:lnTo>
                      <a:lnTo>
                        <a:pt x="75" y="84"/>
                      </a:lnTo>
                      <a:lnTo>
                        <a:pt x="76" y="86"/>
                      </a:lnTo>
                      <a:lnTo>
                        <a:pt x="76" y="94"/>
                      </a:lnTo>
                      <a:lnTo>
                        <a:pt x="74" y="98"/>
                      </a:lnTo>
                      <a:lnTo>
                        <a:pt x="69" y="101"/>
                      </a:lnTo>
                      <a:lnTo>
                        <a:pt x="65" y="104"/>
                      </a:lnTo>
                      <a:lnTo>
                        <a:pt x="59" y="106"/>
                      </a:lnTo>
                      <a:lnTo>
                        <a:pt x="97" y="106"/>
                      </a:lnTo>
                      <a:lnTo>
                        <a:pt x="99" y="103"/>
                      </a:lnTo>
                      <a:lnTo>
                        <a:pt x="101" y="97"/>
                      </a:lnTo>
                      <a:lnTo>
                        <a:pt x="101" y="81"/>
                      </a:lnTo>
                      <a:lnTo>
                        <a:pt x="99" y="75"/>
                      </a:lnTo>
                      <a:lnTo>
                        <a:pt x="43" y="45"/>
                      </a:lnTo>
                      <a:lnTo>
                        <a:pt x="35" y="43"/>
                      </a:lnTo>
                      <a:lnTo>
                        <a:pt x="29" y="38"/>
                      </a:lnTo>
                      <a:lnTo>
                        <a:pt x="28" y="35"/>
                      </a:lnTo>
                      <a:lnTo>
                        <a:pt x="28" y="29"/>
                      </a:lnTo>
                      <a:lnTo>
                        <a:pt x="29" y="27"/>
                      </a:lnTo>
                      <a:lnTo>
                        <a:pt x="32" y="25"/>
                      </a:lnTo>
                      <a:lnTo>
                        <a:pt x="36" y="22"/>
                      </a:lnTo>
                      <a:lnTo>
                        <a:pt x="42" y="20"/>
                      </a:lnTo>
                      <a:lnTo>
                        <a:pt x="94" y="20"/>
                      </a:lnTo>
                      <a:lnTo>
                        <a:pt x="93" y="17"/>
                      </a:lnTo>
                      <a:lnTo>
                        <a:pt x="85" y="10"/>
                      </a:lnTo>
                      <a:lnTo>
                        <a:pt x="77" y="3"/>
                      </a:lnTo>
                      <a:lnTo>
                        <a:pt x="6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2" name="Freeform 584"/>
                <p:cNvSpPr>
                  <a:spLocks/>
                </p:cNvSpPr>
                <p:nvPr/>
              </p:nvSpPr>
              <p:spPr bwMode="auto">
                <a:xfrm>
                  <a:off x="2639" y="6285"/>
                  <a:ext cx="101" cy="127"/>
                </a:xfrm>
                <a:custGeom>
                  <a:avLst/>
                  <a:gdLst>
                    <a:gd name="T0" fmla="+- 0 2733 2639"/>
                    <a:gd name="T1" fmla="*/ T0 w 101"/>
                    <a:gd name="T2" fmla="+- 0 6305 6285"/>
                    <a:gd name="T3" fmla="*/ 6305 h 127"/>
                    <a:gd name="T4" fmla="+- 0 2695 2639"/>
                    <a:gd name="T5" fmla="*/ T4 w 101"/>
                    <a:gd name="T6" fmla="+- 0 6305 6285"/>
                    <a:gd name="T7" fmla="*/ 6305 h 127"/>
                    <a:gd name="T8" fmla="+- 0 2701 2639"/>
                    <a:gd name="T9" fmla="*/ T8 w 101"/>
                    <a:gd name="T10" fmla="+- 0 6307 6285"/>
                    <a:gd name="T11" fmla="*/ 6307 h 127"/>
                    <a:gd name="T12" fmla="+- 0 2708 2639"/>
                    <a:gd name="T13" fmla="*/ T12 w 101"/>
                    <a:gd name="T14" fmla="+- 0 6312 6285"/>
                    <a:gd name="T15" fmla="*/ 6312 h 127"/>
                    <a:gd name="T16" fmla="+- 0 2710 2639"/>
                    <a:gd name="T17" fmla="*/ T16 w 101"/>
                    <a:gd name="T18" fmla="+- 0 6317 6285"/>
                    <a:gd name="T19" fmla="*/ 6317 h 127"/>
                    <a:gd name="T20" fmla="+- 0 2711 2639"/>
                    <a:gd name="T21" fmla="*/ T20 w 101"/>
                    <a:gd name="T22" fmla="+- 0 6323 6285"/>
                    <a:gd name="T23" fmla="*/ 6323 h 127"/>
                    <a:gd name="T24" fmla="+- 0 2736 2639"/>
                    <a:gd name="T25" fmla="*/ T24 w 101"/>
                    <a:gd name="T26" fmla="+- 0 6322 6285"/>
                    <a:gd name="T27" fmla="*/ 6322 h 127"/>
                    <a:gd name="T28" fmla="+- 0 2736 2639"/>
                    <a:gd name="T29" fmla="*/ T28 w 101"/>
                    <a:gd name="T30" fmla="+- 0 6311 6285"/>
                    <a:gd name="T31" fmla="*/ 6311 h 127"/>
                    <a:gd name="T32" fmla="+- 0 2733 2639"/>
                    <a:gd name="T33" fmla="*/ T32 w 101"/>
                    <a:gd name="T34" fmla="+- 0 6305 6285"/>
                    <a:gd name="T35" fmla="*/ 6305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01" h="127">
                      <a:moveTo>
                        <a:pt x="94" y="20"/>
                      </a:moveTo>
                      <a:lnTo>
                        <a:pt x="56" y="20"/>
                      </a:lnTo>
                      <a:lnTo>
                        <a:pt x="62" y="22"/>
                      </a:lnTo>
                      <a:lnTo>
                        <a:pt x="69" y="27"/>
                      </a:lnTo>
                      <a:lnTo>
                        <a:pt x="71" y="32"/>
                      </a:lnTo>
                      <a:lnTo>
                        <a:pt x="72" y="38"/>
                      </a:lnTo>
                      <a:lnTo>
                        <a:pt x="97" y="37"/>
                      </a:lnTo>
                      <a:lnTo>
                        <a:pt x="97" y="26"/>
                      </a:lnTo>
                      <a:lnTo>
                        <a:pt x="94" y="2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7" name="Group 585"/>
              <p:cNvGrpSpPr>
                <a:grpSpLocks/>
              </p:cNvGrpSpPr>
              <p:nvPr/>
            </p:nvGrpSpPr>
            <p:grpSpPr bwMode="auto">
              <a:xfrm>
                <a:off x="2766" y="6287"/>
                <a:ext cx="85" cy="123"/>
                <a:chOff x="2766" y="6287"/>
                <a:chExt cx="85" cy="123"/>
              </a:xfrm>
            </p:grpSpPr>
            <p:sp>
              <p:nvSpPr>
                <p:cNvPr id="1659" name="Freeform 586"/>
                <p:cNvSpPr>
                  <a:spLocks/>
                </p:cNvSpPr>
                <p:nvPr/>
              </p:nvSpPr>
              <p:spPr bwMode="auto">
                <a:xfrm>
                  <a:off x="2766" y="6287"/>
                  <a:ext cx="85" cy="123"/>
                </a:xfrm>
                <a:custGeom>
                  <a:avLst/>
                  <a:gdLst>
                    <a:gd name="T0" fmla="+- 0 2851 2766"/>
                    <a:gd name="T1" fmla="*/ T0 w 85"/>
                    <a:gd name="T2" fmla="+- 0 6287 6287"/>
                    <a:gd name="T3" fmla="*/ 6287 h 123"/>
                    <a:gd name="T4" fmla="+- 0 2766 2766"/>
                    <a:gd name="T5" fmla="*/ T4 w 85"/>
                    <a:gd name="T6" fmla="+- 0 6287 6287"/>
                    <a:gd name="T7" fmla="*/ 6287 h 123"/>
                    <a:gd name="T8" fmla="+- 0 2766 2766"/>
                    <a:gd name="T9" fmla="*/ T8 w 85"/>
                    <a:gd name="T10" fmla="+- 0 6410 6287"/>
                    <a:gd name="T11" fmla="*/ 6410 h 123"/>
                    <a:gd name="T12" fmla="+- 0 2791 2766"/>
                    <a:gd name="T13" fmla="*/ T12 w 85"/>
                    <a:gd name="T14" fmla="+- 0 6410 6287"/>
                    <a:gd name="T15" fmla="*/ 6410 h 123"/>
                    <a:gd name="T16" fmla="+- 0 2791 2766"/>
                    <a:gd name="T17" fmla="*/ T16 w 85"/>
                    <a:gd name="T18" fmla="+- 0 6358 6287"/>
                    <a:gd name="T19" fmla="*/ 6358 h 123"/>
                    <a:gd name="T20" fmla="+- 0 2843 2766"/>
                    <a:gd name="T21" fmla="*/ T20 w 85"/>
                    <a:gd name="T22" fmla="+- 0 6358 6287"/>
                    <a:gd name="T23" fmla="*/ 6358 h 123"/>
                    <a:gd name="T24" fmla="+- 0 2843 2766"/>
                    <a:gd name="T25" fmla="*/ T24 w 85"/>
                    <a:gd name="T26" fmla="+- 0 6337 6287"/>
                    <a:gd name="T27" fmla="*/ 6337 h 123"/>
                    <a:gd name="T28" fmla="+- 0 2791 2766"/>
                    <a:gd name="T29" fmla="*/ T28 w 85"/>
                    <a:gd name="T30" fmla="+- 0 6337 6287"/>
                    <a:gd name="T31" fmla="*/ 6337 h 123"/>
                    <a:gd name="T32" fmla="+- 0 2791 2766"/>
                    <a:gd name="T33" fmla="*/ T32 w 85"/>
                    <a:gd name="T34" fmla="+- 0 6308 6287"/>
                    <a:gd name="T35" fmla="*/ 6308 h 123"/>
                    <a:gd name="T36" fmla="+- 0 2851 2766"/>
                    <a:gd name="T37" fmla="*/ T36 w 85"/>
                    <a:gd name="T38" fmla="+- 0 6308 6287"/>
                    <a:gd name="T39" fmla="*/ 6308 h 123"/>
                    <a:gd name="T40" fmla="+- 0 2851 2766"/>
                    <a:gd name="T41" fmla="*/ T40 w 85"/>
                    <a:gd name="T42" fmla="+- 0 6287 6287"/>
                    <a:gd name="T43" fmla="*/ 6287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85" h="123">
                      <a:moveTo>
                        <a:pt x="85" y="0"/>
                      </a:moveTo>
                      <a:lnTo>
                        <a:pt x="0" y="0"/>
                      </a:lnTo>
                      <a:lnTo>
                        <a:pt x="0" y="123"/>
                      </a:lnTo>
                      <a:lnTo>
                        <a:pt x="25" y="123"/>
                      </a:lnTo>
                      <a:lnTo>
                        <a:pt x="25" y="71"/>
                      </a:lnTo>
                      <a:lnTo>
                        <a:pt x="77" y="71"/>
                      </a:lnTo>
                      <a:lnTo>
                        <a:pt x="77" y="50"/>
                      </a:lnTo>
                      <a:lnTo>
                        <a:pt x="25" y="50"/>
                      </a:lnTo>
                      <a:lnTo>
                        <a:pt x="25" y="21"/>
                      </a:lnTo>
                      <a:lnTo>
                        <a:pt x="85" y="21"/>
                      </a:lnTo>
                      <a:lnTo>
                        <a:pt x="8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8" name="Group 587"/>
              <p:cNvGrpSpPr>
                <a:grpSpLocks/>
              </p:cNvGrpSpPr>
              <p:nvPr/>
            </p:nvGrpSpPr>
            <p:grpSpPr bwMode="auto">
              <a:xfrm>
                <a:off x="2515" y="6287"/>
                <a:ext cx="112" cy="123"/>
                <a:chOff x="2515" y="6287"/>
                <a:chExt cx="112" cy="123"/>
              </a:xfrm>
            </p:grpSpPr>
            <p:sp>
              <p:nvSpPr>
                <p:cNvPr id="1658" name="Freeform 588"/>
                <p:cNvSpPr>
                  <a:spLocks/>
                </p:cNvSpPr>
                <p:nvPr/>
              </p:nvSpPr>
              <p:spPr bwMode="auto">
                <a:xfrm>
                  <a:off x="2515" y="6287"/>
                  <a:ext cx="112" cy="123"/>
                </a:xfrm>
                <a:custGeom>
                  <a:avLst/>
                  <a:gdLst>
                    <a:gd name="T0" fmla="+- 0 2515 2515"/>
                    <a:gd name="T1" fmla="*/ T0 w 112"/>
                    <a:gd name="T2" fmla="+- 0 6410 6287"/>
                    <a:gd name="T3" fmla="*/ 6410 h 123"/>
                    <a:gd name="T4" fmla="+- 0 2515 2515"/>
                    <a:gd name="T5" fmla="*/ T4 w 112"/>
                    <a:gd name="T6" fmla="+- 0 6287 6287"/>
                    <a:gd name="T7" fmla="*/ 6287 h 123"/>
                    <a:gd name="T8" fmla="+- 0 2540 2515"/>
                    <a:gd name="T9" fmla="*/ T8 w 112"/>
                    <a:gd name="T10" fmla="+- 0 6287 6287"/>
                    <a:gd name="T11" fmla="*/ 6287 h 123"/>
                    <a:gd name="T12" fmla="+- 0 2540 2515"/>
                    <a:gd name="T13" fmla="*/ T12 w 112"/>
                    <a:gd name="T14" fmla="+- 0 6342 6287"/>
                    <a:gd name="T15" fmla="*/ 6342 h 123"/>
                    <a:gd name="T16" fmla="+- 0 2591 2515"/>
                    <a:gd name="T17" fmla="*/ T16 w 112"/>
                    <a:gd name="T18" fmla="+- 0 6287 6287"/>
                    <a:gd name="T19" fmla="*/ 6287 h 123"/>
                    <a:gd name="T20" fmla="+- 0 2625 2515"/>
                    <a:gd name="T21" fmla="*/ T20 w 112"/>
                    <a:gd name="T22" fmla="+- 0 6287 6287"/>
                    <a:gd name="T23" fmla="*/ 6287 h 123"/>
                    <a:gd name="T24" fmla="+- 0 2578 2515"/>
                    <a:gd name="T25" fmla="*/ T24 w 112"/>
                    <a:gd name="T26" fmla="+- 0 6335 6287"/>
                    <a:gd name="T27" fmla="*/ 6335 h 123"/>
                    <a:gd name="T28" fmla="+- 0 2627 2515"/>
                    <a:gd name="T29" fmla="*/ T28 w 112"/>
                    <a:gd name="T30" fmla="+- 0 6410 6287"/>
                    <a:gd name="T31" fmla="*/ 6410 h 123"/>
                    <a:gd name="T32" fmla="+- 0 2595 2515"/>
                    <a:gd name="T33" fmla="*/ T32 w 112"/>
                    <a:gd name="T34" fmla="+- 0 6410 6287"/>
                    <a:gd name="T35" fmla="*/ 6410 h 123"/>
                    <a:gd name="T36" fmla="+- 0 2561 2515"/>
                    <a:gd name="T37" fmla="*/ T36 w 112"/>
                    <a:gd name="T38" fmla="+- 0 6352 6287"/>
                    <a:gd name="T39" fmla="*/ 6352 h 123"/>
                    <a:gd name="T40" fmla="+- 0 2540 2515"/>
                    <a:gd name="T41" fmla="*/ T40 w 112"/>
                    <a:gd name="T42" fmla="+- 0 6373 6287"/>
                    <a:gd name="T43" fmla="*/ 6373 h 123"/>
                    <a:gd name="T44" fmla="+- 0 2540 2515"/>
                    <a:gd name="T45" fmla="*/ T44 w 112"/>
                    <a:gd name="T46" fmla="+- 0 6410 6287"/>
                    <a:gd name="T47" fmla="*/ 6410 h 123"/>
                    <a:gd name="T48" fmla="+- 0 2515 2515"/>
                    <a:gd name="T49" fmla="*/ T48 w 112"/>
                    <a:gd name="T50" fmla="+- 0 6410 6287"/>
                    <a:gd name="T51" fmla="*/ 6410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112" h="123">
                      <a:moveTo>
                        <a:pt x="0" y="123"/>
                      </a:moveTo>
                      <a:lnTo>
                        <a:pt x="0" y="0"/>
                      </a:lnTo>
                      <a:lnTo>
                        <a:pt x="25" y="0"/>
                      </a:lnTo>
                      <a:lnTo>
                        <a:pt x="25" y="55"/>
                      </a:lnTo>
                      <a:lnTo>
                        <a:pt x="76" y="0"/>
                      </a:lnTo>
                      <a:lnTo>
                        <a:pt x="110" y="0"/>
                      </a:lnTo>
                      <a:lnTo>
                        <a:pt x="63" y="48"/>
                      </a:lnTo>
                      <a:lnTo>
                        <a:pt x="112" y="123"/>
                      </a:lnTo>
                      <a:lnTo>
                        <a:pt x="80" y="123"/>
                      </a:lnTo>
                      <a:lnTo>
                        <a:pt x="46" y="65"/>
                      </a:lnTo>
                      <a:lnTo>
                        <a:pt x="25" y="86"/>
                      </a:lnTo>
                      <a:lnTo>
                        <a:pt x="25" y="123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9" name="Group 589"/>
              <p:cNvGrpSpPr>
                <a:grpSpLocks/>
              </p:cNvGrpSpPr>
              <p:nvPr/>
            </p:nvGrpSpPr>
            <p:grpSpPr bwMode="auto">
              <a:xfrm>
                <a:off x="2639" y="6285"/>
                <a:ext cx="101" cy="127"/>
                <a:chOff x="2639" y="6285"/>
                <a:chExt cx="101" cy="127"/>
              </a:xfrm>
            </p:grpSpPr>
            <p:sp>
              <p:nvSpPr>
                <p:cNvPr id="1657" name="Freeform 590"/>
                <p:cNvSpPr>
                  <a:spLocks/>
                </p:cNvSpPr>
                <p:nvPr/>
              </p:nvSpPr>
              <p:spPr bwMode="auto">
                <a:xfrm>
                  <a:off x="2639" y="6285"/>
                  <a:ext cx="101" cy="127"/>
                </a:xfrm>
                <a:custGeom>
                  <a:avLst/>
                  <a:gdLst>
                    <a:gd name="T0" fmla="+- 0 2663 2639"/>
                    <a:gd name="T1" fmla="*/ T0 w 101"/>
                    <a:gd name="T2" fmla="+- 0 6367 6285"/>
                    <a:gd name="T3" fmla="*/ 6367 h 127"/>
                    <a:gd name="T4" fmla="+- 0 2668 2639"/>
                    <a:gd name="T5" fmla="*/ T4 w 101"/>
                    <a:gd name="T6" fmla="+- 0 6382 6285"/>
                    <a:gd name="T7" fmla="*/ 6382 h 127"/>
                    <a:gd name="T8" fmla="+- 0 2677 2639"/>
                    <a:gd name="T9" fmla="*/ T8 w 101"/>
                    <a:gd name="T10" fmla="+- 0 6389 6285"/>
                    <a:gd name="T11" fmla="*/ 6389 h 127"/>
                    <a:gd name="T12" fmla="+- 0 2690 2639"/>
                    <a:gd name="T13" fmla="*/ T12 w 101"/>
                    <a:gd name="T14" fmla="+- 0 6391 6285"/>
                    <a:gd name="T15" fmla="*/ 6391 h 127"/>
                    <a:gd name="T16" fmla="+- 0 2704 2639"/>
                    <a:gd name="T17" fmla="*/ T16 w 101"/>
                    <a:gd name="T18" fmla="+- 0 6389 6285"/>
                    <a:gd name="T19" fmla="*/ 6389 h 127"/>
                    <a:gd name="T20" fmla="+- 0 2713 2639"/>
                    <a:gd name="T21" fmla="*/ T20 w 101"/>
                    <a:gd name="T22" fmla="+- 0 6383 6285"/>
                    <a:gd name="T23" fmla="*/ 6383 h 127"/>
                    <a:gd name="T24" fmla="+- 0 2715 2639"/>
                    <a:gd name="T25" fmla="*/ T24 w 101"/>
                    <a:gd name="T26" fmla="+- 0 6374 6285"/>
                    <a:gd name="T27" fmla="*/ 6374 h 127"/>
                    <a:gd name="T28" fmla="+- 0 2714 2639"/>
                    <a:gd name="T29" fmla="*/ T28 w 101"/>
                    <a:gd name="T30" fmla="+- 0 6369 6285"/>
                    <a:gd name="T31" fmla="*/ 6369 h 127"/>
                    <a:gd name="T32" fmla="+- 0 2710 2639"/>
                    <a:gd name="T33" fmla="*/ T32 w 101"/>
                    <a:gd name="T34" fmla="+- 0 6365 6285"/>
                    <a:gd name="T35" fmla="*/ 6365 h 127"/>
                    <a:gd name="T36" fmla="+- 0 2703 2639"/>
                    <a:gd name="T37" fmla="*/ T36 w 101"/>
                    <a:gd name="T38" fmla="+- 0 6361 6285"/>
                    <a:gd name="T39" fmla="*/ 6361 h 127"/>
                    <a:gd name="T40" fmla="+- 0 2693 2639"/>
                    <a:gd name="T41" fmla="*/ T40 w 101"/>
                    <a:gd name="T42" fmla="+- 0 6359 6285"/>
                    <a:gd name="T43" fmla="*/ 6359 h 127"/>
                    <a:gd name="T44" fmla="+- 0 2669 2639"/>
                    <a:gd name="T45" fmla="*/ T44 w 101"/>
                    <a:gd name="T46" fmla="+- 0 6353 6285"/>
                    <a:gd name="T47" fmla="*/ 6353 h 127"/>
                    <a:gd name="T48" fmla="+- 0 2655 2639"/>
                    <a:gd name="T49" fmla="*/ T48 w 101"/>
                    <a:gd name="T50" fmla="+- 0 6344 6285"/>
                    <a:gd name="T51" fmla="*/ 6344 h 127"/>
                    <a:gd name="T52" fmla="+- 0 2643 2639"/>
                    <a:gd name="T53" fmla="*/ T52 w 101"/>
                    <a:gd name="T54" fmla="+- 0 6329 6285"/>
                    <a:gd name="T55" fmla="*/ 6329 h 127"/>
                    <a:gd name="T56" fmla="+- 0 2643 2639"/>
                    <a:gd name="T57" fmla="*/ T56 w 101"/>
                    <a:gd name="T58" fmla="+- 0 6313 6285"/>
                    <a:gd name="T59" fmla="*/ 6313 h 127"/>
                    <a:gd name="T60" fmla="+- 0 2649 2639"/>
                    <a:gd name="T61" fmla="*/ T60 w 101"/>
                    <a:gd name="T62" fmla="+- 0 6302 6285"/>
                    <a:gd name="T63" fmla="*/ 6302 h 127"/>
                    <a:gd name="T64" fmla="+- 0 2657 2639"/>
                    <a:gd name="T65" fmla="*/ T64 w 101"/>
                    <a:gd name="T66" fmla="+- 0 6292 6285"/>
                    <a:gd name="T67" fmla="*/ 6292 h 127"/>
                    <a:gd name="T68" fmla="+- 0 2671 2639"/>
                    <a:gd name="T69" fmla="*/ T68 w 101"/>
                    <a:gd name="T70" fmla="+- 0 6286 6285"/>
                    <a:gd name="T71" fmla="*/ 6286 h 127"/>
                    <a:gd name="T72" fmla="+- 0 2688 2639"/>
                    <a:gd name="T73" fmla="*/ T72 w 101"/>
                    <a:gd name="T74" fmla="+- 0 6285 6285"/>
                    <a:gd name="T75" fmla="*/ 6285 h 127"/>
                    <a:gd name="T76" fmla="+- 0 2736 2639"/>
                    <a:gd name="T77" fmla="*/ T76 w 101"/>
                    <a:gd name="T78" fmla="+- 0 6322 6285"/>
                    <a:gd name="T79" fmla="*/ 6322 h 127"/>
                    <a:gd name="T80" fmla="+- 0 2710 2639"/>
                    <a:gd name="T81" fmla="*/ T80 w 101"/>
                    <a:gd name="T82" fmla="+- 0 6317 6285"/>
                    <a:gd name="T83" fmla="*/ 6317 h 127"/>
                    <a:gd name="T84" fmla="+- 0 2704 2639"/>
                    <a:gd name="T85" fmla="*/ T84 w 101"/>
                    <a:gd name="T86" fmla="+- 0 6310 6285"/>
                    <a:gd name="T87" fmla="*/ 6310 h 127"/>
                    <a:gd name="T88" fmla="+- 0 2695 2639"/>
                    <a:gd name="T89" fmla="*/ T88 w 101"/>
                    <a:gd name="T90" fmla="+- 0 6305 6285"/>
                    <a:gd name="T91" fmla="*/ 6305 h 127"/>
                    <a:gd name="T92" fmla="+- 0 2681 2639"/>
                    <a:gd name="T93" fmla="*/ T92 w 101"/>
                    <a:gd name="T94" fmla="+- 0 6305 6285"/>
                    <a:gd name="T95" fmla="*/ 6305 h 127"/>
                    <a:gd name="T96" fmla="+- 0 2671 2639"/>
                    <a:gd name="T97" fmla="*/ T96 w 101"/>
                    <a:gd name="T98" fmla="+- 0 6310 6285"/>
                    <a:gd name="T99" fmla="*/ 6310 h 127"/>
                    <a:gd name="T100" fmla="+- 0 2667 2639"/>
                    <a:gd name="T101" fmla="*/ T100 w 101"/>
                    <a:gd name="T102" fmla="+- 0 6314 6285"/>
                    <a:gd name="T103" fmla="*/ 6314 h 127"/>
                    <a:gd name="T104" fmla="+- 0 2667 2639"/>
                    <a:gd name="T105" fmla="*/ T104 w 101"/>
                    <a:gd name="T106" fmla="+- 0 6320 6285"/>
                    <a:gd name="T107" fmla="*/ 6320 h 127"/>
                    <a:gd name="T108" fmla="+- 0 2671 2639"/>
                    <a:gd name="T109" fmla="*/ T108 w 101"/>
                    <a:gd name="T110" fmla="+- 0 6325 6285"/>
                    <a:gd name="T111" fmla="*/ 6325 h 127"/>
                    <a:gd name="T112" fmla="+- 0 2682 2639"/>
                    <a:gd name="T113" fmla="*/ T112 w 101"/>
                    <a:gd name="T114" fmla="+- 0 6330 6285"/>
                    <a:gd name="T115" fmla="*/ 6330 h 127"/>
                    <a:gd name="T116" fmla="+- 0 2740 2639"/>
                    <a:gd name="T117" fmla="*/ T116 w 101"/>
                    <a:gd name="T118" fmla="+- 0 6366 6285"/>
                    <a:gd name="T119" fmla="*/ 6366 h 127"/>
                    <a:gd name="T120" fmla="+- 0 2740 2639"/>
                    <a:gd name="T121" fmla="*/ T120 w 101"/>
                    <a:gd name="T122" fmla="+- 0 6381 6285"/>
                    <a:gd name="T123" fmla="*/ 6381 h 127"/>
                    <a:gd name="T124" fmla="+- 0 2734 2639"/>
                    <a:gd name="T125" fmla="*/ T124 w 101"/>
                    <a:gd name="T126" fmla="+- 0 6394 6285"/>
                    <a:gd name="T127" fmla="*/ 6394 h 127"/>
                    <a:gd name="T128" fmla="+- 0 2724 2639"/>
                    <a:gd name="T129" fmla="*/ T128 w 101"/>
                    <a:gd name="T130" fmla="+- 0 6404 6285"/>
                    <a:gd name="T131" fmla="*/ 6404 h 127"/>
                    <a:gd name="T132" fmla="+- 0 2710 2639"/>
                    <a:gd name="T133" fmla="*/ T132 w 101"/>
                    <a:gd name="T134" fmla="+- 0 6410 6285"/>
                    <a:gd name="T135" fmla="*/ 6410 h 127"/>
                    <a:gd name="T136" fmla="+- 0 2690 2639"/>
                    <a:gd name="T137" fmla="*/ T136 w 101"/>
                    <a:gd name="T138" fmla="+- 0 6412 6285"/>
                    <a:gd name="T139" fmla="*/ 6412 h 127"/>
                    <a:gd name="T140" fmla="+- 0 2662 2639"/>
                    <a:gd name="T141" fmla="*/ T140 w 101"/>
                    <a:gd name="T142" fmla="+- 0 6408 6285"/>
                    <a:gd name="T143" fmla="*/ 6408 h 127"/>
                    <a:gd name="T144" fmla="+- 0 2645 2639"/>
                    <a:gd name="T145" fmla="*/ T144 w 101"/>
                    <a:gd name="T146" fmla="+- 0 6394 6285"/>
                    <a:gd name="T147" fmla="*/ 6394 h 127"/>
                    <a:gd name="T148" fmla="+- 0 2639 2639"/>
                    <a:gd name="T149" fmla="*/ T148 w 101"/>
                    <a:gd name="T150" fmla="+- 0 6370 6285"/>
                    <a:gd name="T151" fmla="*/ 6370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</a:cxnLst>
                  <a:rect l="0" t="0" r="r" b="b"/>
                  <a:pathLst>
                    <a:path w="101" h="127">
                      <a:moveTo>
                        <a:pt x="0" y="85"/>
                      </a:moveTo>
                      <a:lnTo>
                        <a:pt x="24" y="82"/>
                      </a:lnTo>
                      <a:lnTo>
                        <a:pt x="26" y="91"/>
                      </a:lnTo>
                      <a:lnTo>
                        <a:pt x="29" y="97"/>
                      </a:lnTo>
                      <a:lnTo>
                        <a:pt x="33" y="100"/>
                      </a:lnTo>
                      <a:lnTo>
                        <a:pt x="38" y="104"/>
                      </a:lnTo>
                      <a:lnTo>
                        <a:pt x="44" y="106"/>
                      </a:lnTo>
                      <a:lnTo>
                        <a:pt x="51" y="106"/>
                      </a:lnTo>
                      <a:lnTo>
                        <a:pt x="59" y="106"/>
                      </a:lnTo>
                      <a:lnTo>
                        <a:pt x="65" y="104"/>
                      </a:lnTo>
                      <a:lnTo>
                        <a:pt x="69" y="101"/>
                      </a:lnTo>
                      <a:lnTo>
                        <a:pt x="74" y="98"/>
                      </a:lnTo>
                      <a:lnTo>
                        <a:pt x="76" y="94"/>
                      </a:lnTo>
                      <a:lnTo>
                        <a:pt x="76" y="89"/>
                      </a:lnTo>
                      <a:lnTo>
                        <a:pt x="76" y="86"/>
                      </a:lnTo>
                      <a:lnTo>
                        <a:pt x="75" y="84"/>
                      </a:lnTo>
                      <a:lnTo>
                        <a:pt x="73" y="82"/>
                      </a:lnTo>
                      <a:lnTo>
                        <a:pt x="71" y="80"/>
                      </a:lnTo>
                      <a:lnTo>
                        <a:pt x="68" y="78"/>
                      </a:lnTo>
                      <a:lnTo>
                        <a:pt x="64" y="76"/>
                      </a:lnTo>
                      <a:lnTo>
                        <a:pt x="61" y="75"/>
                      </a:lnTo>
                      <a:lnTo>
                        <a:pt x="54" y="74"/>
                      </a:lnTo>
                      <a:lnTo>
                        <a:pt x="44" y="71"/>
                      </a:lnTo>
                      <a:lnTo>
                        <a:pt x="30" y="68"/>
                      </a:lnTo>
                      <a:lnTo>
                        <a:pt x="21" y="64"/>
                      </a:lnTo>
                      <a:lnTo>
                        <a:pt x="16" y="59"/>
                      </a:lnTo>
                      <a:lnTo>
                        <a:pt x="8" y="52"/>
                      </a:lnTo>
                      <a:lnTo>
                        <a:pt x="4" y="44"/>
                      </a:lnTo>
                      <a:lnTo>
                        <a:pt x="4" y="34"/>
                      </a:lnTo>
                      <a:lnTo>
                        <a:pt x="4" y="28"/>
                      </a:lnTo>
                      <a:lnTo>
                        <a:pt x="6" y="22"/>
                      </a:lnTo>
                      <a:lnTo>
                        <a:pt x="10" y="17"/>
                      </a:lnTo>
                      <a:lnTo>
                        <a:pt x="13" y="11"/>
                      </a:lnTo>
                      <a:lnTo>
                        <a:pt x="18" y="7"/>
                      </a:lnTo>
                      <a:lnTo>
                        <a:pt x="25" y="4"/>
                      </a:lnTo>
                      <a:lnTo>
                        <a:pt x="32" y="1"/>
                      </a:lnTo>
                      <a:lnTo>
                        <a:pt x="40" y="0"/>
                      </a:lnTo>
                      <a:lnTo>
                        <a:pt x="49" y="0"/>
                      </a:lnTo>
                      <a:lnTo>
                        <a:pt x="65" y="0"/>
                      </a:lnTo>
                      <a:lnTo>
                        <a:pt x="97" y="37"/>
                      </a:lnTo>
                      <a:lnTo>
                        <a:pt x="72" y="38"/>
                      </a:lnTo>
                      <a:lnTo>
                        <a:pt x="71" y="32"/>
                      </a:lnTo>
                      <a:lnTo>
                        <a:pt x="69" y="27"/>
                      </a:lnTo>
                      <a:lnTo>
                        <a:pt x="65" y="25"/>
                      </a:lnTo>
                      <a:lnTo>
                        <a:pt x="62" y="22"/>
                      </a:lnTo>
                      <a:lnTo>
                        <a:pt x="56" y="20"/>
                      </a:lnTo>
                      <a:lnTo>
                        <a:pt x="49" y="20"/>
                      </a:lnTo>
                      <a:lnTo>
                        <a:pt x="42" y="20"/>
                      </a:lnTo>
                      <a:lnTo>
                        <a:pt x="36" y="22"/>
                      </a:lnTo>
                      <a:lnTo>
                        <a:pt x="32" y="25"/>
                      </a:lnTo>
                      <a:lnTo>
                        <a:pt x="29" y="27"/>
                      </a:lnTo>
                      <a:lnTo>
                        <a:pt x="28" y="29"/>
                      </a:lnTo>
                      <a:lnTo>
                        <a:pt x="28" y="32"/>
                      </a:lnTo>
                      <a:lnTo>
                        <a:pt x="28" y="35"/>
                      </a:lnTo>
                      <a:lnTo>
                        <a:pt x="29" y="38"/>
                      </a:lnTo>
                      <a:lnTo>
                        <a:pt x="32" y="40"/>
                      </a:lnTo>
                      <a:lnTo>
                        <a:pt x="35" y="43"/>
                      </a:lnTo>
                      <a:lnTo>
                        <a:pt x="43" y="45"/>
                      </a:lnTo>
                      <a:lnTo>
                        <a:pt x="99" y="75"/>
                      </a:lnTo>
                      <a:lnTo>
                        <a:pt x="101" y="81"/>
                      </a:lnTo>
                      <a:lnTo>
                        <a:pt x="101" y="89"/>
                      </a:lnTo>
                      <a:lnTo>
                        <a:pt x="101" y="96"/>
                      </a:lnTo>
                      <a:lnTo>
                        <a:pt x="99" y="103"/>
                      </a:lnTo>
                      <a:lnTo>
                        <a:pt x="95" y="109"/>
                      </a:lnTo>
                      <a:lnTo>
                        <a:pt x="91" y="115"/>
                      </a:lnTo>
                      <a:lnTo>
                        <a:pt x="85" y="119"/>
                      </a:lnTo>
                      <a:lnTo>
                        <a:pt x="78" y="122"/>
                      </a:lnTo>
                      <a:lnTo>
                        <a:pt x="71" y="125"/>
                      </a:lnTo>
                      <a:lnTo>
                        <a:pt x="62" y="127"/>
                      </a:lnTo>
                      <a:lnTo>
                        <a:pt x="51" y="127"/>
                      </a:lnTo>
                      <a:lnTo>
                        <a:pt x="35" y="127"/>
                      </a:lnTo>
                      <a:lnTo>
                        <a:pt x="23" y="123"/>
                      </a:lnTo>
                      <a:lnTo>
                        <a:pt x="15" y="116"/>
                      </a:lnTo>
                      <a:lnTo>
                        <a:pt x="6" y="109"/>
                      </a:lnTo>
                      <a:lnTo>
                        <a:pt x="1" y="99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0" name="Group 591"/>
              <p:cNvGrpSpPr>
                <a:grpSpLocks/>
              </p:cNvGrpSpPr>
              <p:nvPr/>
            </p:nvGrpSpPr>
            <p:grpSpPr bwMode="auto">
              <a:xfrm>
                <a:off x="2766" y="6287"/>
                <a:ext cx="85" cy="123"/>
                <a:chOff x="2766" y="6287"/>
                <a:chExt cx="85" cy="123"/>
              </a:xfrm>
            </p:grpSpPr>
            <p:sp>
              <p:nvSpPr>
                <p:cNvPr id="1656" name="Freeform 592"/>
                <p:cNvSpPr>
                  <a:spLocks/>
                </p:cNvSpPr>
                <p:nvPr/>
              </p:nvSpPr>
              <p:spPr bwMode="auto">
                <a:xfrm>
                  <a:off x="2766" y="6287"/>
                  <a:ext cx="85" cy="123"/>
                </a:xfrm>
                <a:custGeom>
                  <a:avLst/>
                  <a:gdLst>
                    <a:gd name="T0" fmla="+- 0 2766 2766"/>
                    <a:gd name="T1" fmla="*/ T0 w 85"/>
                    <a:gd name="T2" fmla="+- 0 6410 6287"/>
                    <a:gd name="T3" fmla="*/ 6410 h 123"/>
                    <a:gd name="T4" fmla="+- 0 2766 2766"/>
                    <a:gd name="T5" fmla="*/ T4 w 85"/>
                    <a:gd name="T6" fmla="+- 0 6287 6287"/>
                    <a:gd name="T7" fmla="*/ 6287 h 123"/>
                    <a:gd name="T8" fmla="+- 0 2851 2766"/>
                    <a:gd name="T9" fmla="*/ T8 w 85"/>
                    <a:gd name="T10" fmla="+- 0 6287 6287"/>
                    <a:gd name="T11" fmla="*/ 6287 h 123"/>
                    <a:gd name="T12" fmla="+- 0 2851 2766"/>
                    <a:gd name="T13" fmla="*/ T12 w 85"/>
                    <a:gd name="T14" fmla="+- 0 6308 6287"/>
                    <a:gd name="T15" fmla="*/ 6308 h 123"/>
                    <a:gd name="T16" fmla="+- 0 2791 2766"/>
                    <a:gd name="T17" fmla="*/ T16 w 85"/>
                    <a:gd name="T18" fmla="+- 0 6308 6287"/>
                    <a:gd name="T19" fmla="*/ 6308 h 123"/>
                    <a:gd name="T20" fmla="+- 0 2791 2766"/>
                    <a:gd name="T21" fmla="*/ T20 w 85"/>
                    <a:gd name="T22" fmla="+- 0 6337 6287"/>
                    <a:gd name="T23" fmla="*/ 6337 h 123"/>
                    <a:gd name="T24" fmla="+- 0 2843 2766"/>
                    <a:gd name="T25" fmla="*/ T24 w 85"/>
                    <a:gd name="T26" fmla="+- 0 6337 6287"/>
                    <a:gd name="T27" fmla="*/ 6337 h 123"/>
                    <a:gd name="T28" fmla="+- 0 2843 2766"/>
                    <a:gd name="T29" fmla="*/ T28 w 85"/>
                    <a:gd name="T30" fmla="+- 0 6358 6287"/>
                    <a:gd name="T31" fmla="*/ 6358 h 123"/>
                    <a:gd name="T32" fmla="+- 0 2791 2766"/>
                    <a:gd name="T33" fmla="*/ T32 w 85"/>
                    <a:gd name="T34" fmla="+- 0 6358 6287"/>
                    <a:gd name="T35" fmla="*/ 6358 h 123"/>
                    <a:gd name="T36" fmla="+- 0 2791 2766"/>
                    <a:gd name="T37" fmla="*/ T36 w 85"/>
                    <a:gd name="T38" fmla="+- 0 6410 6287"/>
                    <a:gd name="T39" fmla="*/ 6410 h 123"/>
                    <a:gd name="T40" fmla="+- 0 2766 2766"/>
                    <a:gd name="T41" fmla="*/ T40 w 85"/>
                    <a:gd name="T42" fmla="+- 0 6410 6287"/>
                    <a:gd name="T43" fmla="*/ 6410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85" h="123">
                      <a:moveTo>
                        <a:pt x="0" y="123"/>
                      </a:moveTo>
                      <a:lnTo>
                        <a:pt x="0" y="0"/>
                      </a:lnTo>
                      <a:lnTo>
                        <a:pt x="85" y="0"/>
                      </a:lnTo>
                      <a:lnTo>
                        <a:pt x="85" y="21"/>
                      </a:lnTo>
                      <a:lnTo>
                        <a:pt x="25" y="21"/>
                      </a:lnTo>
                      <a:lnTo>
                        <a:pt x="25" y="50"/>
                      </a:lnTo>
                      <a:lnTo>
                        <a:pt x="77" y="50"/>
                      </a:lnTo>
                      <a:lnTo>
                        <a:pt x="77" y="71"/>
                      </a:lnTo>
                      <a:lnTo>
                        <a:pt x="25" y="71"/>
                      </a:lnTo>
                      <a:lnTo>
                        <a:pt x="25" y="123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1" name="Group 593"/>
              <p:cNvGrpSpPr>
                <a:grpSpLocks/>
              </p:cNvGrpSpPr>
              <p:nvPr/>
            </p:nvGrpSpPr>
            <p:grpSpPr bwMode="auto">
              <a:xfrm>
                <a:off x="2515" y="6287"/>
                <a:ext cx="112" cy="123"/>
                <a:chOff x="2515" y="6287"/>
                <a:chExt cx="112" cy="123"/>
              </a:xfrm>
            </p:grpSpPr>
            <p:sp>
              <p:nvSpPr>
                <p:cNvPr id="1653" name="Freeform 594"/>
                <p:cNvSpPr>
                  <a:spLocks/>
                </p:cNvSpPr>
                <p:nvPr/>
              </p:nvSpPr>
              <p:spPr bwMode="auto">
                <a:xfrm>
                  <a:off x="2515" y="6287"/>
                  <a:ext cx="112" cy="123"/>
                </a:xfrm>
                <a:custGeom>
                  <a:avLst/>
                  <a:gdLst>
                    <a:gd name="T0" fmla="+- 0 2540 2515"/>
                    <a:gd name="T1" fmla="*/ T0 w 112"/>
                    <a:gd name="T2" fmla="+- 0 6287 6287"/>
                    <a:gd name="T3" fmla="*/ 6287 h 123"/>
                    <a:gd name="T4" fmla="+- 0 2515 2515"/>
                    <a:gd name="T5" fmla="*/ T4 w 112"/>
                    <a:gd name="T6" fmla="+- 0 6287 6287"/>
                    <a:gd name="T7" fmla="*/ 6287 h 123"/>
                    <a:gd name="T8" fmla="+- 0 2515 2515"/>
                    <a:gd name="T9" fmla="*/ T8 w 112"/>
                    <a:gd name="T10" fmla="+- 0 6410 6287"/>
                    <a:gd name="T11" fmla="*/ 6410 h 123"/>
                    <a:gd name="T12" fmla="+- 0 2540 2515"/>
                    <a:gd name="T13" fmla="*/ T12 w 112"/>
                    <a:gd name="T14" fmla="+- 0 6410 6287"/>
                    <a:gd name="T15" fmla="*/ 6410 h 123"/>
                    <a:gd name="T16" fmla="+- 0 2540 2515"/>
                    <a:gd name="T17" fmla="*/ T16 w 112"/>
                    <a:gd name="T18" fmla="+- 0 6373 6287"/>
                    <a:gd name="T19" fmla="*/ 6373 h 123"/>
                    <a:gd name="T20" fmla="+- 0 2560 2515"/>
                    <a:gd name="T21" fmla="*/ T20 w 112"/>
                    <a:gd name="T22" fmla="+- 0 6352 6287"/>
                    <a:gd name="T23" fmla="*/ 6352 h 123"/>
                    <a:gd name="T24" fmla="+- 0 2589 2515"/>
                    <a:gd name="T25" fmla="*/ T24 w 112"/>
                    <a:gd name="T26" fmla="+- 0 6352 6287"/>
                    <a:gd name="T27" fmla="*/ 6352 h 123"/>
                    <a:gd name="T28" fmla="+- 0 2582 2515"/>
                    <a:gd name="T29" fmla="*/ T28 w 112"/>
                    <a:gd name="T30" fmla="+- 0 6342 6287"/>
                    <a:gd name="T31" fmla="*/ 6342 h 123"/>
                    <a:gd name="T32" fmla="+- 0 2540 2515"/>
                    <a:gd name="T33" fmla="*/ T32 w 112"/>
                    <a:gd name="T34" fmla="+- 0 6342 6287"/>
                    <a:gd name="T35" fmla="*/ 6342 h 123"/>
                    <a:gd name="T36" fmla="+- 0 2540 2515"/>
                    <a:gd name="T37" fmla="*/ T36 w 112"/>
                    <a:gd name="T38" fmla="+- 0 6287 6287"/>
                    <a:gd name="T39" fmla="*/ 6287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12" h="123">
                      <a:moveTo>
                        <a:pt x="25" y="0"/>
                      </a:moveTo>
                      <a:lnTo>
                        <a:pt x="0" y="0"/>
                      </a:lnTo>
                      <a:lnTo>
                        <a:pt x="0" y="123"/>
                      </a:lnTo>
                      <a:lnTo>
                        <a:pt x="25" y="123"/>
                      </a:lnTo>
                      <a:lnTo>
                        <a:pt x="25" y="86"/>
                      </a:lnTo>
                      <a:lnTo>
                        <a:pt x="45" y="65"/>
                      </a:lnTo>
                      <a:lnTo>
                        <a:pt x="74" y="65"/>
                      </a:lnTo>
                      <a:lnTo>
                        <a:pt x="67" y="55"/>
                      </a:lnTo>
                      <a:lnTo>
                        <a:pt x="25" y="5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4" name="Freeform 595"/>
                <p:cNvSpPr>
                  <a:spLocks/>
                </p:cNvSpPr>
                <p:nvPr/>
              </p:nvSpPr>
              <p:spPr bwMode="auto">
                <a:xfrm>
                  <a:off x="2515" y="6287"/>
                  <a:ext cx="112" cy="123"/>
                </a:xfrm>
                <a:custGeom>
                  <a:avLst/>
                  <a:gdLst>
                    <a:gd name="T0" fmla="+- 0 2589 2515"/>
                    <a:gd name="T1" fmla="*/ T0 w 112"/>
                    <a:gd name="T2" fmla="+- 0 6352 6287"/>
                    <a:gd name="T3" fmla="*/ 6352 h 123"/>
                    <a:gd name="T4" fmla="+- 0 2560 2515"/>
                    <a:gd name="T5" fmla="*/ T4 w 112"/>
                    <a:gd name="T6" fmla="+- 0 6352 6287"/>
                    <a:gd name="T7" fmla="*/ 6352 h 123"/>
                    <a:gd name="T8" fmla="+- 0 2594 2515"/>
                    <a:gd name="T9" fmla="*/ T8 w 112"/>
                    <a:gd name="T10" fmla="+- 0 6410 6287"/>
                    <a:gd name="T11" fmla="*/ 6410 h 123"/>
                    <a:gd name="T12" fmla="+- 0 2627 2515"/>
                    <a:gd name="T13" fmla="*/ T12 w 112"/>
                    <a:gd name="T14" fmla="+- 0 6410 6287"/>
                    <a:gd name="T15" fmla="*/ 6410 h 123"/>
                    <a:gd name="T16" fmla="+- 0 2589 2515"/>
                    <a:gd name="T17" fmla="*/ T16 w 112"/>
                    <a:gd name="T18" fmla="+- 0 6352 6287"/>
                    <a:gd name="T19" fmla="*/ 6352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12" h="123">
                      <a:moveTo>
                        <a:pt x="74" y="65"/>
                      </a:moveTo>
                      <a:lnTo>
                        <a:pt x="45" y="65"/>
                      </a:lnTo>
                      <a:lnTo>
                        <a:pt x="79" y="123"/>
                      </a:lnTo>
                      <a:lnTo>
                        <a:pt x="112" y="123"/>
                      </a:lnTo>
                      <a:lnTo>
                        <a:pt x="74" y="6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5" name="Freeform 596"/>
                <p:cNvSpPr>
                  <a:spLocks/>
                </p:cNvSpPr>
                <p:nvPr/>
              </p:nvSpPr>
              <p:spPr bwMode="auto">
                <a:xfrm>
                  <a:off x="2515" y="6287"/>
                  <a:ext cx="112" cy="123"/>
                </a:xfrm>
                <a:custGeom>
                  <a:avLst/>
                  <a:gdLst>
                    <a:gd name="T0" fmla="+- 0 2624 2515"/>
                    <a:gd name="T1" fmla="*/ T0 w 112"/>
                    <a:gd name="T2" fmla="+- 0 6287 6287"/>
                    <a:gd name="T3" fmla="*/ 6287 h 123"/>
                    <a:gd name="T4" fmla="+- 0 2591 2515"/>
                    <a:gd name="T5" fmla="*/ T4 w 112"/>
                    <a:gd name="T6" fmla="+- 0 6287 6287"/>
                    <a:gd name="T7" fmla="*/ 6287 h 123"/>
                    <a:gd name="T8" fmla="+- 0 2540 2515"/>
                    <a:gd name="T9" fmla="*/ T8 w 112"/>
                    <a:gd name="T10" fmla="+- 0 6342 6287"/>
                    <a:gd name="T11" fmla="*/ 6342 h 123"/>
                    <a:gd name="T12" fmla="+- 0 2582 2515"/>
                    <a:gd name="T13" fmla="*/ T12 w 112"/>
                    <a:gd name="T14" fmla="+- 0 6342 6287"/>
                    <a:gd name="T15" fmla="*/ 6342 h 123"/>
                    <a:gd name="T16" fmla="+- 0 2577 2515"/>
                    <a:gd name="T17" fmla="*/ T16 w 112"/>
                    <a:gd name="T18" fmla="+- 0 6335 6287"/>
                    <a:gd name="T19" fmla="*/ 6335 h 123"/>
                    <a:gd name="T20" fmla="+- 0 2624 2515"/>
                    <a:gd name="T21" fmla="*/ T20 w 112"/>
                    <a:gd name="T22" fmla="+- 0 6287 6287"/>
                    <a:gd name="T23" fmla="*/ 6287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112" h="123">
                      <a:moveTo>
                        <a:pt x="109" y="0"/>
                      </a:moveTo>
                      <a:lnTo>
                        <a:pt x="76" y="0"/>
                      </a:lnTo>
                      <a:lnTo>
                        <a:pt x="25" y="55"/>
                      </a:lnTo>
                      <a:lnTo>
                        <a:pt x="67" y="55"/>
                      </a:lnTo>
                      <a:lnTo>
                        <a:pt x="62" y="48"/>
                      </a:lnTo>
                      <a:lnTo>
                        <a:pt x="10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2" name="Group 597"/>
              <p:cNvGrpSpPr>
                <a:grpSpLocks/>
              </p:cNvGrpSpPr>
              <p:nvPr/>
            </p:nvGrpSpPr>
            <p:grpSpPr bwMode="auto">
              <a:xfrm>
                <a:off x="2638" y="6285"/>
                <a:ext cx="101" cy="127"/>
                <a:chOff x="2638" y="6285"/>
                <a:chExt cx="101" cy="127"/>
              </a:xfrm>
            </p:grpSpPr>
            <p:sp>
              <p:nvSpPr>
                <p:cNvPr id="1650" name="Freeform 598"/>
                <p:cNvSpPr>
                  <a:spLocks/>
                </p:cNvSpPr>
                <p:nvPr/>
              </p:nvSpPr>
              <p:spPr bwMode="auto">
                <a:xfrm>
                  <a:off x="2638" y="6285"/>
                  <a:ext cx="101" cy="127"/>
                </a:xfrm>
                <a:custGeom>
                  <a:avLst/>
                  <a:gdLst>
                    <a:gd name="T0" fmla="+- 0 2663 2638"/>
                    <a:gd name="T1" fmla="*/ T0 w 101"/>
                    <a:gd name="T2" fmla="+- 0 6368 6285"/>
                    <a:gd name="T3" fmla="*/ 6368 h 127"/>
                    <a:gd name="T4" fmla="+- 0 2638 2638"/>
                    <a:gd name="T5" fmla="*/ T4 w 101"/>
                    <a:gd name="T6" fmla="+- 0 6370 6285"/>
                    <a:gd name="T7" fmla="*/ 6370 h 127"/>
                    <a:gd name="T8" fmla="+- 0 2640 2638"/>
                    <a:gd name="T9" fmla="*/ T8 w 101"/>
                    <a:gd name="T10" fmla="+- 0 6384 6285"/>
                    <a:gd name="T11" fmla="*/ 6384 h 127"/>
                    <a:gd name="T12" fmla="+- 0 2645 2638"/>
                    <a:gd name="T13" fmla="*/ T12 w 101"/>
                    <a:gd name="T14" fmla="+- 0 6394 6285"/>
                    <a:gd name="T15" fmla="*/ 6394 h 127"/>
                    <a:gd name="T16" fmla="+- 0 2662 2638"/>
                    <a:gd name="T17" fmla="*/ T16 w 101"/>
                    <a:gd name="T18" fmla="+- 0 6409 6285"/>
                    <a:gd name="T19" fmla="*/ 6409 h 127"/>
                    <a:gd name="T20" fmla="+- 0 2674 2638"/>
                    <a:gd name="T21" fmla="*/ T20 w 101"/>
                    <a:gd name="T22" fmla="+- 0 6412 6285"/>
                    <a:gd name="T23" fmla="*/ 6412 h 127"/>
                    <a:gd name="T24" fmla="+- 0 2700 2638"/>
                    <a:gd name="T25" fmla="*/ T24 w 101"/>
                    <a:gd name="T26" fmla="+- 0 6412 6285"/>
                    <a:gd name="T27" fmla="*/ 6412 h 127"/>
                    <a:gd name="T28" fmla="+- 0 2709 2638"/>
                    <a:gd name="T29" fmla="*/ T28 w 101"/>
                    <a:gd name="T30" fmla="+- 0 6411 6285"/>
                    <a:gd name="T31" fmla="*/ 6411 h 127"/>
                    <a:gd name="T32" fmla="+- 0 2724 2638"/>
                    <a:gd name="T33" fmla="*/ T32 w 101"/>
                    <a:gd name="T34" fmla="+- 0 6405 6285"/>
                    <a:gd name="T35" fmla="*/ 6405 h 127"/>
                    <a:gd name="T36" fmla="+- 0 2729 2638"/>
                    <a:gd name="T37" fmla="*/ T36 w 101"/>
                    <a:gd name="T38" fmla="+- 0 6400 6285"/>
                    <a:gd name="T39" fmla="*/ 6400 h 127"/>
                    <a:gd name="T40" fmla="+- 0 2735 2638"/>
                    <a:gd name="T41" fmla="*/ T40 w 101"/>
                    <a:gd name="T42" fmla="+- 0 6391 6285"/>
                    <a:gd name="T43" fmla="*/ 6391 h 127"/>
                    <a:gd name="T44" fmla="+- 0 2682 2638"/>
                    <a:gd name="T45" fmla="*/ T44 w 101"/>
                    <a:gd name="T46" fmla="+- 0 6391 6285"/>
                    <a:gd name="T47" fmla="*/ 6391 h 127"/>
                    <a:gd name="T48" fmla="+- 0 2676 2638"/>
                    <a:gd name="T49" fmla="*/ T48 w 101"/>
                    <a:gd name="T50" fmla="+- 0 6389 6285"/>
                    <a:gd name="T51" fmla="*/ 6389 h 127"/>
                    <a:gd name="T52" fmla="+- 0 2667 2638"/>
                    <a:gd name="T53" fmla="*/ T52 w 101"/>
                    <a:gd name="T54" fmla="+- 0 6382 6285"/>
                    <a:gd name="T55" fmla="*/ 6382 h 127"/>
                    <a:gd name="T56" fmla="+- 0 2664 2638"/>
                    <a:gd name="T57" fmla="*/ T56 w 101"/>
                    <a:gd name="T58" fmla="+- 0 6376 6285"/>
                    <a:gd name="T59" fmla="*/ 6376 h 127"/>
                    <a:gd name="T60" fmla="+- 0 2663 2638"/>
                    <a:gd name="T61" fmla="*/ T60 w 101"/>
                    <a:gd name="T62" fmla="+- 0 6368 6285"/>
                    <a:gd name="T63" fmla="*/ 6368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01" h="127">
                      <a:moveTo>
                        <a:pt x="25" y="83"/>
                      </a:moveTo>
                      <a:lnTo>
                        <a:pt x="0" y="85"/>
                      </a:lnTo>
                      <a:lnTo>
                        <a:pt x="2" y="99"/>
                      </a:lnTo>
                      <a:lnTo>
                        <a:pt x="7" y="109"/>
                      </a:lnTo>
                      <a:lnTo>
                        <a:pt x="24" y="124"/>
                      </a:lnTo>
                      <a:lnTo>
                        <a:pt x="36" y="127"/>
                      </a:lnTo>
                      <a:lnTo>
                        <a:pt x="62" y="127"/>
                      </a:lnTo>
                      <a:lnTo>
                        <a:pt x="71" y="126"/>
                      </a:lnTo>
                      <a:lnTo>
                        <a:pt x="86" y="120"/>
                      </a:lnTo>
                      <a:lnTo>
                        <a:pt x="91" y="115"/>
                      </a:lnTo>
                      <a:lnTo>
                        <a:pt x="97" y="106"/>
                      </a:lnTo>
                      <a:lnTo>
                        <a:pt x="44" y="106"/>
                      </a:lnTo>
                      <a:lnTo>
                        <a:pt x="38" y="104"/>
                      </a:lnTo>
                      <a:lnTo>
                        <a:pt x="29" y="97"/>
                      </a:lnTo>
                      <a:lnTo>
                        <a:pt x="26" y="91"/>
                      </a:lnTo>
                      <a:lnTo>
                        <a:pt x="25" y="83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1" name="Freeform 599"/>
                <p:cNvSpPr>
                  <a:spLocks/>
                </p:cNvSpPr>
                <p:nvPr/>
              </p:nvSpPr>
              <p:spPr bwMode="auto">
                <a:xfrm>
                  <a:off x="2638" y="6285"/>
                  <a:ext cx="101" cy="127"/>
                </a:xfrm>
                <a:custGeom>
                  <a:avLst/>
                  <a:gdLst>
                    <a:gd name="T0" fmla="+- 0 2704 2638"/>
                    <a:gd name="T1" fmla="*/ T0 w 101"/>
                    <a:gd name="T2" fmla="+- 0 6285 6285"/>
                    <a:gd name="T3" fmla="*/ 6285 h 127"/>
                    <a:gd name="T4" fmla="+- 0 2679 2638"/>
                    <a:gd name="T5" fmla="*/ T4 w 101"/>
                    <a:gd name="T6" fmla="+- 0 6285 6285"/>
                    <a:gd name="T7" fmla="*/ 6285 h 127"/>
                    <a:gd name="T8" fmla="+- 0 2670 2638"/>
                    <a:gd name="T9" fmla="*/ T8 w 101"/>
                    <a:gd name="T10" fmla="+- 0 6287 6285"/>
                    <a:gd name="T11" fmla="*/ 6287 h 127"/>
                    <a:gd name="T12" fmla="+- 0 2643 2638"/>
                    <a:gd name="T13" fmla="*/ T12 w 101"/>
                    <a:gd name="T14" fmla="+- 0 6329 6285"/>
                    <a:gd name="T15" fmla="*/ 6329 h 127"/>
                    <a:gd name="T16" fmla="+- 0 2647 2638"/>
                    <a:gd name="T17" fmla="*/ T16 w 101"/>
                    <a:gd name="T18" fmla="+- 0 6337 6285"/>
                    <a:gd name="T19" fmla="*/ 6337 h 127"/>
                    <a:gd name="T20" fmla="+- 0 2660 2638"/>
                    <a:gd name="T21" fmla="*/ T20 w 101"/>
                    <a:gd name="T22" fmla="+- 0 6349 6285"/>
                    <a:gd name="T23" fmla="*/ 6349 h 127"/>
                    <a:gd name="T24" fmla="+- 0 2669 2638"/>
                    <a:gd name="T25" fmla="*/ T24 w 101"/>
                    <a:gd name="T26" fmla="+- 0 6353 6285"/>
                    <a:gd name="T27" fmla="*/ 6353 h 127"/>
                    <a:gd name="T28" fmla="+- 0 2693 2638"/>
                    <a:gd name="T29" fmla="*/ T28 w 101"/>
                    <a:gd name="T30" fmla="+- 0 6359 6285"/>
                    <a:gd name="T31" fmla="*/ 6359 h 127"/>
                    <a:gd name="T32" fmla="+- 0 2700 2638"/>
                    <a:gd name="T33" fmla="*/ T32 w 101"/>
                    <a:gd name="T34" fmla="+- 0 6361 6285"/>
                    <a:gd name="T35" fmla="*/ 6361 h 127"/>
                    <a:gd name="T36" fmla="+- 0 2707 2638"/>
                    <a:gd name="T37" fmla="*/ T36 w 101"/>
                    <a:gd name="T38" fmla="+- 0 6363 6285"/>
                    <a:gd name="T39" fmla="*/ 6363 h 127"/>
                    <a:gd name="T40" fmla="+- 0 2710 2638"/>
                    <a:gd name="T41" fmla="*/ T40 w 101"/>
                    <a:gd name="T42" fmla="+- 0 6365 6285"/>
                    <a:gd name="T43" fmla="*/ 6365 h 127"/>
                    <a:gd name="T44" fmla="+- 0 2712 2638"/>
                    <a:gd name="T45" fmla="*/ T44 w 101"/>
                    <a:gd name="T46" fmla="+- 0 6367 6285"/>
                    <a:gd name="T47" fmla="*/ 6367 h 127"/>
                    <a:gd name="T48" fmla="+- 0 2713 2638"/>
                    <a:gd name="T49" fmla="*/ T48 w 101"/>
                    <a:gd name="T50" fmla="+- 0 6369 6285"/>
                    <a:gd name="T51" fmla="*/ 6369 h 127"/>
                    <a:gd name="T52" fmla="+- 0 2714 2638"/>
                    <a:gd name="T53" fmla="*/ T52 w 101"/>
                    <a:gd name="T54" fmla="+- 0 6371 6285"/>
                    <a:gd name="T55" fmla="*/ 6371 h 127"/>
                    <a:gd name="T56" fmla="+- 0 2714 2638"/>
                    <a:gd name="T57" fmla="*/ T56 w 101"/>
                    <a:gd name="T58" fmla="+- 0 6379 6285"/>
                    <a:gd name="T59" fmla="*/ 6379 h 127"/>
                    <a:gd name="T60" fmla="+- 0 2712 2638"/>
                    <a:gd name="T61" fmla="*/ T60 w 101"/>
                    <a:gd name="T62" fmla="+- 0 6383 6285"/>
                    <a:gd name="T63" fmla="*/ 6383 h 127"/>
                    <a:gd name="T64" fmla="+- 0 2704 2638"/>
                    <a:gd name="T65" fmla="*/ T64 w 101"/>
                    <a:gd name="T66" fmla="+- 0 6390 6285"/>
                    <a:gd name="T67" fmla="*/ 6390 h 127"/>
                    <a:gd name="T68" fmla="+- 0 2698 2638"/>
                    <a:gd name="T69" fmla="*/ T68 w 101"/>
                    <a:gd name="T70" fmla="+- 0 6391 6285"/>
                    <a:gd name="T71" fmla="*/ 6391 h 127"/>
                    <a:gd name="T72" fmla="+- 0 2735 2638"/>
                    <a:gd name="T73" fmla="*/ T72 w 101"/>
                    <a:gd name="T74" fmla="+- 0 6391 6285"/>
                    <a:gd name="T75" fmla="*/ 6391 h 127"/>
                    <a:gd name="T76" fmla="+- 0 2737 2638"/>
                    <a:gd name="T77" fmla="*/ T76 w 101"/>
                    <a:gd name="T78" fmla="+- 0 6388 6285"/>
                    <a:gd name="T79" fmla="*/ 6388 h 127"/>
                    <a:gd name="T80" fmla="+- 0 2739 2638"/>
                    <a:gd name="T81" fmla="*/ T80 w 101"/>
                    <a:gd name="T82" fmla="+- 0 6382 6285"/>
                    <a:gd name="T83" fmla="*/ 6382 h 127"/>
                    <a:gd name="T84" fmla="+- 0 2739 2638"/>
                    <a:gd name="T85" fmla="*/ T84 w 101"/>
                    <a:gd name="T86" fmla="+- 0 6366 6285"/>
                    <a:gd name="T87" fmla="*/ 6366 h 127"/>
                    <a:gd name="T88" fmla="+- 0 2738 2638"/>
                    <a:gd name="T89" fmla="*/ T88 w 101"/>
                    <a:gd name="T90" fmla="+- 0 6360 6285"/>
                    <a:gd name="T91" fmla="*/ 6360 h 127"/>
                    <a:gd name="T92" fmla="+- 0 2681 2638"/>
                    <a:gd name="T93" fmla="*/ T92 w 101"/>
                    <a:gd name="T94" fmla="+- 0 6331 6285"/>
                    <a:gd name="T95" fmla="*/ 6331 h 127"/>
                    <a:gd name="T96" fmla="+- 0 2674 2638"/>
                    <a:gd name="T97" fmla="*/ T96 w 101"/>
                    <a:gd name="T98" fmla="+- 0 6328 6285"/>
                    <a:gd name="T99" fmla="*/ 6328 h 127"/>
                    <a:gd name="T100" fmla="+- 0 2668 2638"/>
                    <a:gd name="T101" fmla="*/ T100 w 101"/>
                    <a:gd name="T102" fmla="+- 0 6323 6285"/>
                    <a:gd name="T103" fmla="*/ 6323 h 127"/>
                    <a:gd name="T104" fmla="+- 0 2667 2638"/>
                    <a:gd name="T105" fmla="*/ T104 w 101"/>
                    <a:gd name="T106" fmla="+- 0 6321 6285"/>
                    <a:gd name="T107" fmla="*/ 6321 h 127"/>
                    <a:gd name="T108" fmla="+- 0 2667 2638"/>
                    <a:gd name="T109" fmla="*/ T108 w 101"/>
                    <a:gd name="T110" fmla="+- 0 6315 6285"/>
                    <a:gd name="T111" fmla="*/ 6315 h 127"/>
                    <a:gd name="T112" fmla="+- 0 2668 2638"/>
                    <a:gd name="T113" fmla="*/ T112 w 101"/>
                    <a:gd name="T114" fmla="+- 0 6312 6285"/>
                    <a:gd name="T115" fmla="*/ 6312 h 127"/>
                    <a:gd name="T116" fmla="+- 0 2671 2638"/>
                    <a:gd name="T117" fmla="*/ T116 w 101"/>
                    <a:gd name="T118" fmla="+- 0 6310 6285"/>
                    <a:gd name="T119" fmla="*/ 6310 h 127"/>
                    <a:gd name="T120" fmla="+- 0 2675 2638"/>
                    <a:gd name="T121" fmla="*/ T120 w 101"/>
                    <a:gd name="T122" fmla="+- 0 6307 6285"/>
                    <a:gd name="T123" fmla="*/ 6307 h 127"/>
                    <a:gd name="T124" fmla="+- 0 2681 2638"/>
                    <a:gd name="T125" fmla="*/ T124 w 101"/>
                    <a:gd name="T126" fmla="+- 0 6306 6285"/>
                    <a:gd name="T127" fmla="*/ 6306 h 127"/>
                    <a:gd name="T128" fmla="+- 0 2733 2638"/>
                    <a:gd name="T129" fmla="*/ T128 w 101"/>
                    <a:gd name="T130" fmla="+- 0 6306 6285"/>
                    <a:gd name="T131" fmla="*/ 6306 h 127"/>
                    <a:gd name="T132" fmla="+- 0 2731 2638"/>
                    <a:gd name="T133" fmla="*/ T132 w 101"/>
                    <a:gd name="T134" fmla="+- 0 6302 6285"/>
                    <a:gd name="T135" fmla="*/ 6302 h 127"/>
                    <a:gd name="T136" fmla="+- 0 2715 2638"/>
                    <a:gd name="T137" fmla="*/ T136 w 101"/>
                    <a:gd name="T138" fmla="+- 0 6289 6285"/>
                    <a:gd name="T139" fmla="*/ 6289 h 127"/>
                    <a:gd name="T140" fmla="+- 0 2704 2638"/>
                    <a:gd name="T141" fmla="*/ T140 w 101"/>
                    <a:gd name="T142" fmla="+- 0 6285 6285"/>
                    <a:gd name="T143" fmla="*/ 6285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</a:cxnLst>
                  <a:rect l="0" t="0" r="r" b="b"/>
                  <a:pathLst>
                    <a:path w="101" h="127">
                      <a:moveTo>
                        <a:pt x="66" y="0"/>
                      </a:moveTo>
                      <a:lnTo>
                        <a:pt x="41" y="0"/>
                      </a:lnTo>
                      <a:lnTo>
                        <a:pt x="32" y="2"/>
                      </a:lnTo>
                      <a:lnTo>
                        <a:pt x="5" y="44"/>
                      </a:lnTo>
                      <a:lnTo>
                        <a:pt x="9" y="52"/>
                      </a:lnTo>
                      <a:lnTo>
                        <a:pt x="22" y="64"/>
                      </a:lnTo>
                      <a:lnTo>
                        <a:pt x="31" y="68"/>
                      </a:lnTo>
                      <a:lnTo>
                        <a:pt x="55" y="74"/>
                      </a:lnTo>
                      <a:lnTo>
                        <a:pt x="62" y="76"/>
                      </a:lnTo>
                      <a:lnTo>
                        <a:pt x="69" y="78"/>
                      </a:lnTo>
                      <a:lnTo>
                        <a:pt x="72" y="80"/>
                      </a:lnTo>
                      <a:lnTo>
                        <a:pt x="74" y="82"/>
                      </a:lnTo>
                      <a:lnTo>
                        <a:pt x="75" y="84"/>
                      </a:lnTo>
                      <a:lnTo>
                        <a:pt x="76" y="86"/>
                      </a:lnTo>
                      <a:lnTo>
                        <a:pt x="76" y="94"/>
                      </a:lnTo>
                      <a:lnTo>
                        <a:pt x="74" y="98"/>
                      </a:lnTo>
                      <a:lnTo>
                        <a:pt x="66" y="105"/>
                      </a:lnTo>
                      <a:lnTo>
                        <a:pt x="60" y="106"/>
                      </a:lnTo>
                      <a:lnTo>
                        <a:pt x="97" y="106"/>
                      </a:lnTo>
                      <a:lnTo>
                        <a:pt x="99" y="103"/>
                      </a:lnTo>
                      <a:lnTo>
                        <a:pt x="101" y="97"/>
                      </a:lnTo>
                      <a:lnTo>
                        <a:pt x="101" y="81"/>
                      </a:lnTo>
                      <a:lnTo>
                        <a:pt x="100" y="75"/>
                      </a:lnTo>
                      <a:lnTo>
                        <a:pt x="43" y="46"/>
                      </a:lnTo>
                      <a:lnTo>
                        <a:pt x="36" y="43"/>
                      </a:lnTo>
                      <a:lnTo>
                        <a:pt x="30" y="38"/>
                      </a:lnTo>
                      <a:lnTo>
                        <a:pt x="29" y="36"/>
                      </a:lnTo>
                      <a:lnTo>
                        <a:pt x="29" y="30"/>
                      </a:lnTo>
                      <a:lnTo>
                        <a:pt x="30" y="27"/>
                      </a:lnTo>
                      <a:lnTo>
                        <a:pt x="33" y="25"/>
                      </a:lnTo>
                      <a:lnTo>
                        <a:pt x="37" y="22"/>
                      </a:lnTo>
                      <a:lnTo>
                        <a:pt x="43" y="21"/>
                      </a:lnTo>
                      <a:lnTo>
                        <a:pt x="95" y="21"/>
                      </a:lnTo>
                      <a:lnTo>
                        <a:pt x="93" y="17"/>
                      </a:lnTo>
                      <a:lnTo>
                        <a:pt x="77" y="4"/>
                      </a:lnTo>
                      <a:lnTo>
                        <a:pt x="66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2" name="Freeform 600"/>
                <p:cNvSpPr>
                  <a:spLocks/>
                </p:cNvSpPr>
                <p:nvPr/>
              </p:nvSpPr>
              <p:spPr bwMode="auto">
                <a:xfrm>
                  <a:off x="2638" y="6285"/>
                  <a:ext cx="101" cy="127"/>
                </a:xfrm>
                <a:custGeom>
                  <a:avLst/>
                  <a:gdLst>
                    <a:gd name="T0" fmla="+- 0 2733 2638"/>
                    <a:gd name="T1" fmla="*/ T0 w 101"/>
                    <a:gd name="T2" fmla="+- 0 6306 6285"/>
                    <a:gd name="T3" fmla="*/ 6306 h 127"/>
                    <a:gd name="T4" fmla="+- 0 2695 2638"/>
                    <a:gd name="T5" fmla="*/ T4 w 101"/>
                    <a:gd name="T6" fmla="+- 0 6306 6285"/>
                    <a:gd name="T7" fmla="*/ 6306 h 127"/>
                    <a:gd name="T8" fmla="+- 0 2700 2638"/>
                    <a:gd name="T9" fmla="*/ T8 w 101"/>
                    <a:gd name="T10" fmla="+- 0 6307 6285"/>
                    <a:gd name="T11" fmla="*/ 6307 h 127"/>
                    <a:gd name="T12" fmla="+- 0 2707 2638"/>
                    <a:gd name="T13" fmla="*/ T12 w 101"/>
                    <a:gd name="T14" fmla="+- 0 6313 6285"/>
                    <a:gd name="T15" fmla="*/ 6313 h 127"/>
                    <a:gd name="T16" fmla="+- 0 2710 2638"/>
                    <a:gd name="T17" fmla="*/ T16 w 101"/>
                    <a:gd name="T18" fmla="+- 0 6317 6285"/>
                    <a:gd name="T19" fmla="*/ 6317 h 127"/>
                    <a:gd name="T20" fmla="+- 0 2711 2638"/>
                    <a:gd name="T21" fmla="*/ T20 w 101"/>
                    <a:gd name="T22" fmla="+- 0 6323 6285"/>
                    <a:gd name="T23" fmla="*/ 6323 h 127"/>
                    <a:gd name="T24" fmla="+- 0 2736 2638"/>
                    <a:gd name="T25" fmla="*/ T24 w 101"/>
                    <a:gd name="T26" fmla="+- 0 6322 6285"/>
                    <a:gd name="T27" fmla="*/ 6322 h 127"/>
                    <a:gd name="T28" fmla="+- 0 2735 2638"/>
                    <a:gd name="T29" fmla="*/ T28 w 101"/>
                    <a:gd name="T30" fmla="+- 0 6311 6285"/>
                    <a:gd name="T31" fmla="*/ 6311 h 127"/>
                    <a:gd name="T32" fmla="+- 0 2733 2638"/>
                    <a:gd name="T33" fmla="*/ T32 w 101"/>
                    <a:gd name="T34" fmla="+- 0 6306 6285"/>
                    <a:gd name="T35" fmla="*/ 6306 h 12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01" h="127">
                      <a:moveTo>
                        <a:pt x="95" y="21"/>
                      </a:moveTo>
                      <a:lnTo>
                        <a:pt x="57" y="21"/>
                      </a:lnTo>
                      <a:lnTo>
                        <a:pt x="62" y="22"/>
                      </a:lnTo>
                      <a:lnTo>
                        <a:pt x="69" y="28"/>
                      </a:lnTo>
                      <a:lnTo>
                        <a:pt x="72" y="32"/>
                      </a:lnTo>
                      <a:lnTo>
                        <a:pt x="73" y="38"/>
                      </a:lnTo>
                      <a:lnTo>
                        <a:pt x="98" y="37"/>
                      </a:lnTo>
                      <a:lnTo>
                        <a:pt x="97" y="26"/>
                      </a:lnTo>
                      <a:lnTo>
                        <a:pt x="95" y="2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3" name="Group 601"/>
              <p:cNvGrpSpPr>
                <a:grpSpLocks/>
              </p:cNvGrpSpPr>
              <p:nvPr/>
            </p:nvGrpSpPr>
            <p:grpSpPr bwMode="auto">
              <a:xfrm>
                <a:off x="2765" y="6287"/>
                <a:ext cx="85" cy="123"/>
                <a:chOff x="2765" y="6287"/>
                <a:chExt cx="85" cy="123"/>
              </a:xfrm>
            </p:grpSpPr>
            <p:sp>
              <p:nvSpPr>
                <p:cNvPr id="1646" name="Freeform 602"/>
                <p:cNvSpPr>
                  <a:spLocks/>
                </p:cNvSpPr>
                <p:nvPr/>
              </p:nvSpPr>
              <p:spPr bwMode="auto">
                <a:xfrm>
                  <a:off x="2765" y="6287"/>
                  <a:ext cx="85" cy="123"/>
                </a:xfrm>
                <a:custGeom>
                  <a:avLst/>
                  <a:gdLst>
                    <a:gd name="T0" fmla="+- 0 2851 2765"/>
                    <a:gd name="T1" fmla="*/ T0 w 85"/>
                    <a:gd name="T2" fmla="+- 0 6287 6287"/>
                    <a:gd name="T3" fmla="*/ 6287 h 123"/>
                    <a:gd name="T4" fmla="+- 0 2765 2765"/>
                    <a:gd name="T5" fmla="*/ T4 w 85"/>
                    <a:gd name="T6" fmla="+- 0 6287 6287"/>
                    <a:gd name="T7" fmla="*/ 6287 h 123"/>
                    <a:gd name="T8" fmla="+- 0 2765 2765"/>
                    <a:gd name="T9" fmla="*/ T8 w 85"/>
                    <a:gd name="T10" fmla="+- 0 6410 6287"/>
                    <a:gd name="T11" fmla="*/ 6410 h 123"/>
                    <a:gd name="T12" fmla="+- 0 2791 2765"/>
                    <a:gd name="T13" fmla="*/ T12 w 85"/>
                    <a:gd name="T14" fmla="+- 0 6410 6287"/>
                    <a:gd name="T15" fmla="*/ 6410 h 123"/>
                    <a:gd name="T16" fmla="+- 0 2791 2765"/>
                    <a:gd name="T17" fmla="*/ T16 w 85"/>
                    <a:gd name="T18" fmla="+- 0 6358 6287"/>
                    <a:gd name="T19" fmla="*/ 6358 h 123"/>
                    <a:gd name="T20" fmla="+- 0 2842 2765"/>
                    <a:gd name="T21" fmla="*/ T20 w 85"/>
                    <a:gd name="T22" fmla="+- 0 6358 6287"/>
                    <a:gd name="T23" fmla="*/ 6358 h 123"/>
                    <a:gd name="T24" fmla="+- 0 2842 2765"/>
                    <a:gd name="T25" fmla="*/ T24 w 85"/>
                    <a:gd name="T26" fmla="+- 0 6337 6287"/>
                    <a:gd name="T27" fmla="*/ 6337 h 123"/>
                    <a:gd name="T28" fmla="+- 0 2791 2765"/>
                    <a:gd name="T29" fmla="*/ T28 w 85"/>
                    <a:gd name="T30" fmla="+- 0 6337 6287"/>
                    <a:gd name="T31" fmla="*/ 6337 h 123"/>
                    <a:gd name="T32" fmla="+- 0 2791 2765"/>
                    <a:gd name="T33" fmla="*/ T32 w 85"/>
                    <a:gd name="T34" fmla="+- 0 6308 6287"/>
                    <a:gd name="T35" fmla="*/ 6308 h 123"/>
                    <a:gd name="T36" fmla="+- 0 2851 2765"/>
                    <a:gd name="T37" fmla="*/ T36 w 85"/>
                    <a:gd name="T38" fmla="+- 0 6308 6287"/>
                    <a:gd name="T39" fmla="*/ 6308 h 123"/>
                    <a:gd name="T40" fmla="+- 0 2851 2765"/>
                    <a:gd name="T41" fmla="*/ T40 w 85"/>
                    <a:gd name="T42" fmla="+- 0 6287 6287"/>
                    <a:gd name="T43" fmla="*/ 6287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85" h="123">
                      <a:moveTo>
                        <a:pt x="86" y="0"/>
                      </a:moveTo>
                      <a:lnTo>
                        <a:pt x="0" y="0"/>
                      </a:lnTo>
                      <a:lnTo>
                        <a:pt x="0" y="123"/>
                      </a:lnTo>
                      <a:lnTo>
                        <a:pt x="26" y="123"/>
                      </a:lnTo>
                      <a:lnTo>
                        <a:pt x="26" y="71"/>
                      </a:lnTo>
                      <a:lnTo>
                        <a:pt x="77" y="71"/>
                      </a:lnTo>
                      <a:lnTo>
                        <a:pt x="77" y="50"/>
                      </a:lnTo>
                      <a:lnTo>
                        <a:pt x="26" y="50"/>
                      </a:lnTo>
                      <a:lnTo>
                        <a:pt x="26" y="21"/>
                      </a:lnTo>
                      <a:lnTo>
                        <a:pt x="86" y="21"/>
                      </a:lnTo>
                      <a:lnTo>
                        <a:pt x="86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627" name="Picture 603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0" y="6747"/>
                  <a:ext cx="113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28" name="Picture 604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1" y="6889"/>
                  <a:ext cx="119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29" name="Picture 605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95" y="4773"/>
                  <a:ext cx="116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30" name="Picture 60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1" y="4905"/>
                  <a:ext cx="116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31" name="Picture 607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38" y="5112"/>
                  <a:ext cx="116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47" name="Picture 608"/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32" y="5283"/>
                  <a:ext cx="116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48" name="Picture 609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3" y="5481"/>
                  <a:ext cx="124" cy="1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49" name="Picture 610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56" y="5600"/>
                  <a:ext cx="124" cy="1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74" name="Group 611"/>
              <p:cNvGrpSpPr>
                <a:grpSpLocks/>
              </p:cNvGrpSpPr>
              <p:nvPr/>
            </p:nvGrpSpPr>
            <p:grpSpPr bwMode="auto">
              <a:xfrm>
                <a:off x="2005" y="4767"/>
                <a:ext cx="1568" cy="1031"/>
                <a:chOff x="2005" y="4767"/>
                <a:chExt cx="1568" cy="1031"/>
              </a:xfrm>
            </p:grpSpPr>
            <p:sp>
              <p:nvSpPr>
                <p:cNvPr id="1645" name="Freeform 612"/>
                <p:cNvSpPr>
                  <a:spLocks/>
                </p:cNvSpPr>
                <p:nvPr/>
              </p:nvSpPr>
              <p:spPr bwMode="auto">
                <a:xfrm>
                  <a:off x="2005" y="4767"/>
                  <a:ext cx="1568" cy="1031"/>
                </a:xfrm>
                <a:custGeom>
                  <a:avLst/>
                  <a:gdLst>
                    <a:gd name="T0" fmla="+- 0 3573 2005"/>
                    <a:gd name="T1" fmla="*/ T0 w 1568"/>
                    <a:gd name="T2" fmla="+- 0 5798 4767"/>
                    <a:gd name="T3" fmla="*/ 5798 h 1031"/>
                    <a:gd name="T4" fmla="+- 0 2805 2005"/>
                    <a:gd name="T5" fmla="*/ T4 w 1568"/>
                    <a:gd name="T6" fmla="+- 0 5427 4767"/>
                    <a:gd name="T7" fmla="*/ 5427 h 1031"/>
                    <a:gd name="T8" fmla="+- 0 2604 2005"/>
                    <a:gd name="T9" fmla="*/ T8 w 1568"/>
                    <a:gd name="T10" fmla="+- 0 5228 4767"/>
                    <a:gd name="T11" fmla="*/ 5228 h 1031"/>
                    <a:gd name="T12" fmla="+- 0 2289 2005"/>
                    <a:gd name="T13" fmla="*/ T12 w 1568"/>
                    <a:gd name="T14" fmla="+- 0 4999 4767"/>
                    <a:gd name="T15" fmla="*/ 4999 h 1031"/>
                    <a:gd name="T16" fmla="+- 0 2005 2005"/>
                    <a:gd name="T17" fmla="*/ T16 w 1568"/>
                    <a:gd name="T18" fmla="+- 0 4767 4767"/>
                    <a:gd name="T19" fmla="*/ 4767 h 10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568" h="1031">
                      <a:moveTo>
                        <a:pt x="1568" y="1031"/>
                      </a:moveTo>
                      <a:lnTo>
                        <a:pt x="800" y="660"/>
                      </a:lnTo>
                      <a:lnTo>
                        <a:pt x="599" y="461"/>
                      </a:lnTo>
                      <a:lnTo>
                        <a:pt x="284" y="23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349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5" name="Group 613"/>
              <p:cNvGrpSpPr>
                <a:grpSpLocks/>
              </p:cNvGrpSpPr>
              <p:nvPr/>
            </p:nvGrpSpPr>
            <p:grpSpPr bwMode="auto">
              <a:xfrm>
                <a:off x="2510" y="5002"/>
                <a:ext cx="150" cy="165"/>
                <a:chOff x="2510" y="5002"/>
                <a:chExt cx="150" cy="165"/>
              </a:xfrm>
            </p:grpSpPr>
            <p:sp>
              <p:nvSpPr>
                <p:cNvPr id="1642" name="Freeform 614"/>
                <p:cNvSpPr>
                  <a:spLocks/>
                </p:cNvSpPr>
                <p:nvPr/>
              </p:nvSpPr>
              <p:spPr bwMode="auto">
                <a:xfrm>
                  <a:off x="2510" y="5002"/>
                  <a:ext cx="150" cy="165"/>
                </a:xfrm>
                <a:custGeom>
                  <a:avLst/>
                  <a:gdLst>
                    <a:gd name="T0" fmla="+- 0 2606 2510"/>
                    <a:gd name="T1" fmla="*/ T0 w 150"/>
                    <a:gd name="T2" fmla="+- 0 5081 5002"/>
                    <a:gd name="T3" fmla="*/ 5081 h 165"/>
                    <a:gd name="T4" fmla="+- 0 2582 2510"/>
                    <a:gd name="T5" fmla="*/ T4 w 150"/>
                    <a:gd name="T6" fmla="+- 0 5081 5002"/>
                    <a:gd name="T7" fmla="*/ 5081 h 165"/>
                    <a:gd name="T8" fmla="+- 0 2572 2510"/>
                    <a:gd name="T9" fmla="*/ T8 w 150"/>
                    <a:gd name="T10" fmla="+- 0 5146 5002"/>
                    <a:gd name="T11" fmla="*/ 5146 h 165"/>
                    <a:gd name="T12" fmla="+- 0 2597 2510"/>
                    <a:gd name="T13" fmla="*/ T12 w 150"/>
                    <a:gd name="T14" fmla="+- 0 5167 5002"/>
                    <a:gd name="T15" fmla="*/ 5167 h 165"/>
                    <a:gd name="T16" fmla="+- 0 2606 2510"/>
                    <a:gd name="T17" fmla="*/ T16 w 150"/>
                    <a:gd name="T18" fmla="+- 0 5081 5002"/>
                    <a:gd name="T19" fmla="*/ 5081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50" h="165">
                      <a:moveTo>
                        <a:pt x="96" y="79"/>
                      </a:moveTo>
                      <a:lnTo>
                        <a:pt x="72" y="79"/>
                      </a:lnTo>
                      <a:lnTo>
                        <a:pt x="62" y="144"/>
                      </a:lnTo>
                      <a:lnTo>
                        <a:pt x="87" y="165"/>
                      </a:lnTo>
                      <a:lnTo>
                        <a:pt x="96" y="7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3" name="Freeform 615"/>
                <p:cNvSpPr>
                  <a:spLocks/>
                </p:cNvSpPr>
                <p:nvPr/>
              </p:nvSpPr>
              <p:spPr bwMode="auto">
                <a:xfrm>
                  <a:off x="2510" y="5002"/>
                  <a:ext cx="150" cy="165"/>
                </a:xfrm>
                <a:custGeom>
                  <a:avLst/>
                  <a:gdLst>
                    <a:gd name="T0" fmla="+- 0 2589 2510"/>
                    <a:gd name="T1" fmla="*/ T0 w 150"/>
                    <a:gd name="T2" fmla="+- 0 5002 5002"/>
                    <a:gd name="T3" fmla="*/ 5002 h 165"/>
                    <a:gd name="T4" fmla="+- 0 2510 2510"/>
                    <a:gd name="T5" fmla="*/ T4 w 150"/>
                    <a:gd name="T6" fmla="+- 0 5097 5002"/>
                    <a:gd name="T7" fmla="*/ 5097 h 165"/>
                    <a:gd name="T8" fmla="+- 0 2529 2510"/>
                    <a:gd name="T9" fmla="*/ T8 w 150"/>
                    <a:gd name="T10" fmla="+- 0 5112 5002"/>
                    <a:gd name="T11" fmla="*/ 5112 h 165"/>
                    <a:gd name="T12" fmla="+- 0 2553 2510"/>
                    <a:gd name="T13" fmla="*/ T12 w 150"/>
                    <a:gd name="T14" fmla="+- 0 5084 5002"/>
                    <a:gd name="T15" fmla="*/ 5084 h 165"/>
                    <a:gd name="T16" fmla="+- 0 2582 2510"/>
                    <a:gd name="T17" fmla="*/ T16 w 150"/>
                    <a:gd name="T18" fmla="+- 0 5081 5002"/>
                    <a:gd name="T19" fmla="*/ 5081 h 165"/>
                    <a:gd name="T20" fmla="+- 0 2606 2510"/>
                    <a:gd name="T21" fmla="*/ T20 w 150"/>
                    <a:gd name="T22" fmla="+- 0 5081 5002"/>
                    <a:gd name="T23" fmla="*/ 5081 h 165"/>
                    <a:gd name="T24" fmla="+- 0 2607 2510"/>
                    <a:gd name="T25" fmla="*/ T24 w 150"/>
                    <a:gd name="T26" fmla="+- 0 5078 5002"/>
                    <a:gd name="T27" fmla="*/ 5078 h 165"/>
                    <a:gd name="T28" fmla="+- 0 2674 2510"/>
                    <a:gd name="T29" fmla="*/ T28 w 150"/>
                    <a:gd name="T30" fmla="+- 0 5070 5002"/>
                    <a:gd name="T31" fmla="*/ 5070 h 165"/>
                    <a:gd name="T32" fmla="+- 0 2660 2510"/>
                    <a:gd name="T33" fmla="*/ T32 w 150"/>
                    <a:gd name="T34" fmla="+- 0 5060 5002"/>
                    <a:gd name="T35" fmla="*/ 5060 h 165"/>
                    <a:gd name="T36" fmla="+- 0 2573 2510"/>
                    <a:gd name="T37" fmla="*/ T36 w 150"/>
                    <a:gd name="T38" fmla="+- 0 5060 5002"/>
                    <a:gd name="T39" fmla="*/ 5060 h 165"/>
                    <a:gd name="T40" fmla="+- 0 2608 2510"/>
                    <a:gd name="T41" fmla="*/ T40 w 150"/>
                    <a:gd name="T42" fmla="+- 0 5017 5002"/>
                    <a:gd name="T43" fmla="*/ 5017 h 165"/>
                    <a:gd name="T44" fmla="+- 0 2589 2510"/>
                    <a:gd name="T45" fmla="*/ T44 w 150"/>
                    <a:gd name="T46" fmla="+- 0 5002 5002"/>
                    <a:gd name="T47" fmla="*/ 5002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150" h="165">
                      <a:moveTo>
                        <a:pt x="79" y="0"/>
                      </a:moveTo>
                      <a:lnTo>
                        <a:pt x="0" y="95"/>
                      </a:lnTo>
                      <a:lnTo>
                        <a:pt x="19" y="110"/>
                      </a:lnTo>
                      <a:lnTo>
                        <a:pt x="43" y="82"/>
                      </a:lnTo>
                      <a:lnTo>
                        <a:pt x="72" y="79"/>
                      </a:lnTo>
                      <a:lnTo>
                        <a:pt x="96" y="79"/>
                      </a:lnTo>
                      <a:lnTo>
                        <a:pt x="97" y="76"/>
                      </a:lnTo>
                      <a:lnTo>
                        <a:pt x="164" y="68"/>
                      </a:lnTo>
                      <a:lnTo>
                        <a:pt x="150" y="58"/>
                      </a:lnTo>
                      <a:lnTo>
                        <a:pt x="63" y="58"/>
                      </a:lnTo>
                      <a:lnTo>
                        <a:pt x="98" y="15"/>
                      </a:lnTo>
                      <a:lnTo>
                        <a:pt x="7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" name="Freeform 616"/>
                <p:cNvSpPr>
                  <a:spLocks/>
                </p:cNvSpPr>
                <p:nvPr/>
              </p:nvSpPr>
              <p:spPr bwMode="auto">
                <a:xfrm>
                  <a:off x="2510" y="5002"/>
                  <a:ext cx="150" cy="165"/>
                </a:xfrm>
                <a:custGeom>
                  <a:avLst/>
                  <a:gdLst>
                    <a:gd name="T0" fmla="+- 0 2647 2510"/>
                    <a:gd name="T1" fmla="*/ T0 w 150"/>
                    <a:gd name="T2" fmla="+- 0 5049 5002"/>
                    <a:gd name="T3" fmla="*/ 5049 h 165"/>
                    <a:gd name="T4" fmla="+- 0 2573 2510"/>
                    <a:gd name="T5" fmla="*/ T4 w 150"/>
                    <a:gd name="T6" fmla="+- 0 5060 5002"/>
                    <a:gd name="T7" fmla="*/ 5060 h 165"/>
                    <a:gd name="T8" fmla="+- 0 2660 2510"/>
                    <a:gd name="T9" fmla="*/ T8 w 150"/>
                    <a:gd name="T10" fmla="+- 0 5060 5002"/>
                    <a:gd name="T11" fmla="*/ 5060 h 165"/>
                    <a:gd name="T12" fmla="+- 0 2647 2510"/>
                    <a:gd name="T13" fmla="*/ T12 w 150"/>
                    <a:gd name="T14" fmla="+- 0 5049 5002"/>
                    <a:gd name="T15" fmla="*/ 5049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50" h="165">
                      <a:moveTo>
                        <a:pt x="137" y="47"/>
                      </a:moveTo>
                      <a:lnTo>
                        <a:pt x="63" y="58"/>
                      </a:lnTo>
                      <a:lnTo>
                        <a:pt x="150" y="58"/>
                      </a:lnTo>
                      <a:lnTo>
                        <a:pt x="137" y="47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6" name="Group 617"/>
              <p:cNvGrpSpPr>
                <a:grpSpLocks/>
              </p:cNvGrpSpPr>
              <p:nvPr/>
            </p:nvGrpSpPr>
            <p:grpSpPr bwMode="auto">
              <a:xfrm>
                <a:off x="2611" y="5084"/>
                <a:ext cx="97" cy="149"/>
                <a:chOff x="2611" y="5084"/>
                <a:chExt cx="97" cy="149"/>
              </a:xfrm>
            </p:grpSpPr>
            <p:sp>
              <p:nvSpPr>
                <p:cNvPr id="1641" name="Freeform 618"/>
                <p:cNvSpPr>
                  <a:spLocks/>
                </p:cNvSpPr>
                <p:nvPr/>
              </p:nvSpPr>
              <p:spPr bwMode="auto">
                <a:xfrm>
                  <a:off x="2611" y="5084"/>
                  <a:ext cx="97" cy="149"/>
                </a:xfrm>
                <a:custGeom>
                  <a:avLst/>
                  <a:gdLst>
                    <a:gd name="T0" fmla="+- 0 2689 2611"/>
                    <a:gd name="T1" fmla="*/ T0 w 97"/>
                    <a:gd name="T2" fmla="+- 0 5084 5084"/>
                    <a:gd name="T3" fmla="*/ 5084 h 149"/>
                    <a:gd name="T4" fmla="+- 0 2611 2611"/>
                    <a:gd name="T5" fmla="*/ T4 w 97"/>
                    <a:gd name="T6" fmla="+- 0 5178 5084"/>
                    <a:gd name="T7" fmla="*/ 5178 h 149"/>
                    <a:gd name="T8" fmla="+- 0 2679 2611"/>
                    <a:gd name="T9" fmla="*/ T8 w 97"/>
                    <a:gd name="T10" fmla="+- 0 5233 5084"/>
                    <a:gd name="T11" fmla="*/ 5233 h 149"/>
                    <a:gd name="T12" fmla="+- 0 2692 2611"/>
                    <a:gd name="T13" fmla="*/ T12 w 97"/>
                    <a:gd name="T14" fmla="+- 0 5217 5084"/>
                    <a:gd name="T15" fmla="*/ 5217 h 149"/>
                    <a:gd name="T16" fmla="+- 0 2644 2611"/>
                    <a:gd name="T17" fmla="*/ T16 w 97"/>
                    <a:gd name="T18" fmla="+- 0 5178 5084"/>
                    <a:gd name="T19" fmla="*/ 5178 h 149"/>
                    <a:gd name="T20" fmla="+- 0 2709 2611"/>
                    <a:gd name="T21" fmla="*/ T20 w 97"/>
                    <a:gd name="T22" fmla="+- 0 5100 5084"/>
                    <a:gd name="T23" fmla="*/ 5100 h 149"/>
                    <a:gd name="T24" fmla="+- 0 2689 2611"/>
                    <a:gd name="T25" fmla="*/ T24 w 97"/>
                    <a:gd name="T26" fmla="+- 0 5084 5084"/>
                    <a:gd name="T27" fmla="*/ 5084 h 14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97" h="149">
                      <a:moveTo>
                        <a:pt x="78" y="0"/>
                      </a:moveTo>
                      <a:lnTo>
                        <a:pt x="0" y="94"/>
                      </a:lnTo>
                      <a:lnTo>
                        <a:pt x="68" y="149"/>
                      </a:lnTo>
                      <a:lnTo>
                        <a:pt x="81" y="133"/>
                      </a:lnTo>
                      <a:lnTo>
                        <a:pt x="33" y="94"/>
                      </a:lnTo>
                      <a:lnTo>
                        <a:pt x="98" y="16"/>
                      </a:lnTo>
                      <a:lnTo>
                        <a:pt x="78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7" name="Group 619"/>
              <p:cNvGrpSpPr>
                <a:grpSpLocks/>
              </p:cNvGrpSpPr>
              <p:nvPr/>
            </p:nvGrpSpPr>
            <p:grpSpPr bwMode="auto">
              <a:xfrm>
                <a:off x="2697" y="5152"/>
                <a:ext cx="145" cy="111"/>
                <a:chOff x="2697" y="5152"/>
                <a:chExt cx="145" cy="111"/>
              </a:xfrm>
            </p:grpSpPr>
            <p:sp>
              <p:nvSpPr>
                <p:cNvPr id="1638" name="Freeform 620"/>
                <p:cNvSpPr>
                  <a:spLocks/>
                </p:cNvSpPr>
                <p:nvPr/>
              </p:nvSpPr>
              <p:spPr bwMode="auto">
                <a:xfrm>
                  <a:off x="2697" y="5152"/>
                  <a:ext cx="145" cy="111"/>
                </a:xfrm>
                <a:custGeom>
                  <a:avLst/>
                  <a:gdLst>
                    <a:gd name="T0" fmla="+- 0 2775 2697"/>
                    <a:gd name="T1" fmla="*/ T0 w 145"/>
                    <a:gd name="T2" fmla="+- 0 5152 5152"/>
                    <a:gd name="T3" fmla="*/ 5152 h 111"/>
                    <a:gd name="T4" fmla="+- 0 2697 2697"/>
                    <a:gd name="T5" fmla="*/ T4 w 145"/>
                    <a:gd name="T6" fmla="+- 0 5247 5152"/>
                    <a:gd name="T7" fmla="*/ 5247 h 111"/>
                    <a:gd name="T8" fmla="+- 0 2716 2697"/>
                    <a:gd name="T9" fmla="*/ T8 w 145"/>
                    <a:gd name="T10" fmla="+- 0 5263 5152"/>
                    <a:gd name="T11" fmla="*/ 5263 h 111"/>
                    <a:gd name="T12" fmla="+- 0 2749 2697"/>
                    <a:gd name="T13" fmla="*/ T12 w 145"/>
                    <a:gd name="T14" fmla="+- 0 5223 5152"/>
                    <a:gd name="T15" fmla="*/ 5223 h 111"/>
                    <a:gd name="T16" fmla="+- 0 2783 2697"/>
                    <a:gd name="T17" fmla="*/ T16 w 145"/>
                    <a:gd name="T18" fmla="+- 0 5223 5152"/>
                    <a:gd name="T19" fmla="*/ 5223 h 111"/>
                    <a:gd name="T20" fmla="+- 0 2763 2697"/>
                    <a:gd name="T21" fmla="*/ T20 w 145"/>
                    <a:gd name="T22" fmla="+- 0 5207 5152"/>
                    <a:gd name="T23" fmla="*/ 5207 h 111"/>
                    <a:gd name="T24" fmla="+- 0 2781 2697"/>
                    <a:gd name="T25" fmla="*/ T24 w 145"/>
                    <a:gd name="T26" fmla="+- 0 5184 5152"/>
                    <a:gd name="T27" fmla="*/ 5184 h 111"/>
                    <a:gd name="T28" fmla="+- 0 2815 2697"/>
                    <a:gd name="T29" fmla="*/ T28 w 145"/>
                    <a:gd name="T30" fmla="+- 0 5184 5152"/>
                    <a:gd name="T31" fmla="*/ 5184 h 111"/>
                    <a:gd name="T32" fmla="+- 0 2775 2697"/>
                    <a:gd name="T33" fmla="*/ T32 w 145"/>
                    <a:gd name="T34" fmla="+- 0 5152 5152"/>
                    <a:gd name="T35" fmla="*/ 5152 h 11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45" h="111">
                      <a:moveTo>
                        <a:pt x="78" y="0"/>
                      </a:moveTo>
                      <a:lnTo>
                        <a:pt x="0" y="95"/>
                      </a:lnTo>
                      <a:lnTo>
                        <a:pt x="19" y="111"/>
                      </a:lnTo>
                      <a:lnTo>
                        <a:pt x="52" y="71"/>
                      </a:lnTo>
                      <a:lnTo>
                        <a:pt x="86" y="71"/>
                      </a:lnTo>
                      <a:lnTo>
                        <a:pt x="66" y="55"/>
                      </a:lnTo>
                      <a:lnTo>
                        <a:pt x="84" y="32"/>
                      </a:lnTo>
                      <a:lnTo>
                        <a:pt x="118" y="32"/>
                      </a:lnTo>
                      <a:lnTo>
                        <a:pt x="78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9" name="Freeform 621"/>
                <p:cNvSpPr>
                  <a:spLocks/>
                </p:cNvSpPr>
                <p:nvPr/>
              </p:nvSpPr>
              <p:spPr bwMode="auto">
                <a:xfrm>
                  <a:off x="2697" y="5152"/>
                  <a:ext cx="145" cy="111"/>
                </a:xfrm>
                <a:custGeom>
                  <a:avLst/>
                  <a:gdLst>
                    <a:gd name="T0" fmla="+- 0 2783 2697"/>
                    <a:gd name="T1" fmla="*/ T0 w 145"/>
                    <a:gd name="T2" fmla="+- 0 5223 5152"/>
                    <a:gd name="T3" fmla="*/ 5223 h 111"/>
                    <a:gd name="T4" fmla="+- 0 2749 2697"/>
                    <a:gd name="T5" fmla="*/ T4 w 145"/>
                    <a:gd name="T6" fmla="+- 0 5223 5152"/>
                    <a:gd name="T7" fmla="*/ 5223 h 111"/>
                    <a:gd name="T8" fmla="+- 0 2790 2697"/>
                    <a:gd name="T9" fmla="*/ T8 w 145"/>
                    <a:gd name="T10" fmla="+- 0 5255 5152"/>
                    <a:gd name="T11" fmla="*/ 5255 h 111"/>
                    <a:gd name="T12" fmla="+- 0 2803 2697"/>
                    <a:gd name="T13" fmla="*/ T12 w 145"/>
                    <a:gd name="T14" fmla="+- 0 5239 5152"/>
                    <a:gd name="T15" fmla="*/ 5239 h 111"/>
                    <a:gd name="T16" fmla="+- 0 2783 2697"/>
                    <a:gd name="T17" fmla="*/ T16 w 145"/>
                    <a:gd name="T18" fmla="+- 0 5223 5152"/>
                    <a:gd name="T19" fmla="*/ 5223 h 11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5" h="111">
                      <a:moveTo>
                        <a:pt x="86" y="71"/>
                      </a:moveTo>
                      <a:lnTo>
                        <a:pt x="52" y="71"/>
                      </a:lnTo>
                      <a:lnTo>
                        <a:pt x="93" y="103"/>
                      </a:lnTo>
                      <a:lnTo>
                        <a:pt x="106" y="87"/>
                      </a:lnTo>
                      <a:lnTo>
                        <a:pt x="86" y="7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0" name="Freeform 622"/>
                <p:cNvSpPr>
                  <a:spLocks/>
                </p:cNvSpPr>
                <p:nvPr/>
              </p:nvSpPr>
              <p:spPr bwMode="auto">
                <a:xfrm>
                  <a:off x="2697" y="5152"/>
                  <a:ext cx="145" cy="111"/>
                </a:xfrm>
                <a:custGeom>
                  <a:avLst/>
                  <a:gdLst>
                    <a:gd name="T0" fmla="+- 0 2815 2697"/>
                    <a:gd name="T1" fmla="*/ T0 w 145"/>
                    <a:gd name="T2" fmla="+- 0 5184 5152"/>
                    <a:gd name="T3" fmla="*/ 5184 h 111"/>
                    <a:gd name="T4" fmla="+- 0 2781 2697"/>
                    <a:gd name="T5" fmla="*/ T4 w 145"/>
                    <a:gd name="T6" fmla="+- 0 5184 5152"/>
                    <a:gd name="T7" fmla="*/ 5184 h 111"/>
                    <a:gd name="T8" fmla="+- 0 2828 2697"/>
                    <a:gd name="T9" fmla="*/ T8 w 145"/>
                    <a:gd name="T10" fmla="+- 0 5222 5152"/>
                    <a:gd name="T11" fmla="*/ 5222 h 111"/>
                    <a:gd name="T12" fmla="+- 0 2841 2697"/>
                    <a:gd name="T13" fmla="*/ T12 w 145"/>
                    <a:gd name="T14" fmla="+- 0 5206 5152"/>
                    <a:gd name="T15" fmla="*/ 5206 h 111"/>
                    <a:gd name="T16" fmla="+- 0 2815 2697"/>
                    <a:gd name="T17" fmla="*/ T16 w 145"/>
                    <a:gd name="T18" fmla="+- 0 5184 5152"/>
                    <a:gd name="T19" fmla="*/ 5184 h 11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5" h="111">
                      <a:moveTo>
                        <a:pt x="118" y="32"/>
                      </a:moveTo>
                      <a:lnTo>
                        <a:pt x="84" y="32"/>
                      </a:lnTo>
                      <a:lnTo>
                        <a:pt x="131" y="70"/>
                      </a:lnTo>
                      <a:lnTo>
                        <a:pt x="144" y="54"/>
                      </a:lnTo>
                      <a:lnTo>
                        <a:pt x="118" y="3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8" name="Group 623"/>
              <p:cNvGrpSpPr>
                <a:grpSpLocks/>
              </p:cNvGrpSpPr>
              <p:nvPr/>
            </p:nvGrpSpPr>
            <p:grpSpPr bwMode="auto">
              <a:xfrm>
                <a:off x="2510" y="5002"/>
                <a:ext cx="164" cy="165"/>
                <a:chOff x="2510" y="5002"/>
                <a:chExt cx="164" cy="165"/>
              </a:xfrm>
            </p:grpSpPr>
            <p:sp>
              <p:nvSpPr>
                <p:cNvPr id="1637" name="Freeform 624"/>
                <p:cNvSpPr>
                  <a:spLocks/>
                </p:cNvSpPr>
                <p:nvPr/>
              </p:nvSpPr>
              <p:spPr bwMode="auto">
                <a:xfrm>
                  <a:off x="2510" y="5002"/>
                  <a:ext cx="164" cy="165"/>
                </a:xfrm>
                <a:custGeom>
                  <a:avLst/>
                  <a:gdLst>
                    <a:gd name="T0" fmla="+- 0 2510 2510"/>
                    <a:gd name="T1" fmla="*/ T0 w 164"/>
                    <a:gd name="T2" fmla="+- 0 5097 5002"/>
                    <a:gd name="T3" fmla="*/ 5097 h 165"/>
                    <a:gd name="T4" fmla="+- 0 2589 2510"/>
                    <a:gd name="T5" fmla="*/ T4 w 164"/>
                    <a:gd name="T6" fmla="+- 0 5002 5002"/>
                    <a:gd name="T7" fmla="*/ 5002 h 165"/>
                    <a:gd name="T8" fmla="+- 0 2608 2510"/>
                    <a:gd name="T9" fmla="*/ T8 w 164"/>
                    <a:gd name="T10" fmla="+- 0 5017 5002"/>
                    <a:gd name="T11" fmla="*/ 5017 h 165"/>
                    <a:gd name="T12" fmla="+- 0 2573 2510"/>
                    <a:gd name="T13" fmla="*/ T12 w 164"/>
                    <a:gd name="T14" fmla="+- 0 5060 5002"/>
                    <a:gd name="T15" fmla="*/ 5060 h 165"/>
                    <a:gd name="T16" fmla="+- 0 2647 2510"/>
                    <a:gd name="T17" fmla="*/ T16 w 164"/>
                    <a:gd name="T18" fmla="+- 0 5049 5002"/>
                    <a:gd name="T19" fmla="*/ 5049 h 165"/>
                    <a:gd name="T20" fmla="+- 0 2674 2510"/>
                    <a:gd name="T21" fmla="*/ T20 w 164"/>
                    <a:gd name="T22" fmla="+- 0 5070 5002"/>
                    <a:gd name="T23" fmla="*/ 5070 h 165"/>
                    <a:gd name="T24" fmla="+- 0 2607 2510"/>
                    <a:gd name="T25" fmla="*/ T24 w 164"/>
                    <a:gd name="T26" fmla="+- 0 5078 5002"/>
                    <a:gd name="T27" fmla="*/ 5078 h 165"/>
                    <a:gd name="T28" fmla="+- 0 2597 2510"/>
                    <a:gd name="T29" fmla="*/ T28 w 164"/>
                    <a:gd name="T30" fmla="+- 0 5167 5002"/>
                    <a:gd name="T31" fmla="*/ 5167 h 165"/>
                    <a:gd name="T32" fmla="+- 0 2572 2510"/>
                    <a:gd name="T33" fmla="*/ T32 w 164"/>
                    <a:gd name="T34" fmla="+- 0 5146 5002"/>
                    <a:gd name="T35" fmla="*/ 5146 h 165"/>
                    <a:gd name="T36" fmla="+- 0 2582 2510"/>
                    <a:gd name="T37" fmla="*/ T36 w 164"/>
                    <a:gd name="T38" fmla="+- 0 5081 5002"/>
                    <a:gd name="T39" fmla="*/ 5081 h 165"/>
                    <a:gd name="T40" fmla="+- 0 2553 2510"/>
                    <a:gd name="T41" fmla="*/ T40 w 164"/>
                    <a:gd name="T42" fmla="+- 0 5084 5002"/>
                    <a:gd name="T43" fmla="*/ 5084 h 165"/>
                    <a:gd name="T44" fmla="+- 0 2529 2510"/>
                    <a:gd name="T45" fmla="*/ T44 w 164"/>
                    <a:gd name="T46" fmla="+- 0 5112 5002"/>
                    <a:gd name="T47" fmla="*/ 5112 h 165"/>
                    <a:gd name="T48" fmla="+- 0 2510 2510"/>
                    <a:gd name="T49" fmla="*/ T48 w 164"/>
                    <a:gd name="T50" fmla="+- 0 5097 5002"/>
                    <a:gd name="T51" fmla="*/ 5097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164" h="165">
                      <a:moveTo>
                        <a:pt x="0" y="95"/>
                      </a:moveTo>
                      <a:lnTo>
                        <a:pt x="79" y="0"/>
                      </a:lnTo>
                      <a:lnTo>
                        <a:pt x="98" y="15"/>
                      </a:lnTo>
                      <a:lnTo>
                        <a:pt x="63" y="58"/>
                      </a:lnTo>
                      <a:lnTo>
                        <a:pt x="137" y="47"/>
                      </a:lnTo>
                      <a:lnTo>
                        <a:pt x="164" y="68"/>
                      </a:lnTo>
                      <a:lnTo>
                        <a:pt x="97" y="76"/>
                      </a:lnTo>
                      <a:lnTo>
                        <a:pt x="87" y="165"/>
                      </a:lnTo>
                      <a:lnTo>
                        <a:pt x="62" y="144"/>
                      </a:lnTo>
                      <a:lnTo>
                        <a:pt x="72" y="79"/>
                      </a:lnTo>
                      <a:lnTo>
                        <a:pt x="43" y="82"/>
                      </a:lnTo>
                      <a:lnTo>
                        <a:pt x="19" y="110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9" name="Group 625"/>
              <p:cNvGrpSpPr>
                <a:grpSpLocks/>
              </p:cNvGrpSpPr>
              <p:nvPr/>
            </p:nvGrpSpPr>
            <p:grpSpPr bwMode="auto">
              <a:xfrm>
                <a:off x="2611" y="5084"/>
                <a:ext cx="97" cy="149"/>
                <a:chOff x="2611" y="5084"/>
                <a:chExt cx="97" cy="149"/>
              </a:xfrm>
            </p:grpSpPr>
            <p:sp>
              <p:nvSpPr>
                <p:cNvPr id="1636" name="Freeform 626"/>
                <p:cNvSpPr>
                  <a:spLocks/>
                </p:cNvSpPr>
                <p:nvPr/>
              </p:nvSpPr>
              <p:spPr bwMode="auto">
                <a:xfrm>
                  <a:off x="2611" y="5084"/>
                  <a:ext cx="97" cy="149"/>
                </a:xfrm>
                <a:custGeom>
                  <a:avLst/>
                  <a:gdLst>
                    <a:gd name="T0" fmla="+- 0 2611 2611"/>
                    <a:gd name="T1" fmla="*/ T0 w 97"/>
                    <a:gd name="T2" fmla="+- 0 5178 5084"/>
                    <a:gd name="T3" fmla="*/ 5178 h 149"/>
                    <a:gd name="T4" fmla="+- 0 2689 2611"/>
                    <a:gd name="T5" fmla="*/ T4 w 97"/>
                    <a:gd name="T6" fmla="+- 0 5084 5084"/>
                    <a:gd name="T7" fmla="*/ 5084 h 149"/>
                    <a:gd name="T8" fmla="+- 0 2709 2611"/>
                    <a:gd name="T9" fmla="*/ T8 w 97"/>
                    <a:gd name="T10" fmla="+- 0 5100 5084"/>
                    <a:gd name="T11" fmla="*/ 5100 h 149"/>
                    <a:gd name="T12" fmla="+- 0 2644 2611"/>
                    <a:gd name="T13" fmla="*/ T12 w 97"/>
                    <a:gd name="T14" fmla="+- 0 5178 5084"/>
                    <a:gd name="T15" fmla="*/ 5178 h 149"/>
                    <a:gd name="T16" fmla="+- 0 2692 2611"/>
                    <a:gd name="T17" fmla="*/ T16 w 97"/>
                    <a:gd name="T18" fmla="+- 0 5217 5084"/>
                    <a:gd name="T19" fmla="*/ 5217 h 149"/>
                    <a:gd name="T20" fmla="+- 0 2679 2611"/>
                    <a:gd name="T21" fmla="*/ T20 w 97"/>
                    <a:gd name="T22" fmla="+- 0 5233 5084"/>
                    <a:gd name="T23" fmla="*/ 5233 h 149"/>
                    <a:gd name="T24" fmla="+- 0 2611 2611"/>
                    <a:gd name="T25" fmla="*/ T24 w 97"/>
                    <a:gd name="T26" fmla="+- 0 5178 5084"/>
                    <a:gd name="T27" fmla="*/ 5178 h 14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97" h="149">
                      <a:moveTo>
                        <a:pt x="0" y="94"/>
                      </a:moveTo>
                      <a:lnTo>
                        <a:pt x="78" y="0"/>
                      </a:lnTo>
                      <a:lnTo>
                        <a:pt x="98" y="16"/>
                      </a:lnTo>
                      <a:lnTo>
                        <a:pt x="33" y="94"/>
                      </a:lnTo>
                      <a:lnTo>
                        <a:pt x="81" y="133"/>
                      </a:lnTo>
                      <a:lnTo>
                        <a:pt x="68" y="149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80" name="Group 627"/>
              <p:cNvGrpSpPr>
                <a:grpSpLocks/>
              </p:cNvGrpSpPr>
              <p:nvPr/>
            </p:nvGrpSpPr>
            <p:grpSpPr bwMode="auto">
              <a:xfrm>
                <a:off x="2697" y="5152"/>
                <a:ext cx="145" cy="111"/>
                <a:chOff x="2697" y="5152"/>
                <a:chExt cx="145" cy="111"/>
              </a:xfrm>
            </p:grpSpPr>
            <p:sp>
              <p:nvSpPr>
                <p:cNvPr id="1635" name="Freeform 628"/>
                <p:cNvSpPr>
                  <a:spLocks/>
                </p:cNvSpPr>
                <p:nvPr/>
              </p:nvSpPr>
              <p:spPr bwMode="auto">
                <a:xfrm>
                  <a:off x="2697" y="5152"/>
                  <a:ext cx="145" cy="111"/>
                </a:xfrm>
                <a:custGeom>
                  <a:avLst/>
                  <a:gdLst>
                    <a:gd name="T0" fmla="+- 0 2697 2697"/>
                    <a:gd name="T1" fmla="*/ T0 w 145"/>
                    <a:gd name="T2" fmla="+- 0 5247 5152"/>
                    <a:gd name="T3" fmla="*/ 5247 h 111"/>
                    <a:gd name="T4" fmla="+- 0 2775 2697"/>
                    <a:gd name="T5" fmla="*/ T4 w 145"/>
                    <a:gd name="T6" fmla="+- 0 5152 5152"/>
                    <a:gd name="T7" fmla="*/ 5152 h 111"/>
                    <a:gd name="T8" fmla="+- 0 2841 2697"/>
                    <a:gd name="T9" fmla="*/ T8 w 145"/>
                    <a:gd name="T10" fmla="+- 0 5206 5152"/>
                    <a:gd name="T11" fmla="*/ 5206 h 111"/>
                    <a:gd name="T12" fmla="+- 0 2828 2697"/>
                    <a:gd name="T13" fmla="*/ T12 w 145"/>
                    <a:gd name="T14" fmla="+- 0 5222 5152"/>
                    <a:gd name="T15" fmla="*/ 5222 h 111"/>
                    <a:gd name="T16" fmla="+- 0 2781 2697"/>
                    <a:gd name="T17" fmla="*/ T16 w 145"/>
                    <a:gd name="T18" fmla="+- 0 5184 5152"/>
                    <a:gd name="T19" fmla="*/ 5184 h 111"/>
                    <a:gd name="T20" fmla="+- 0 2763 2697"/>
                    <a:gd name="T21" fmla="*/ T20 w 145"/>
                    <a:gd name="T22" fmla="+- 0 5207 5152"/>
                    <a:gd name="T23" fmla="*/ 5207 h 111"/>
                    <a:gd name="T24" fmla="+- 0 2803 2697"/>
                    <a:gd name="T25" fmla="*/ T24 w 145"/>
                    <a:gd name="T26" fmla="+- 0 5239 5152"/>
                    <a:gd name="T27" fmla="*/ 5239 h 111"/>
                    <a:gd name="T28" fmla="+- 0 2790 2697"/>
                    <a:gd name="T29" fmla="*/ T28 w 145"/>
                    <a:gd name="T30" fmla="+- 0 5255 5152"/>
                    <a:gd name="T31" fmla="*/ 5255 h 111"/>
                    <a:gd name="T32" fmla="+- 0 2749 2697"/>
                    <a:gd name="T33" fmla="*/ T32 w 145"/>
                    <a:gd name="T34" fmla="+- 0 5223 5152"/>
                    <a:gd name="T35" fmla="*/ 5223 h 111"/>
                    <a:gd name="T36" fmla="+- 0 2716 2697"/>
                    <a:gd name="T37" fmla="*/ T36 w 145"/>
                    <a:gd name="T38" fmla="+- 0 5263 5152"/>
                    <a:gd name="T39" fmla="*/ 5263 h 111"/>
                    <a:gd name="T40" fmla="+- 0 2697 2697"/>
                    <a:gd name="T41" fmla="*/ T40 w 145"/>
                    <a:gd name="T42" fmla="+- 0 5247 5152"/>
                    <a:gd name="T43" fmla="*/ 5247 h 11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45" h="111">
                      <a:moveTo>
                        <a:pt x="0" y="95"/>
                      </a:moveTo>
                      <a:lnTo>
                        <a:pt x="78" y="0"/>
                      </a:lnTo>
                      <a:lnTo>
                        <a:pt x="144" y="54"/>
                      </a:lnTo>
                      <a:lnTo>
                        <a:pt x="131" y="70"/>
                      </a:lnTo>
                      <a:lnTo>
                        <a:pt x="84" y="32"/>
                      </a:lnTo>
                      <a:lnTo>
                        <a:pt x="66" y="55"/>
                      </a:lnTo>
                      <a:lnTo>
                        <a:pt x="106" y="87"/>
                      </a:lnTo>
                      <a:lnTo>
                        <a:pt x="93" y="103"/>
                      </a:lnTo>
                      <a:lnTo>
                        <a:pt x="52" y="71"/>
                      </a:lnTo>
                      <a:lnTo>
                        <a:pt x="19" y="111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81" name="Group 629"/>
              <p:cNvGrpSpPr>
                <a:grpSpLocks/>
              </p:cNvGrpSpPr>
              <p:nvPr/>
            </p:nvGrpSpPr>
            <p:grpSpPr bwMode="auto">
              <a:xfrm>
                <a:off x="2519" y="5010"/>
                <a:ext cx="150" cy="165"/>
                <a:chOff x="2519" y="5010"/>
                <a:chExt cx="150" cy="165"/>
              </a:xfrm>
            </p:grpSpPr>
            <p:sp>
              <p:nvSpPr>
                <p:cNvPr id="1632" name="Freeform 630"/>
                <p:cNvSpPr>
                  <a:spLocks/>
                </p:cNvSpPr>
                <p:nvPr/>
              </p:nvSpPr>
              <p:spPr bwMode="auto">
                <a:xfrm>
                  <a:off x="2519" y="5010"/>
                  <a:ext cx="150" cy="165"/>
                </a:xfrm>
                <a:custGeom>
                  <a:avLst/>
                  <a:gdLst>
                    <a:gd name="T0" fmla="+- 0 2615 2519"/>
                    <a:gd name="T1" fmla="*/ T0 w 150"/>
                    <a:gd name="T2" fmla="+- 0 5089 5010"/>
                    <a:gd name="T3" fmla="*/ 5089 h 165"/>
                    <a:gd name="T4" fmla="+- 0 2591 2519"/>
                    <a:gd name="T5" fmla="*/ T4 w 150"/>
                    <a:gd name="T6" fmla="+- 0 5089 5010"/>
                    <a:gd name="T7" fmla="*/ 5089 h 165"/>
                    <a:gd name="T8" fmla="+- 0 2580 2519"/>
                    <a:gd name="T9" fmla="*/ T8 w 150"/>
                    <a:gd name="T10" fmla="+- 0 5155 5010"/>
                    <a:gd name="T11" fmla="*/ 5155 h 165"/>
                    <a:gd name="T12" fmla="+- 0 2606 2519"/>
                    <a:gd name="T13" fmla="*/ T12 w 150"/>
                    <a:gd name="T14" fmla="+- 0 5175 5010"/>
                    <a:gd name="T15" fmla="*/ 5175 h 165"/>
                    <a:gd name="T16" fmla="+- 0 2615 2519"/>
                    <a:gd name="T17" fmla="*/ T16 w 150"/>
                    <a:gd name="T18" fmla="+- 0 5089 5010"/>
                    <a:gd name="T19" fmla="*/ 5089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50" h="165">
                      <a:moveTo>
                        <a:pt x="96" y="79"/>
                      </a:moveTo>
                      <a:lnTo>
                        <a:pt x="72" y="79"/>
                      </a:lnTo>
                      <a:lnTo>
                        <a:pt x="61" y="145"/>
                      </a:lnTo>
                      <a:lnTo>
                        <a:pt x="87" y="165"/>
                      </a:lnTo>
                      <a:lnTo>
                        <a:pt x="96" y="7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3" name="Freeform 631"/>
                <p:cNvSpPr>
                  <a:spLocks/>
                </p:cNvSpPr>
                <p:nvPr/>
              </p:nvSpPr>
              <p:spPr bwMode="auto">
                <a:xfrm>
                  <a:off x="2519" y="5010"/>
                  <a:ext cx="150" cy="165"/>
                </a:xfrm>
                <a:custGeom>
                  <a:avLst/>
                  <a:gdLst>
                    <a:gd name="T0" fmla="+- 0 2597 2519"/>
                    <a:gd name="T1" fmla="*/ T0 w 150"/>
                    <a:gd name="T2" fmla="+- 0 5010 5010"/>
                    <a:gd name="T3" fmla="*/ 5010 h 165"/>
                    <a:gd name="T4" fmla="+- 0 2519 2519"/>
                    <a:gd name="T5" fmla="*/ T4 w 150"/>
                    <a:gd name="T6" fmla="+- 0 5105 5010"/>
                    <a:gd name="T7" fmla="*/ 5105 h 165"/>
                    <a:gd name="T8" fmla="+- 0 2538 2519"/>
                    <a:gd name="T9" fmla="*/ T8 w 150"/>
                    <a:gd name="T10" fmla="+- 0 5121 5010"/>
                    <a:gd name="T11" fmla="*/ 5121 h 165"/>
                    <a:gd name="T12" fmla="+- 0 2562 2519"/>
                    <a:gd name="T13" fmla="*/ T12 w 150"/>
                    <a:gd name="T14" fmla="+- 0 5092 5010"/>
                    <a:gd name="T15" fmla="*/ 5092 h 165"/>
                    <a:gd name="T16" fmla="+- 0 2591 2519"/>
                    <a:gd name="T17" fmla="*/ T16 w 150"/>
                    <a:gd name="T18" fmla="+- 0 5089 5010"/>
                    <a:gd name="T19" fmla="*/ 5089 h 165"/>
                    <a:gd name="T20" fmla="+- 0 2615 2519"/>
                    <a:gd name="T21" fmla="*/ T20 w 150"/>
                    <a:gd name="T22" fmla="+- 0 5089 5010"/>
                    <a:gd name="T23" fmla="*/ 5089 h 165"/>
                    <a:gd name="T24" fmla="+- 0 2615 2519"/>
                    <a:gd name="T25" fmla="*/ T24 w 150"/>
                    <a:gd name="T26" fmla="+- 0 5086 5010"/>
                    <a:gd name="T27" fmla="*/ 5086 h 165"/>
                    <a:gd name="T28" fmla="+- 0 2682 2519"/>
                    <a:gd name="T29" fmla="*/ T28 w 150"/>
                    <a:gd name="T30" fmla="+- 0 5079 5010"/>
                    <a:gd name="T31" fmla="*/ 5079 h 165"/>
                    <a:gd name="T32" fmla="+- 0 2669 2519"/>
                    <a:gd name="T33" fmla="*/ T32 w 150"/>
                    <a:gd name="T34" fmla="+- 0 5068 5010"/>
                    <a:gd name="T35" fmla="*/ 5068 h 165"/>
                    <a:gd name="T36" fmla="+- 0 2582 2519"/>
                    <a:gd name="T37" fmla="*/ T36 w 150"/>
                    <a:gd name="T38" fmla="+- 0 5068 5010"/>
                    <a:gd name="T39" fmla="*/ 5068 h 165"/>
                    <a:gd name="T40" fmla="+- 0 2617 2519"/>
                    <a:gd name="T41" fmla="*/ T40 w 150"/>
                    <a:gd name="T42" fmla="+- 0 5026 5010"/>
                    <a:gd name="T43" fmla="*/ 5026 h 165"/>
                    <a:gd name="T44" fmla="+- 0 2597 2519"/>
                    <a:gd name="T45" fmla="*/ T44 w 150"/>
                    <a:gd name="T46" fmla="+- 0 5010 5010"/>
                    <a:gd name="T47" fmla="*/ 5010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150" h="165">
                      <a:moveTo>
                        <a:pt x="78" y="0"/>
                      </a:moveTo>
                      <a:lnTo>
                        <a:pt x="0" y="95"/>
                      </a:lnTo>
                      <a:lnTo>
                        <a:pt x="19" y="111"/>
                      </a:lnTo>
                      <a:lnTo>
                        <a:pt x="43" y="82"/>
                      </a:lnTo>
                      <a:lnTo>
                        <a:pt x="72" y="79"/>
                      </a:lnTo>
                      <a:lnTo>
                        <a:pt x="96" y="79"/>
                      </a:lnTo>
                      <a:lnTo>
                        <a:pt x="96" y="76"/>
                      </a:lnTo>
                      <a:lnTo>
                        <a:pt x="163" y="69"/>
                      </a:lnTo>
                      <a:lnTo>
                        <a:pt x="150" y="58"/>
                      </a:lnTo>
                      <a:lnTo>
                        <a:pt x="63" y="58"/>
                      </a:lnTo>
                      <a:lnTo>
                        <a:pt x="98" y="16"/>
                      </a:lnTo>
                      <a:lnTo>
                        <a:pt x="78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4" name="Freeform 632"/>
                <p:cNvSpPr>
                  <a:spLocks/>
                </p:cNvSpPr>
                <p:nvPr/>
              </p:nvSpPr>
              <p:spPr bwMode="auto">
                <a:xfrm>
                  <a:off x="2519" y="5010"/>
                  <a:ext cx="150" cy="165"/>
                </a:xfrm>
                <a:custGeom>
                  <a:avLst/>
                  <a:gdLst>
                    <a:gd name="T0" fmla="+- 0 2656 2519"/>
                    <a:gd name="T1" fmla="*/ T0 w 150"/>
                    <a:gd name="T2" fmla="+- 0 5057 5010"/>
                    <a:gd name="T3" fmla="*/ 5057 h 165"/>
                    <a:gd name="T4" fmla="+- 0 2582 2519"/>
                    <a:gd name="T5" fmla="*/ T4 w 150"/>
                    <a:gd name="T6" fmla="+- 0 5068 5010"/>
                    <a:gd name="T7" fmla="*/ 5068 h 165"/>
                    <a:gd name="T8" fmla="+- 0 2669 2519"/>
                    <a:gd name="T9" fmla="*/ T8 w 150"/>
                    <a:gd name="T10" fmla="+- 0 5068 5010"/>
                    <a:gd name="T11" fmla="*/ 5068 h 165"/>
                    <a:gd name="T12" fmla="+- 0 2656 2519"/>
                    <a:gd name="T13" fmla="*/ T12 w 150"/>
                    <a:gd name="T14" fmla="+- 0 5057 5010"/>
                    <a:gd name="T15" fmla="*/ 5057 h 16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50" h="165">
                      <a:moveTo>
                        <a:pt x="137" y="47"/>
                      </a:moveTo>
                      <a:lnTo>
                        <a:pt x="63" y="58"/>
                      </a:lnTo>
                      <a:lnTo>
                        <a:pt x="150" y="58"/>
                      </a:lnTo>
                      <a:lnTo>
                        <a:pt x="137" y="47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82" name="Group 633"/>
              <p:cNvGrpSpPr>
                <a:grpSpLocks/>
              </p:cNvGrpSpPr>
              <p:nvPr/>
            </p:nvGrpSpPr>
            <p:grpSpPr bwMode="auto">
              <a:xfrm>
                <a:off x="2620" y="5093"/>
                <a:ext cx="97" cy="149"/>
                <a:chOff x="2620" y="5093"/>
                <a:chExt cx="97" cy="149"/>
              </a:xfrm>
            </p:grpSpPr>
            <p:sp>
              <p:nvSpPr>
                <p:cNvPr id="1919" name="Freeform 634"/>
                <p:cNvSpPr>
                  <a:spLocks/>
                </p:cNvSpPr>
                <p:nvPr/>
              </p:nvSpPr>
              <p:spPr bwMode="auto">
                <a:xfrm>
                  <a:off x="2620" y="5093"/>
                  <a:ext cx="97" cy="149"/>
                </a:xfrm>
                <a:custGeom>
                  <a:avLst/>
                  <a:gdLst>
                    <a:gd name="T0" fmla="+- 0 2698 2620"/>
                    <a:gd name="T1" fmla="*/ T0 w 97"/>
                    <a:gd name="T2" fmla="+- 0 5093 5093"/>
                    <a:gd name="T3" fmla="*/ 5093 h 149"/>
                    <a:gd name="T4" fmla="+- 0 2620 2620"/>
                    <a:gd name="T5" fmla="*/ T4 w 97"/>
                    <a:gd name="T6" fmla="+- 0 5187 5093"/>
                    <a:gd name="T7" fmla="*/ 5187 h 149"/>
                    <a:gd name="T8" fmla="+- 0 2688 2620"/>
                    <a:gd name="T9" fmla="*/ T8 w 97"/>
                    <a:gd name="T10" fmla="+- 0 5242 5093"/>
                    <a:gd name="T11" fmla="*/ 5242 h 149"/>
                    <a:gd name="T12" fmla="+- 0 2701 2620"/>
                    <a:gd name="T13" fmla="*/ T12 w 97"/>
                    <a:gd name="T14" fmla="+- 0 5225 5093"/>
                    <a:gd name="T15" fmla="*/ 5225 h 149"/>
                    <a:gd name="T16" fmla="+- 0 2653 2620"/>
                    <a:gd name="T17" fmla="*/ T16 w 97"/>
                    <a:gd name="T18" fmla="+- 0 5186 5093"/>
                    <a:gd name="T19" fmla="*/ 5186 h 149"/>
                    <a:gd name="T20" fmla="+- 0 2717 2620"/>
                    <a:gd name="T21" fmla="*/ T20 w 97"/>
                    <a:gd name="T22" fmla="+- 0 5108 5093"/>
                    <a:gd name="T23" fmla="*/ 5108 h 149"/>
                    <a:gd name="T24" fmla="+- 0 2698 2620"/>
                    <a:gd name="T25" fmla="*/ T24 w 97"/>
                    <a:gd name="T26" fmla="+- 0 5093 5093"/>
                    <a:gd name="T27" fmla="*/ 5093 h 14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97" h="149">
                      <a:moveTo>
                        <a:pt x="78" y="0"/>
                      </a:moveTo>
                      <a:lnTo>
                        <a:pt x="0" y="94"/>
                      </a:lnTo>
                      <a:lnTo>
                        <a:pt x="68" y="149"/>
                      </a:lnTo>
                      <a:lnTo>
                        <a:pt x="81" y="132"/>
                      </a:lnTo>
                      <a:lnTo>
                        <a:pt x="33" y="93"/>
                      </a:lnTo>
                      <a:lnTo>
                        <a:pt x="97" y="15"/>
                      </a:lnTo>
                      <a:lnTo>
                        <a:pt x="78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83" name="Group 635"/>
              <p:cNvGrpSpPr>
                <a:grpSpLocks/>
              </p:cNvGrpSpPr>
              <p:nvPr/>
            </p:nvGrpSpPr>
            <p:grpSpPr bwMode="auto">
              <a:xfrm>
                <a:off x="2705" y="5161"/>
                <a:ext cx="145" cy="111"/>
                <a:chOff x="2705" y="5161"/>
                <a:chExt cx="145" cy="111"/>
              </a:xfrm>
            </p:grpSpPr>
            <p:sp>
              <p:nvSpPr>
                <p:cNvPr id="1916" name="Freeform 636"/>
                <p:cNvSpPr>
                  <a:spLocks/>
                </p:cNvSpPr>
                <p:nvPr/>
              </p:nvSpPr>
              <p:spPr bwMode="auto">
                <a:xfrm>
                  <a:off x="2705" y="5161"/>
                  <a:ext cx="145" cy="111"/>
                </a:xfrm>
                <a:custGeom>
                  <a:avLst/>
                  <a:gdLst>
                    <a:gd name="T0" fmla="+- 0 2784 2705"/>
                    <a:gd name="T1" fmla="*/ T0 w 145"/>
                    <a:gd name="T2" fmla="+- 0 5161 5161"/>
                    <a:gd name="T3" fmla="*/ 5161 h 111"/>
                    <a:gd name="T4" fmla="+- 0 2705 2705"/>
                    <a:gd name="T5" fmla="*/ T4 w 145"/>
                    <a:gd name="T6" fmla="+- 0 5256 5161"/>
                    <a:gd name="T7" fmla="*/ 5256 h 111"/>
                    <a:gd name="T8" fmla="+- 0 2725 2705"/>
                    <a:gd name="T9" fmla="*/ T8 w 145"/>
                    <a:gd name="T10" fmla="+- 0 5272 5161"/>
                    <a:gd name="T11" fmla="*/ 5272 h 111"/>
                    <a:gd name="T12" fmla="+- 0 2758 2705"/>
                    <a:gd name="T13" fmla="*/ T12 w 145"/>
                    <a:gd name="T14" fmla="+- 0 5231 5161"/>
                    <a:gd name="T15" fmla="*/ 5231 h 111"/>
                    <a:gd name="T16" fmla="+- 0 2791 2705"/>
                    <a:gd name="T17" fmla="*/ T16 w 145"/>
                    <a:gd name="T18" fmla="+- 0 5231 5161"/>
                    <a:gd name="T19" fmla="*/ 5231 h 111"/>
                    <a:gd name="T20" fmla="+- 0 2771 2705"/>
                    <a:gd name="T21" fmla="*/ T20 w 145"/>
                    <a:gd name="T22" fmla="+- 0 5215 5161"/>
                    <a:gd name="T23" fmla="*/ 5215 h 111"/>
                    <a:gd name="T24" fmla="+- 0 2790 2705"/>
                    <a:gd name="T25" fmla="*/ T24 w 145"/>
                    <a:gd name="T26" fmla="+- 0 5193 5161"/>
                    <a:gd name="T27" fmla="*/ 5193 h 111"/>
                    <a:gd name="T28" fmla="+- 0 2823 2705"/>
                    <a:gd name="T29" fmla="*/ T28 w 145"/>
                    <a:gd name="T30" fmla="+- 0 5193 5161"/>
                    <a:gd name="T31" fmla="*/ 5193 h 111"/>
                    <a:gd name="T32" fmla="+- 0 2784 2705"/>
                    <a:gd name="T33" fmla="*/ T32 w 145"/>
                    <a:gd name="T34" fmla="+- 0 5161 5161"/>
                    <a:gd name="T35" fmla="*/ 5161 h 11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45" h="111">
                      <a:moveTo>
                        <a:pt x="79" y="0"/>
                      </a:moveTo>
                      <a:lnTo>
                        <a:pt x="0" y="95"/>
                      </a:lnTo>
                      <a:lnTo>
                        <a:pt x="20" y="111"/>
                      </a:lnTo>
                      <a:lnTo>
                        <a:pt x="53" y="70"/>
                      </a:lnTo>
                      <a:lnTo>
                        <a:pt x="86" y="70"/>
                      </a:lnTo>
                      <a:lnTo>
                        <a:pt x="66" y="54"/>
                      </a:lnTo>
                      <a:lnTo>
                        <a:pt x="85" y="32"/>
                      </a:lnTo>
                      <a:lnTo>
                        <a:pt x="118" y="32"/>
                      </a:lnTo>
                      <a:lnTo>
                        <a:pt x="7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7" name="Freeform 637"/>
                <p:cNvSpPr>
                  <a:spLocks/>
                </p:cNvSpPr>
                <p:nvPr/>
              </p:nvSpPr>
              <p:spPr bwMode="auto">
                <a:xfrm>
                  <a:off x="2705" y="5161"/>
                  <a:ext cx="145" cy="111"/>
                </a:xfrm>
                <a:custGeom>
                  <a:avLst/>
                  <a:gdLst>
                    <a:gd name="T0" fmla="+- 0 2791 2705"/>
                    <a:gd name="T1" fmla="*/ T0 w 145"/>
                    <a:gd name="T2" fmla="+- 0 5231 5161"/>
                    <a:gd name="T3" fmla="*/ 5231 h 111"/>
                    <a:gd name="T4" fmla="+- 0 2758 2705"/>
                    <a:gd name="T5" fmla="*/ T4 w 145"/>
                    <a:gd name="T6" fmla="+- 0 5231 5161"/>
                    <a:gd name="T7" fmla="*/ 5231 h 111"/>
                    <a:gd name="T8" fmla="+- 0 2798 2705"/>
                    <a:gd name="T9" fmla="*/ T8 w 145"/>
                    <a:gd name="T10" fmla="+- 0 5264 5161"/>
                    <a:gd name="T11" fmla="*/ 5264 h 111"/>
                    <a:gd name="T12" fmla="+- 0 2812 2705"/>
                    <a:gd name="T13" fmla="*/ T12 w 145"/>
                    <a:gd name="T14" fmla="+- 0 5248 5161"/>
                    <a:gd name="T15" fmla="*/ 5248 h 111"/>
                    <a:gd name="T16" fmla="+- 0 2791 2705"/>
                    <a:gd name="T17" fmla="*/ T16 w 145"/>
                    <a:gd name="T18" fmla="+- 0 5231 5161"/>
                    <a:gd name="T19" fmla="*/ 5231 h 11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5" h="111">
                      <a:moveTo>
                        <a:pt x="86" y="70"/>
                      </a:moveTo>
                      <a:lnTo>
                        <a:pt x="53" y="70"/>
                      </a:lnTo>
                      <a:lnTo>
                        <a:pt x="93" y="103"/>
                      </a:lnTo>
                      <a:lnTo>
                        <a:pt x="107" y="87"/>
                      </a:lnTo>
                      <a:lnTo>
                        <a:pt x="86" y="7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8" name="Freeform 638"/>
                <p:cNvSpPr>
                  <a:spLocks/>
                </p:cNvSpPr>
                <p:nvPr/>
              </p:nvSpPr>
              <p:spPr bwMode="auto">
                <a:xfrm>
                  <a:off x="2705" y="5161"/>
                  <a:ext cx="145" cy="111"/>
                </a:xfrm>
                <a:custGeom>
                  <a:avLst/>
                  <a:gdLst>
                    <a:gd name="T0" fmla="+- 0 2823 2705"/>
                    <a:gd name="T1" fmla="*/ T0 w 145"/>
                    <a:gd name="T2" fmla="+- 0 5193 5161"/>
                    <a:gd name="T3" fmla="*/ 5193 h 111"/>
                    <a:gd name="T4" fmla="+- 0 2790 2705"/>
                    <a:gd name="T5" fmla="*/ T4 w 145"/>
                    <a:gd name="T6" fmla="+- 0 5193 5161"/>
                    <a:gd name="T7" fmla="*/ 5193 h 111"/>
                    <a:gd name="T8" fmla="+- 0 2837 2705"/>
                    <a:gd name="T9" fmla="*/ T8 w 145"/>
                    <a:gd name="T10" fmla="+- 0 5230 5161"/>
                    <a:gd name="T11" fmla="*/ 5230 h 111"/>
                    <a:gd name="T12" fmla="+- 0 2850 2705"/>
                    <a:gd name="T13" fmla="*/ T12 w 145"/>
                    <a:gd name="T14" fmla="+- 0 5214 5161"/>
                    <a:gd name="T15" fmla="*/ 5214 h 111"/>
                    <a:gd name="T16" fmla="+- 0 2823 2705"/>
                    <a:gd name="T17" fmla="*/ T16 w 145"/>
                    <a:gd name="T18" fmla="+- 0 5193 5161"/>
                    <a:gd name="T19" fmla="*/ 5193 h 11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5" h="111">
                      <a:moveTo>
                        <a:pt x="118" y="32"/>
                      </a:moveTo>
                      <a:lnTo>
                        <a:pt x="85" y="32"/>
                      </a:lnTo>
                      <a:lnTo>
                        <a:pt x="132" y="69"/>
                      </a:lnTo>
                      <a:lnTo>
                        <a:pt x="145" y="53"/>
                      </a:lnTo>
                      <a:lnTo>
                        <a:pt x="118" y="3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663" name="Picture 639"/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63" y="5570"/>
                  <a:ext cx="119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64" name="Picture 640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3" y="5817"/>
                  <a:ext cx="119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65" name="Picture 641"/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8" y="5954"/>
                  <a:ext cx="119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66" name="Picture 642"/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83" y="5285"/>
                  <a:ext cx="111" cy="1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67" name="Picture 643"/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74" y="4936"/>
                  <a:ext cx="111" cy="1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68" name="Picture 644"/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52" y="4569"/>
                  <a:ext cx="111" cy="1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69" name="Picture 645"/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27" y="4293"/>
                  <a:ext cx="119" cy="1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70" name="Picture 646"/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6" y="4003"/>
                  <a:ext cx="132" cy="1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71" name="Picture 647"/>
                <p:cNvPicPr>
                  <a:picLocks noChangeAspect="1" noChangeArrowheads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40" y="3790"/>
                  <a:ext cx="96" cy="1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72" name="Picture 648"/>
                <p:cNvPicPr>
                  <a:picLocks noChangeAspect="1" noChangeArrowheads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5" y="3885"/>
                  <a:ext cx="135" cy="1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73" name="Picture 649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7" y="4132"/>
                  <a:ext cx="119" cy="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74" name="Picture 650"/>
                <p:cNvPicPr>
                  <a:picLocks noChangeAspect="1" noChangeArrowheads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65" y="4395"/>
                  <a:ext cx="114" cy="1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75" name="Picture 651"/>
                <p:cNvPicPr>
                  <a:picLocks noChangeAspect="1" noChangeArrowheads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3" y="4744"/>
                  <a:ext cx="114" cy="1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76" name="Picture 652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3" y="5036"/>
                  <a:ext cx="119" cy="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77" name="Picture 653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58" y="5258"/>
                  <a:ext cx="119" cy="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78" name="Picture 654"/>
                <p:cNvPicPr>
                  <a:picLocks noChangeAspect="1" noChangeArrowheads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" y="5435"/>
                  <a:ext cx="119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79" name="Picture 655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55" y="5599"/>
                  <a:ext cx="119" cy="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80" name="Picture 656"/>
                <p:cNvPicPr>
                  <a:picLocks noChangeAspect="1" noChangeArrowheads="1"/>
                </p:cNvPicPr>
                <p:nvPr/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04" y="5650"/>
                  <a:ext cx="602" cy="1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81" name="Picture 657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51" y="5795"/>
                  <a:ext cx="119" cy="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82" name="Picture 658"/>
                <p:cNvPicPr>
                  <a:picLocks noChangeAspect="1" noChangeArrowheads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95" y="6171"/>
                  <a:ext cx="114" cy="1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83" name="Picture 659"/>
                <p:cNvPicPr>
                  <a:picLocks noChangeAspect="1" noChangeArrowheads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9" y="6209"/>
                  <a:ext cx="124" cy="1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84" name="Picture 660"/>
                <p:cNvPicPr>
                  <a:picLocks noChangeAspect="1" noChangeArrowheads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6" y="6038"/>
                  <a:ext cx="115" cy="1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85" name="Picture 661"/>
                <p:cNvPicPr>
                  <a:picLocks noChangeAspect="1" noChangeArrowheads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4" y="8411"/>
                  <a:ext cx="116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86" name="Picture 662"/>
                <p:cNvPicPr>
                  <a:picLocks noChangeAspect="1" noChangeArrowheads="1"/>
                </p:cNvPicPr>
                <p:nvPr/>
              </p:nvPicPr>
              <p:blipFill>
                <a:blip r:embed="rId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9" y="8596"/>
                  <a:ext cx="116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87" name="Picture 663"/>
                <p:cNvPicPr>
                  <a:picLocks noChangeAspect="1" noChangeArrowheads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8" y="8798"/>
                  <a:ext cx="118" cy="1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88" name="Picture 664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55" y="9025"/>
                  <a:ext cx="119" cy="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89" name="Picture 665"/>
                <p:cNvPicPr>
                  <a:picLocks noChangeAspect="1" noChangeArrowheads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7" y="9297"/>
                  <a:ext cx="119" cy="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90" name="Picture 666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35" y="9555"/>
                  <a:ext cx="119" cy="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91" name="Picture 667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84" y="9855"/>
                  <a:ext cx="119" cy="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92" name="Picture 668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3" y="10144"/>
                  <a:ext cx="119" cy="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93" name="Picture 669"/>
                <p:cNvPicPr>
                  <a:picLocks noChangeAspect="1" noChangeArrowheads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75" y="8156"/>
                  <a:ext cx="119" cy="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94" name="Picture 670"/>
                <p:cNvPicPr>
                  <a:picLocks noChangeAspect="1" noChangeArrowheads="1"/>
                </p:cNvPicPr>
                <p:nvPr/>
              </p:nvPicPr>
              <p:blipFill>
                <a:blip r:embed="rId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3" y="7934"/>
                  <a:ext cx="115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95" name="Picture 671"/>
                <p:cNvPicPr>
                  <a:picLocks noChangeAspect="1" noChangeArrowheads="1"/>
                </p:cNvPicPr>
                <p:nvPr/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16" y="7796"/>
                  <a:ext cx="132" cy="1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96" name="Picture 672"/>
                <p:cNvPicPr>
                  <a:picLocks noChangeAspect="1" noChangeArrowheads="1"/>
                </p:cNvPicPr>
                <p:nvPr/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17" y="7711"/>
                  <a:ext cx="132" cy="1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97" name="Picture 673"/>
                <p:cNvPicPr>
                  <a:picLocks noChangeAspect="1" noChangeArrowheads="1"/>
                </p:cNvPicPr>
                <p:nvPr/>
              </p:nvPicPr>
              <p:blipFill>
                <a:blip r:embed="rId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0" y="7666"/>
                  <a:ext cx="132" cy="1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98" name="Picture 674"/>
                <p:cNvPicPr>
                  <a:picLocks noChangeAspect="1" noChangeArrowheads="1"/>
                </p:cNvPicPr>
                <p:nvPr/>
              </p:nvPicPr>
              <p:blipFill>
                <a:blip r:embed="rId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4" y="7563"/>
                  <a:ext cx="132" cy="1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99" name="Picture 675"/>
                <p:cNvPicPr>
                  <a:picLocks noChangeAspect="1" noChangeArrowheads="1"/>
                </p:cNvPicPr>
                <p:nvPr/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5" y="7434"/>
                  <a:ext cx="124" cy="1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84" name="Group 676"/>
              <p:cNvGrpSpPr>
                <a:grpSpLocks/>
              </p:cNvGrpSpPr>
              <p:nvPr/>
            </p:nvGrpSpPr>
            <p:grpSpPr bwMode="auto">
              <a:xfrm>
                <a:off x="2829" y="7363"/>
                <a:ext cx="4226" cy="2970"/>
                <a:chOff x="2829" y="7363"/>
                <a:chExt cx="4226" cy="2970"/>
              </a:xfrm>
            </p:grpSpPr>
            <p:sp>
              <p:nvSpPr>
                <p:cNvPr id="1915" name="Freeform 677"/>
                <p:cNvSpPr>
                  <a:spLocks/>
                </p:cNvSpPr>
                <p:nvPr/>
              </p:nvSpPr>
              <p:spPr bwMode="auto">
                <a:xfrm>
                  <a:off x="2829" y="7363"/>
                  <a:ext cx="4226" cy="2970"/>
                </a:xfrm>
                <a:custGeom>
                  <a:avLst/>
                  <a:gdLst>
                    <a:gd name="T0" fmla="+- 0 2872 2829"/>
                    <a:gd name="T1" fmla="*/ T0 w 4226"/>
                    <a:gd name="T2" fmla="+- 0 7406 7363"/>
                    <a:gd name="T3" fmla="*/ 7406 h 2970"/>
                    <a:gd name="T4" fmla="+- 0 2989 2829"/>
                    <a:gd name="T5" fmla="*/ T4 w 4226"/>
                    <a:gd name="T6" fmla="+- 0 7483 7363"/>
                    <a:gd name="T7" fmla="*/ 7483 h 2970"/>
                    <a:gd name="T8" fmla="+- 0 3141 2829"/>
                    <a:gd name="T9" fmla="*/ T8 w 4226"/>
                    <a:gd name="T10" fmla="+- 0 7549 7363"/>
                    <a:gd name="T11" fmla="*/ 7549 h 2970"/>
                    <a:gd name="T12" fmla="+- 0 3286 2829"/>
                    <a:gd name="T13" fmla="*/ T12 w 4226"/>
                    <a:gd name="T14" fmla="+- 0 7597 7363"/>
                    <a:gd name="T15" fmla="*/ 7597 h 2970"/>
                    <a:gd name="T16" fmla="+- 0 3404 2829"/>
                    <a:gd name="T17" fmla="*/ T16 w 4226"/>
                    <a:gd name="T18" fmla="+- 0 7631 7363"/>
                    <a:gd name="T19" fmla="*/ 7631 h 2970"/>
                    <a:gd name="T20" fmla="+- 0 3572 2829"/>
                    <a:gd name="T21" fmla="*/ T20 w 4226"/>
                    <a:gd name="T22" fmla="+- 0 7670 7363"/>
                    <a:gd name="T23" fmla="*/ 7670 h 2970"/>
                    <a:gd name="T24" fmla="+- 0 3738 2829"/>
                    <a:gd name="T25" fmla="*/ T24 w 4226"/>
                    <a:gd name="T26" fmla="+- 0 7699 7363"/>
                    <a:gd name="T27" fmla="*/ 7699 h 2970"/>
                    <a:gd name="T28" fmla="+- 0 3903 2829"/>
                    <a:gd name="T29" fmla="*/ T28 w 4226"/>
                    <a:gd name="T30" fmla="+- 0 7714 7363"/>
                    <a:gd name="T31" fmla="*/ 7714 h 2970"/>
                    <a:gd name="T32" fmla="+- 0 3953 2829"/>
                    <a:gd name="T33" fmla="*/ T32 w 4226"/>
                    <a:gd name="T34" fmla="+- 0 7714 7363"/>
                    <a:gd name="T35" fmla="*/ 7714 h 2970"/>
                    <a:gd name="T36" fmla="+- 0 4050 2829"/>
                    <a:gd name="T37" fmla="*/ T36 w 4226"/>
                    <a:gd name="T38" fmla="+- 0 7722 7363"/>
                    <a:gd name="T39" fmla="*/ 7722 h 2970"/>
                    <a:gd name="T40" fmla="+- 0 4091 2829"/>
                    <a:gd name="T41" fmla="*/ T40 w 4226"/>
                    <a:gd name="T42" fmla="+- 0 7731 7363"/>
                    <a:gd name="T43" fmla="*/ 7731 h 2970"/>
                    <a:gd name="T44" fmla="+- 0 4134 2829"/>
                    <a:gd name="T45" fmla="*/ T44 w 4226"/>
                    <a:gd name="T46" fmla="+- 0 7739 7363"/>
                    <a:gd name="T47" fmla="*/ 7739 h 2970"/>
                    <a:gd name="T48" fmla="+- 0 4178 2829"/>
                    <a:gd name="T49" fmla="*/ T48 w 4226"/>
                    <a:gd name="T50" fmla="+- 0 7748 7363"/>
                    <a:gd name="T51" fmla="*/ 7748 h 2970"/>
                    <a:gd name="T52" fmla="+- 0 4297 2829"/>
                    <a:gd name="T53" fmla="*/ T52 w 4226"/>
                    <a:gd name="T54" fmla="+- 0 7778 7363"/>
                    <a:gd name="T55" fmla="*/ 7778 h 2970"/>
                    <a:gd name="T56" fmla="+- 0 4435 2829"/>
                    <a:gd name="T57" fmla="*/ T56 w 4226"/>
                    <a:gd name="T58" fmla="+- 0 7829 7363"/>
                    <a:gd name="T59" fmla="*/ 7829 h 2970"/>
                    <a:gd name="T60" fmla="+- 0 4555 2829"/>
                    <a:gd name="T61" fmla="*/ T60 w 4226"/>
                    <a:gd name="T62" fmla="+- 0 7881 7363"/>
                    <a:gd name="T63" fmla="*/ 7881 h 2970"/>
                    <a:gd name="T64" fmla="+- 0 4668 2829"/>
                    <a:gd name="T65" fmla="*/ T64 w 4226"/>
                    <a:gd name="T66" fmla="+- 0 7946 7363"/>
                    <a:gd name="T67" fmla="*/ 7946 h 2970"/>
                    <a:gd name="T68" fmla="+- 0 4773 2829"/>
                    <a:gd name="T69" fmla="*/ T68 w 4226"/>
                    <a:gd name="T70" fmla="+- 0 8030 7363"/>
                    <a:gd name="T71" fmla="*/ 8030 h 2970"/>
                    <a:gd name="T72" fmla="+- 0 4822 2829"/>
                    <a:gd name="T73" fmla="*/ T72 w 4226"/>
                    <a:gd name="T74" fmla="+- 0 8073 7363"/>
                    <a:gd name="T75" fmla="*/ 8073 h 2970"/>
                    <a:gd name="T76" fmla="+- 0 4918 2829"/>
                    <a:gd name="T77" fmla="*/ T76 w 4226"/>
                    <a:gd name="T78" fmla="+- 0 8152 7363"/>
                    <a:gd name="T79" fmla="*/ 8152 h 2970"/>
                    <a:gd name="T80" fmla="+- 0 4963 2829"/>
                    <a:gd name="T81" fmla="*/ T80 w 4226"/>
                    <a:gd name="T82" fmla="+- 0 8215 7363"/>
                    <a:gd name="T83" fmla="*/ 8215 h 2970"/>
                    <a:gd name="T84" fmla="+- 0 4996 2829"/>
                    <a:gd name="T85" fmla="*/ T84 w 4226"/>
                    <a:gd name="T86" fmla="+- 0 8299 7363"/>
                    <a:gd name="T87" fmla="*/ 8299 h 2970"/>
                    <a:gd name="T88" fmla="+- 0 5086 2829"/>
                    <a:gd name="T89" fmla="*/ T88 w 4226"/>
                    <a:gd name="T90" fmla="+- 0 8401 7363"/>
                    <a:gd name="T91" fmla="*/ 8401 h 2970"/>
                    <a:gd name="T92" fmla="+- 0 5151 2829"/>
                    <a:gd name="T93" fmla="*/ T92 w 4226"/>
                    <a:gd name="T94" fmla="+- 0 8454 7363"/>
                    <a:gd name="T95" fmla="*/ 8454 h 2970"/>
                    <a:gd name="T96" fmla="+- 0 5182 2829"/>
                    <a:gd name="T97" fmla="*/ T96 w 4226"/>
                    <a:gd name="T98" fmla="+- 0 8480 7363"/>
                    <a:gd name="T99" fmla="*/ 8480 h 2970"/>
                    <a:gd name="T100" fmla="+- 0 5210 2829"/>
                    <a:gd name="T101" fmla="*/ T100 w 4226"/>
                    <a:gd name="T102" fmla="+- 0 8503 7363"/>
                    <a:gd name="T103" fmla="*/ 8503 h 2970"/>
                    <a:gd name="T104" fmla="+- 0 5282 2829"/>
                    <a:gd name="T105" fmla="*/ T104 w 4226"/>
                    <a:gd name="T106" fmla="+- 0 8541 7363"/>
                    <a:gd name="T107" fmla="*/ 8541 h 2970"/>
                    <a:gd name="T108" fmla="+- 0 5342 2829"/>
                    <a:gd name="T109" fmla="*/ T108 w 4226"/>
                    <a:gd name="T110" fmla="+- 0 8560 7363"/>
                    <a:gd name="T111" fmla="*/ 8560 h 2970"/>
                    <a:gd name="T112" fmla="+- 0 5378 2829"/>
                    <a:gd name="T113" fmla="*/ T112 w 4226"/>
                    <a:gd name="T114" fmla="+- 0 8574 7363"/>
                    <a:gd name="T115" fmla="*/ 8574 h 2970"/>
                    <a:gd name="T116" fmla="+- 0 5408 2829"/>
                    <a:gd name="T117" fmla="*/ T116 w 4226"/>
                    <a:gd name="T118" fmla="+- 0 8592 7363"/>
                    <a:gd name="T119" fmla="*/ 8592 h 2970"/>
                    <a:gd name="T120" fmla="+- 0 5441 2829"/>
                    <a:gd name="T121" fmla="*/ T120 w 4226"/>
                    <a:gd name="T122" fmla="+- 0 8614 7363"/>
                    <a:gd name="T123" fmla="*/ 8614 h 2970"/>
                    <a:gd name="T124" fmla="+- 0 5477 2829"/>
                    <a:gd name="T125" fmla="*/ T124 w 4226"/>
                    <a:gd name="T126" fmla="+- 0 8637 7363"/>
                    <a:gd name="T127" fmla="*/ 8637 h 2970"/>
                    <a:gd name="T128" fmla="+- 0 5553 2829"/>
                    <a:gd name="T129" fmla="*/ T128 w 4226"/>
                    <a:gd name="T130" fmla="+- 0 8687 7363"/>
                    <a:gd name="T131" fmla="*/ 8687 h 2970"/>
                    <a:gd name="T132" fmla="+- 0 5666 2829"/>
                    <a:gd name="T133" fmla="*/ T132 w 4226"/>
                    <a:gd name="T134" fmla="+- 0 8786 7363"/>
                    <a:gd name="T135" fmla="*/ 8786 h 2970"/>
                    <a:gd name="T136" fmla="+- 0 5765 2829"/>
                    <a:gd name="T137" fmla="*/ T136 w 4226"/>
                    <a:gd name="T138" fmla="+- 0 8888 7363"/>
                    <a:gd name="T139" fmla="*/ 8888 h 2970"/>
                    <a:gd name="T140" fmla="+- 0 5851 2829"/>
                    <a:gd name="T141" fmla="*/ T140 w 4226"/>
                    <a:gd name="T142" fmla="+- 0 8982 7363"/>
                    <a:gd name="T143" fmla="*/ 8982 h 2970"/>
                    <a:gd name="T144" fmla="+- 0 5930 2829"/>
                    <a:gd name="T145" fmla="*/ T144 w 4226"/>
                    <a:gd name="T146" fmla="+- 0 9071 7363"/>
                    <a:gd name="T147" fmla="*/ 9071 h 2970"/>
                    <a:gd name="T148" fmla="+- 0 6007 2829"/>
                    <a:gd name="T149" fmla="*/ T148 w 4226"/>
                    <a:gd name="T150" fmla="+- 0 9156 7363"/>
                    <a:gd name="T151" fmla="*/ 9156 h 2970"/>
                    <a:gd name="T152" fmla="+- 0 6051 2829"/>
                    <a:gd name="T153" fmla="*/ T152 w 4226"/>
                    <a:gd name="T154" fmla="+- 0 9204 7363"/>
                    <a:gd name="T155" fmla="*/ 9204 h 2970"/>
                    <a:gd name="T156" fmla="+- 0 6104 2829"/>
                    <a:gd name="T157" fmla="*/ T156 w 4226"/>
                    <a:gd name="T158" fmla="+- 0 9307 7363"/>
                    <a:gd name="T159" fmla="*/ 9307 h 2970"/>
                    <a:gd name="T160" fmla="+- 0 6150 2829"/>
                    <a:gd name="T161" fmla="*/ T160 w 4226"/>
                    <a:gd name="T162" fmla="+- 0 9397 7363"/>
                    <a:gd name="T163" fmla="*/ 9397 h 2970"/>
                    <a:gd name="T164" fmla="+- 0 6224 2829"/>
                    <a:gd name="T165" fmla="*/ T164 w 4226"/>
                    <a:gd name="T166" fmla="+- 0 9497 7363"/>
                    <a:gd name="T167" fmla="*/ 9497 h 2970"/>
                    <a:gd name="T168" fmla="+- 0 6285 2829"/>
                    <a:gd name="T169" fmla="*/ T168 w 4226"/>
                    <a:gd name="T170" fmla="+- 0 9558 7363"/>
                    <a:gd name="T171" fmla="*/ 9558 h 2970"/>
                    <a:gd name="T172" fmla="+- 0 6347 2829"/>
                    <a:gd name="T173" fmla="*/ T172 w 4226"/>
                    <a:gd name="T174" fmla="+- 0 9622 7363"/>
                    <a:gd name="T175" fmla="*/ 9622 h 2970"/>
                    <a:gd name="T176" fmla="+- 0 6411 2829"/>
                    <a:gd name="T177" fmla="*/ T176 w 4226"/>
                    <a:gd name="T178" fmla="+- 0 9692 7363"/>
                    <a:gd name="T179" fmla="*/ 9692 h 2970"/>
                    <a:gd name="T180" fmla="+- 0 6521 2829"/>
                    <a:gd name="T181" fmla="*/ T180 w 4226"/>
                    <a:gd name="T182" fmla="+- 0 9789 7363"/>
                    <a:gd name="T183" fmla="*/ 9789 h 2970"/>
                    <a:gd name="T184" fmla="+- 0 6575 2829"/>
                    <a:gd name="T185" fmla="*/ T184 w 4226"/>
                    <a:gd name="T186" fmla="+- 0 9832 7363"/>
                    <a:gd name="T187" fmla="*/ 9832 h 2970"/>
                    <a:gd name="T188" fmla="+- 0 6688 2829"/>
                    <a:gd name="T189" fmla="*/ T188 w 4226"/>
                    <a:gd name="T190" fmla="+- 0 9928 7363"/>
                    <a:gd name="T191" fmla="*/ 9928 h 2970"/>
                    <a:gd name="T192" fmla="+- 0 6802 2829"/>
                    <a:gd name="T193" fmla="*/ T192 w 4226"/>
                    <a:gd name="T194" fmla="+- 0 10053 7363"/>
                    <a:gd name="T195" fmla="*/ 10053 h 2970"/>
                    <a:gd name="T196" fmla="+- 0 6894 2829"/>
                    <a:gd name="T197" fmla="*/ T196 w 4226"/>
                    <a:gd name="T198" fmla="+- 0 10161 7363"/>
                    <a:gd name="T199" fmla="*/ 10161 h 2970"/>
                    <a:gd name="T200" fmla="+- 0 6932 2829"/>
                    <a:gd name="T201" fmla="*/ T200 w 4226"/>
                    <a:gd name="T202" fmla="+- 0 10206 7363"/>
                    <a:gd name="T203" fmla="*/ 10206 h 2970"/>
                    <a:gd name="T204" fmla="+- 0 7025 2829"/>
                    <a:gd name="T205" fmla="*/ T204 w 4226"/>
                    <a:gd name="T206" fmla="+- 0 10310 7363"/>
                    <a:gd name="T207" fmla="*/ 10310 h 2970"/>
                    <a:gd name="T208" fmla="+- 0 7054 2829"/>
                    <a:gd name="T209" fmla="*/ T208 w 4226"/>
                    <a:gd name="T210" fmla="+- 0 10332 7363"/>
                    <a:gd name="T211" fmla="*/ 10332 h 297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</a:cxnLst>
                  <a:rect l="0" t="0" r="r" b="b"/>
                  <a:pathLst>
                    <a:path w="4226" h="2970">
                      <a:moveTo>
                        <a:pt x="0" y="0"/>
                      </a:moveTo>
                      <a:lnTo>
                        <a:pt x="43" y="43"/>
                      </a:lnTo>
                      <a:lnTo>
                        <a:pt x="97" y="83"/>
                      </a:lnTo>
                      <a:lnTo>
                        <a:pt x="160" y="120"/>
                      </a:lnTo>
                      <a:lnTo>
                        <a:pt x="233" y="154"/>
                      </a:lnTo>
                      <a:lnTo>
                        <a:pt x="312" y="186"/>
                      </a:lnTo>
                      <a:lnTo>
                        <a:pt x="398" y="215"/>
                      </a:lnTo>
                      <a:lnTo>
                        <a:pt x="457" y="234"/>
                      </a:lnTo>
                      <a:lnTo>
                        <a:pt x="517" y="252"/>
                      </a:lnTo>
                      <a:lnTo>
                        <a:pt x="575" y="268"/>
                      </a:lnTo>
                      <a:lnTo>
                        <a:pt x="660" y="289"/>
                      </a:lnTo>
                      <a:lnTo>
                        <a:pt x="743" y="307"/>
                      </a:lnTo>
                      <a:lnTo>
                        <a:pt x="826" y="323"/>
                      </a:lnTo>
                      <a:lnTo>
                        <a:pt x="909" y="336"/>
                      </a:lnTo>
                      <a:lnTo>
                        <a:pt x="993" y="346"/>
                      </a:lnTo>
                      <a:lnTo>
                        <a:pt x="1074" y="351"/>
                      </a:lnTo>
                      <a:lnTo>
                        <a:pt x="1098" y="351"/>
                      </a:lnTo>
                      <a:lnTo>
                        <a:pt x="1124" y="351"/>
                      </a:lnTo>
                      <a:lnTo>
                        <a:pt x="1190" y="353"/>
                      </a:lnTo>
                      <a:lnTo>
                        <a:pt x="1221" y="359"/>
                      </a:lnTo>
                      <a:lnTo>
                        <a:pt x="1241" y="363"/>
                      </a:lnTo>
                      <a:lnTo>
                        <a:pt x="1262" y="368"/>
                      </a:lnTo>
                      <a:lnTo>
                        <a:pt x="1283" y="372"/>
                      </a:lnTo>
                      <a:lnTo>
                        <a:pt x="1305" y="376"/>
                      </a:lnTo>
                      <a:lnTo>
                        <a:pt x="1327" y="381"/>
                      </a:lnTo>
                      <a:lnTo>
                        <a:pt x="1349" y="385"/>
                      </a:lnTo>
                      <a:lnTo>
                        <a:pt x="1409" y="398"/>
                      </a:lnTo>
                      <a:lnTo>
                        <a:pt x="1468" y="415"/>
                      </a:lnTo>
                      <a:lnTo>
                        <a:pt x="1540" y="441"/>
                      </a:lnTo>
                      <a:lnTo>
                        <a:pt x="1606" y="466"/>
                      </a:lnTo>
                      <a:lnTo>
                        <a:pt x="1668" y="491"/>
                      </a:lnTo>
                      <a:lnTo>
                        <a:pt x="1726" y="518"/>
                      </a:lnTo>
                      <a:lnTo>
                        <a:pt x="1783" y="549"/>
                      </a:lnTo>
                      <a:lnTo>
                        <a:pt x="1839" y="583"/>
                      </a:lnTo>
                      <a:lnTo>
                        <a:pt x="1899" y="627"/>
                      </a:lnTo>
                      <a:lnTo>
                        <a:pt x="1944" y="667"/>
                      </a:lnTo>
                      <a:lnTo>
                        <a:pt x="1977" y="696"/>
                      </a:lnTo>
                      <a:lnTo>
                        <a:pt x="1993" y="710"/>
                      </a:lnTo>
                      <a:lnTo>
                        <a:pt x="2042" y="753"/>
                      </a:lnTo>
                      <a:lnTo>
                        <a:pt x="2089" y="789"/>
                      </a:lnTo>
                      <a:lnTo>
                        <a:pt x="2102" y="801"/>
                      </a:lnTo>
                      <a:lnTo>
                        <a:pt x="2134" y="852"/>
                      </a:lnTo>
                      <a:lnTo>
                        <a:pt x="2159" y="915"/>
                      </a:lnTo>
                      <a:lnTo>
                        <a:pt x="2167" y="936"/>
                      </a:lnTo>
                      <a:lnTo>
                        <a:pt x="2210" y="998"/>
                      </a:lnTo>
                      <a:lnTo>
                        <a:pt x="2257" y="1038"/>
                      </a:lnTo>
                      <a:lnTo>
                        <a:pt x="2306" y="1078"/>
                      </a:lnTo>
                      <a:lnTo>
                        <a:pt x="2322" y="1091"/>
                      </a:lnTo>
                      <a:lnTo>
                        <a:pt x="2338" y="1104"/>
                      </a:lnTo>
                      <a:lnTo>
                        <a:pt x="2353" y="1117"/>
                      </a:lnTo>
                      <a:lnTo>
                        <a:pt x="2368" y="1129"/>
                      </a:lnTo>
                      <a:lnTo>
                        <a:pt x="2381" y="1140"/>
                      </a:lnTo>
                      <a:lnTo>
                        <a:pt x="2397" y="1152"/>
                      </a:lnTo>
                      <a:lnTo>
                        <a:pt x="2453" y="1178"/>
                      </a:lnTo>
                      <a:lnTo>
                        <a:pt x="2493" y="1191"/>
                      </a:lnTo>
                      <a:lnTo>
                        <a:pt x="2513" y="1197"/>
                      </a:lnTo>
                      <a:lnTo>
                        <a:pt x="2532" y="1204"/>
                      </a:lnTo>
                      <a:lnTo>
                        <a:pt x="2549" y="1211"/>
                      </a:lnTo>
                      <a:lnTo>
                        <a:pt x="2565" y="1220"/>
                      </a:lnTo>
                      <a:lnTo>
                        <a:pt x="2579" y="1229"/>
                      </a:lnTo>
                      <a:lnTo>
                        <a:pt x="2595" y="1240"/>
                      </a:lnTo>
                      <a:lnTo>
                        <a:pt x="2612" y="1251"/>
                      </a:lnTo>
                      <a:lnTo>
                        <a:pt x="2630" y="1262"/>
                      </a:lnTo>
                      <a:lnTo>
                        <a:pt x="2648" y="1274"/>
                      </a:lnTo>
                      <a:lnTo>
                        <a:pt x="2668" y="1287"/>
                      </a:lnTo>
                      <a:lnTo>
                        <a:pt x="2724" y="1324"/>
                      </a:lnTo>
                      <a:lnTo>
                        <a:pt x="2782" y="1369"/>
                      </a:lnTo>
                      <a:lnTo>
                        <a:pt x="2837" y="1423"/>
                      </a:lnTo>
                      <a:lnTo>
                        <a:pt x="2888" y="1475"/>
                      </a:lnTo>
                      <a:lnTo>
                        <a:pt x="2936" y="1525"/>
                      </a:lnTo>
                      <a:lnTo>
                        <a:pt x="2980" y="1573"/>
                      </a:lnTo>
                      <a:lnTo>
                        <a:pt x="3022" y="1619"/>
                      </a:lnTo>
                      <a:lnTo>
                        <a:pt x="3062" y="1664"/>
                      </a:lnTo>
                      <a:lnTo>
                        <a:pt x="3101" y="1708"/>
                      </a:lnTo>
                      <a:lnTo>
                        <a:pt x="3121" y="1729"/>
                      </a:lnTo>
                      <a:lnTo>
                        <a:pt x="3178" y="1793"/>
                      </a:lnTo>
                      <a:lnTo>
                        <a:pt x="3217" y="1835"/>
                      </a:lnTo>
                      <a:lnTo>
                        <a:pt x="3222" y="1841"/>
                      </a:lnTo>
                      <a:lnTo>
                        <a:pt x="3253" y="1901"/>
                      </a:lnTo>
                      <a:lnTo>
                        <a:pt x="3275" y="1944"/>
                      </a:lnTo>
                      <a:lnTo>
                        <a:pt x="3286" y="1967"/>
                      </a:lnTo>
                      <a:lnTo>
                        <a:pt x="3321" y="2034"/>
                      </a:lnTo>
                      <a:lnTo>
                        <a:pt x="3353" y="2087"/>
                      </a:lnTo>
                      <a:lnTo>
                        <a:pt x="3395" y="2134"/>
                      </a:lnTo>
                      <a:lnTo>
                        <a:pt x="3440" y="2179"/>
                      </a:lnTo>
                      <a:lnTo>
                        <a:pt x="3456" y="2195"/>
                      </a:lnTo>
                      <a:lnTo>
                        <a:pt x="3472" y="2212"/>
                      </a:lnTo>
                      <a:lnTo>
                        <a:pt x="3518" y="2259"/>
                      </a:lnTo>
                      <a:lnTo>
                        <a:pt x="3563" y="2309"/>
                      </a:lnTo>
                      <a:lnTo>
                        <a:pt x="3582" y="2329"/>
                      </a:lnTo>
                      <a:lnTo>
                        <a:pt x="3637" y="2381"/>
                      </a:lnTo>
                      <a:lnTo>
                        <a:pt x="3692" y="2426"/>
                      </a:lnTo>
                      <a:lnTo>
                        <a:pt x="3728" y="2454"/>
                      </a:lnTo>
                      <a:lnTo>
                        <a:pt x="3746" y="2469"/>
                      </a:lnTo>
                      <a:lnTo>
                        <a:pt x="3802" y="2513"/>
                      </a:lnTo>
                      <a:lnTo>
                        <a:pt x="3859" y="2565"/>
                      </a:lnTo>
                      <a:lnTo>
                        <a:pt x="3918" y="2627"/>
                      </a:lnTo>
                      <a:lnTo>
                        <a:pt x="3973" y="2690"/>
                      </a:lnTo>
                      <a:lnTo>
                        <a:pt x="4022" y="2747"/>
                      </a:lnTo>
                      <a:lnTo>
                        <a:pt x="4065" y="2798"/>
                      </a:lnTo>
                      <a:lnTo>
                        <a:pt x="4085" y="2821"/>
                      </a:lnTo>
                      <a:lnTo>
                        <a:pt x="4103" y="2843"/>
                      </a:lnTo>
                      <a:lnTo>
                        <a:pt x="4150" y="2897"/>
                      </a:lnTo>
                      <a:lnTo>
                        <a:pt x="4196" y="2947"/>
                      </a:lnTo>
                      <a:lnTo>
                        <a:pt x="4222" y="2969"/>
                      </a:lnTo>
                      <a:lnTo>
                        <a:pt x="4225" y="2969"/>
                      </a:lnTo>
                    </a:path>
                  </a:pathLst>
                </a:custGeom>
                <a:noFill/>
                <a:ln w="38011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85" name="Group 678"/>
              <p:cNvGrpSpPr>
                <a:grpSpLocks/>
              </p:cNvGrpSpPr>
              <p:nvPr/>
            </p:nvGrpSpPr>
            <p:grpSpPr bwMode="auto">
              <a:xfrm>
                <a:off x="2998" y="7828"/>
                <a:ext cx="1000" cy="3490"/>
                <a:chOff x="2998" y="7828"/>
                <a:chExt cx="1000" cy="3490"/>
              </a:xfrm>
            </p:grpSpPr>
            <p:sp>
              <p:nvSpPr>
                <p:cNvPr id="1914" name="Freeform 679"/>
                <p:cNvSpPr>
                  <a:spLocks/>
                </p:cNvSpPr>
                <p:nvPr/>
              </p:nvSpPr>
              <p:spPr bwMode="auto">
                <a:xfrm>
                  <a:off x="2998" y="7828"/>
                  <a:ext cx="1000" cy="3490"/>
                </a:xfrm>
                <a:custGeom>
                  <a:avLst/>
                  <a:gdLst>
                    <a:gd name="T0" fmla="+- 0 3248 2998"/>
                    <a:gd name="T1" fmla="*/ T0 w 1000"/>
                    <a:gd name="T2" fmla="+- 0 11225 7828"/>
                    <a:gd name="T3" fmla="*/ 11225 h 3490"/>
                    <a:gd name="T4" fmla="+- 0 3297 2998"/>
                    <a:gd name="T5" fmla="*/ T4 w 1000"/>
                    <a:gd name="T6" fmla="+- 0 11154 7828"/>
                    <a:gd name="T7" fmla="*/ 11154 h 3490"/>
                    <a:gd name="T8" fmla="+- 0 3320 2998"/>
                    <a:gd name="T9" fmla="*/ T8 w 1000"/>
                    <a:gd name="T10" fmla="+- 0 11073 7828"/>
                    <a:gd name="T11" fmla="*/ 11073 h 3490"/>
                    <a:gd name="T12" fmla="+- 0 3386 2998"/>
                    <a:gd name="T13" fmla="*/ T12 w 1000"/>
                    <a:gd name="T14" fmla="+- 0 11001 7828"/>
                    <a:gd name="T15" fmla="*/ 11001 h 3490"/>
                    <a:gd name="T16" fmla="+- 0 3474 2998"/>
                    <a:gd name="T17" fmla="*/ T16 w 1000"/>
                    <a:gd name="T18" fmla="+- 0 11004 7828"/>
                    <a:gd name="T19" fmla="*/ 11004 h 3490"/>
                    <a:gd name="T20" fmla="+- 0 3589 2998"/>
                    <a:gd name="T21" fmla="*/ T20 w 1000"/>
                    <a:gd name="T22" fmla="+- 0 11006 7828"/>
                    <a:gd name="T23" fmla="*/ 11006 h 3490"/>
                    <a:gd name="T24" fmla="+- 0 3686 2998"/>
                    <a:gd name="T25" fmla="*/ T24 w 1000"/>
                    <a:gd name="T26" fmla="+- 0 10997 7828"/>
                    <a:gd name="T27" fmla="*/ 10997 h 3490"/>
                    <a:gd name="T28" fmla="+- 0 3814 2998"/>
                    <a:gd name="T29" fmla="*/ T28 w 1000"/>
                    <a:gd name="T30" fmla="+- 0 10990 7828"/>
                    <a:gd name="T31" fmla="*/ 10990 h 3490"/>
                    <a:gd name="T32" fmla="+- 0 3978 2998"/>
                    <a:gd name="T33" fmla="*/ T32 w 1000"/>
                    <a:gd name="T34" fmla="+- 0 10970 7828"/>
                    <a:gd name="T35" fmla="*/ 10970 h 3490"/>
                    <a:gd name="T36" fmla="+- 0 3920 2998"/>
                    <a:gd name="T37" fmla="*/ T36 w 1000"/>
                    <a:gd name="T38" fmla="+- 0 10861 7828"/>
                    <a:gd name="T39" fmla="*/ 10861 h 3490"/>
                    <a:gd name="T40" fmla="+- 0 3925 2998"/>
                    <a:gd name="T41" fmla="*/ T40 w 1000"/>
                    <a:gd name="T42" fmla="+- 0 10733 7828"/>
                    <a:gd name="T43" fmla="*/ 10733 h 3490"/>
                    <a:gd name="T44" fmla="+- 0 3905 2998"/>
                    <a:gd name="T45" fmla="*/ T44 w 1000"/>
                    <a:gd name="T46" fmla="+- 0 10667 7828"/>
                    <a:gd name="T47" fmla="*/ 10667 h 3490"/>
                    <a:gd name="T48" fmla="+- 0 3902 2998"/>
                    <a:gd name="T49" fmla="*/ T48 w 1000"/>
                    <a:gd name="T50" fmla="+- 0 10596 7828"/>
                    <a:gd name="T51" fmla="*/ 10596 h 3490"/>
                    <a:gd name="T52" fmla="+- 0 3963 2998"/>
                    <a:gd name="T53" fmla="*/ T52 w 1000"/>
                    <a:gd name="T54" fmla="+- 0 10522 7828"/>
                    <a:gd name="T55" fmla="*/ 10522 h 3490"/>
                    <a:gd name="T56" fmla="+- 0 3907 2998"/>
                    <a:gd name="T57" fmla="*/ T56 w 1000"/>
                    <a:gd name="T58" fmla="+- 0 10408 7828"/>
                    <a:gd name="T59" fmla="*/ 10408 h 3490"/>
                    <a:gd name="T60" fmla="+- 0 3897 2998"/>
                    <a:gd name="T61" fmla="*/ T60 w 1000"/>
                    <a:gd name="T62" fmla="+- 0 10324 7828"/>
                    <a:gd name="T63" fmla="*/ 10324 h 3490"/>
                    <a:gd name="T64" fmla="+- 0 3855 2998"/>
                    <a:gd name="T65" fmla="*/ T64 w 1000"/>
                    <a:gd name="T66" fmla="+- 0 10231 7828"/>
                    <a:gd name="T67" fmla="*/ 10231 h 3490"/>
                    <a:gd name="T68" fmla="+- 0 3781 2998"/>
                    <a:gd name="T69" fmla="*/ T68 w 1000"/>
                    <a:gd name="T70" fmla="+- 0 10162 7828"/>
                    <a:gd name="T71" fmla="*/ 10162 h 3490"/>
                    <a:gd name="T72" fmla="+- 0 3702 2998"/>
                    <a:gd name="T73" fmla="*/ T72 w 1000"/>
                    <a:gd name="T74" fmla="+- 0 10065 7828"/>
                    <a:gd name="T75" fmla="*/ 10065 h 3490"/>
                    <a:gd name="T76" fmla="+- 0 3645 2998"/>
                    <a:gd name="T77" fmla="*/ T76 w 1000"/>
                    <a:gd name="T78" fmla="+- 0 9995 7828"/>
                    <a:gd name="T79" fmla="*/ 9995 h 3490"/>
                    <a:gd name="T80" fmla="+- 0 3586 2998"/>
                    <a:gd name="T81" fmla="*/ T80 w 1000"/>
                    <a:gd name="T82" fmla="+- 0 9929 7828"/>
                    <a:gd name="T83" fmla="*/ 9929 h 3490"/>
                    <a:gd name="T84" fmla="+- 0 3511 2998"/>
                    <a:gd name="T85" fmla="*/ T84 w 1000"/>
                    <a:gd name="T86" fmla="+- 0 9844 7828"/>
                    <a:gd name="T87" fmla="*/ 9844 h 3490"/>
                    <a:gd name="T88" fmla="+- 0 3427 2998"/>
                    <a:gd name="T89" fmla="*/ T88 w 1000"/>
                    <a:gd name="T90" fmla="+- 0 9790 7828"/>
                    <a:gd name="T91" fmla="*/ 9790 h 3490"/>
                    <a:gd name="T92" fmla="+- 0 3342 2998"/>
                    <a:gd name="T93" fmla="*/ T92 w 1000"/>
                    <a:gd name="T94" fmla="+- 0 9795 7828"/>
                    <a:gd name="T95" fmla="*/ 9795 h 3490"/>
                    <a:gd name="T96" fmla="+- 0 3315 2998"/>
                    <a:gd name="T97" fmla="*/ T96 w 1000"/>
                    <a:gd name="T98" fmla="+- 0 9736 7828"/>
                    <a:gd name="T99" fmla="*/ 9736 h 3490"/>
                    <a:gd name="T100" fmla="+- 0 3343 2998"/>
                    <a:gd name="T101" fmla="*/ T100 w 1000"/>
                    <a:gd name="T102" fmla="+- 0 9673 7828"/>
                    <a:gd name="T103" fmla="*/ 9673 h 3490"/>
                    <a:gd name="T104" fmla="+- 0 3323 2998"/>
                    <a:gd name="T105" fmla="*/ T104 w 1000"/>
                    <a:gd name="T106" fmla="+- 0 9606 7828"/>
                    <a:gd name="T107" fmla="*/ 9606 h 3490"/>
                    <a:gd name="T108" fmla="+- 0 3274 2998"/>
                    <a:gd name="T109" fmla="*/ T108 w 1000"/>
                    <a:gd name="T110" fmla="+- 0 9551 7828"/>
                    <a:gd name="T111" fmla="*/ 9551 h 3490"/>
                    <a:gd name="T112" fmla="+- 0 3189 2998"/>
                    <a:gd name="T113" fmla="*/ T112 w 1000"/>
                    <a:gd name="T114" fmla="+- 0 9513 7828"/>
                    <a:gd name="T115" fmla="*/ 9513 h 3490"/>
                    <a:gd name="T116" fmla="+- 0 3103 2998"/>
                    <a:gd name="T117" fmla="*/ T116 w 1000"/>
                    <a:gd name="T118" fmla="+- 0 9492 7828"/>
                    <a:gd name="T119" fmla="*/ 9492 h 3490"/>
                    <a:gd name="T120" fmla="+- 0 3017 2998"/>
                    <a:gd name="T121" fmla="*/ T120 w 1000"/>
                    <a:gd name="T122" fmla="+- 0 9271 7828"/>
                    <a:gd name="T123" fmla="*/ 9271 h 3490"/>
                    <a:gd name="T124" fmla="+- 0 3009 2998"/>
                    <a:gd name="T125" fmla="*/ T124 w 1000"/>
                    <a:gd name="T126" fmla="+- 0 9166 7828"/>
                    <a:gd name="T127" fmla="*/ 9166 h 3490"/>
                    <a:gd name="T128" fmla="+- 0 3001 2998"/>
                    <a:gd name="T129" fmla="*/ T128 w 1000"/>
                    <a:gd name="T130" fmla="+- 0 8953 7828"/>
                    <a:gd name="T131" fmla="*/ 8953 h 3490"/>
                    <a:gd name="T132" fmla="+- 0 3024 2998"/>
                    <a:gd name="T133" fmla="*/ T132 w 1000"/>
                    <a:gd name="T134" fmla="+- 0 8862 7828"/>
                    <a:gd name="T135" fmla="*/ 8862 h 3490"/>
                    <a:gd name="T136" fmla="+- 0 3054 2998"/>
                    <a:gd name="T137" fmla="*/ T136 w 1000"/>
                    <a:gd name="T138" fmla="+- 0 8799 7828"/>
                    <a:gd name="T139" fmla="*/ 8799 h 3490"/>
                    <a:gd name="T140" fmla="+- 0 3081 2998"/>
                    <a:gd name="T141" fmla="*/ T140 w 1000"/>
                    <a:gd name="T142" fmla="+- 0 8707 7828"/>
                    <a:gd name="T143" fmla="*/ 8707 h 3490"/>
                    <a:gd name="T144" fmla="+- 0 3087 2998"/>
                    <a:gd name="T145" fmla="*/ T144 w 1000"/>
                    <a:gd name="T146" fmla="+- 0 8615 7828"/>
                    <a:gd name="T147" fmla="*/ 8615 h 3490"/>
                    <a:gd name="T148" fmla="+- 0 3119 2998"/>
                    <a:gd name="T149" fmla="*/ T148 w 1000"/>
                    <a:gd name="T150" fmla="+- 0 8499 7828"/>
                    <a:gd name="T151" fmla="*/ 8499 h 3490"/>
                    <a:gd name="T152" fmla="+- 0 3163 2998"/>
                    <a:gd name="T153" fmla="*/ T152 w 1000"/>
                    <a:gd name="T154" fmla="+- 0 8440 7828"/>
                    <a:gd name="T155" fmla="*/ 8440 h 3490"/>
                    <a:gd name="T156" fmla="+- 0 3199 2998"/>
                    <a:gd name="T157" fmla="*/ T156 w 1000"/>
                    <a:gd name="T158" fmla="+- 0 8371 7828"/>
                    <a:gd name="T159" fmla="*/ 8371 h 3490"/>
                    <a:gd name="T160" fmla="+- 0 3233 2998"/>
                    <a:gd name="T161" fmla="*/ T160 w 1000"/>
                    <a:gd name="T162" fmla="+- 0 8237 7828"/>
                    <a:gd name="T163" fmla="*/ 8237 h 3490"/>
                    <a:gd name="T164" fmla="+- 0 3271 2998"/>
                    <a:gd name="T165" fmla="*/ T164 w 1000"/>
                    <a:gd name="T166" fmla="+- 0 8115 7828"/>
                    <a:gd name="T167" fmla="*/ 8115 h 3490"/>
                    <a:gd name="T168" fmla="+- 0 3301 2998"/>
                    <a:gd name="T169" fmla="*/ T168 w 1000"/>
                    <a:gd name="T170" fmla="+- 0 7970 7828"/>
                    <a:gd name="T171" fmla="*/ 7970 h 3490"/>
                    <a:gd name="T172" fmla="+- 0 3291 2998"/>
                    <a:gd name="T173" fmla="*/ T172 w 1000"/>
                    <a:gd name="T174" fmla="+- 0 7828 7828"/>
                    <a:gd name="T175" fmla="*/ 7828 h 349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</a:cxnLst>
                  <a:rect l="0" t="0" r="r" b="b"/>
                  <a:pathLst>
                    <a:path w="1000" h="3490">
                      <a:moveTo>
                        <a:pt x="235" y="3491"/>
                      </a:moveTo>
                      <a:lnTo>
                        <a:pt x="247" y="3424"/>
                      </a:lnTo>
                      <a:lnTo>
                        <a:pt x="250" y="3397"/>
                      </a:lnTo>
                      <a:lnTo>
                        <a:pt x="273" y="3375"/>
                      </a:lnTo>
                      <a:lnTo>
                        <a:pt x="287" y="3352"/>
                      </a:lnTo>
                      <a:lnTo>
                        <a:pt x="299" y="3326"/>
                      </a:lnTo>
                      <a:lnTo>
                        <a:pt x="312" y="3300"/>
                      </a:lnTo>
                      <a:lnTo>
                        <a:pt x="316" y="3264"/>
                      </a:lnTo>
                      <a:lnTo>
                        <a:pt x="322" y="3245"/>
                      </a:lnTo>
                      <a:lnTo>
                        <a:pt x="334" y="3219"/>
                      </a:lnTo>
                      <a:lnTo>
                        <a:pt x="356" y="3194"/>
                      </a:lnTo>
                      <a:lnTo>
                        <a:pt x="388" y="3173"/>
                      </a:lnTo>
                      <a:lnTo>
                        <a:pt x="416" y="3167"/>
                      </a:lnTo>
                      <a:lnTo>
                        <a:pt x="444" y="3171"/>
                      </a:lnTo>
                      <a:lnTo>
                        <a:pt x="476" y="3176"/>
                      </a:lnTo>
                      <a:lnTo>
                        <a:pt x="519" y="3174"/>
                      </a:lnTo>
                      <a:lnTo>
                        <a:pt x="559" y="3185"/>
                      </a:lnTo>
                      <a:lnTo>
                        <a:pt x="591" y="3178"/>
                      </a:lnTo>
                      <a:lnTo>
                        <a:pt x="635" y="3179"/>
                      </a:lnTo>
                      <a:lnTo>
                        <a:pt x="662" y="3170"/>
                      </a:lnTo>
                      <a:lnTo>
                        <a:pt x="688" y="3169"/>
                      </a:lnTo>
                      <a:lnTo>
                        <a:pt x="735" y="3165"/>
                      </a:lnTo>
                      <a:lnTo>
                        <a:pt x="761" y="3164"/>
                      </a:lnTo>
                      <a:lnTo>
                        <a:pt x="816" y="3162"/>
                      </a:lnTo>
                      <a:lnTo>
                        <a:pt x="1000" y="3173"/>
                      </a:lnTo>
                      <a:lnTo>
                        <a:pt x="992" y="3163"/>
                      </a:lnTo>
                      <a:lnTo>
                        <a:pt x="980" y="3142"/>
                      </a:lnTo>
                      <a:lnTo>
                        <a:pt x="950" y="3109"/>
                      </a:lnTo>
                      <a:lnTo>
                        <a:pt x="931" y="3068"/>
                      </a:lnTo>
                      <a:lnTo>
                        <a:pt x="922" y="3033"/>
                      </a:lnTo>
                      <a:lnTo>
                        <a:pt x="913" y="2984"/>
                      </a:lnTo>
                      <a:lnTo>
                        <a:pt x="915" y="2944"/>
                      </a:lnTo>
                      <a:lnTo>
                        <a:pt x="927" y="2905"/>
                      </a:lnTo>
                      <a:lnTo>
                        <a:pt x="931" y="2878"/>
                      </a:lnTo>
                      <a:lnTo>
                        <a:pt x="923" y="2860"/>
                      </a:lnTo>
                      <a:lnTo>
                        <a:pt x="907" y="2839"/>
                      </a:lnTo>
                      <a:lnTo>
                        <a:pt x="907" y="2824"/>
                      </a:lnTo>
                      <a:lnTo>
                        <a:pt x="913" y="2803"/>
                      </a:lnTo>
                      <a:lnTo>
                        <a:pt x="904" y="2768"/>
                      </a:lnTo>
                      <a:lnTo>
                        <a:pt x="933" y="2740"/>
                      </a:lnTo>
                      <a:lnTo>
                        <a:pt x="950" y="2725"/>
                      </a:lnTo>
                      <a:lnTo>
                        <a:pt x="965" y="2694"/>
                      </a:lnTo>
                      <a:lnTo>
                        <a:pt x="964" y="2668"/>
                      </a:lnTo>
                      <a:lnTo>
                        <a:pt x="942" y="2620"/>
                      </a:lnTo>
                      <a:lnTo>
                        <a:pt x="909" y="2580"/>
                      </a:lnTo>
                      <a:lnTo>
                        <a:pt x="906" y="2566"/>
                      </a:lnTo>
                      <a:lnTo>
                        <a:pt x="920" y="2523"/>
                      </a:lnTo>
                      <a:lnTo>
                        <a:pt x="899" y="2496"/>
                      </a:lnTo>
                      <a:lnTo>
                        <a:pt x="892" y="2472"/>
                      </a:lnTo>
                      <a:lnTo>
                        <a:pt x="892" y="2438"/>
                      </a:lnTo>
                      <a:lnTo>
                        <a:pt x="857" y="2403"/>
                      </a:lnTo>
                      <a:lnTo>
                        <a:pt x="838" y="2388"/>
                      </a:lnTo>
                      <a:lnTo>
                        <a:pt x="806" y="2360"/>
                      </a:lnTo>
                      <a:lnTo>
                        <a:pt x="783" y="2334"/>
                      </a:lnTo>
                      <a:lnTo>
                        <a:pt x="760" y="2308"/>
                      </a:lnTo>
                      <a:lnTo>
                        <a:pt x="740" y="2276"/>
                      </a:lnTo>
                      <a:lnTo>
                        <a:pt x="704" y="2237"/>
                      </a:lnTo>
                      <a:lnTo>
                        <a:pt x="678" y="2203"/>
                      </a:lnTo>
                      <a:lnTo>
                        <a:pt x="662" y="2183"/>
                      </a:lnTo>
                      <a:lnTo>
                        <a:pt x="647" y="2167"/>
                      </a:lnTo>
                      <a:lnTo>
                        <a:pt x="632" y="2150"/>
                      </a:lnTo>
                      <a:lnTo>
                        <a:pt x="607" y="2116"/>
                      </a:lnTo>
                      <a:lnTo>
                        <a:pt x="588" y="2101"/>
                      </a:lnTo>
                      <a:lnTo>
                        <a:pt x="566" y="2066"/>
                      </a:lnTo>
                      <a:lnTo>
                        <a:pt x="538" y="2037"/>
                      </a:lnTo>
                      <a:lnTo>
                        <a:pt x="513" y="2016"/>
                      </a:lnTo>
                      <a:lnTo>
                        <a:pt x="486" y="1991"/>
                      </a:lnTo>
                      <a:lnTo>
                        <a:pt x="463" y="1977"/>
                      </a:lnTo>
                      <a:lnTo>
                        <a:pt x="429" y="1962"/>
                      </a:lnTo>
                      <a:lnTo>
                        <a:pt x="406" y="1971"/>
                      </a:lnTo>
                      <a:lnTo>
                        <a:pt x="365" y="1977"/>
                      </a:lnTo>
                      <a:lnTo>
                        <a:pt x="344" y="1967"/>
                      </a:lnTo>
                      <a:lnTo>
                        <a:pt x="325" y="1952"/>
                      </a:lnTo>
                      <a:lnTo>
                        <a:pt x="315" y="1938"/>
                      </a:lnTo>
                      <a:lnTo>
                        <a:pt x="317" y="1908"/>
                      </a:lnTo>
                      <a:lnTo>
                        <a:pt x="327" y="1887"/>
                      </a:lnTo>
                      <a:lnTo>
                        <a:pt x="334" y="1875"/>
                      </a:lnTo>
                      <a:lnTo>
                        <a:pt x="345" y="1845"/>
                      </a:lnTo>
                      <a:lnTo>
                        <a:pt x="343" y="1815"/>
                      </a:lnTo>
                      <a:lnTo>
                        <a:pt x="336" y="1796"/>
                      </a:lnTo>
                      <a:lnTo>
                        <a:pt x="325" y="1778"/>
                      </a:lnTo>
                      <a:lnTo>
                        <a:pt x="324" y="1758"/>
                      </a:lnTo>
                      <a:lnTo>
                        <a:pt x="304" y="1739"/>
                      </a:lnTo>
                      <a:lnTo>
                        <a:pt x="276" y="1723"/>
                      </a:lnTo>
                      <a:lnTo>
                        <a:pt x="235" y="1721"/>
                      </a:lnTo>
                      <a:lnTo>
                        <a:pt x="210" y="1699"/>
                      </a:lnTo>
                      <a:lnTo>
                        <a:pt x="191" y="1685"/>
                      </a:lnTo>
                      <a:lnTo>
                        <a:pt x="154" y="1668"/>
                      </a:lnTo>
                      <a:lnTo>
                        <a:pt x="128" y="1668"/>
                      </a:lnTo>
                      <a:lnTo>
                        <a:pt x="105" y="1664"/>
                      </a:lnTo>
                      <a:lnTo>
                        <a:pt x="50" y="1610"/>
                      </a:lnTo>
                      <a:lnTo>
                        <a:pt x="23" y="1503"/>
                      </a:lnTo>
                      <a:lnTo>
                        <a:pt x="19" y="1443"/>
                      </a:lnTo>
                      <a:lnTo>
                        <a:pt x="15" y="1419"/>
                      </a:lnTo>
                      <a:lnTo>
                        <a:pt x="11" y="1373"/>
                      </a:lnTo>
                      <a:lnTo>
                        <a:pt x="11" y="1338"/>
                      </a:lnTo>
                      <a:lnTo>
                        <a:pt x="3" y="1268"/>
                      </a:lnTo>
                      <a:lnTo>
                        <a:pt x="0" y="1165"/>
                      </a:lnTo>
                      <a:lnTo>
                        <a:pt x="3" y="1125"/>
                      </a:lnTo>
                      <a:lnTo>
                        <a:pt x="14" y="1095"/>
                      </a:lnTo>
                      <a:lnTo>
                        <a:pt x="19" y="1063"/>
                      </a:lnTo>
                      <a:lnTo>
                        <a:pt x="26" y="1034"/>
                      </a:lnTo>
                      <a:lnTo>
                        <a:pt x="36" y="1013"/>
                      </a:lnTo>
                      <a:lnTo>
                        <a:pt x="46" y="992"/>
                      </a:lnTo>
                      <a:lnTo>
                        <a:pt x="56" y="971"/>
                      </a:lnTo>
                      <a:lnTo>
                        <a:pt x="71" y="940"/>
                      </a:lnTo>
                      <a:lnTo>
                        <a:pt x="85" y="909"/>
                      </a:lnTo>
                      <a:lnTo>
                        <a:pt x="83" y="879"/>
                      </a:lnTo>
                      <a:lnTo>
                        <a:pt x="80" y="833"/>
                      </a:lnTo>
                      <a:lnTo>
                        <a:pt x="85" y="814"/>
                      </a:lnTo>
                      <a:lnTo>
                        <a:pt x="89" y="787"/>
                      </a:lnTo>
                      <a:lnTo>
                        <a:pt x="102" y="739"/>
                      </a:lnTo>
                      <a:lnTo>
                        <a:pt x="115" y="703"/>
                      </a:lnTo>
                      <a:lnTo>
                        <a:pt x="121" y="671"/>
                      </a:lnTo>
                      <a:lnTo>
                        <a:pt x="136" y="653"/>
                      </a:lnTo>
                      <a:lnTo>
                        <a:pt x="146" y="632"/>
                      </a:lnTo>
                      <a:lnTo>
                        <a:pt x="165" y="612"/>
                      </a:lnTo>
                      <a:lnTo>
                        <a:pt x="181" y="585"/>
                      </a:lnTo>
                      <a:lnTo>
                        <a:pt x="190" y="573"/>
                      </a:lnTo>
                      <a:lnTo>
                        <a:pt x="201" y="543"/>
                      </a:lnTo>
                      <a:lnTo>
                        <a:pt x="207" y="501"/>
                      </a:lnTo>
                      <a:lnTo>
                        <a:pt x="213" y="456"/>
                      </a:lnTo>
                      <a:lnTo>
                        <a:pt x="235" y="409"/>
                      </a:lnTo>
                      <a:lnTo>
                        <a:pt x="253" y="364"/>
                      </a:lnTo>
                      <a:lnTo>
                        <a:pt x="264" y="321"/>
                      </a:lnTo>
                      <a:lnTo>
                        <a:pt x="273" y="287"/>
                      </a:lnTo>
                      <a:lnTo>
                        <a:pt x="291" y="242"/>
                      </a:lnTo>
                      <a:lnTo>
                        <a:pt x="297" y="197"/>
                      </a:lnTo>
                      <a:lnTo>
                        <a:pt x="303" y="142"/>
                      </a:lnTo>
                      <a:lnTo>
                        <a:pt x="309" y="110"/>
                      </a:lnTo>
                      <a:lnTo>
                        <a:pt x="307" y="59"/>
                      </a:lnTo>
                      <a:lnTo>
                        <a:pt x="293" y="0"/>
                      </a:lnTo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704" name="Picture 680"/>
                <p:cNvPicPr>
                  <a:picLocks noChangeAspect="1" noChangeArrowheads="1"/>
                </p:cNvPicPr>
                <p:nvPr/>
              </p:nvPicPr>
              <p:blipFill>
                <a:blip r:embed="rId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6" y="7255"/>
                  <a:ext cx="279" cy="1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05" name="Picture 681"/>
                <p:cNvPicPr>
                  <a:picLocks noChangeAspect="1" noChangeArrowheads="1"/>
                </p:cNvPicPr>
                <p:nvPr/>
              </p:nvPicPr>
              <p:blipFill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46" y="5511"/>
                  <a:ext cx="997" cy="1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86" name="Group 682"/>
              <p:cNvGrpSpPr>
                <a:grpSpLocks/>
              </p:cNvGrpSpPr>
              <p:nvPr/>
            </p:nvGrpSpPr>
            <p:grpSpPr bwMode="auto">
              <a:xfrm>
                <a:off x="6192" y="7643"/>
                <a:ext cx="122" cy="128"/>
                <a:chOff x="6192" y="7643"/>
                <a:chExt cx="122" cy="128"/>
              </a:xfrm>
            </p:grpSpPr>
            <p:sp>
              <p:nvSpPr>
                <p:cNvPr id="1910" name="Freeform 683"/>
                <p:cNvSpPr>
                  <a:spLocks/>
                </p:cNvSpPr>
                <p:nvPr/>
              </p:nvSpPr>
              <p:spPr bwMode="auto">
                <a:xfrm>
                  <a:off x="6192" y="7643"/>
                  <a:ext cx="122" cy="128"/>
                </a:xfrm>
                <a:custGeom>
                  <a:avLst/>
                  <a:gdLst>
                    <a:gd name="T0" fmla="+- 0 6314 6192"/>
                    <a:gd name="T1" fmla="*/ T0 w 122"/>
                    <a:gd name="T2" fmla="+- 0 7758 7643"/>
                    <a:gd name="T3" fmla="*/ 7758 h 128"/>
                    <a:gd name="T4" fmla="+- 0 6280 6192"/>
                    <a:gd name="T5" fmla="*/ T4 w 122"/>
                    <a:gd name="T6" fmla="+- 0 7758 7643"/>
                    <a:gd name="T7" fmla="*/ 7758 h 128"/>
                    <a:gd name="T8" fmla="+- 0 6291 6192"/>
                    <a:gd name="T9" fmla="*/ T8 w 122"/>
                    <a:gd name="T10" fmla="+- 0 7763 7643"/>
                    <a:gd name="T11" fmla="*/ 7763 h 128"/>
                    <a:gd name="T12" fmla="+- 0 6297 6192"/>
                    <a:gd name="T13" fmla="*/ T12 w 122"/>
                    <a:gd name="T14" fmla="+- 0 7766 7643"/>
                    <a:gd name="T15" fmla="*/ 7766 h 128"/>
                    <a:gd name="T16" fmla="+- 0 6297 6192"/>
                    <a:gd name="T17" fmla="*/ T16 w 122"/>
                    <a:gd name="T18" fmla="+- 0 7767 7643"/>
                    <a:gd name="T19" fmla="*/ 7767 h 128"/>
                    <a:gd name="T20" fmla="+- 0 6301 6192"/>
                    <a:gd name="T21" fmla="*/ T20 w 122"/>
                    <a:gd name="T22" fmla="+- 0 7768 7643"/>
                    <a:gd name="T23" fmla="*/ 7768 h 128"/>
                    <a:gd name="T24" fmla="+- 0 6305 6192"/>
                    <a:gd name="T25" fmla="*/ T24 w 122"/>
                    <a:gd name="T26" fmla="+- 0 7770 7643"/>
                    <a:gd name="T27" fmla="*/ 7770 h 128"/>
                    <a:gd name="T28" fmla="+- 0 6308 6192"/>
                    <a:gd name="T29" fmla="*/ T28 w 122"/>
                    <a:gd name="T30" fmla="+- 0 7770 7643"/>
                    <a:gd name="T31" fmla="*/ 7770 h 128"/>
                    <a:gd name="T32" fmla="+- 0 6314 6192"/>
                    <a:gd name="T33" fmla="*/ T32 w 122"/>
                    <a:gd name="T34" fmla="+- 0 7758 7643"/>
                    <a:gd name="T35" fmla="*/ 7758 h 12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22" h="128">
                      <a:moveTo>
                        <a:pt x="122" y="115"/>
                      </a:moveTo>
                      <a:lnTo>
                        <a:pt x="88" y="115"/>
                      </a:lnTo>
                      <a:lnTo>
                        <a:pt x="99" y="120"/>
                      </a:lnTo>
                      <a:lnTo>
                        <a:pt x="105" y="123"/>
                      </a:lnTo>
                      <a:lnTo>
                        <a:pt x="105" y="124"/>
                      </a:lnTo>
                      <a:lnTo>
                        <a:pt x="109" y="125"/>
                      </a:lnTo>
                      <a:lnTo>
                        <a:pt x="113" y="127"/>
                      </a:lnTo>
                      <a:lnTo>
                        <a:pt x="116" y="127"/>
                      </a:lnTo>
                      <a:lnTo>
                        <a:pt x="122" y="11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1" name="Freeform 684"/>
                <p:cNvSpPr>
                  <a:spLocks/>
                </p:cNvSpPr>
                <p:nvPr/>
              </p:nvSpPr>
              <p:spPr bwMode="auto">
                <a:xfrm>
                  <a:off x="6192" y="7643"/>
                  <a:ext cx="122" cy="128"/>
                </a:xfrm>
                <a:custGeom>
                  <a:avLst/>
                  <a:gdLst>
                    <a:gd name="T0" fmla="+- 0 6259 6192"/>
                    <a:gd name="T1" fmla="*/ T0 w 122"/>
                    <a:gd name="T2" fmla="+- 0 7643 7643"/>
                    <a:gd name="T3" fmla="*/ 7643 h 128"/>
                    <a:gd name="T4" fmla="+- 0 6201 6192"/>
                    <a:gd name="T5" fmla="*/ T4 w 122"/>
                    <a:gd name="T6" fmla="+- 0 7664 7643"/>
                    <a:gd name="T7" fmla="*/ 7664 h 128"/>
                    <a:gd name="T8" fmla="+- 0 6192 6192"/>
                    <a:gd name="T9" fmla="*/ T8 w 122"/>
                    <a:gd name="T10" fmla="+- 0 7696 7643"/>
                    <a:gd name="T11" fmla="*/ 7696 h 128"/>
                    <a:gd name="T12" fmla="+- 0 6193 6192"/>
                    <a:gd name="T13" fmla="*/ T12 w 122"/>
                    <a:gd name="T14" fmla="+- 0 7723 7643"/>
                    <a:gd name="T15" fmla="*/ 7723 h 128"/>
                    <a:gd name="T16" fmla="+- 0 6201 6192"/>
                    <a:gd name="T17" fmla="*/ T16 w 122"/>
                    <a:gd name="T18" fmla="+- 0 7741 7643"/>
                    <a:gd name="T19" fmla="*/ 7741 h 128"/>
                    <a:gd name="T20" fmla="+- 0 6216 6192"/>
                    <a:gd name="T21" fmla="*/ T20 w 122"/>
                    <a:gd name="T22" fmla="+- 0 7757 7643"/>
                    <a:gd name="T23" fmla="*/ 7757 h 128"/>
                    <a:gd name="T24" fmla="+- 0 6233 6192"/>
                    <a:gd name="T25" fmla="*/ T24 w 122"/>
                    <a:gd name="T26" fmla="+- 0 7764 7643"/>
                    <a:gd name="T27" fmla="*/ 7764 h 128"/>
                    <a:gd name="T28" fmla="+- 0 6255 6192"/>
                    <a:gd name="T29" fmla="*/ T28 w 122"/>
                    <a:gd name="T30" fmla="+- 0 7765 7643"/>
                    <a:gd name="T31" fmla="*/ 7765 h 128"/>
                    <a:gd name="T32" fmla="+- 0 6264 6192"/>
                    <a:gd name="T33" fmla="*/ T32 w 122"/>
                    <a:gd name="T34" fmla="+- 0 7764 7643"/>
                    <a:gd name="T35" fmla="*/ 7764 h 128"/>
                    <a:gd name="T36" fmla="+- 0 6273 6192"/>
                    <a:gd name="T37" fmla="*/ T36 w 122"/>
                    <a:gd name="T38" fmla="+- 0 7762 7643"/>
                    <a:gd name="T39" fmla="*/ 7762 h 128"/>
                    <a:gd name="T40" fmla="+- 0 6280 6192"/>
                    <a:gd name="T41" fmla="*/ T40 w 122"/>
                    <a:gd name="T42" fmla="+- 0 7758 7643"/>
                    <a:gd name="T43" fmla="*/ 7758 h 128"/>
                    <a:gd name="T44" fmla="+- 0 6314 6192"/>
                    <a:gd name="T45" fmla="*/ T44 w 122"/>
                    <a:gd name="T46" fmla="+- 0 7758 7643"/>
                    <a:gd name="T47" fmla="*/ 7758 h 128"/>
                    <a:gd name="T48" fmla="+- 0 6316 6192"/>
                    <a:gd name="T49" fmla="*/ T48 w 122"/>
                    <a:gd name="T50" fmla="+- 0 7753 7643"/>
                    <a:gd name="T51" fmla="*/ 7753 h 128"/>
                    <a:gd name="T52" fmla="+- 0 6309 6192"/>
                    <a:gd name="T53" fmla="*/ T52 w 122"/>
                    <a:gd name="T54" fmla="+- 0 7751 7643"/>
                    <a:gd name="T55" fmla="*/ 7751 h 128"/>
                    <a:gd name="T56" fmla="+- 0 6302 6192"/>
                    <a:gd name="T57" fmla="*/ T56 w 122"/>
                    <a:gd name="T58" fmla="+- 0 7748 7643"/>
                    <a:gd name="T59" fmla="*/ 7748 h 128"/>
                    <a:gd name="T60" fmla="+- 0 6299 6192"/>
                    <a:gd name="T61" fmla="*/ T60 w 122"/>
                    <a:gd name="T62" fmla="+- 0 7746 7643"/>
                    <a:gd name="T63" fmla="*/ 7746 h 128"/>
                    <a:gd name="T64" fmla="+- 0 6242 6192"/>
                    <a:gd name="T65" fmla="*/ T64 w 122"/>
                    <a:gd name="T66" fmla="+- 0 7746 7643"/>
                    <a:gd name="T67" fmla="*/ 7746 h 128"/>
                    <a:gd name="T68" fmla="+- 0 6234 6192"/>
                    <a:gd name="T69" fmla="*/ T68 w 122"/>
                    <a:gd name="T70" fmla="+- 0 7743 7643"/>
                    <a:gd name="T71" fmla="*/ 7743 h 128"/>
                    <a:gd name="T72" fmla="+- 0 6221 6192"/>
                    <a:gd name="T73" fmla="*/ T72 w 122"/>
                    <a:gd name="T74" fmla="+- 0 7730 7643"/>
                    <a:gd name="T75" fmla="*/ 7730 h 128"/>
                    <a:gd name="T76" fmla="+- 0 6217 6192"/>
                    <a:gd name="T77" fmla="*/ T76 w 122"/>
                    <a:gd name="T78" fmla="+- 0 7720 7643"/>
                    <a:gd name="T79" fmla="*/ 7720 h 128"/>
                    <a:gd name="T80" fmla="+- 0 6214 6192"/>
                    <a:gd name="T81" fmla="*/ T80 w 122"/>
                    <a:gd name="T82" fmla="+- 0 7693 7643"/>
                    <a:gd name="T83" fmla="*/ 7693 h 128"/>
                    <a:gd name="T84" fmla="+- 0 6217 6192"/>
                    <a:gd name="T85" fmla="*/ T84 w 122"/>
                    <a:gd name="T86" fmla="+- 0 7682 7643"/>
                    <a:gd name="T87" fmla="*/ 7682 h 128"/>
                    <a:gd name="T88" fmla="+- 0 6228 6192"/>
                    <a:gd name="T89" fmla="*/ T88 w 122"/>
                    <a:gd name="T90" fmla="+- 0 7667 7643"/>
                    <a:gd name="T91" fmla="*/ 7667 h 128"/>
                    <a:gd name="T92" fmla="+- 0 6235 6192"/>
                    <a:gd name="T93" fmla="*/ T92 w 122"/>
                    <a:gd name="T94" fmla="+- 0 7663 7643"/>
                    <a:gd name="T95" fmla="*/ 7663 h 128"/>
                    <a:gd name="T96" fmla="+- 0 6255 6192"/>
                    <a:gd name="T97" fmla="*/ T96 w 122"/>
                    <a:gd name="T98" fmla="+- 0 7661 7643"/>
                    <a:gd name="T99" fmla="*/ 7661 h 128"/>
                    <a:gd name="T100" fmla="+- 0 6291 6192"/>
                    <a:gd name="T101" fmla="*/ T100 w 122"/>
                    <a:gd name="T102" fmla="+- 0 7661 7643"/>
                    <a:gd name="T103" fmla="*/ 7661 h 128"/>
                    <a:gd name="T104" fmla="+- 0 6277 6192"/>
                    <a:gd name="T105" fmla="*/ T104 w 122"/>
                    <a:gd name="T106" fmla="+- 0 7647 7643"/>
                    <a:gd name="T107" fmla="*/ 7647 h 128"/>
                    <a:gd name="T108" fmla="+- 0 6259 6192"/>
                    <a:gd name="T109" fmla="*/ T108 w 122"/>
                    <a:gd name="T110" fmla="+- 0 7643 7643"/>
                    <a:gd name="T111" fmla="*/ 7643 h 12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</a:cxnLst>
                  <a:rect l="0" t="0" r="r" b="b"/>
                  <a:pathLst>
                    <a:path w="122" h="128">
                      <a:moveTo>
                        <a:pt x="67" y="0"/>
                      </a:moveTo>
                      <a:lnTo>
                        <a:pt x="9" y="21"/>
                      </a:lnTo>
                      <a:lnTo>
                        <a:pt x="0" y="53"/>
                      </a:lnTo>
                      <a:lnTo>
                        <a:pt x="1" y="80"/>
                      </a:lnTo>
                      <a:lnTo>
                        <a:pt x="9" y="98"/>
                      </a:lnTo>
                      <a:lnTo>
                        <a:pt x="24" y="114"/>
                      </a:lnTo>
                      <a:lnTo>
                        <a:pt x="41" y="121"/>
                      </a:lnTo>
                      <a:lnTo>
                        <a:pt x="63" y="122"/>
                      </a:lnTo>
                      <a:lnTo>
                        <a:pt x="72" y="121"/>
                      </a:lnTo>
                      <a:lnTo>
                        <a:pt x="81" y="119"/>
                      </a:lnTo>
                      <a:lnTo>
                        <a:pt x="88" y="115"/>
                      </a:lnTo>
                      <a:lnTo>
                        <a:pt x="122" y="115"/>
                      </a:lnTo>
                      <a:lnTo>
                        <a:pt x="124" y="110"/>
                      </a:lnTo>
                      <a:lnTo>
                        <a:pt x="117" y="108"/>
                      </a:lnTo>
                      <a:lnTo>
                        <a:pt x="110" y="105"/>
                      </a:lnTo>
                      <a:lnTo>
                        <a:pt x="107" y="103"/>
                      </a:lnTo>
                      <a:lnTo>
                        <a:pt x="50" y="103"/>
                      </a:lnTo>
                      <a:lnTo>
                        <a:pt x="42" y="100"/>
                      </a:lnTo>
                      <a:lnTo>
                        <a:pt x="29" y="87"/>
                      </a:lnTo>
                      <a:lnTo>
                        <a:pt x="25" y="77"/>
                      </a:lnTo>
                      <a:lnTo>
                        <a:pt x="22" y="50"/>
                      </a:lnTo>
                      <a:lnTo>
                        <a:pt x="25" y="39"/>
                      </a:lnTo>
                      <a:lnTo>
                        <a:pt x="36" y="24"/>
                      </a:lnTo>
                      <a:lnTo>
                        <a:pt x="43" y="20"/>
                      </a:lnTo>
                      <a:lnTo>
                        <a:pt x="63" y="18"/>
                      </a:lnTo>
                      <a:lnTo>
                        <a:pt x="99" y="18"/>
                      </a:lnTo>
                      <a:lnTo>
                        <a:pt x="85" y="4"/>
                      </a:lnTo>
                      <a:lnTo>
                        <a:pt x="67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2" name="Freeform 685"/>
                <p:cNvSpPr>
                  <a:spLocks/>
                </p:cNvSpPr>
                <p:nvPr/>
              </p:nvSpPr>
              <p:spPr bwMode="auto">
                <a:xfrm>
                  <a:off x="6192" y="7643"/>
                  <a:ext cx="122" cy="128"/>
                </a:xfrm>
                <a:custGeom>
                  <a:avLst/>
                  <a:gdLst>
                    <a:gd name="T0" fmla="+- 0 6251 6192"/>
                    <a:gd name="T1" fmla="*/ T0 w 122"/>
                    <a:gd name="T2" fmla="+- 0 7722 7643"/>
                    <a:gd name="T3" fmla="*/ 7722 h 128"/>
                    <a:gd name="T4" fmla="+- 0 6246 6192"/>
                    <a:gd name="T5" fmla="*/ T4 w 122"/>
                    <a:gd name="T6" fmla="+- 0 7736 7643"/>
                    <a:gd name="T7" fmla="*/ 7736 h 128"/>
                    <a:gd name="T8" fmla="+- 0 6251 6192"/>
                    <a:gd name="T9" fmla="*/ T8 w 122"/>
                    <a:gd name="T10" fmla="+- 0 7738 7643"/>
                    <a:gd name="T11" fmla="*/ 7738 h 128"/>
                    <a:gd name="T12" fmla="+- 0 6256 6192"/>
                    <a:gd name="T13" fmla="*/ T12 w 122"/>
                    <a:gd name="T14" fmla="+- 0 7740 7643"/>
                    <a:gd name="T15" fmla="*/ 7740 h 128"/>
                    <a:gd name="T16" fmla="+- 0 6261 6192"/>
                    <a:gd name="T17" fmla="*/ T16 w 122"/>
                    <a:gd name="T18" fmla="+- 0 7743 7643"/>
                    <a:gd name="T19" fmla="*/ 7743 h 128"/>
                    <a:gd name="T20" fmla="+- 0 6258 6192"/>
                    <a:gd name="T21" fmla="*/ T20 w 122"/>
                    <a:gd name="T22" fmla="+- 0 7744 7643"/>
                    <a:gd name="T23" fmla="*/ 7744 h 128"/>
                    <a:gd name="T24" fmla="+- 0 6255 6192"/>
                    <a:gd name="T25" fmla="*/ T24 w 122"/>
                    <a:gd name="T26" fmla="+- 0 7745 7643"/>
                    <a:gd name="T27" fmla="*/ 7745 h 128"/>
                    <a:gd name="T28" fmla="+- 0 6242 6192"/>
                    <a:gd name="T29" fmla="*/ T28 w 122"/>
                    <a:gd name="T30" fmla="+- 0 7746 7643"/>
                    <a:gd name="T31" fmla="*/ 7746 h 128"/>
                    <a:gd name="T32" fmla="+- 0 6299 6192"/>
                    <a:gd name="T33" fmla="*/ T32 w 122"/>
                    <a:gd name="T34" fmla="+- 0 7746 7643"/>
                    <a:gd name="T35" fmla="*/ 7746 h 128"/>
                    <a:gd name="T36" fmla="+- 0 6296 6192"/>
                    <a:gd name="T37" fmla="*/ T36 w 122"/>
                    <a:gd name="T38" fmla="+- 0 7744 7643"/>
                    <a:gd name="T39" fmla="*/ 7744 h 128"/>
                    <a:gd name="T40" fmla="+- 0 6300 6192"/>
                    <a:gd name="T41" fmla="*/ T40 w 122"/>
                    <a:gd name="T42" fmla="+- 0 7738 7643"/>
                    <a:gd name="T43" fmla="*/ 7738 h 128"/>
                    <a:gd name="T44" fmla="+- 0 6303 6192"/>
                    <a:gd name="T45" fmla="*/ T44 w 122"/>
                    <a:gd name="T46" fmla="+- 0 7732 7643"/>
                    <a:gd name="T47" fmla="*/ 7732 h 128"/>
                    <a:gd name="T48" fmla="+- 0 6275 6192"/>
                    <a:gd name="T49" fmla="*/ T48 w 122"/>
                    <a:gd name="T50" fmla="+- 0 7732 7643"/>
                    <a:gd name="T51" fmla="*/ 7732 h 128"/>
                    <a:gd name="T52" fmla="+- 0 6267 6192"/>
                    <a:gd name="T53" fmla="*/ T52 w 122"/>
                    <a:gd name="T54" fmla="+- 0 7727 7643"/>
                    <a:gd name="T55" fmla="*/ 7727 h 128"/>
                    <a:gd name="T56" fmla="+- 0 6259 6192"/>
                    <a:gd name="T57" fmla="*/ T56 w 122"/>
                    <a:gd name="T58" fmla="+- 0 7724 7643"/>
                    <a:gd name="T59" fmla="*/ 7724 h 128"/>
                    <a:gd name="T60" fmla="+- 0 6251 6192"/>
                    <a:gd name="T61" fmla="*/ T60 w 122"/>
                    <a:gd name="T62" fmla="+- 0 7722 7643"/>
                    <a:gd name="T63" fmla="*/ 7722 h 12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22" h="128">
                      <a:moveTo>
                        <a:pt x="59" y="79"/>
                      </a:moveTo>
                      <a:lnTo>
                        <a:pt x="54" y="93"/>
                      </a:lnTo>
                      <a:lnTo>
                        <a:pt x="59" y="95"/>
                      </a:lnTo>
                      <a:lnTo>
                        <a:pt x="64" y="97"/>
                      </a:lnTo>
                      <a:lnTo>
                        <a:pt x="69" y="100"/>
                      </a:lnTo>
                      <a:lnTo>
                        <a:pt x="66" y="101"/>
                      </a:lnTo>
                      <a:lnTo>
                        <a:pt x="63" y="102"/>
                      </a:lnTo>
                      <a:lnTo>
                        <a:pt x="50" y="103"/>
                      </a:lnTo>
                      <a:lnTo>
                        <a:pt x="107" y="103"/>
                      </a:lnTo>
                      <a:lnTo>
                        <a:pt x="104" y="101"/>
                      </a:lnTo>
                      <a:lnTo>
                        <a:pt x="108" y="95"/>
                      </a:lnTo>
                      <a:lnTo>
                        <a:pt x="111" y="89"/>
                      </a:lnTo>
                      <a:lnTo>
                        <a:pt x="83" y="89"/>
                      </a:lnTo>
                      <a:lnTo>
                        <a:pt x="75" y="84"/>
                      </a:lnTo>
                      <a:lnTo>
                        <a:pt x="67" y="81"/>
                      </a:lnTo>
                      <a:lnTo>
                        <a:pt x="59" y="7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3" name="Freeform 686"/>
                <p:cNvSpPr>
                  <a:spLocks/>
                </p:cNvSpPr>
                <p:nvPr/>
              </p:nvSpPr>
              <p:spPr bwMode="auto">
                <a:xfrm>
                  <a:off x="6192" y="7643"/>
                  <a:ext cx="122" cy="128"/>
                </a:xfrm>
                <a:custGeom>
                  <a:avLst/>
                  <a:gdLst>
                    <a:gd name="T0" fmla="+- 0 6291 6192"/>
                    <a:gd name="T1" fmla="*/ T0 w 122"/>
                    <a:gd name="T2" fmla="+- 0 7661 7643"/>
                    <a:gd name="T3" fmla="*/ 7661 h 128"/>
                    <a:gd name="T4" fmla="+- 0 6255 6192"/>
                    <a:gd name="T5" fmla="*/ T4 w 122"/>
                    <a:gd name="T6" fmla="+- 0 7661 7643"/>
                    <a:gd name="T7" fmla="*/ 7661 h 128"/>
                    <a:gd name="T8" fmla="+- 0 6263 6192"/>
                    <a:gd name="T9" fmla="*/ T8 w 122"/>
                    <a:gd name="T10" fmla="+- 0 7664 7643"/>
                    <a:gd name="T11" fmla="*/ 7664 h 128"/>
                    <a:gd name="T12" fmla="+- 0 6277 6192"/>
                    <a:gd name="T13" fmla="*/ T12 w 122"/>
                    <a:gd name="T14" fmla="+- 0 7677 7643"/>
                    <a:gd name="T15" fmla="*/ 7677 h 128"/>
                    <a:gd name="T16" fmla="+- 0 6280 6192"/>
                    <a:gd name="T17" fmla="*/ T16 w 122"/>
                    <a:gd name="T18" fmla="+- 0 7687 7643"/>
                    <a:gd name="T19" fmla="*/ 7687 h 128"/>
                    <a:gd name="T20" fmla="+- 0 6282 6192"/>
                    <a:gd name="T21" fmla="*/ T20 w 122"/>
                    <a:gd name="T22" fmla="+- 0 7707 7643"/>
                    <a:gd name="T23" fmla="*/ 7707 h 128"/>
                    <a:gd name="T24" fmla="+- 0 6282 6192"/>
                    <a:gd name="T25" fmla="*/ T24 w 122"/>
                    <a:gd name="T26" fmla="+- 0 7713 7643"/>
                    <a:gd name="T27" fmla="*/ 7713 h 128"/>
                    <a:gd name="T28" fmla="+- 0 6280 6192"/>
                    <a:gd name="T29" fmla="*/ T28 w 122"/>
                    <a:gd name="T30" fmla="+- 0 7724 7643"/>
                    <a:gd name="T31" fmla="*/ 7724 h 128"/>
                    <a:gd name="T32" fmla="+- 0 6278 6192"/>
                    <a:gd name="T33" fmla="*/ T32 w 122"/>
                    <a:gd name="T34" fmla="+- 0 7728 7643"/>
                    <a:gd name="T35" fmla="*/ 7728 h 128"/>
                    <a:gd name="T36" fmla="+- 0 6275 6192"/>
                    <a:gd name="T37" fmla="*/ T36 w 122"/>
                    <a:gd name="T38" fmla="+- 0 7732 7643"/>
                    <a:gd name="T39" fmla="*/ 7732 h 128"/>
                    <a:gd name="T40" fmla="+- 0 6303 6192"/>
                    <a:gd name="T41" fmla="*/ T40 w 122"/>
                    <a:gd name="T42" fmla="+- 0 7732 7643"/>
                    <a:gd name="T43" fmla="*/ 7732 h 128"/>
                    <a:gd name="T44" fmla="+- 0 6303 6192"/>
                    <a:gd name="T45" fmla="*/ T44 w 122"/>
                    <a:gd name="T46" fmla="+- 0 7732 7643"/>
                    <a:gd name="T47" fmla="*/ 7732 h 128"/>
                    <a:gd name="T48" fmla="+- 0 6305 6192"/>
                    <a:gd name="T49" fmla="*/ T48 w 122"/>
                    <a:gd name="T50" fmla="+- 0 7723 7643"/>
                    <a:gd name="T51" fmla="*/ 7723 h 128"/>
                    <a:gd name="T52" fmla="+- 0 6305 6192"/>
                    <a:gd name="T53" fmla="*/ T52 w 122"/>
                    <a:gd name="T54" fmla="+- 0 7722 7643"/>
                    <a:gd name="T55" fmla="*/ 7722 h 128"/>
                    <a:gd name="T56" fmla="+- 0 6306 6192"/>
                    <a:gd name="T57" fmla="*/ T56 w 122"/>
                    <a:gd name="T58" fmla="+- 0 7708 7643"/>
                    <a:gd name="T59" fmla="*/ 7708 h 128"/>
                    <a:gd name="T60" fmla="+- 0 6303 6192"/>
                    <a:gd name="T61" fmla="*/ T60 w 122"/>
                    <a:gd name="T62" fmla="+- 0 7681 7643"/>
                    <a:gd name="T63" fmla="*/ 7681 h 128"/>
                    <a:gd name="T64" fmla="+- 0 6294 6192"/>
                    <a:gd name="T65" fmla="*/ T64 w 122"/>
                    <a:gd name="T66" fmla="+- 0 7664 7643"/>
                    <a:gd name="T67" fmla="*/ 7664 h 128"/>
                    <a:gd name="T68" fmla="+- 0 6291 6192"/>
                    <a:gd name="T69" fmla="*/ T68 w 122"/>
                    <a:gd name="T70" fmla="+- 0 7661 7643"/>
                    <a:gd name="T71" fmla="*/ 7661 h 12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</a:cxnLst>
                  <a:rect l="0" t="0" r="r" b="b"/>
                  <a:pathLst>
                    <a:path w="122" h="128">
                      <a:moveTo>
                        <a:pt x="99" y="18"/>
                      </a:moveTo>
                      <a:lnTo>
                        <a:pt x="63" y="18"/>
                      </a:lnTo>
                      <a:lnTo>
                        <a:pt x="71" y="21"/>
                      </a:lnTo>
                      <a:lnTo>
                        <a:pt x="85" y="34"/>
                      </a:lnTo>
                      <a:lnTo>
                        <a:pt x="88" y="44"/>
                      </a:lnTo>
                      <a:lnTo>
                        <a:pt x="90" y="64"/>
                      </a:lnTo>
                      <a:lnTo>
                        <a:pt x="90" y="70"/>
                      </a:lnTo>
                      <a:lnTo>
                        <a:pt x="88" y="81"/>
                      </a:lnTo>
                      <a:lnTo>
                        <a:pt x="86" y="85"/>
                      </a:lnTo>
                      <a:lnTo>
                        <a:pt x="83" y="89"/>
                      </a:lnTo>
                      <a:lnTo>
                        <a:pt x="111" y="89"/>
                      </a:lnTo>
                      <a:lnTo>
                        <a:pt x="113" y="80"/>
                      </a:lnTo>
                      <a:lnTo>
                        <a:pt x="113" y="79"/>
                      </a:lnTo>
                      <a:lnTo>
                        <a:pt x="114" y="65"/>
                      </a:lnTo>
                      <a:lnTo>
                        <a:pt x="111" y="38"/>
                      </a:lnTo>
                      <a:lnTo>
                        <a:pt x="102" y="21"/>
                      </a:lnTo>
                      <a:lnTo>
                        <a:pt x="99" y="18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87" name="Group 687"/>
              <p:cNvGrpSpPr>
                <a:grpSpLocks/>
              </p:cNvGrpSpPr>
              <p:nvPr/>
            </p:nvGrpSpPr>
            <p:grpSpPr bwMode="auto">
              <a:xfrm>
                <a:off x="3723" y="6038"/>
                <a:ext cx="128" cy="142"/>
                <a:chOff x="3723" y="6038"/>
                <a:chExt cx="128" cy="142"/>
              </a:xfrm>
            </p:grpSpPr>
            <p:sp>
              <p:nvSpPr>
                <p:cNvPr id="1906" name="Freeform 688"/>
                <p:cNvSpPr>
                  <a:spLocks/>
                </p:cNvSpPr>
                <p:nvPr/>
              </p:nvSpPr>
              <p:spPr bwMode="auto">
                <a:xfrm>
                  <a:off x="3723" y="6038"/>
                  <a:ext cx="128" cy="142"/>
                </a:xfrm>
                <a:custGeom>
                  <a:avLst/>
                  <a:gdLst>
                    <a:gd name="T0" fmla="+- 0 3851 3723"/>
                    <a:gd name="T1" fmla="*/ T0 w 128"/>
                    <a:gd name="T2" fmla="+- 0 6163 6038"/>
                    <a:gd name="T3" fmla="*/ 6163 h 142"/>
                    <a:gd name="T4" fmla="+- 0 3814 3723"/>
                    <a:gd name="T5" fmla="*/ T4 w 128"/>
                    <a:gd name="T6" fmla="+- 0 6163 6038"/>
                    <a:gd name="T7" fmla="*/ 6163 h 142"/>
                    <a:gd name="T8" fmla="+- 0 3825 3723"/>
                    <a:gd name="T9" fmla="*/ T8 w 128"/>
                    <a:gd name="T10" fmla="+- 0 6170 6038"/>
                    <a:gd name="T11" fmla="*/ 6170 h 142"/>
                    <a:gd name="T12" fmla="+- 0 3831 3723"/>
                    <a:gd name="T13" fmla="*/ T12 w 128"/>
                    <a:gd name="T14" fmla="+- 0 6174 6038"/>
                    <a:gd name="T15" fmla="*/ 6174 h 142"/>
                    <a:gd name="T16" fmla="+- 0 3831 3723"/>
                    <a:gd name="T17" fmla="*/ T16 w 128"/>
                    <a:gd name="T18" fmla="+- 0 6175 6038"/>
                    <a:gd name="T19" fmla="*/ 6175 h 142"/>
                    <a:gd name="T20" fmla="+- 0 3835 3723"/>
                    <a:gd name="T21" fmla="*/ T20 w 128"/>
                    <a:gd name="T22" fmla="+- 0 6177 6038"/>
                    <a:gd name="T23" fmla="*/ 6177 h 142"/>
                    <a:gd name="T24" fmla="+- 0 3839 3723"/>
                    <a:gd name="T25" fmla="*/ T24 w 128"/>
                    <a:gd name="T26" fmla="+- 0 6178 6038"/>
                    <a:gd name="T27" fmla="*/ 6178 h 142"/>
                    <a:gd name="T28" fmla="+- 0 3843 3723"/>
                    <a:gd name="T29" fmla="*/ T28 w 128"/>
                    <a:gd name="T30" fmla="+- 0 6179 6038"/>
                    <a:gd name="T31" fmla="*/ 6179 h 142"/>
                    <a:gd name="T32" fmla="+- 0 3851 3723"/>
                    <a:gd name="T33" fmla="*/ T32 w 128"/>
                    <a:gd name="T34" fmla="+- 0 6163 6038"/>
                    <a:gd name="T35" fmla="*/ 6163 h 14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28" h="142">
                      <a:moveTo>
                        <a:pt x="128" y="125"/>
                      </a:moveTo>
                      <a:lnTo>
                        <a:pt x="91" y="125"/>
                      </a:lnTo>
                      <a:lnTo>
                        <a:pt x="102" y="132"/>
                      </a:lnTo>
                      <a:lnTo>
                        <a:pt x="108" y="136"/>
                      </a:lnTo>
                      <a:lnTo>
                        <a:pt x="108" y="137"/>
                      </a:lnTo>
                      <a:lnTo>
                        <a:pt x="112" y="139"/>
                      </a:lnTo>
                      <a:lnTo>
                        <a:pt x="116" y="140"/>
                      </a:lnTo>
                      <a:lnTo>
                        <a:pt x="120" y="141"/>
                      </a:lnTo>
                      <a:lnTo>
                        <a:pt x="128" y="12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7" name="Freeform 689"/>
                <p:cNvSpPr>
                  <a:spLocks/>
                </p:cNvSpPr>
                <p:nvPr/>
              </p:nvSpPr>
              <p:spPr bwMode="auto">
                <a:xfrm>
                  <a:off x="3723" y="6038"/>
                  <a:ext cx="128" cy="142"/>
                </a:xfrm>
                <a:custGeom>
                  <a:avLst/>
                  <a:gdLst>
                    <a:gd name="T0" fmla="+- 0 3768 3723"/>
                    <a:gd name="T1" fmla="*/ T0 w 128"/>
                    <a:gd name="T2" fmla="+- 0 6038 6038"/>
                    <a:gd name="T3" fmla="*/ 6038 h 142"/>
                    <a:gd name="T4" fmla="+- 0 3751 3723"/>
                    <a:gd name="T5" fmla="*/ T4 w 128"/>
                    <a:gd name="T6" fmla="+- 0 6046 6038"/>
                    <a:gd name="T7" fmla="*/ 6046 h 142"/>
                    <a:gd name="T8" fmla="+- 0 3733 3723"/>
                    <a:gd name="T9" fmla="*/ T8 w 128"/>
                    <a:gd name="T10" fmla="+- 0 6062 6038"/>
                    <a:gd name="T11" fmla="*/ 6062 h 142"/>
                    <a:gd name="T12" fmla="+- 0 3725 3723"/>
                    <a:gd name="T13" fmla="*/ T12 w 128"/>
                    <a:gd name="T14" fmla="+- 0 6080 6038"/>
                    <a:gd name="T15" fmla="*/ 6080 h 142"/>
                    <a:gd name="T16" fmla="+- 0 3723 3723"/>
                    <a:gd name="T17" fmla="*/ T16 w 128"/>
                    <a:gd name="T18" fmla="+- 0 6102 6038"/>
                    <a:gd name="T19" fmla="*/ 6102 h 142"/>
                    <a:gd name="T20" fmla="+- 0 3725 3723"/>
                    <a:gd name="T21" fmla="*/ T20 w 128"/>
                    <a:gd name="T22" fmla="+- 0 6122 6038"/>
                    <a:gd name="T23" fmla="*/ 6122 h 142"/>
                    <a:gd name="T24" fmla="+- 0 3732 3723"/>
                    <a:gd name="T25" fmla="*/ T24 w 128"/>
                    <a:gd name="T26" fmla="+- 0 6140 6038"/>
                    <a:gd name="T27" fmla="*/ 6140 h 142"/>
                    <a:gd name="T28" fmla="+- 0 3747 3723"/>
                    <a:gd name="T29" fmla="*/ T28 w 128"/>
                    <a:gd name="T30" fmla="+- 0 6157 6038"/>
                    <a:gd name="T31" fmla="*/ 6157 h 142"/>
                    <a:gd name="T32" fmla="+- 0 3764 3723"/>
                    <a:gd name="T33" fmla="*/ T32 w 128"/>
                    <a:gd name="T34" fmla="+- 0 6166 6038"/>
                    <a:gd name="T35" fmla="*/ 6166 h 142"/>
                    <a:gd name="T36" fmla="+- 0 3786 3723"/>
                    <a:gd name="T37" fmla="*/ T36 w 128"/>
                    <a:gd name="T38" fmla="+- 0 6169 6038"/>
                    <a:gd name="T39" fmla="*/ 6169 h 142"/>
                    <a:gd name="T40" fmla="+- 0 3796 3723"/>
                    <a:gd name="T41" fmla="*/ T40 w 128"/>
                    <a:gd name="T42" fmla="+- 0 6169 6038"/>
                    <a:gd name="T43" fmla="*/ 6169 h 142"/>
                    <a:gd name="T44" fmla="+- 0 3806 3723"/>
                    <a:gd name="T45" fmla="*/ T44 w 128"/>
                    <a:gd name="T46" fmla="+- 0 6167 6038"/>
                    <a:gd name="T47" fmla="*/ 6167 h 142"/>
                    <a:gd name="T48" fmla="+- 0 3814 3723"/>
                    <a:gd name="T49" fmla="*/ T48 w 128"/>
                    <a:gd name="T50" fmla="+- 0 6163 6038"/>
                    <a:gd name="T51" fmla="*/ 6163 h 142"/>
                    <a:gd name="T52" fmla="+- 0 3851 3723"/>
                    <a:gd name="T53" fmla="*/ T52 w 128"/>
                    <a:gd name="T54" fmla="+- 0 6163 6038"/>
                    <a:gd name="T55" fmla="*/ 6163 h 142"/>
                    <a:gd name="T56" fmla="+- 0 3852 3723"/>
                    <a:gd name="T57" fmla="*/ T56 w 128"/>
                    <a:gd name="T58" fmla="+- 0 6161 6038"/>
                    <a:gd name="T59" fmla="*/ 6161 h 142"/>
                    <a:gd name="T60" fmla="+- 0 3845 3723"/>
                    <a:gd name="T61" fmla="*/ T60 w 128"/>
                    <a:gd name="T62" fmla="+- 0 6158 6038"/>
                    <a:gd name="T63" fmla="*/ 6158 h 142"/>
                    <a:gd name="T64" fmla="+- 0 3838 3723"/>
                    <a:gd name="T65" fmla="*/ T64 w 128"/>
                    <a:gd name="T66" fmla="+- 0 6155 6038"/>
                    <a:gd name="T67" fmla="*/ 6155 h 142"/>
                    <a:gd name="T68" fmla="+- 0 3832 3723"/>
                    <a:gd name="T69" fmla="*/ T68 w 128"/>
                    <a:gd name="T70" fmla="+- 0 6150 6038"/>
                    <a:gd name="T71" fmla="*/ 6150 h 142"/>
                    <a:gd name="T72" fmla="+- 0 3834 3723"/>
                    <a:gd name="T73" fmla="*/ T72 w 128"/>
                    <a:gd name="T74" fmla="+- 0 6147 6038"/>
                    <a:gd name="T75" fmla="*/ 6147 h 142"/>
                    <a:gd name="T76" fmla="+- 0 3774 3723"/>
                    <a:gd name="T77" fmla="*/ T76 w 128"/>
                    <a:gd name="T78" fmla="+- 0 6147 6038"/>
                    <a:gd name="T79" fmla="*/ 6147 h 142"/>
                    <a:gd name="T80" fmla="+- 0 3766 3723"/>
                    <a:gd name="T81" fmla="*/ T80 w 128"/>
                    <a:gd name="T82" fmla="+- 0 6143 6038"/>
                    <a:gd name="T83" fmla="*/ 6143 h 142"/>
                    <a:gd name="T84" fmla="+- 0 3753 3723"/>
                    <a:gd name="T85" fmla="*/ T84 w 128"/>
                    <a:gd name="T86" fmla="+- 0 6128 6038"/>
                    <a:gd name="T87" fmla="*/ 6128 h 142"/>
                    <a:gd name="T88" fmla="+- 0 3750 3723"/>
                    <a:gd name="T89" fmla="*/ T88 w 128"/>
                    <a:gd name="T90" fmla="+- 0 6117 6038"/>
                    <a:gd name="T91" fmla="*/ 6117 h 142"/>
                    <a:gd name="T92" fmla="+- 0 3750 3723"/>
                    <a:gd name="T93" fmla="*/ T92 w 128"/>
                    <a:gd name="T94" fmla="+- 0 6087 6038"/>
                    <a:gd name="T95" fmla="*/ 6087 h 142"/>
                    <a:gd name="T96" fmla="+- 0 3753 3723"/>
                    <a:gd name="T97" fmla="*/ T96 w 128"/>
                    <a:gd name="T98" fmla="+- 0 6076 6038"/>
                    <a:gd name="T99" fmla="*/ 6076 h 142"/>
                    <a:gd name="T100" fmla="+- 0 3766 3723"/>
                    <a:gd name="T101" fmla="*/ T100 w 128"/>
                    <a:gd name="T102" fmla="+- 0 6062 6038"/>
                    <a:gd name="T103" fmla="*/ 6062 h 142"/>
                    <a:gd name="T104" fmla="+- 0 3775 3723"/>
                    <a:gd name="T105" fmla="*/ T104 w 128"/>
                    <a:gd name="T106" fmla="+- 0 6058 6038"/>
                    <a:gd name="T107" fmla="*/ 6058 h 142"/>
                    <a:gd name="T108" fmla="+- 0 3833 3723"/>
                    <a:gd name="T109" fmla="*/ T108 w 128"/>
                    <a:gd name="T110" fmla="+- 0 6058 6038"/>
                    <a:gd name="T111" fmla="*/ 6058 h 142"/>
                    <a:gd name="T112" fmla="+- 0 3828 3723"/>
                    <a:gd name="T113" fmla="*/ T112 w 128"/>
                    <a:gd name="T114" fmla="+- 0 6050 6038"/>
                    <a:gd name="T115" fmla="*/ 6050 h 142"/>
                    <a:gd name="T116" fmla="+- 0 3815 3723"/>
                    <a:gd name="T117" fmla="*/ T116 w 128"/>
                    <a:gd name="T118" fmla="+- 0 6042 6038"/>
                    <a:gd name="T119" fmla="*/ 6042 h 142"/>
                    <a:gd name="T120" fmla="+- 0 3796 3723"/>
                    <a:gd name="T121" fmla="*/ T120 w 128"/>
                    <a:gd name="T122" fmla="+- 0 6038 6038"/>
                    <a:gd name="T123" fmla="*/ 6038 h 142"/>
                    <a:gd name="T124" fmla="+- 0 3768 3723"/>
                    <a:gd name="T125" fmla="*/ T124 w 128"/>
                    <a:gd name="T126" fmla="+- 0 6038 6038"/>
                    <a:gd name="T127" fmla="*/ 6038 h 14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</a:cxnLst>
                  <a:rect l="0" t="0" r="r" b="b"/>
                  <a:pathLst>
                    <a:path w="128" h="142">
                      <a:moveTo>
                        <a:pt x="45" y="0"/>
                      </a:moveTo>
                      <a:lnTo>
                        <a:pt x="28" y="8"/>
                      </a:lnTo>
                      <a:lnTo>
                        <a:pt x="10" y="24"/>
                      </a:lnTo>
                      <a:lnTo>
                        <a:pt x="2" y="42"/>
                      </a:lnTo>
                      <a:lnTo>
                        <a:pt x="0" y="64"/>
                      </a:lnTo>
                      <a:lnTo>
                        <a:pt x="2" y="84"/>
                      </a:lnTo>
                      <a:lnTo>
                        <a:pt x="9" y="102"/>
                      </a:lnTo>
                      <a:lnTo>
                        <a:pt x="24" y="119"/>
                      </a:lnTo>
                      <a:lnTo>
                        <a:pt x="41" y="128"/>
                      </a:lnTo>
                      <a:lnTo>
                        <a:pt x="63" y="131"/>
                      </a:lnTo>
                      <a:lnTo>
                        <a:pt x="73" y="131"/>
                      </a:lnTo>
                      <a:lnTo>
                        <a:pt x="83" y="129"/>
                      </a:lnTo>
                      <a:lnTo>
                        <a:pt x="91" y="125"/>
                      </a:lnTo>
                      <a:lnTo>
                        <a:pt x="128" y="125"/>
                      </a:lnTo>
                      <a:lnTo>
                        <a:pt x="129" y="123"/>
                      </a:lnTo>
                      <a:lnTo>
                        <a:pt x="122" y="120"/>
                      </a:lnTo>
                      <a:lnTo>
                        <a:pt x="115" y="117"/>
                      </a:lnTo>
                      <a:lnTo>
                        <a:pt x="109" y="112"/>
                      </a:lnTo>
                      <a:lnTo>
                        <a:pt x="111" y="109"/>
                      </a:lnTo>
                      <a:lnTo>
                        <a:pt x="51" y="109"/>
                      </a:lnTo>
                      <a:lnTo>
                        <a:pt x="43" y="105"/>
                      </a:lnTo>
                      <a:lnTo>
                        <a:pt x="30" y="90"/>
                      </a:lnTo>
                      <a:lnTo>
                        <a:pt x="27" y="79"/>
                      </a:lnTo>
                      <a:lnTo>
                        <a:pt x="27" y="49"/>
                      </a:lnTo>
                      <a:lnTo>
                        <a:pt x="30" y="38"/>
                      </a:lnTo>
                      <a:lnTo>
                        <a:pt x="43" y="24"/>
                      </a:lnTo>
                      <a:lnTo>
                        <a:pt x="52" y="20"/>
                      </a:lnTo>
                      <a:lnTo>
                        <a:pt x="110" y="20"/>
                      </a:lnTo>
                      <a:lnTo>
                        <a:pt x="105" y="12"/>
                      </a:lnTo>
                      <a:lnTo>
                        <a:pt x="92" y="4"/>
                      </a:lnTo>
                      <a:lnTo>
                        <a:pt x="73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8" name="Freeform 690"/>
                <p:cNvSpPr>
                  <a:spLocks/>
                </p:cNvSpPr>
                <p:nvPr/>
              </p:nvSpPr>
              <p:spPr bwMode="auto">
                <a:xfrm>
                  <a:off x="3723" y="6038"/>
                  <a:ext cx="128" cy="142"/>
                </a:xfrm>
                <a:custGeom>
                  <a:avLst/>
                  <a:gdLst>
                    <a:gd name="T0" fmla="+- 0 3786 3723"/>
                    <a:gd name="T1" fmla="*/ T0 w 128"/>
                    <a:gd name="T2" fmla="+- 0 6122 6038"/>
                    <a:gd name="T3" fmla="*/ 6122 h 142"/>
                    <a:gd name="T4" fmla="+- 0 3779 3723"/>
                    <a:gd name="T5" fmla="*/ T4 w 128"/>
                    <a:gd name="T6" fmla="+- 0 6137 6038"/>
                    <a:gd name="T7" fmla="*/ 6137 h 142"/>
                    <a:gd name="T8" fmla="+- 0 3784 3723"/>
                    <a:gd name="T9" fmla="*/ T8 w 128"/>
                    <a:gd name="T10" fmla="+- 0 6139 6038"/>
                    <a:gd name="T11" fmla="*/ 6139 h 142"/>
                    <a:gd name="T12" fmla="+- 0 3790 3723"/>
                    <a:gd name="T13" fmla="*/ T12 w 128"/>
                    <a:gd name="T14" fmla="+- 0 6142 6038"/>
                    <a:gd name="T15" fmla="*/ 6142 h 142"/>
                    <a:gd name="T16" fmla="+- 0 3795 3723"/>
                    <a:gd name="T17" fmla="*/ T16 w 128"/>
                    <a:gd name="T18" fmla="+- 0 6145 6038"/>
                    <a:gd name="T19" fmla="*/ 6145 h 142"/>
                    <a:gd name="T20" fmla="+- 0 3792 3723"/>
                    <a:gd name="T21" fmla="*/ T20 w 128"/>
                    <a:gd name="T22" fmla="+- 0 6146 6038"/>
                    <a:gd name="T23" fmla="*/ 6146 h 142"/>
                    <a:gd name="T24" fmla="+- 0 3788 3723"/>
                    <a:gd name="T25" fmla="*/ T24 w 128"/>
                    <a:gd name="T26" fmla="+- 0 6147 6038"/>
                    <a:gd name="T27" fmla="*/ 6147 h 142"/>
                    <a:gd name="T28" fmla="+- 0 3834 3723"/>
                    <a:gd name="T29" fmla="*/ T28 w 128"/>
                    <a:gd name="T30" fmla="+- 0 6147 6038"/>
                    <a:gd name="T31" fmla="*/ 6147 h 142"/>
                    <a:gd name="T32" fmla="+- 0 3837 3723"/>
                    <a:gd name="T33" fmla="*/ T32 w 128"/>
                    <a:gd name="T34" fmla="+- 0 6144 6038"/>
                    <a:gd name="T35" fmla="*/ 6144 h 142"/>
                    <a:gd name="T36" fmla="+- 0 3840 3723"/>
                    <a:gd name="T37" fmla="*/ T36 w 128"/>
                    <a:gd name="T38" fmla="+- 0 6138 6038"/>
                    <a:gd name="T39" fmla="*/ 6138 h 142"/>
                    <a:gd name="T40" fmla="+- 0 3841 3723"/>
                    <a:gd name="T41" fmla="*/ T40 w 128"/>
                    <a:gd name="T42" fmla="+- 0 6136 6038"/>
                    <a:gd name="T43" fmla="*/ 6136 h 142"/>
                    <a:gd name="T44" fmla="+- 0 3811 3723"/>
                    <a:gd name="T45" fmla="*/ T44 w 128"/>
                    <a:gd name="T46" fmla="+- 0 6136 6038"/>
                    <a:gd name="T47" fmla="*/ 6136 h 142"/>
                    <a:gd name="T48" fmla="+- 0 3803 3723"/>
                    <a:gd name="T49" fmla="*/ T48 w 128"/>
                    <a:gd name="T50" fmla="+- 0 6130 6038"/>
                    <a:gd name="T51" fmla="*/ 6130 h 142"/>
                    <a:gd name="T52" fmla="+- 0 3795 3723"/>
                    <a:gd name="T53" fmla="*/ T52 w 128"/>
                    <a:gd name="T54" fmla="+- 0 6125 6038"/>
                    <a:gd name="T55" fmla="*/ 6125 h 142"/>
                    <a:gd name="T56" fmla="+- 0 3786 3723"/>
                    <a:gd name="T57" fmla="*/ T56 w 128"/>
                    <a:gd name="T58" fmla="+- 0 6122 6038"/>
                    <a:gd name="T59" fmla="*/ 6122 h 14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128" h="142">
                      <a:moveTo>
                        <a:pt x="63" y="84"/>
                      </a:moveTo>
                      <a:lnTo>
                        <a:pt x="56" y="99"/>
                      </a:lnTo>
                      <a:lnTo>
                        <a:pt x="61" y="101"/>
                      </a:lnTo>
                      <a:lnTo>
                        <a:pt x="67" y="104"/>
                      </a:lnTo>
                      <a:lnTo>
                        <a:pt x="72" y="107"/>
                      </a:lnTo>
                      <a:lnTo>
                        <a:pt x="69" y="108"/>
                      </a:lnTo>
                      <a:lnTo>
                        <a:pt x="65" y="109"/>
                      </a:lnTo>
                      <a:lnTo>
                        <a:pt x="111" y="109"/>
                      </a:lnTo>
                      <a:lnTo>
                        <a:pt x="114" y="106"/>
                      </a:lnTo>
                      <a:lnTo>
                        <a:pt x="117" y="100"/>
                      </a:lnTo>
                      <a:lnTo>
                        <a:pt x="118" y="98"/>
                      </a:lnTo>
                      <a:lnTo>
                        <a:pt x="88" y="98"/>
                      </a:lnTo>
                      <a:lnTo>
                        <a:pt x="80" y="92"/>
                      </a:lnTo>
                      <a:lnTo>
                        <a:pt x="72" y="87"/>
                      </a:lnTo>
                      <a:lnTo>
                        <a:pt x="63" y="84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9" name="Freeform 691"/>
                <p:cNvSpPr>
                  <a:spLocks/>
                </p:cNvSpPr>
                <p:nvPr/>
              </p:nvSpPr>
              <p:spPr bwMode="auto">
                <a:xfrm>
                  <a:off x="3723" y="6038"/>
                  <a:ext cx="128" cy="142"/>
                </a:xfrm>
                <a:custGeom>
                  <a:avLst/>
                  <a:gdLst>
                    <a:gd name="T0" fmla="+- 0 3833 3723"/>
                    <a:gd name="T1" fmla="*/ T0 w 128"/>
                    <a:gd name="T2" fmla="+- 0 6058 6038"/>
                    <a:gd name="T3" fmla="*/ 6058 h 142"/>
                    <a:gd name="T4" fmla="+- 0 3796 3723"/>
                    <a:gd name="T5" fmla="*/ T4 w 128"/>
                    <a:gd name="T6" fmla="+- 0 6058 6038"/>
                    <a:gd name="T7" fmla="*/ 6058 h 142"/>
                    <a:gd name="T8" fmla="+- 0 3804 3723"/>
                    <a:gd name="T9" fmla="*/ T8 w 128"/>
                    <a:gd name="T10" fmla="+- 0 6062 6038"/>
                    <a:gd name="T11" fmla="*/ 6062 h 142"/>
                    <a:gd name="T12" fmla="+- 0 3817 3723"/>
                    <a:gd name="T13" fmla="*/ T12 w 128"/>
                    <a:gd name="T14" fmla="+- 0 6076 6038"/>
                    <a:gd name="T15" fmla="*/ 6076 h 142"/>
                    <a:gd name="T16" fmla="+- 0 3821 3723"/>
                    <a:gd name="T17" fmla="*/ T16 w 128"/>
                    <a:gd name="T18" fmla="+- 0 6087 6038"/>
                    <a:gd name="T19" fmla="*/ 6087 h 142"/>
                    <a:gd name="T20" fmla="+- 0 3821 3723"/>
                    <a:gd name="T21" fmla="*/ T20 w 128"/>
                    <a:gd name="T22" fmla="+- 0 6109 6038"/>
                    <a:gd name="T23" fmla="*/ 6109 h 142"/>
                    <a:gd name="T24" fmla="+- 0 3820 3723"/>
                    <a:gd name="T25" fmla="*/ T24 w 128"/>
                    <a:gd name="T26" fmla="+- 0 6116 6038"/>
                    <a:gd name="T27" fmla="*/ 6116 h 142"/>
                    <a:gd name="T28" fmla="+- 0 3817 3723"/>
                    <a:gd name="T29" fmla="*/ T28 w 128"/>
                    <a:gd name="T30" fmla="+- 0 6127 6038"/>
                    <a:gd name="T31" fmla="*/ 6127 h 142"/>
                    <a:gd name="T32" fmla="+- 0 3814 3723"/>
                    <a:gd name="T33" fmla="*/ T32 w 128"/>
                    <a:gd name="T34" fmla="+- 0 6132 6038"/>
                    <a:gd name="T35" fmla="*/ 6132 h 142"/>
                    <a:gd name="T36" fmla="+- 0 3811 3723"/>
                    <a:gd name="T37" fmla="*/ T36 w 128"/>
                    <a:gd name="T38" fmla="+- 0 6136 6038"/>
                    <a:gd name="T39" fmla="*/ 6136 h 142"/>
                    <a:gd name="T40" fmla="+- 0 3841 3723"/>
                    <a:gd name="T41" fmla="*/ T40 w 128"/>
                    <a:gd name="T42" fmla="+- 0 6136 6038"/>
                    <a:gd name="T43" fmla="*/ 6136 h 142"/>
                    <a:gd name="T44" fmla="+- 0 3844 3723"/>
                    <a:gd name="T45" fmla="*/ T44 w 128"/>
                    <a:gd name="T46" fmla="+- 0 6128 6038"/>
                    <a:gd name="T47" fmla="*/ 6128 h 142"/>
                    <a:gd name="T48" fmla="+- 0 3846 3723"/>
                    <a:gd name="T49" fmla="*/ T48 w 128"/>
                    <a:gd name="T50" fmla="+- 0 6113 6038"/>
                    <a:gd name="T51" fmla="*/ 6113 h 142"/>
                    <a:gd name="T52" fmla="+- 0 3846 3723"/>
                    <a:gd name="T53" fmla="*/ T52 w 128"/>
                    <a:gd name="T54" fmla="+- 0 6086 6038"/>
                    <a:gd name="T55" fmla="*/ 6086 h 142"/>
                    <a:gd name="T56" fmla="+- 0 3840 3723"/>
                    <a:gd name="T57" fmla="*/ T56 w 128"/>
                    <a:gd name="T58" fmla="+- 0 6067 6038"/>
                    <a:gd name="T59" fmla="*/ 6067 h 142"/>
                    <a:gd name="T60" fmla="+- 0 3833 3723"/>
                    <a:gd name="T61" fmla="*/ T60 w 128"/>
                    <a:gd name="T62" fmla="+- 0 6058 6038"/>
                    <a:gd name="T63" fmla="*/ 6058 h 14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28" h="142">
                      <a:moveTo>
                        <a:pt x="110" y="20"/>
                      </a:moveTo>
                      <a:lnTo>
                        <a:pt x="73" y="20"/>
                      </a:lnTo>
                      <a:lnTo>
                        <a:pt x="81" y="24"/>
                      </a:lnTo>
                      <a:lnTo>
                        <a:pt x="94" y="38"/>
                      </a:lnTo>
                      <a:lnTo>
                        <a:pt x="98" y="49"/>
                      </a:lnTo>
                      <a:lnTo>
                        <a:pt x="98" y="71"/>
                      </a:lnTo>
                      <a:lnTo>
                        <a:pt x="97" y="78"/>
                      </a:lnTo>
                      <a:lnTo>
                        <a:pt x="94" y="89"/>
                      </a:lnTo>
                      <a:lnTo>
                        <a:pt x="91" y="94"/>
                      </a:lnTo>
                      <a:lnTo>
                        <a:pt x="88" y="98"/>
                      </a:lnTo>
                      <a:lnTo>
                        <a:pt x="118" y="98"/>
                      </a:lnTo>
                      <a:lnTo>
                        <a:pt x="121" y="90"/>
                      </a:lnTo>
                      <a:lnTo>
                        <a:pt x="123" y="75"/>
                      </a:lnTo>
                      <a:lnTo>
                        <a:pt x="123" y="48"/>
                      </a:lnTo>
                      <a:lnTo>
                        <a:pt x="117" y="29"/>
                      </a:lnTo>
                      <a:lnTo>
                        <a:pt x="110" y="2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88" name="Group 692"/>
              <p:cNvGrpSpPr>
                <a:grpSpLocks/>
              </p:cNvGrpSpPr>
              <p:nvPr/>
            </p:nvGrpSpPr>
            <p:grpSpPr bwMode="auto">
              <a:xfrm>
                <a:off x="3723" y="6038"/>
                <a:ext cx="130" cy="142"/>
                <a:chOff x="3723" y="6038"/>
                <a:chExt cx="130" cy="142"/>
              </a:xfrm>
            </p:grpSpPr>
            <p:sp>
              <p:nvSpPr>
                <p:cNvPr id="1905" name="Freeform 693"/>
                <p:cNvSpPr>
                  <a:spLocks/>
                </p:cNvSpPr>
                <p:nvPr/>
              </p:nvSpPr>
              <p:spPr bwMode="auto">
                <a:xfrm>
                  <a:off x="3723" y="6038"/>
                  <a:ext cx="130" cy="142"/>
                </a:xfrm>
                <a:custGeom>
                  <a:avLst/>
                  <a:gdLst>
                    <a:gd name="T0" fmla="+- 0 3832 3723"/>
                    <a:gd name="T1" fmla="*/ T0 w 130"/>
                    <a:gd name="T2" fmla="+- 0 6150 6038"/>
                    <a:gd name="T3" fmla="*/ 6150 h 142"/>
                    <a:gd name="T4" fmla="+- 0 3838 3723"/>
                    <a:gd name="T5" fmla="*/ T4 w 130"/>
                    <a:gd name="T6" fmla="+- 0 6155 6038"/>
                    <a:gd name="T7" fmla="*/ 6155 h 142"/>
                    <a:gd name="T8" fmla="+- 0 3845 3723"/>
                    <a:gd name="T9" fmla="*/ T8 w 130"/>
                    <a:gd name="T10" fmla="+- 0 6158 6038"/>
                    <a:gd name="T11" fmla="*/ 6158 h 142"/>
                    <a:gd name="T12" fmla="+- 0 3852 3723"/>
                    <a:gd name="T13" fmla="*/ T12 w 130"/>
                    <a:gd name="T14" fmla="+- 0 6161 6038"/>
                    <a:gd name="T15" fmla="*/ 6161 h 142"/>
                    <a:gd name="T16" fmla="+- 0 3843 3723"/>
                    <a:gd name="T17" fmla="*/ T16 w 130"/>
                    <a:gd name="T18" fmla="+- 0 6179 6038"/>
                    <a:gd name="T19" fmla="*/ 6179 h 142"/>
                    <a:gd name="T20" fmla="+- 0 3839 3723"/>
                    <a:gd name="T21" fmla="*/ T20 w 130"/>
                    <a:gd name="T22" fmla="+- 0 6178 6038"/>
                    <a:gd name="T23" fmla="*/ 6178 h 142"/>
                    <a:gd name="T24" fmla="+- 0 3835 3723"/>
                    <a:gd name="T25" fmla="*/ T24 w 130"/>
                    <a:gd name="T26" fmla="+- 0 6177 6038"/>
                    <a:gd name="T27" fmla="*/ 6177 h 142"/>
                    <a:gd name="T28" fmla="+- 0 3831 3723"/>
                    <a:gd name="T29" fmla="*/ T28 w 130"/>
                    <a:gd name="T30" fmla="+- 0 6175 6038"/>
                    <a:gd name="T31" fmla="*/ 6175 h 142"/>
                    <a:gd name="T32" fmla="+- 0 3831 3723"/>
                    <a:gd name="T33" fmla="*/ T32 w 130"/>
                    <a:gd name="T34" fmla="+- 0 6174 6038"/>
                    <a:gd name="T35" fmla="*/ 6174 h 142"/>
                    <a:gd name="T36" fmla="+- 0 3825 3723"/>
                    <a:gd name="T37" fmla="*/ T36 w 130"/>
                    <a:gd name="T38" fmla="+- 0 6170 6038"/>
                    <a:gd name="T39" fmla="*/ 6170 h 142"/>
                    <a:gd name="T40" fmla="+- 0 3814 3723"/>
                    <a:gd name="T41" fmla="*/ T40 w 130"/>
                    <a:gd name="T42" fmla="+- 0 6163 6038"/>
                    <a:gd name="T43" fmla="*/ 6163 h 142"/>
                    <a:gd name="T44" fmla="+- 0 3806 3723"/>
                    <a:gd name="T45" fmla="*/ T44 w 130"/>
                    <a:gd name="T46" fmla="+- 0 6167 6038"/>
                    <a:gd name="T47" fmla="*/ 6167 h 142"/>
                    <a:gd name="T48" fmla="+- 0 3796 3723"/>
                    <a:gd name="T49" fmla="*/ T48 w 130"/>
                    <a:gd name="T50" fmla="+- 0 6169 6038"/>
                    <a:gd name="T51" fmla="*/ 6169 h 142"/>
                    <a:gd name="T52" fmla="+- 0 3786 3723"/>
                    <a:gd name="T53" fmla="*/ T52 w 130"/>
                    <a:gd name="T54" fmla="+- 0 6169 6038"/>
                    <a:gd name="T55" fmla="*/ 6169 h 142"/>
                    <a:gd name="T56" fmla="+- 0 3732 3723"/>
                    <a:gd name="T57" fmla="*/ T56 w 130"/>
                    <a:gd name="T58" fmla="+- 0 6140 6038"/>
                    <a:gd name="T59" fmla="*/ 6140 h 142"/>
                    <a:gd name="T60" fmla="+- 0 3723 3723"/>
                    <a:gd name="T61" fmla="*/ T60 w 130"/>
                    <a:gd name="T62" fmla="+- 0 6102 6038"/>
                    <a:gd name="T63" fmla="*/ 6102 h 142"/>
                    <a:gd name="T64" fmla="+- 0 3725 3723"/>
                    <a:gd name="T65" fmla="*/ T64 w 130"/>
                    <a:gd name="T66" fmla="+- 0 6080 6038"/>
                    <a:gd name="T67" fmla="*/ 6080 h 142"/>
                    <a:gd name="T68" fmla="+- 0 3733 3723"/>
                    <a:gd name="T69" fmla="*/ T68 w 130"/>
                    <a:gd name="T70" fmla="+- 0 6062 6038"/>
                    <a:gd name="T71" fmla="*/ 6062 h 142"/>
                    <a:gd name="T72" fmla="+- 0 3751 3723"/>
                    <a:gd name="T73" fmla="*/ T72 w 130"/>
                    <a:gd name="T74" fmla="+- 0 6046 6038"/>
                    <a:gd name="T75" fmla="*/ 6046 h 142"/>
                    <a:gd name="T76" fmla="+- 0 3768 3723"/>
                    <a:gd name="T77" fmla="*/ T76 w 130"/>
                    <a:gd name="T78" fmla="+- 0 6038 6038"/>
                    <a:gd name="T79" fmla="*/ 6038 h 142"/>
                    <a:gd name="T80" fmla="+- 0 3796 3723"/>
                    <a:gd name="T81" fmla="*/ T80 w 130"/>
                    <a:gd name="T82" fmla="+- 0 6038 6038"/>
                    <a:gd name="T83" fmla="*/ 6038 h 142"/>
                    <a:gd name="T84" fmla="+- 0 3846 3723"/>
                    <a:gd name="T85" fmla="*/ T84 w 130"/>
                    <a:gd name="T86" fmla="+- 0 6086 6038"/>
                    <a:gd name="T87" fmla="*/ 6086 h 142"/>
                    <a:gd name="T88" fmla="+- 0 3846 3723"/>
                    <a:gd name="T89" fmla="*/ T88 w 130"/>
                    <a:gd name="T90" fmla="+- 0 6113 6038"/>
                    <a:gd name="T91" fmla="*/ 6113 h 142"/>
                    <a:gd name="T92" fmla="+- 0 3844 3723"/>
                    <a:gd name="T93" fmla="*/ T92 w 130"/>
                    <a:gd name="T94" fmla="+- 0 6128 6038"/>
                    <a:gd name="T95" fmla="*/ 6128 h 142"/>
                    <a:gd name="T96" fmla="+- 0 3840 3723"/>
                    <a:gd name="T97" fmla="*/ T96 w 130"/>
                    <a:gd name="T98" fmla="+- 0 6138 6038"/>
                    <a:gd name="T99" fmla="*/ 6138 h 142"/>
                    <a:gd name="T100" fmla="+- 0 3837 3723"/>
                    <a:gd name="T101" fmla="*/ T100 w 130"/>
                    <a:gd name="T102" fmla="+- 0 6144 6038"/>
                    <a:gd name="T103" fmla="*/ 6144 h 142"/>
                    <a:gd name="T104" fmla="+- 0 3832 3723"/>
                    <a:gd name="T105" fmla="*/ T104 w 130"/>
                    <a:gd name="T106" fmla="+- 0 6150 6038"/>
                    <a:gd name="T107" fmla="*/ 6150 h 14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</a:cxnLst>
                  <a:rect l="0" t="0" r="r" b="b"/>
                  <a:pathLst>
                    <a:path w="130" h="142">
                      <a:moveTo>
                        <a:pt x="109" y="112"/>
                      </a:moveTo>
                      <a:lnTo>
                        <a:pt x="115" y="117"/>
                      </a:lnTo>
                      <a:lnTo>
                        <a:pt x="122" y="120"/>
                      </a:lnTo>
                      <a:lnTo>
                        <a:pt x="129" y="123"/>
                      </a:lnTo>
                      <a:lnTo>
                        <a:pt x="120" y="141"/>
                      </a:lnTo>
                      <a:lnTo>
                        <a:pt x="116" y="140"/>
                      </a:lnTo>
                      <a:lnTo>
                        <a:pt x="112" y="139"/>
                      </a:lnTo>
                      <a:lnTo>
                        <a:pt x="108" y="137"/>
                      </a:lnTo>
                      <a:lnTo>
                        <a:pt x="108" y="136"/>
                      </a:lnTo>
                      <a:lnTo>
                        <a:pt x="102" y="132"/>
                      </a:lnTo>
                      <a:lnTo>
                        <a:pt x="91" y="125"/>
                      </a:lnTo>
                      <a:lnTo>
                        <a:pt x="83" y="129"/>
                      </a:lnTo>
                      <a:lnTo>
                        <a:pt x="73" y="131"/>
                      </a:lnTo>
                      <a:lnTo>
                        <a:pt x="63" y="131"/>
                      </a:lnTo>
                      <a:lnTo>
                        <a:pt x="9" y="102"/>
                      </a:lnTo>
                      <a:lnTo>
                        <a:pt x="0" y="64"/>
                      </a:lnTo>
                      <a:lnTo>
                        <a:pt x="2" y="42"/>
                      </a:lnTo>
                      <a:lnTo>
                        <a:pt x="10" y="24"/>
                      </a:lnTo>
                      <a:lnTo>
                        <a:pt x="28" y="8"/>
                      </a:lnTo>
                      <a:lnTo>
                        <a:pt x="45" y="0"/>
                      </a:lnTo>
                      <a:lnTo>
                        <a:pt x="73" y="0"/>
                      </a:lnTo>
                      <a:lnTo>
                        <a:pt x="123" y="48"/>
                      </a:lnTo>
                      <a:lnTo>
                        <a:pt x="123" y="75"/>
                      </a:lnTo>
                      <a:lnTo>
                        <a:pt x="121" y="90"/>
                      </a:lnTo>
                      <a:lnTo>
                        <a:pt x="117" y="100"/>
                      </a:lnTo>
                      <a:lnTo>
                        <a:pt x="114" y="106"/>
                      </a:lnTo>
                      <a:lnTo>
                        <a:pt x="109" y="112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89" name="Group 694"/>
              <p:cNvGrpSpPr>
                <a:grpSpLocks/>
              </p:cNvGrpSpPr>
              <p:nvPr/>
            </p:nvGrpSpPr>
            <p:grpSpPr bwMode="auto">
              <a:xfrm>
                <a:off x="3750" y="6058"/>
                <a:ext cx="71" cy="89"/>
                <a:chOff x="3750" y="6058"/>
                <a:chExt cx="71" cy="89"/>
              </a:xfrm>
            </p:grpSpPr>
            <p:sp>
              <p:nvSpPr>
                <p:cNvPr id="1904" name="Freeform 695"/>
                <p:cNvSpPr>
                  <a:spLocks/>
                </p:cNvSpPr>
                <p:nvPr/>
              </p:nvSpPr>
              <p:spPr bwMode="auto">
                <a:xfrm>
                  <a:off x="3750" y="6058"/>
                  <a:ext cx="71" cy="89"/>
                </a:xfrm>
                <a:custGeom>
                  <a:avLst/>
                  <a:gdLst>
                    <a:gd name="T0" fmla="+- 0 3811 3750"/>
                    <a:gd name="T1" fmla="*/ T0 w 71"/>
                    <a:gd name="T2" fmla="+- 0 6136 6058"/>
                    <a:gd name="T3" fmla="*/ 6136 h 89"/>
                    <a:gd name="T4" fmla="+- 0 3821 3750"/>
                    <a:gd name="T5" fmla="*/ T4 w 71"/>
                    <a:gd name="T6" fmla="+- 0 6109 6058"/>
                    <a:gd name="T7" fmla="*/ 6109 h 89"/>
                    <a:gd name="T8" fmla="+- 0 3821 3750"/>
                    <a:gd name="T9" fmla="*/ T8 w 71"/>
                    <a:gd name="T10" fmla="+- 0 6102 6058"/>
                    <a:gd name="T11" fmla="*/ 6102 h 89"/>
                    <a:gd name="T12" fmla="+- 0 3821 3750"/>
                    <a:gd name="T13" fmla="*/ T12 w 71"/>
                    <a:gd name="T14" fmla="+- 0 6087 6058"/>
                    <a:gd name="T15" fmla="*/ 6087 h 89"/>
                    <a:gd name="T16" fmla="+- 0 3817 3750"/>
                    <a:gd name="T17" fmla="*/ T16 w 71"/>
                    <a:gd name="T18" fmla="+- 0 6076 6058"/>
                    <a:gd name="T19" fmla="*/ 6076 h 89"/>
                    <a:gd name="T20" fmla="+- 0 3811 3750"/>
                    <a:gd name="T21" fmla="*/ T20 w 71"/>
                    <a:gd name="T22" fmla="+- 0 6069 6058"/>
                    <a:gd name="T23" fmla="*/ 6069 h 89"/>
                    <a:gd name="T24" fmla="+- 0 3804 3750"/>
                    <a:gd name="T25" fmla="*/ T24 w 71"/>
                    <a:gd name="T26" fmla="+- 0 6062 6058"/>
                    <a:gd name="T27" fmla="*/ 6062 h 89"/>
                    <a:gd name="T28" fmla="+- 0 3796 3750"/>
                    <a:gd name="T29" fmla="*/ T28 w 71"/>
                    <a:gd name="T30" fmla="+- 0 6058 6058"/>
                    <a:gd name="T31" fmla="*/ 6058 h 89"/>
                    <a:gd name="T32" fmla="+- 0 3785 3750"/>
                    <a:gd name="T33" fmla="*/ T32 w 71"/>
                    <a:gd name="T34" fmla="+- 0 6058 6058"/>
                    <a:gd name="T35" fmla="*/ 6058 h 89"/>
                    <a:gd name="T36" fmla="+- 0 3775 3750"/>
                    <a:gd name="T37" fmla="*/ T36 w 71"/>
                    <a:gd name="T38" fmla="+- 0 6058 6058"/>
                    <a:gd name="T39" fmla="*/ 6058 h 89"/>
                    <a:gd name="T40" fmla="+- 0 3766 3750"/>
                    <a:gd name="T41" fmla="*/ T40 w 71"/>
                    <a:gd name="T42" fmla="+- 0 6062 6058"/>
                    <a:gd name="T43" fmla="*/ 6062 h 89"/>
                    <a:gd name="T44" fmla="+- 0 3759 3750"/>
                    <a:gd name="T45" fmla="*/ T44 w 71"/>
                    <a:gd name="T46" fmla="+- 0 6069 6058"/>
                    <a:gd name="T47" fmla="*/ 6069 h 89"/>
                    <a:gd name="T48" fmla="+- 0 3753 3750"/>
                    <a:gd name="T49" fmla="*/ T48 w 71"/>
                    <a:gd name="T50" fmla="+- 0 6076 6058"/>
                    <a:gd name="T51" fmla="*/ 6076 h 89"/>
                    <a:gd name="T52" fmla="+- 0 3750 3750"/>
                    <a:gd name="T53" fmla="*/ T52 w 71"/>
                    <a:gd name="T54" fmla="+- 0 6087 6058"/>
                    <a:gd name="T55" fmla="*/ 6087 h 89"/>
                    <a:gd name="T56" fmla="+- 0 3750 3750"/>
                    <a:gd name="T57" fmla="*/ T56 w 71"/>
                    <a:gd name="T58" fmla="+- 0 6102 6058"/>
                    <a:gd name="T59" fmla="*/ 6102 h 89"/>
                    <a:gd name="T60" fmla="+- 0 3750 3750"/>
                    <a:gd name="T61" fmla="*/ T60 w 71"/>
                    <a:gd name="T62" fmla="+- 0 6117 6058"/>
                    <a:gd name="T63" fmla="*/ 6117 h 89"/>
                    <a:gd name="T64" fmla="+- 0 3753 3750"/>
                    <a:gd name="T65" fmla="*/ T64 w 71"/>
                    <a:gd name="T66" fmla="+- 0 6128 6058"/>
                    <a:gd name="T67" fmla="*/ 6128 h 89"/>
                    <a:gd name="T68" fmla="+- 0 3759 3750"/>
                    <a:gd name="T69" fmla="*/ T68 w 71"/>
                    <a:gd name="T70" fmla="+- 0 6136 6058"/>
                    <a:gd name="T71" fmla="*/ 6136 h 89"/>
                    <a:gd name="T72" fmla="+- 0 3766 3750"/>
                    <a:gd name="T73" fmla="*/ T72 w 71"/>
                    <a:gd name="T74" fmla="+- 0 6143 6058"/>
                    <a:gd name="T75" fmla="*/ 6143 h 89"/>
                    <a:gd name="T76" fmla="+- 0 3774 3750"/>
                    <a:gd name="T77" fmla="*/ T76 w 71"/>
                    <a:gd name="T78" fmla="+- 0 6147 6058"/>
                    <a:gd name="T79" fmla="*/ 6147 h 89"/>
                    <a:gd name="T80" fmla="+- 0 3784 3750"/>
                    <a:gd name="T81" fmla="*/ T80 w 71"/>
                    <a:gd name="T82" fmla="+- 0 6147 6058"/>
                    <a:gd name="T83" fmla="*/ 6147 h 89"/>
                    <a:gd name="T84" fmla="+- 0 3788 3750"/>
                    <a:gd name="T85" fmla="*/ T84 w 71"/>
                    <a:gd name="T86" fmla="+- 0 6147 6058"/>
                    <a:gd name="T87" fmla="*/ 6147 h 89"/>
                    <a:gd name="T88" fmla="+- 0 3792 3750"/>
                    <a:gd name="T89" fmla="*/ T88 w 71"/>
                    <a:gd name="T90" fmla="+- 0 6147 6058"/>
                    <a:gd name="T91" fmla="*/ 6147 h 89"/>
                    <a:gd name="T92" fmla="+- 0 3795 3750"/>
                    <a:gd name="T93" fmla="*/ T92 w 71"/>
                    <a:gd name="T94" fmla="+- 0 6145 6058"/>
                    <a:gd name="T95" fmla="*/ 6145 h 89"/>
                    <a:gd name="T96" fmla="+- 0 3790 3750"/>
                    <a:gd name="T97" fmla="*/ T96 w 71"/>
                    <a:gd name="T98" fmla="+- 0 6142 6058"/>
                    <a:gd name="T99" fmla="*/ 6142 h 89"/>
                    <a:gd name="T100" fmla="+- 0 3784 3750"/>
                    <a:gd name="T101" fmla="*/ T100 w 71"/>
                    <a:gd name="T102" fmla="+- 0 6139 6058"/>
                    <a:gd name="T103" fmla="*/ 6139 h 89"/>
                    <a:gd name="T104" fmla="+- 0 3779 3750"/>
                    <a:gd name="T105" fmla="*/ T104 w 71"/>
                    <a:gd name="T106" fmla="+- 0 6137 6058"/>
                    <a:gd name="T107" fmla="*/ 6137 h 89"/>
                    <a:gd name="T108" fmla="+- 0 3786 3750"/>
                    <a:gd name="T109" fmla="*/ T108 w 71"/>
                    <a:gd name="T110" fmla="+- 0 6122 6058"/>
                    <a:gd name="T111" fmla="*/ 6122 h 89"/>
                    <a:gd name="T112" fmla="+- 0 3795 3750"/>
                    <a:gd name="T113" fmla="*/ T112 w 71"/>
                    <a:gd name="T114" fmla="+- 0 6125 6058"/>
                    <a:gd name="T115" fmla="*/ 6125 h 89"/>
                    <a:gd name="T116" fmla="+- 0 3803 3750"/>
                    <a:gd name="T117" fmla="*/ T116 w 71"/>
                    <a:gd name="T118" fmla="+- 0 6130 6058"/>
                    <a:gd name="T119" fmla="*/ 6130 h 89"/>
                    <a:gd name="T120" fmla="+- 0 3811 3750"/>
                    <a:gd name="T121" fmla="*/ T120 w 71"/>
                    <a:gd name="T122" fmla="+- 0 6136 6058"/>
                    <a:gd name="T123" fmla="*/ 6136 h 8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</a:cxnLst>
                  <a:rect l="0" t="0" r="r" b="b"/>
                  <a:pathLst>
                    <a:path w="71" h="89">
                      <a:moveTo>
                        <a:pt x="61" y="78"/>
                      </a:moveTo>
                      <a:lnTo>
                        <a:pt x="71" y="51"/>
                      </a:lnTo>
                      <a:lnTo>
                        <a:pt x="71" y="44"/>
                      </a:lnTo>
                      <a:lnTo>
                        <a:pt x="71" y="29"/>
                      </a:lnTo>
                      <a:lnTo>
                        <a:pt x="67" y="18"/>
                      </a:lnTo>
                      <a:lnTo>
                        <a:pt x="61" y="11"/>
                      </a:lnTo>
                      <a:lnTo>
                        <a:pt x="54" y="4"/>
                      </a:lnTo>
                      <a:lnTo>
                        <a:pt x="46" y="0"/>
                      </a:lnTo>
                      <a:lnTo>
                        <a:pt x="35" y="0"/>
                      </a:lnTo>
                      <a:lnTo>
                        <a:pt x="25" y="0"/>
                      </a:lnTo>
                      <a:lnTo>
                        <a:pt x="16" y="4"/>
                      </a:lnTo>
                      <a:lnTo>
                        <a:pt x="9" y="11"/>
                      </a:lnTo>
                      <a:lnTo>
                        <a:pt x="3" y="18"/>
                      </a:lnTo>
                      <a:lnTo>
                        <a:pt x="0" y="29"/>
                      </a:lnTo>
                      <a:lnTo>
                        <a:pt x="0" y="44"/>
                      </a:lnTo>
                      <a:lnTo>
                        <a:pt x="0" y="59"/>
                      </a:lnTo>
                      <a:lnTo>
                        <a:pt x="3" y="70"/>
                      </a:lnTo>
                      <a:lnTo>
                        <a:pt x="9" y="78"/>
                      </a:lnTo>
                      <a:lnTo>
                        <a:pt x="16" y="85"/>
                      </a:lnTo>
                      <a:lnTo>
                        <a:pt x="24" y="89"/>
                      </a:lnTo>
                      <a:lnTo>
                        <a:pt x="34" y="89"/>
                      </a:lnTo>
                      <a:lnTo>
                        <a:pt x="38" y="89"/>
                      </a:lnTo>
                      <a:lnTo>
                        <a:pt x="42" y="89"/>
                      </a:lnTo>
                      <a:lnTo>
                        <a:pt x="45" y="87"/>
                      </a:lnTo>
                      <a:lnTo>
                        <a:pt x="40" y="84"/>
                      </a:lnTo>
                      <a:lnTo>
                        <a:pt x="34" y="81"/>
                      </a:lnTo>
                      <a:lnTo>
                        <a:pt x="29" y="79"/>
                      </a:lnTo>
                      <a:lnTo>
                        <a:pt x="36" y="64"/>
                      </a:lnTo>
                      <a:lnTo>
                        <a:pt x="45" y="67"/>
                      </a:lnTo>
                      <a:lnTo>
                        <a:pt x="53" y="72"/>
                      </a:lnTo>
                      <a:lnTo>
                        <a:pt x="61" y="78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90" name="Group 696"/>
              <p:cNvGrpSpPr>
                <a:grpSpLocks/>
              </p:cNvGrpSpPr>
              <p:nvPr/>
            </p:nvGrpSpPr>
            <p:grpSpPr bwMode="auto">
              <a:xfrm>
                <a:off x="3723" y="6038"/>
                <a:ext cx="128" cy="142"/>
                <a:chOff x="3723" y="6038"/>
                <a:chExt cx="128" cy="142"/>
              </a:xfrm>
            </p:grpSpPr>
            <p:sp>
              <p:nvSpPr>
                <p:cNvPr id="1896" name="Freeform 697"/>
                <p:cNvSpPr>
                  <a:spLocks/>
                </p:cNvSpPr>
                <p:nvPr/>
              </p:nvSpPr>
              <p:spPr bwMode="auto">
                <a:xfrm>
                  <a:off x="3723" y="6038"/>
                  <a:ext cx="128" cy="142"/>
                </a:xfrm>
                <a:custGeom>
                  <a:avLst/>
                  <a:gdLst>
                    <a:gd name="T0" fmla="+- 0 3851 3723"/>
                    <a:gd name="T1" fmla="*/ T0 w 128"/>
                    <a:gd name="T2" fmla="+- 0 6163 6038"/>
                    <a:gd name="T3" fmla="*/ 6163 h 142"/>
                    <a:gd name="T4" fmla="+- 0 3814 3723"/>
                    <a:gd name="T5" fmla="*/ T4 w 128"/>
                    <a:gd name="T6" fmla="+- 0 6163 6038"/>
                    <a:gd name="T7" fmla="*/ 6163 h 142"/>
                    <a:gd name="T8" fmla="+- 0 3825 3723"/>
                    <a:gd name="T9" fmla="*/ T8 w 128"/>
                    <a:gd name="T10" fmla="+- 0 6170 6038"/>
                    <a:gd name="T11" fmla="*/ 6170 h 142"/>
                    <a:gd name="T12" fmla="+- 0 3831 3723"/>
                    <a:gd name="T13" fmla="*/ T12 w 128"/>
                    <a:gd name="T14" fmla="+- 0 6174 6038"/>
                    <a:gd name="T15" fmla="*/ 6174 h 142"/>
                    <a:gd name="T16" fmla="+- 0 3831 3723"/>
                    <a:gd name="T17" fmla="*/ T16 w 128"/>
                    <a:gd name="T18" fmla="+- 0 6175 6038"/>
                    <a:gd name="T19" fmla="*/ 6175 h 142"/>
                    <a:gd name="T20" fmla="+- 0 3835 3723"/>
                    <a:gd name="T21" fmla="*/ T20 w 128"/>
                    <a:gd name="T22" fmla="+- 0 6177 6038"/>
                    <a:gd name="T23" fmla="*/ 6177 h 142"/>
                    <a:gd name="T24" fmla="+- 0 3839 3723"/>
                    <a:gd name="T25" fmla="*/ T24 w 128"/>
                    <a:gd name="T26" fmla="+- 0 6178 6038"/>
                    <a:gd name="T27" fmla="*/ 6178 h 142"/>
                    <a:gd name="T28" fmla="+- 0 3843 3723"/>
                    <a:gd name="T29" fmla="*/ T28 w 128"/>
                    <a:gd name="T30" fmla="+- 0 6179 6038"/>
                    <a:gd name="T31" fmla="*/ 6179 h 142"/>
                    <a:gd name="T32" fmla="+- 0 3851 3723"/>
                    <a:gd name="T33" fmla="*/ T32 w 128"/>
                    <a:gd name="T34" fmla="+- 0 6163 6038"/>
                    <a:gd name="T35" fmla="*/ 6163 h 14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28" h="142">
                      <a:moveTo>
                        <a:pt x="128" y="125"/>
                      </a:moveTo>
                      <a:lnTo>
                        <a:pt x="91" y="125"/>
                      </a:lnTo>
                      <a:lnTo>
                        <a:pt x="102" y="132"/>
                      </a:lnTo>
                      <a:lnTo>
                        <a:pt x="108" y="136"/>
                      </a:lnTo>
                      <a:lnTo>
                        <a:pt x="108" y="137"/>
                      </a:lnTo>
                      <a:lnTo>
                        <a:pt x="112" y="139"/>
                      </a:lnTo>
                      <a:lnTo>
                        <a:pt x="116" y="140"/>
                      </a:lnTo>
                      <a:lnTo>
                        <a:pt x="120" y="141"/>
                      </a:lnTo>
                      <a:lnTo>
                        <a:pt x="128" y="125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7" name="Freeform 698"/>
                <p:cNvSpPr>
                  <a:spLocks/>
                </p:cNvSpPr>
                <p:nvPr/>
              </p:nvSpPr>
              <p:spPr bwMode="auto">
                <a:xfrm>
                  <a:off x="3723" y="6038"/>
                  <a:ext cx="128" cy="142"/>
                </a:xfrm>
                <a:custGeom>
                  <a:avLst/>
                  <a:gdLst>
                    <a:gd name="T0" fmla="+- 0 3768 3723"/>
                    <a:gd name="T1" fmla="*/ T0 w 128"/>
                    <a:gd name="T2" fmla="+- 0 6038 6038"/>
                    <a:gd name="T3" fmla="*/ 6038 h 142"/>
                    <a:gd name="T4" fmla="+- 0 3751 3723"/>
                    <a:gd name="T5" fmla="*/ T4 w 128"/>
                    <a:gd name="T6" fmla="+- 0 6046 6038"/>
                    <a:gd name="T7" fmla="*/ 6046 h 142"/>
                    <a:gd name="T8" fmla="+- 0 3733 3723"/>
                    <a:gd name="T9" fmla="*/ T8 w 128"/>
                    <a:gd name="T10" fmla="+- 0 6062 6038"/>
                    <a:gd name="T11" fmla="*/ 6062 h 142"/>
                    <a:gd name="T12" fmla="+- 0 3725 3723"/>
                    <a:gd name="T13" fmla="*/ T12 w 128"/>
                    <a:gd name="T14" fmla="+- 0 6080 6038"/>
                    <a:gd name="T15" fmla="*/ 6080 h 142"/>
                    <a:gd name="T16" fmla="+- 0 3723 3723"/>
                    <a:gd name="T17" fmla="*/ T16 w 128"/>
                    <a:gd name="T18" fmla="+- 0 6102 6038"/>
                    <a:gd name="T19" fmla="*/ 6102 h 142"/>
                    <a:gd name="T20" fmla="+- 0 3725 3723"/>
                    <a:gd name="T21" fmla="*/ T20 w 128"/>
                    <a:gd name="T22" fmla="+- 0 6122 6038"/>
                    <a:gd name="T23" fmla="*/ 6122 h 142"/>
                    <a:gd name="T24" fmla="+- 0 3732 3723"/>
                    <a:gd name="T25" fmla="*/ T24 w 128"/>
                    <a:gd name="T26" fmla="+- 0 6140 6038"/>
                    <a:gd name="T27" fmla="*/ 6140 h 142"/>
                    <a:gd name="T28" fmla="+- 0 3747 3723"/>
                    <a:gd name="T29" fmla="*/ T28 w 128"/>
                    <a:gd name="T30" fmla="+- 0 6157 6038"/>
                    <a:gd name="T31" fmla="*/ 6157 h 142"/>
                    <a:gd name="T32" fmla="+- 0 3764 3723"/>
                    <a:gd name="T33" fmla="*/ T32 w 128"/>
                    <a:gd name="T34" fmla="+- 0 6166 6038"/>
                    <a:gd name="T35" fmla="*/ 6166 h 142"/>
                    <a:gd name="T36" fmla="+- 0 3786 3723"/>
                    <a:gd name="T37" fmla="*/ T36 w 128"/>
                    <a:gd name="T38" fmla="+- 0 6169 6038"/>
                    <a:gd name="T39" fmla="*/ 6169 h 142"/>
                    <a:gd name="T40" fmla="+- 0 3796 3723"/>
                    <a:gd name="T41" fmla="*/ T40 w 128"/>
                    <a:gd name="T42" fmla="+- 0 6169 6038"/>
                    <a:gd name="T43" fmla="*/ 6169 h 142"/>
                    <a:gd name="T44" fmla="+- 0 3806 3723"/>
                    <a:gd name="T45" fmla="*/ T44 w 128"/>
                    <a:gd name="T46" fmla="+- 0 6167 6038"/>
                    <a:gd name="T47" fmla="*/ 6167 h 142"/>
                    <a:gd name="T48" fmla="+- 0 3814 3723"/>
                    <a:gd name="T49" fmla="*/ T48 w 128"/>
                    <a:gd name="T50" fmla="+- 0 6163 6038"/>
                    <a:gd name="T51" fmla="*/ 6163 h 142"/>
                    <a:gd name="T52" fmla="+- 0 3851 3723"/>
                    <a:gd name="T53" fmla="*/ T52 w 128"/>
                    <a:gd name="T54" fmla="+- 0 6163 6038"/>
                    <a:gd name="T55" fmla="*/ 6163 h 142"/>
                    <a:gd name="T56" fmla="+- 0 3853 3723"/>
                    <a:gd name="T57" fmla="*/ T56 w 128"/>
                    <a:gd name="T58" fmla="+- 0 6161 6038"/>
                    <a:gd name="T59" fmla="*/ 6161 h 142"/>
                    <a:gd name="T60" fmla="+- 0 3845 3723"/>
                    <a:gd name="T61" fmla="*/ T60 w 128"/>
                    <a:gd name="T62" fmla="+- 0 6158 6038"/>
                    <a:gd name="T63" fmla="*/ 6158 h 142"/>
                    <a:gd name="T64" fmla="+- 0 3838 3723"/>
                    <a:gd name="T65" fmla="*/ T64 w 128"/>
                    <a:gd name="T66" fmla="+- 0 6155 6038"/>
                    <a:gd name="T67" fmla="*/ 6155 h 142"/>
                    <a:gd name="T68" fmla="+- 0 3832 3723"/>
                    <a:gd name="T69" fmla="*/ T68 w 128"/>
                    <a:gd name="T70" fmla="+- 0 6150 6038"/>
                    <a:gd name="T71" fmla="*/ 6150 h 142"/>
                    <a:gd name="T72" fmla="+- 0 3834 3723"/>
                    <a:gd name="T73" fmla="*/ T72 w 128"/>
                    <a:gd name="T74" fmla="+- 0 6147 6038"/>
                    <a:gd name="T75" fmla="*/ 6147 h 142"/>
                    <a:gd name="T76" fmla="+- 0 3774 3723"/>
                    <a:gd name="T77" fmla="*/ T76 w 128"/>
                    <a:gd name="T78" fmla="+- 0 6147 6038"/>
                    <a:gd name="T79" fmla="*/ 6147 h 142"/>
                    <a:gd name="T80" fmla="+- 0 3766 3723"/>
                    <a:gd name="T81" fmla="*/ T80 w 128"/>
                    <a:gd name="T82" fmla="+- 0 6143 6038"/>
                    <a:gd name="T83" fmla="*/ 6143 h 142"/>
                    <a:gd name="T84" fmla="+- 0 3753 3723"/>
                    <a:gd name="T85" fmla="*/ T84 w 128"/>
                    <a:gd name="T86" fmla="+- 0 6129 6038"/>
                    <a:gd name="T87" fmla="*/ 6129 h 142"/>
                    <a:gd name="T88" fmla="+- 0 3750 3723"/>
                    <a:gd name="T89" fmla="*/ T88 w 128"/>
                    <a:gd name="T90" fmla="+- 0 6117 6038"/>
                    <a:gd name="T91" fmla="*/ 6117 h 142"/>
                    <a:gd name="T92" fmla="+- 0 3750 3723"/>
                    <a:gd name="T93" fmla="*/ T92 w 128"/>
                    <a:gd name="T94" fmla="+- 0 6087 6038"/>
                    <a:gd name="T95" fmla="*/ 6087 h 142"/>
                    <a:gd name="T96" fmla="+- 0 3753 3723"/>
                    <a:gd name="T97" fmla="*/ T96 w 128"/>
                    <a:gd name="T98" fmla="+- 0 6076 6038"/>
                    <a:gd name="T99" fmla="*/ 6076 h 142"/>
                    <a:gd name="T100" fmla="+- 0 3766 3723"/>
                    <a:gd name="T101" fmla="*/ T100 w 128"/>
                    <a:gd name="T102" fmla="+- 0 6062 6038"/>
                    <a:gd name="T103" fmla="*/ 6062 h 142"/>
                    <a:gd name="T104" fmla="+- 0 3775 3723"/>
                    <a:gd name="T105" fmla="*/ T104 w 128"/>
                    <a:gd name="T106" fmla="+- 0 6058 6038"/>
                    <a:gd name="T107" fmla="*/ 6058 h 142"/>
                    <a:gd name="T108" fmla="+- 0 3833 3723"/>
                    <a:gd name="T109" fmla="*/ T108 w 128"/>
                    <a:gd name="T110" fmla="+- 0 6058 6038"/>
                    <a:gd name="T111" fmla="*/ 6058 h 142"/>
                    <a:gd name="T112" fmla="+- 0 3828 3723"/>
                    <a:gd name="T113" fmla="*/ T112 w 128"/>
                    <a:gd name="T114" fmla="+- 0 6050 6038"/>
                    <a:gd name="T115" fmla="*/ 6050 h 142"/>
                    <a:gd name="T116" fmla="+- 0 3815 3723"/>
                    <a:gd name="T117" fmla="*/ T116 w 128"/>
                    <a:gd name="T118" fmla="+- 0 6042 6038"/>
                    <a:gd name="T119" fmla="*/ 6042 h 142"/>
                    <a:gd name="T120" fmla="+- 0 3796 3723"/>
                    <a:gd name="T121" fmla="*/ T120 w 128"/>
                    <a:gd name="T122" fmla="+- 0 6038 6038"/>
                    <a:gd name="T123" fmla="*/ 6038 h 142"/>
                    <a:gd name="T124" fmla="+- 0 3768 3723"/>
                    <a:gd name="T125" fmla="*/ T124 w 128"/>
                    <a:gd name="T126" fmla="+- 0 6038 6038"/>
                    <a:gd name="T127" fmla="*/ 6038 h 14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</a:cxnLst>
                  <a:rect l="0" t="0" r="r" b="b"/>
                  <a:pathLst>
                    <a:path w="128" h="142">
                      <a:moveTo>
                        <a:pt x="45" y="0"/>
                      </a:moveTo>
                      <a:lnTo>
                        <a:pt x="28" y="8"/>
                      </a:lnTo>
                      <a:lnTo>
                        <a:pt x="10" y="24"/>
                      </a:lnTo>
                      <a:lnTo>
                        <a:pt x="2" y="42"/>
                      </a:lnTo>
                      <a:lnTo>
                        <a:pt x="0" y="64"/>
                      </a:lnTo>
                      <a:lnTo>
                        <a:pt x="2" y="84"/>
                      </a:lnTo>
                      <a:lnTo>
                        <a:pt x="9" y="102"/>
                      </a:lnTo>
                      <a:lnTo>
                        <a:pt x="24" y="119"/>
                      </a:lnTo>
                      <a:lnTo>
                        <a:pt x="41" y="128"/>
                      </a:lnTo>
                      <a:lnTo>
                        <a:pt x="63" y="131"/>
                      </a:lnTo>
                      <a:lnTo>
                        <a:pt x="73" y="131"/>
                      </a:lnTo>
                      <a:lnTo>
                        <a:pt x="83" y="129"/>
                      </a:lnTo>
                      <a:lnTo>
                        <a:pt x="91" y="125"/>
                      </a:lnTo>
                      <a:lnTo>
                        <a:pt x="128" y="125"/>
                      </a:lnTo>
                      <a:lnTo>
                        <a:pt x="130" y="123"/>
                      </a:lnTo>
                      <a:lnTo>
                        <a:pt x="122" y="120"/>
                      </a:lnTo>
                      <a:lnTo>
                        <a:pt x="115" y="117"/>
                      </a:lnTo>
                      <a:lnTo>
                        <a:pt x="109" y="112"/>
                      </a:lnTo>
                      <a:lnTo>
                        <a:pt x="111" y="109"/>
                      </a:lnTo>
                      <a:lnTo>
                        <a:pt x="51" y="109"/>
                      </a:lnTo>
                      <a:lnTo>
                        <a:pt x="43" y="105"/>
                      </a:lnTo>
                      <a:lnTo>
                        <a:pt x="30" y="91"/>
                      </a:lnTo>
                      <a:lnTo>
                        <a:pt x="27" y="79"/>
                      </a:lnTo>
                      <a:lnTo>
                        <a:pt x="27" y="49"/>
                      </a:lnTo>
                      <a:lnTo>
                        <a:pt x="30" y="38"/>
                      </a:lnTo>
                      <a:lnTo>
                        <a:pt x="43" y="24"/>
                      </a:lnTo>
                      <a:lnTo>
                        <a:pt x="52" y="20"/>
                      </a:lnTo>
                      <a:lnTo>
                        <a:pt x="110" y="20"/>
                      </a:lnTo>
                      <a:lnTo>
                        <a:pt x="105" y="12"/>
                      </a:lnTo>
                      <a:lnTo>
                        <a:pt x="92" y="4"/>
                      </a:lnTo>
                      <a:lnTo>
                        <a:pt x="73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8" name="Freeform 699"/>
                <p:cNvSpPr>
                  <a:spLocks/>
                </p:cNvSpPr>
                <p:nvPr/>
              </p:nvSpPr>
              <p:spPr bwMode="auto">
                <a:xfrm>
                  <a:off x="3723" y="6038"/>
                  <a:ext cx="128" cy="142"/>
                </a:xfrm>
                <a:custGeom>
                  <a:avLst/>
                  <a:gdLst>
                    <a:gd name="T0" fmla="+- 0 3786 3723"/>
                    <a:gd name="T1" fmla="*/ T0 w 128"/>
                    <a:gd name="T2" fmla="+- 0 6122 6038"/>
                    <a:gd name="T3" fmla="*/ 6122 h 142"/>
                    <a:gd name="T4" fmla="+- 0 3779 3723"/>
                    <a:gd name="T5" fmla="*/ T4 w 128"/>
                    <a:gd name="T6" fmla="+- 0 6137 6038"/>
                    <a:gd name="T7" fmla="*/ 6137 h 142"/>
                    <a:gd name="T8" fmla="+- 0 3785 3723"/>
                    <a:gd name="T9" fmla="*/ T8 w 128"/>
                    <a:gd name="T10" fmla="+- 0 6139 6038"/>
                    <a:gd name="T11" fmla="*/ 6139 h 142"/>
                    <a:gd name="T12" fmla="+- 0 3790 3723"/>
                    <a:gd name="T13" fmla="*/ T12 w 128"/>
                    <a:gd name="T14" fmla="+- 0 6142 6038"/>
                    <a:gd name="T15" fmla="*/ 6142 h 142"/>
                    <a:gd name="T16" fmla="+- 0 3795 3723"/>
                    <a:gd name="T17" fmla="*/ T16 w 128"/>
                    <a:gd name="T18" fmla="+- 0 6145 6038"/>
                    <a:gd name="T19" fmla="*/ 6145 h 142"/>
                    <a:gd name="T20" fmla="+- 0 3792 3723"/>
                    <a:gd name="T21" fmla="*/ T20 w 128"/>
                    <a:gd name="T22" fmla="+- 0 6147 6038"/>
                    <a:gd name="T23" fmla="*/ 6147 h 142"/>
                    <a:gd name="T24" fmla="+- 0 3788 3723"/>
                    <a:gd name="T25" fmla="*/ T24 w 128"/>
                    <a:gd name="T26" fmla="+- 0 6147 6038"/>
                    <a:gd name="T27" fmla="*/ 6147 h 142"/>
                    <a:gd name="T28" fmla="+- 0 3834 3723"/>
                    <a:gd name="T29" fmla="*/ T28 w 128"/>
                    <a:gd name="T30" fmla="+- 0 6147 6038"/>
                    <a:gd name="T31" fmla="*/ 6147 h 142"/>
                    <a:gd name="T32" fmla="+- 0 3837 3723"/>
                    <a:gd name="T33" fmla="*/ T32 w 128"/>
                    <a:gd name="T34" fmla="+- 0 6144 6038"/>
                    <a:gd name="T35" fmla="*/ 6144 h 142"/>
                    <a:gd name="T36" fmla="+- 0 3841 3723"/>
                    <a:gd name="T37" fmla="*/ T36 w 128"/>
                    <a:gd name="T38" fmla="+- 0 6138 6038"/>
                    <a:gd name="T39" fmla="*/ 6138 h 142"/>
                    <a:gd name="T40" fmla="+- 0 3841 3723"/>
                    <a:gd name="T41" fmla="*/ T40 w 128"/>
                    <a:gd name="T42" fmla="+- 0 6136 6038"/>
                    <a:gd name="T43" fmla="*/ 6136 h 142"/>
                    <a:gd name="T44" fmla="+- 0 3811 3723"/>
                    <a:gd name="T45" fmla="*/ T44 w 128"/>
                    <a:gd name="T46" fmla="+- 0 6136 6038"/>
                    <a:gd name="T47" fmla="*/ 6136 h 142"/>
                    <a:gd name="T48" fmla="+- 0 3803 3723"/>
                    <a:gd name="T49" fmla="*/ T48 w 128"/>
                    <a:gd name="T50" fmla="+- 0 6130 6038"/>
                    <a:gd name="T51" fmla="*/ 6130 h 142"/>
                    <a:gd name="T52" fmla="+- 0 3795 3723"/>
                    <a:gd name="T53" fmla="*/ T52 w 128"/>
                    <a:gd name="T54" fmla="+- 0 6125 6038"/>
                    <a:gd name="T55" fmla="*/ 6125 h 142"/>
                    <a:gd name="T56" fmla="+- 0 3786 3723"/>
                    <a:gd name="T57" fmla="*/ T56 w 128"/>
                    <a:gd name="T58" fmla="+- 0 6122 6038"/>
                    <a:gd name="T59" fmla="*/ 6122 h 14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128" h="142">
                      <a:moveTo>
                        <a:pt x="63" y="84"/>
                      </a:moveTo>
                      <a:lnTo>
                        <a:pt x="56" y="99"/>
                      </a:lnTo>
                      <a:lnTo>
                        <a:pt x="62" y="101"/>
                      </a:lnTo>
                      <a:lnTo>
                        <a:pt x="67" y="104"/>
                      </a:lnTo>
                      <a:lnTo>
                        <a:pt x="72" y="107"/>
                      </a:lnTo>
                      <a:lnTo>
                        <a:pt x="69" y="109"/>
                      </a:lnTo>
                      <a:lnTo>
                        <a:pt x="65" y="109"/>
                      </a:lnTo>
                      <a:lnTo>
                        <a:pt x="111" y="109"/>
                      </a:lnTo>
                      <a:lnTo>
                        <a:pt x="114" y="106"/>
                      </a:lnTo>
                      <a:lnTo>
                        <a:pt x="118" y="100"/>
                      </a:lnTo>
                      <a:lnTo>
                        <a:pt x="118" y="98"/>
                      </a:lnTo>
                      <a:lnTo>
                        <a:pt x="88" y="98"/>
                      </a:lnTo>
                      <a:lnTo>
                        <a:pt x="80" y="92"/>
                      </a:lnTo>
                      <a:lnTo>
                        <a:pt x="72" y="87"/>
                      </a:lnTo>
                      <a:lnTo>
                        <a:pt x="63" y="84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3" name="Freeform 700"/>
                <p:cNvSpPr>
                  <a:spLocks/>
                </p:cNvSpPr>
                <p:nvPr/>
              </p:nvSpPr>
              <p:spPr bwMode="auto">
                <a:xfrm>
                  <a:off x="3723" y="6038"/>
                  <a:ext cx="128" cy="142"/>
                </a:xfrm>
                <a:custGeom>
                  <a:avLst/>
                  <a:gdLst>
                    <a:gd name="T0" fmla="+- 0 3833 3723"/>
                    <a:gd name="T1" fmla="*/ T0 w 128"/>
                    <a:gd name="T2" fmla="+- 0 6058 6038"/>
                    <a:gd name="T3" fmla="*/ 6058 h 142"/>
                    <a:gd name="T4" fmla="+- 0 3796 3723"/>
                    <a:gd name="T5" fmla="*/ T4 w 128"/>
                    <a:gd name="T6" fmla="+- 0 6058 6038"/>
                    <a:gd name="T7" fmla="*/ 6058 h 142"/>
                    <a:gd name="T8" fmla="+- 0 3804 3723"/>
                    <a:gd name="T9" fmla="*/ T8 w 128"/>
                    <a:gd name="T10" fmla="+- 0 6062 6038"/>
                    <a:gd name="T11" fmla="*/ 6062 h 142"/>
                    <a:gd name="T12" fmla="+- 0 3818 3723"/>
                    <a:gd name="T13" fmla="*/ T12 w 128"/>
                    <a:gd name="T14" fmla="+- 0 6076 6038"/>
                    <a:gd name="T15" fmla="*/ 6076 h 142"/>
                    <a:gd name="T16" fmla="+- 0 3821 3723"/>
                    <a:gd name="T17" fmla="*/ T16 w 128"/>
                    <a:gd name="T18" fmla="+- 0 6087 6038"/>
                    <a:gd name="T19" fmla="*/ 6087 h 142"/>
                    <a:gd name="T20" fmla="+- 0 3821 3723"/>
                    <a:gd name="T21" fmla="*/ T20 w 128"/>
                    <a:gd name="T22" fmla="+- 0 6109 6038"/>
                    <a:gd name="T23" fmla="*/ 6109 h 142"/>
                    <a:gd name="T24" fmla="+- 0 3820 3723"/>
                    <a:gd name="T25" fmla="*/ T24 w 128"/>
                    <a:gd name="T26" fmla="+- 0 6116 6038"/>
                    <a:gd name="T27" fmla="*/ 6116 h 142"/>
                    <a:gd name="T28" fmla="+- 0 3817 3723"/>
                    <a:gd name="T29" fmla="*/ T28 w 128"/>
                    <a:gd name="T30" fmla="+- 0 6127 6038"/>
                    <a:gd name="T31" fmla="*/ 6127 h 142"/>
                    <a:gd name="T32" fmla="+- 0 3814 3723"/>
                    <a:gd name="T33" fmla="*/ T32 w 128"/>
                    <a:gd name="T34" fmla="+- 0 6132 6038"/>
                    <a:gd name="T35" fmla="*/ 6132 h 142"/>
                    <a:gd name="T36" fmla="+- 0 3811 3723"/>
                    <a:gd name="T37" fmla="*/ T36 w 128"/>
                    <a:gd name="T38" fmla="+- 0 6136 6038"/>
                    <a:gd name="T39" fmla="*/ 6136 h 142"/>
                    <a:gd name="T40" fmla="+- 0 3841 3723"/>
                    <a:gd name="T41" fmla="*/ T40 w 128"/>
                    <a:gd name="T42" fmla="+- 0 6136 6038"/>
                    <a:gd name="T43" fmla="*/ 6136 h 142"/>
                    <a:gd name="T44" fmla="+- 0 3844 3723"/>
                    <a:gd name="T45" fmla="*/ T44 w 128"/>
                    <a:gd name="T46" fmla="+- 0 6128 6038"/>
                    <a:gd name="T47" fmla="*/ 6128 h 142"/>
                    <a:gd name="T48" fmla="+- 0 3846 3723"/>
                    <a:gd name="T49" fmla="*/ T48 w 128"/>
                    <a:gd name="T50" fmla="+- 0 6113 6038"/>
                    <a:gd name="T51" fmla="*/ 6113 h 142"/>
                    <a:gd name="T52" fmla="+- 0 3846 3723"/>
                    <a:gd name="T53" fmla="*/ T52 w 128"/>
                    <a:gd name="T54" fmla="+- 0 6086 6038"/>
                    <a:gd name="T55" fmla="*/ 6086 h 142"/>
                    <a:gd name="T56" fmla="+- 0 3840 3723"/>
                    <a:gd name="T57" fmla="*/ T56 w 128"/>
                    <a:gd name="T58" fmla="+- 0 6067 6038"/>
                    <a:gd name="T59" fmla="*/ 6067 h 142"/>
                    <a:gd name="T60" fmla="+- 0 3833 3723"/>
                    <a:gd name="T61" fmla="*/ T60 w 128"/>
                    <a:gd name="T62" fmla="+- 0 6058 6038"/>
                    <a:gd name="T63" fmla="*/ 6058 h 14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28" h="142">
                      <a:moveTo>
                        <a:pt x="110" y="20"/>
                      </a:moveTo>
                      <a:lnTo>
                        <a:pt x="73" y="20"/>
                      </a:lnTo>
                      <a:lnTo>
                        <a:pt x="81" y="24"/>
                      </a:lnTo>
                      <a:lnTo>
                        <a:pt x="95" y="38"/>
                      </a:lnTo>
                      <a:lnTo>
                        <a:pt x="98" y="49"/>
                      </a:lnTo>
                      <a:lnTo>
                        <a:pt x="98" y="71"/>
                      </a:lnTo>
                      <a:lnTo>
                        <a:pt x="97" y="78"/>
                      </a:lnTo>
                      <a:lnTo>
                        <a:pt x="94" y="89"/>
                      </a:lnTo>
                      <a:lnTo>
                        <a:pt x="91" y="94"/>
                      </a:lnTo>
                      <a:lnTo>
                        <a:pt x="88" y="98"/>
                      </a:lnTo>
                      <a:lnTo>
                        <a:pt x="118" y="98"/>
                      </a:lnTo>
                      <a:lnTo>
                        <a:pt x="121" y="90"/>
                      </a:lnTo>
                      <a:lnTo>
                        <a:pt x="123" y="75"/>
                      </a:lnTo>
                      <a:lnTo>
                        <a:pt x="123" y="48"/>
                      </a:lnTo>
                      <a:lnTo>
                        <a:pt x="117" y="29"/>
                      </a:lnTo>
                      <a:lnTo>
                        <a:pt x="110" y="2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91" name="Group 701"/>
              <p:cNvGrpSpPr>
                <a:grpSpLocks/>
              </p:cNvGrpSpPr>
              <p:nvPr/>
            </p:nvGrpSpPr>
            <p:grpSpPr bwMode="auto">
              <a:xfrm>
                <a:off x="3008" y="5683"/>
                <a:ext cx="128" cy="133"/>
                <a:chOff x="3008" y="5683"/>
                <a:chExt cx="128" cy="133"/>
              </a:xfrm>
            </p:grpSpPr>
            <p:sp>
              <p:nvSpPr>
                <p:cNvPr id="1894" name="Freeform 702"/>
                <p:cNvSpPr>
                  <a:spLocks/>
                </p:cNvSpPr>
                <p:nvPr/>
              </p:nvSpPr>
              <p:spPr bwMode="auto">
                <a:xfrm>
                  <a:off x="3008" y="5683"/>
                  <a:ext cx="128" cy="133"/>
                </a:xfrm>
                <a:custGeom>
                  <a:avLst/>
                  <a:gdLst>
                    <a:gd name="T0" fmla="+- 0 3061 3008"/>
                    <a:gd name="T1" fmla="*/ T0 w 128"/>
                    <a:gd name="T2" fmla="+- 0 5683 5683"/>
                    <a:gd name="T3" fmla="*/ 5683 h 133"/>
                    <a:gd name="T4" fmla="+- 0 3048 3008"/>
                    <a:gd name="T5" fmla="*/ T4 w 128"/>
                    <a:gd name="T6" fmla="+- 0 5699 5683"/>
                    <a:gd name="T7" fmla="*/ 5699 h 133"/>
                    <a:gd name="T8" fmla="+- 0 3075 3008"/>
                    <a:gd name="T9" fmla="*/ T8 w 128"/>
                    <a:gd name="T10" fmla="+- 0 5723 5683"/>
                    <a:gd name="T11" fmla="*/ 5723 h 133"/>
                    <a:gd name="T12" fmla="+- 0 3008 3008"/>
                    <a:gd name="T13" fmla="*/ T12 w 128"/>
                    <a:gd name="T14" fmla="+- 0 5800 5683"/>
                    <a:gd name="T15" fmla="*/ 5800 h 133"/>
                    <a:gd name="T16" fmla="+- 0 3027 3008"/>
                    <a:gd name="T17" fmla="*/ T16 w 128"/>
                    <a:gd name="T18" fmla="+- 0 5816 5683"/>
                    <a:gd name="T19" fmla="*/ 5816 h 133"/>
                    <a:gd name="T20" fmla="+- 0 3094 3008"/>
                    <a:gd name="T21" fmla="*/ T20 w 128"/>
                    <a:gd name="T22" fmla="+- 0 5739 5683"/>
                    <a:gd name="T23" fmla="*/ 5739 h 133"/>
                    <a:gd name="T24" fmla="+- 0 3126 3008"/>
                    <a:gd name="T25" fmla="*/ T24 w 128"/>
                    <a:gd name="T26" fmla="+- 0 5739 5683"/>
                    <a:gd name="T27" fmla="*/ 5739 h 133"/>
                    <a:gd name="T28" fmla="+- 0 3061 3008"/>
                    <a:gd name="T29" fmla="*/ T28 w 128"/>
                    <a:gd name="T30" fmla="+- 0 5683 5683"/>
                    <a:gd name="T31" fmla="*/ 5683 h 13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128" h="133">
                      <a:moveTo>
                        <a:pt x="53" y="0"/>
                      </a:moveTo>
                      <a:lnTo>
                        <a:pt x="40" y="16"/>
                      </a:lnTo>
                      <a:lnTo>
                        <a:pt x="67" y="40"/>
                      </a:lnTo>
                      <a:lnTo>
                        <a:pt x="0" y="117"/>
                      </a:lnTo>
                      <a:lnTo>
                        <a:pt x="19" y="133"/>
                      </a:lnTo>
                      <a:lnTo>
                        <a:pt x="86" y="56"/>
                      </a:lnTo>
                      <a:lnTo>
                        <a:pt x="118" y="56"/>
                      </a:lnTo>
                      <a:lnTo>
                        <a:pt x="53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5" name="Freeform 703"/>
                <p:cNvSpPr>
                  <a:spLocks/>
                </p:cNvSpPr>
                <p:nvPr/>
              </p:nvSpPr>
              <p:spPr bwMode="auto">
                <a:xfrm>
                  <a:off x="3008" y="5683"/>
                  <a:ext cx="128" cy="133"/>
                </a:xfrm>
                <a:custGeom>
                  <a:avLst/>
                  <a:gdLst>
                    <a:gd name="T0" fmla="+- 0 3126 3008"/>
                    <a:gd name="T1" fmla="*/ T0 w 128"/>
                    <a:gd name="T2" fmla="+- 0 5739 5683"/>
                    <a:gd name="T3" fmla="*/ 5739 h 133"/>
                    <a:gd name="T4" fmla="+- 0 3094 3008"/>
                    <a:gd name="T5" fmla="*/ T4 w 128"/>
                    <a:gd name="T6" fmla="+- 0 5739 5683"/>
                    <a:gd name="T7" fmla="*/ 5739 h 133"/>
                    <a:gd name="T8" fmla="+- 0 3122 3008"/>
                    <a:gd name="T9" fmla="*/ T8 w 128"/>
                    <a:gd name="T10" fmla="+- 0 5763 5683"/>
                    <a:gd name="T11" fmla="*/ 5763 h 133"/>
                    <a:gd name="T12" fmla="+- 0 3136 3008"/>
                    <a:gd name="T13" fmla="*/ T12 w 128"/>
                    <a:gd name="T14" fmla="+- 0 5747 5683"/>
                    <a:gd name="T15" fmla="*/ 5747 h 133"/>
                    <a:gd name="T16" fmla="+- 0 3126 3008"/>
                    <a:gd name="T17" fmla="*/ T16 w 128"/>
                    <a:gd name="T18" fmla="+- 0 5739 5683"/>
                    <a:gd name="T19" fmla="*/ 5739 h 13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8" h="133">
                      <a:moveTo>
                        <a:pt x="118" y="56"/>
                      </a:moveTo>
                      <a:lnTo>
                        <a:pt x="86" y="56"/>
                      </a:lnTo>
                      <a:lnTo>
                        <a:pt x="114" y="80"/>
                      </a:lnTo>
                      <a:lnTo>
                        <a:pt x="128" y="64"/>
                      </a:lnTo>
                      <a:lnTo>
                        <a:pt x="118" y="56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92" name="Group 704"/>
              <p:cNvGrpSpPr>
                <a:grpSpLocks/>
              </p:cNvGrpSpPr>
              <p:nvPr/>
            </p:nvGrpSpPr>
            <p:grpSpPr bwMode="auto">
              <a:xfrm>
                <a:off x="3070" y="5761"/>
                <a:ext cx="146" cy="109"/>
                <a:chOff x="3070" y="5761"/>
                <a:chExt cx="146" cy="109"/>
              </a:xfrm>
            </p:grpSpPr>
            <p:sp>
              <p:nvSpPr>
                <p:cNvPr id="1890" name="Freeform 705"/>
                <p:cNvSpPr>
                  <a:spLocks/>
                </p:cNvSpPr>
                <p:nvPr/>
              </p:nvSpPr>
              <p:spPr bwMode="auto">
                <a:xfrm>
                  <a:off x="3070" y="5761"/>
                  <a:ext cx="146" cy="109"/>
                </a:xfrm>
                <a:custGeom>
                  <a:avLst/>
                  <a:gdLst>
                    <a:gd name="T0" fmla="+- 0 3152 3070"/>
                    <a:gd name="T1" fmla="*/ T0 w 146"/>
                    <a:gd name="T2" fmla="+- 0 5761 5761"/>
                    <a:gd name="T3" fmla="*/ 5761 h 109"/>
                    <a:gd name="T4" fmla="+- 0 3070 3070"/>
                    <a:gd name="T5" fmla="*/ T4 w 146"/>
                    <a:gd name="T6" fmla="+- 0 5854 5761"/>
                    <a:gd name="T7" fmla="*/ 5854 h 109"/>
                    <a:gd name="T8" fmla="+- 0 3089 3070"/>
                    <a:gd name="T9" fmla="*/ T8 w 146"/>
                    <a:gd name="T10" fmla="+- 0 5870 5761"/>
                    <a:gd name="T11" fmla="*/ 5870 h 109"/>
                    <a:gd name="T12" fmla="+- 0 3124 3070"/>
                    <a:gd name="T13" fmla="*/ T12 w 146"/>
                    <a:gd name="T14" fmla="+- 0 5830 5761"/>
                    <a:gd name="T15" fmla="*/ 5830 h 109"/>
                    <a:gd name="T16" fmla="+- 0 3156 3070"/>
                    <a:gd name="T17" fmla="*/ T16 w 146"/>
                    <a:gd name="T18" fmla="+- 0 5830 5761"/>
                    <a:gd name="T19" fmla="*/ 5830 h 109"/>
                    <a:gd name="T20" fmla="+- 0 3138 3070"/>
                    <a:gd name="T21" fmla="*/ T20 w 146"/>
                    <a:gd name="T22" fmla="+- 0 5815 5761"/>
                    <a:gd name="T23" fmla="*/ 5815 h 109"/>
                    <a:gd name="T24" fmla="+- 0 3157 3070"/>
                    <a:gd name="T25" fmla="*/ T24 w 146"/>
                    <a:gd name="T26" fmla="+- 0 5793 5761"/>
                    <a:gd name="T27" fmla="*/ 5793 h 109"/>
                    <a:gd name="T28" fmla="+- 0 3189 3070"/>
                    <a:gd name="T29" fmla="*/ T28 w 146"/>
                    <a:gd name="T30" fmla="+- 0 5793 5761"/>
                    <a:gd name="T31" fmla="*/ 5793 h 109"/>
                    <a:gd name="T32" fmla="+- 0 3152 3070"/>
                    <a:gd name="T33" fmla="*/ T32 w 146"/>
                    <a:gd name="T34" fmla="+- 0 5761 5761"/>
                    <a:gd name="T35" fmla="*/ 5761 h 10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46" h="109">
                      <a:moveTo>
                        <a:pt x="82" y="0"/>
                      </a:moveTo>
                      <a:lnTo>
                        <a:pt x="0" y="93"/>
                      </a:lnTo>
                      <a:lnTo>
                        <a:pt x="19" y="109"/>
                      </a:lnTo>
                      <a:lnTo>
                        <a:pt x="54" y="69"/>
                      </a:lnTo>
                      <a:lnTo>
                        <a:pt x="86" y="69"/>
                      </a:lnTo>
                      <a:lnTo>
                        <a:pt x="68" y="54"/>
                      </a:lnTo>
                      <a:lnTo>
                        <a:pt x="87" y="32"/>
                      </a:lnTo>
                      <a:lnTo>
                        <a:pt x="119" y="32"/>
                      </a:lnTo>
                      <a:lnTo>
                        <a:pt x="82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1" name="Freeform 706"/>
                <p:cNvSpPr>
                  <a:spLocks/>
                </p:cNvSpPr>
                <p:nvPr/>
              </p:nvSpPr>
              <p:spPr bwMode="auto">
                <a:xfrm>
                  <a:off x="3070" y="5761"/>
                  <a:ext cx="146" cy="109"/>
                </a:xfrm>
                <a:custGeom>
                  <a:avLst/>
                  <a:gdLst>
                    <a:gd name="T0" fmla="+- 0 3156 3070"/>
                    <a:gd name="T1" fmla="*/ T0 w 146"/>
                    <a:gd name="T2" fmla="+- 0 5830 5761"/>
                    <a:gd name="T3" fmla="*/ 5830 h 109"/>
                    <a:gd name="T4" fmla="+- 0 3124 3070"/>
                    <a:gd name="T5" fmla="*/ T4 w 146"/>
                    <a:gd name="T6" fmla="+- 0 5830 5761"/>
                    <a:gd name="T7" fmla="*/ 5830 h 109"/>
                    <a:gd name="T8" fmla="+- 0 3163 3070"/>
                    <a:gd name="T9" fmla="*/ T8 w 146"/>
                    <a:gd name="T10" fmla="+- 0 5864 5761"/>
                    <a:gd name="T11" fmla="*/ 5864 h 109"/>
                    <a:gd name="T12" fmla="+- 0 3177 3070"/>
                    <a:gd name="T13" fmla="*/ T12 w 146"/>
                    <a:gd name="T14" fmla="+- 0 5848 5761"/>
                    <a:gd name="T15" fmla="*/ 5848 h 109"/>
                    <a:gd name="T16" fmla="+- 0 3156 3070"/>
                    <a:gd name="T17" fmla="*/ T16 w 146"/>
                    <a:gd name="T18" fmla="+- 0 5830 5761"/>
                    <a:gd name="T19" fmla="*/ 5830 h 10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6" h="109">
                      <a:moveTo>
                        <a:pt x="86" y="69"/>
                      </a:moveTo>
                      <a:lnTo>
                        <a:pt x="54" y="69"/>
                      </a:lnTo>
                      <a:lnTo>
                        <a:pt x="93" y="103"/>
                      </a:lnTo>
                      <a:lnTo>
                        <a:pt x="107" y="87"/>
                      </a:lnTo>
                      <a:lnTo>
                        <a:pt x="86" y="69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3" name="Freeform 707"/>
                <p:cNvSpPr>
                  <a:spLocks/>
                </p:cNvSpPr>
                <p:nvPr/>
              </p:nvSpPr>
              <p:spPr bwMode="auto">
                <a:xfrm>
                  <a:off x="3070" y="5761"/>
                  <a:ext cx="146" cy="109"/>
                </a:xfrm>
                <a:custGeom>
                  <a:avLst/>
                  <a:gdLst>
                    <a:gd name="T0" fmla="+- 0 3189 3070"/>
                    <a:gd name="T1" fmla="*/ T0 w 146"/>
                    <a:gd name="T2" fmla="+- 0 5793 5761"/>
                    <a:gd name="T3" fmla="*/ 5793 h 109"/>
                    <a:gd name="T4" fmla="+- 0 3157 3070"/>
                    <a:gd name="T5" fmla="*/ T4 w 146"/>
                    <a:gd name="T6" fmla="+- 0 5793 5761"/>
                    <a:gd name="T7" fmla="*/ 5793 h 109"/>
                    <a:gd name="T8" fmla="+- 0 3202 3070"/>
                    <a:gd name="T9" fmla="*/ T8 w 146"/>
                    <a:gd name="T10" fmla="+- 0 5832 5761"/>
                    <a:gd name="T11" fmla="*/ 5832 h 109"/>
                    <a:gd name="T12" fmla="+- 0 3216 3070"/>
                    <a:gd name="T13" fmla="*/ T12 w 146"/>
                    <a:gd name="T14" fmla="+- 0 5816 5761"/>
                    <a:gd name="T15" fmla="*/ 5816 h 109"/>
                    <a:gd name="T16" fmla="+- 0 3189 3070"/>
                    <a:gd name="T17" fmla="*/ T16 w 146"/>
                    <a:gd name="T18" fmla="+- 0 5793 5761"/>
                    <a:gd name="T19" fmla="*/ 5793 h 10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6" h="109">
                      <a:moveTo>
                        <a:pt x="119" y="32"/>
                      </a:moveTo>
                      <a:lnTo>
                        <a:pt x="87" y="32"/>
                      </a:lnTo>
                      <a:lnTo>
                        <a:pt x="132" y="71"/>
                      </a:lnTo>
                      <a:lnTo>
                        <a:pt x="146" y="55"/>
                      </a:lnTo>
                      <a:lnTo>
                        <a:pt x="119" y="32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93" name="Group 708"/>
              <p:cNvGrpSpPr>
                <a:grpSpLocks/>
              </p:cNvGrpSpPr>
              <p:nvPr/>
            </p:nvGrpSpPr>
            <p:grpSpPr bwMode="auto">
              <a:xfrm>
                <a:off x="3008" y="5683"/>
                <a:ext cx="128" cy="133"/>
                <a:chOff x="3008" y="5683"/>
                <a:chExt cx="128" cy="133"/>
              </a:xfrm>
            </p:grpSpPr>
            <p:sp>
              <p:nvSpPr>
                <p:cNvPr id="1888" name="Freeform 709"/>
                <p:cNvSpPr>
                  <a:spLocks/>
                </p:cNvSpPr>
                <p:nvPr/>
              </p:nvSpPr>
              <p:spPr bwMode="auto">
                <a:xfrm>
                  <a:off x="3008" y="5683"/>
                  <a:ext cx="128" cy="133"/>
                </a:xfrm>
                <a:custGeom>
                  <a:avLst/>
                  <a:gdLst>
                    <a:gd name="T0" fmla="+- 0 3008 3008"/>
                    <a:gd name="T1" fmla="*/ T0 w 128"/>
                    <a:gd name="T2" fmla="+- 0 5800 5683"/>
                    <a:gd name="T3" fmla="*/ 5800 h 133"/>
                    <a:gd name="T4" fmla="+- 0 3075 3008"/>
                    <a:gd name="T5" fmla="*/ T4 w 128"/>
                    <a:gd name="T6" fmla="+- 0 5723 5683"/>
                    <a:gd name="T7" fmla="*/ 5723 h 133"/>
                    <a:gd name="T8" fmla="+- 0 3048 3008"/>
                    <a:gd name="T9" fmla="*/ T8 w 128"/>
                    <a:gd name="T10" fmla="+- 0 5699 5683"/>
                    <a:gd name="T11" fmla="*/ 5699 h 133"/>
                    <a:gd name="T12" fmla="+- 0 3061 3008"/>
                    <a:gd name="T13" fmla="*/ T12 w 128"/>
                    <a:gd name="T14" fmla="+- 0 5683 5683"/>
                    <a:gd name="T15" fmla="*/ 5683 h 133"/>
                    <a:gd name="T16" fmla="+- 0 3136 3008"/>
                    <a:gd name="T17" fmla="*/ T16 w 128"/>
                    <a:gd name="T18" fmla="+- 0 5747 5683"/>
                    <a:gd name="T19" fmla="*/ 5747 h 133"/>
                    <a:gd name="T20" fmla="+- 0 3122 3008"/>
                    <a:gd name="T21" fmla="*/ T20 w 128"/>
                    <a:gd name="T22" fmla="+- 0 5763 5683"/>
                    <a:gd name="T23" fmla="*/ 5763 h 133"/>
                    <a:gd name="T24" fmla="+- 0 3094 3008"/>
                    <a:gd name="T25" fmla="*/ T24 w 128"/>
                    <a:gd name="T26" fmla="+- 0 5739 5683"/>
                    <a:gd name="T27" fmla="*/ 5739 h 133"/>
                    <a:gd name="T28" fmla="+- 0 3027 3008"/>
                    <a:gd name="T29" fmla="*/ T28 w 128"/>
                    <a:gd name="T30" fmla="+- 0 5816 5683"/>
                    <a:gd name="T31" fmla="*/ 5816 h 133"/>
                    <a:gd name="T32" fmla="+- 0 3008 3008"/>
                    <a:gd name="T33" fmla="*/ T32 w 128"/>
                    <a:gd name="T34" fmla="+- 0 5800 5683"/>
                    <a:gd name="T35" fmla="*/ 5800 h 13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28" h="133">
                      <a:moveTo>
                        <a:pt x="0" y="117"/>
                      </a:moveTo>
                      <a:lnTo>
                        <a:pt x="67" y="40"/>
                      </a:lnTo>
                      <a:lnTo>
                        <a:pt x="40" y="16"/>
                      </a:lnTo>
                      <a:lnTo>
                        <a:pt x="53" y="0"/>
                      </a:lnTo>
                      <a:lnTo>
                        <a:pt x="128" y="64"/>
                      </a:lnTo>
                      <a:lnTo>
                        <a:pt x="114" y="80"/>
                      </a:lnTo>
                      <a:lnTo>
                        <a:pt x="86" y="56"/>
                      </a:lnTo>
                      <a:lnTo>
                        <a:pt x="19" y="13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94" name="Group 710"/>
              <p:cNvGrpSpPr>
                <a:grpSpLocks/>
              </p:cNvGrpSpPr>
              <p:nvPr/>
            </p:nvGrpSpPr>
            <p:grpSpPr bwMode="auto">
              <a:xfrm>
                <a:off x="3070" y="5761"/>
                <a:ext cx="146" cy="109"/>
                <a:chOff x="3070" y="5761"/>
                <a:chExt cx="146" cy="109"/>
              </a:xfrm>
            </p:grpSpPr>
            <p:sp>
              <p:nvSpPr>
                <p:cNvPr id="1855" name="Freeform 711"/>
                <p:cNvSpPr>
                  <a:spLocks/>
                </p:cNvSpPr>
                <p:nvPr/>
              </p:nvSpPr>
              <p:spPr bwMode="auto">
                <a:xfrm>
                  <a:off x="3070" y="5761"/>
                  <a:ext cx="146" cy="109"/>
                </a:xfrm>
                <a:custGeom>
                  <a:avLst/>
                  <a:gdLst>
                    <a:gd name="T0" fmla="+- 0 3070 3070"/>
                    <a:gd name="T1" fmla="*/ T0 w 146"/>
                    <a:gd name="T2" fmla="+- 0 5854 5761"/>
                    <a:gd name="T3" fmla="*/ 5854 h 109"/>
                    <a:gd name="T4" fmla="+- 0 3152 3070"/>
                    <a:gd name="T5" fmla="*/ T4 w 146"/>
                    <a:gd name="T6" fmla="+- 0 5761 5761"/>
                    <a:gd name="T7" fmla="*/ 5761 h 109"/>
                    <a:gd name="T8" fmla="+- 0 3216 3070"/>
                    <a:gd name="T9" fmla="*/ T8 w 146"/>
                    <a:gd name="T10" fmla="+- 0 5816 5761"/>
                    <a:gd name="T11" fmla="*/ 5816 h 109"/>
                    <a:gd name="T12" fmla="+- 0 3202 3070"/>
                    <a:gd name="T13" fmla="*/ T12 w 146"/>
                    <a:gd name="T14" fmla="+- 0 5832 5761"/>
                    <a:gd name="T15" fmla="*/ 5832 h 109"/>
                    <a:gd name="T16" fmla="+- 0 3157 3070"/>
                    <a:gd name="T17" fmla="*/ T16 w 146"/>
                    <a:gd name="T18" fmla="+- 0 5793 5761"/>
                    <a:gd name="T19" fmla="*/ 5793 h 109"/>
                    <a:gd name="T20" fmla="+- 0 3138 3070"/>
                    <a:gd name="T21" fmla="*/ T20 w 146"/>
                    <a:gd name="T22" fmla="+- 0 5815 5761"/>
                    <a:gd name="T23" fmla="*/ 5815 h 109"/>
                    <a:gd name="T24" fmla="+- 0 3177 3070"/>
                    <a:gd name="T25" fmla="*/ T24 w 146"/>
                    <a:gd name="T26" fmla="+- 0 5848 5761"/>
                    <a:gd name="T27" fmla="*/ 5848 h 109"/>
                    <a:gd name="T28" fmla="+- 0 3163 3070"/>
                    <a:gd name="T29" fmla="*/ T28 w 146"/>
                    <a:gd name="T30" fmla="+- 0 5864 5761"/>
                    <a:gd name="T31" fmla="*/ 5864 h 109"/>
                    <a:gd name="T32" fmla="+- 0 3124 3070"/>
                    <a:gd name="T33" fmla="*/ T32 w 146"/>
                    <a:gd name="T34" fmla="+- 0 5830 5761"/>
                    <a:gd name="T35" fmla="*/ 5830 h 109"/>
                    <a:gd name="T36" fmla="+- 0 3089 3070"/>
                    <a:gd name="T37" fmla="*/ T36 w 146"/>
                    <a:gd name="T38" fmla="+- 0 5870 5761"/>
                    <a:gd name="T39" fmla="*/ 5870 h 109"/>
                    <a:gd name="T40" fmla="+- 0 3070 3070"/>
                    <a:gd name="T41" fmla="*/ T40 w 146"/>
                    <a:gd name="T42" fmla="+- 0 5854 5761"/>
                    <a:gd name="T43" fmla="*/ 5854 h 10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46" h="109">
                      <a:moveTo>
                        <a:pt x="0" y="93"/>
                      </a:moveTo>
                      <a:lnTo>
                        <a:pt x="82" y="0"/>
                      </a:lnTo>
                      <a:lnTo>
                        <a:pt x="146" y="55"/>
                      </a:lnTo>
                      <a:lnTo>
                        <a:pt x="132" y="71"/>
                      </a:lnTo>
                      <a:lnTo>
                        <a:pt x="87" y="32"/>
                      </a:lnTo>
                      <a:lnTo>
                        <a:pt x="68" y="54"/>
                      </a:lnTo>
                      <a:lnTo>
                        <a:pt x="107" y="87"/>
                      </a:lnTo>
                      <a:lnTo>
                        <a:pt x="93" y="103"/>
                      </a:lnTo>
                      <a:lnTo>
                        <a:pt x="54" y="69"/>
                      </a:lnTo>
                      <a:lnTo>
                        <a:pt x="19" y="109"/>
                      </a:lnTo>
                      <a:lnTo>
                        <a:pt x="0" y="93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95" name="Group 712"/>
              <p:cNvGrpSpPr>
                <a:grpSpLocks/>
              </p:cNvGrpSpPr>
              <p:nvPr/>
            </p:nvGrpSpPr>
            <p:grpSpPr bwMode="auto">
              <a:xfrm>
                <a:off x="3008" y="5692"/>
                <a:ext cx="128" cy="133"/>
                <a:chOff x="3008" y="5692"/>
                <a:chExt cx="128" cy="133"/>
              </a:xfrm>
            </p:grpSpPr>
            <p:sp>
              <p:nvSpPr>
                <p:cNvPr id="1853" name="Freeform 713"/>
                <p:cNvSpPr>
                  <a:spLocks/>
                </p:cNvSpPr>
                <p:nvPr/>
              </p:nvSpPr>
              <p:spPr bwMode="auto">
                <a:xfrm>
                  <a:off x="3008" y="5692"/>
                  <a:ext cx="128" cy="133"/>
                </a:xfrm>
                <a:custGeom>
                  <a:avLst/>
                  <a:gdLst>
                    <a:gd name="T0" fmla="+- 0 3062 3008"/>
                    <a:gd name="T1" fmla="*/ T0 w 128"/>
                    <a:gd name="T2" fmla="+- 0 5692 5692"/>
                    <a:gd name="T3" fmla="*/ 5692 h 133"/>
                    <a:gd name="T4" fmla="+- 0 3048 3008"/>
                    <a:gd name="T5" fmla="*/ T4 w 128"/>
                    <a:gd name="T6" fmla="+- 0 5708 5692"/>
                    <a:gd name="T7" fmla="*/ 5708 h 133"/>
                    <a:gd name="T8" fmla="+- 0 3076 3008"/>
                    <a:gd name="T9" fmla="*/ T8 w 128"/>
                    <a:gd name="T10" fmla="+- 0 5732 5692"/>
                    <a:gd name="T11" fmla="*/ 5732 h 133"/>
                    <a:gd name="T12" fmla="+- 0 3008 3008"/>
                    <a:gd name="T13" fmla="*/ T12 w 128"/>
                    <a:gd name="T14" fmla="+- 0 5809 5692"/>
                    <a:gd name="T15" fmla="*/ 5809 h 133"/>
                    <a:gd name="T16" fmla="+- 0 3027 3008"/>
                    <a:gd name="T17" fmla="*/ T16 w 128"/>
                    <a:gd name="T18" fmla="+- 0 5825 5692"/>
                    <a:gd name="T19" fmla="*/ 5825 h 133"/>
                    <a:gd name="T20" fmla="+- 0 3095 3008"/>
                    <a:gd name="T21" fmla="*/ T20 w 128"/>
                    <a:gd name="T22" fmla="+- 0 5748 5692"/>
                    <a:gd name="T23" fmla="*/ 5748 h 133"/>
                    <a:gd name="T24" fmla="+- 0 3127 3008"/>
                    <a:gd name="T25" fmla="*/ T24 w 128"/>
                    <a:gd name="T26" fmla="+- 0 5748 5692"/>
                    <a:gd name="T27" fmla="*/ 5748 h 133"/>
                    <a:gd name="T28" fmla="+- 0 3062 3008"/>
                    <a:gd name="T29" fmla="*/ T28 w 128"/>
                    <a:gd name="T30" fmla="+- 0 5692 5692"/>
                    <a:gd name="T31" fmla="*/ 5692 h 13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128" h="133">
                      <a:moveTo>
                        <a:pt x="54" y="0"/>
                      </a:moveTo>
                      <a:lnTo>
                        <a:pt x="40" y="16"/>
                      </a:lnTo>
                      <a:lnTo>
                        <a:pt x="68" y="40"/>
                      </a:lnTo>
                      <a:lnTo>
                        <a:pt x="0" y="117"/>
                      </a:lnTo>
                      <a:lnTo>
                        <a:pt x="19" y="133"/>
                      </a:lnTo>
                      <a:lnTo>
                        <a:pt x="87" y="56"/>
                      </a:lnTo>
                      <a:lnTo>
                        <a:pt x="119" y="56"/>
                      </a:lnTo>
                      <a:lnTo>
                        <a:pt x="54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4" name="Freeform 714"/>
                <p:cNvSpPr>
                  <a:spLocks/>
                </p:cNvSpPr>
                <p:nvPr/>
              </p:nvSpPr>
              <p:spPr bwMode="auto">
                <a:xfrm>
                  <a:off x="3008" y="5692"/>
                  <a:ext cx="128" cy="133"/>
                </a:xfrm>
                <a:custGeom>
                  <a:avLst/>
                  <a:gdLst>
                    <a:gd name="T0" fmla="+- 0 3127 3008"/>
                    <a:gd name="T1" fmla="*/ T0 w 128"/>
                    <a:gd name="T2" fmla="+- 0 5748 5692"/>
                    <a:gd name="T3" fmla="*/ 5748 h 133"/>
                    <a:gd name="T4" fmla="+- 0 3095 3008"/>
                    <a:gd name="T5" fmla="*/ T4 w 128"/>
                    <a:gd name="T6" fmla="+- 0 5748 5692"/>
                    <a:gd name="T7" fmla="*/ 5748 h 133"/>
                    <a:gd name="T8" fmla="+- 0 3123 3008"/>
                    <a:gd name="T9" fmla="*/ T8 w 128"/>
                    <a:gd name="T10" fmla="+- 0 5772 5692"/>
                    <a:gd name="T11" fmla="*/ 5772 h 133"/>
                    <a:gd name="T12" fmla="+- 0 3137 3008"/>
                    <a:gd name="T13" fmla="*/ T12 w 128"/>
                    <a:gd name="T14" fmla="+- 0 5756 5692"/>
                    <a:gd name="T15" fmla="*/ 5756 h 133"/>
                    <a:gd name="T16" fmla="+- 0 3127 3008"/>
                    <a:gd name="T17" fmla="*/ T16 w 128"/>
                    <a:gd name="T18" fmla="+- 0 5748 5692"/>
                    <a:gd name="T19" fmla="*/ 5748 h 13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28" h="133">
                      <a:moveTo>
                        <a:pt x="119" y="56"/>
                      </a:moveTo>
                      <a:lnTo>
                        <a:pt x="87" y="56"/>
                      </a:lnTo>
                      <a:lnTo>
                        <a:pt x="115" y="80"/>
                      </a:lnTo>
                      <a:lnTo>
                        <a:pt x="129" y="64"/>
                      </a:lnTo>
                      <a:lnTo>
                        <a:pt x="119" y="56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96" name="Group 715"/>
              <p:cNvGrpSpPr>
                <a:grpSpLocks/>
              </p:cNvGrpSpPr>
              <p:nvPr/>
            </p:nvGrpSpPr>
            <p:grpSpPr bwMode="auto">
              <a:xfrm>
                <a:off x="3071" y="5770"/>
                <a:ext cx="146" cy="109"/>
                <a:chOff x="3071" y="5770"/>
                <a:chExt cx="146" cy="109"/>
              </a:xfrm>
            </p:grpSpPr>
            <p:sp>
              <p:nvSpPr>
                <p:cNvPr id="1850" name="Freeform 716"/>
                <p:cNvSpPr>
                  <a:spLocks/>
                </p:cNvSpPr>
                <p:nvPr/>
              </p:nvSpPr>
              <p:spPr bwMode="auto">
                <a:xfrm>
                  <a:off x="3071" y="5770"/>
                  <a:ext cx="146" cy="109"/>
                </a:xfrm>
                <a:custGeom>
                  <a:avLst/>
                  <a:gdLst>
                    <a:gd name="T0" fmla="+- 0 3153 3071"/>
                    <a:gd name="T1" fmla="*/ T0 w 146"/>
                    <a:gd name="T2" fmla="+- 0 5770 5770"/>
                    <a:gd name="T3" fmla="*/ 5770 h 109"/>
                    <a:gd name="T4" fmla="+- 0 3071 3071"/>
                    <a:gd name="T5" fmla="*/ T4 w 146"/>
                    <a:gd name="T6" fmla="+- 0 5863 5770"/>
                    <a:gd name="T7" fmla="*/ 5863 h 109"/>
                    <a:gd name="T8" fmla="+- 0 3090 3071"/>
                    <a:gd name="T9" fmla="*/ T8 w 146"/>
                    <a:gd name="T10" fmla="+- 0 5879 5770"/>
                    <a:gd name="T11" fmla="*/ 5879 h 109"/>
                    <a:gd name="T12" fmla="+- 0 3125 3071"/>
                    <a:gd name="T13" fmla="*/ T12 w 146"/>
                    <a:gd name="T14" fmla="+- 0 5839 5770"/>
                    <a:gd name="T15" fmla="*/ 5839 h 109"/>
                    <a:gd name="T16" fmla="+- 0 3157 3071"/>
                    <a:gd name="T17" fmla="*/ T16 w 146"/>
                    <a:gd name="T18" fmla="+- 0 5839 5770"/>
                    <a:gd name="T19" fmla="*/ 5839 h 109"/>
                    <a:gd name="T20" fmla="+- 0 3138 3071"/>
                    <a:gd name="T21" fmla="*/ T20 w 146"/>
                    <a:gd name="T22" fmla="+- 0 5824 5770"/>
                    <a:gd name="T23" fmla="*/ 5824 h 109"/>
                    <a:gd name="T24" fmla="+- 0 3158 3071"/>
                    <a:gd name="T25" fmla="*/ T24 w 146"/>
                    <a:gd name="T26" fmla="+- 0 5802 5770"/>
                    <a:gd name="T27" fmla="*/ 5802 h 109"/>
                    <a:gd name="T28" fmla="+- 0 3190 3071"/>
                    <a:gd name="T29" fmla="*/ T28 w 146"/>
                    <a:gd name="T30" fmla="+- 0 5802 5770"/>
                    <a:gd name="T31" fmla="*/ 5802 h 109"/>
                    <a:gd name="T32" fmla="+- 0 3153 3071"/>
                    <a:gd name="T33" fmla="*/ T32 w 146"/>
                    <a:gd name="T34" fmla="+- 0 5770 5770"/>
                    <a:gd name="T35" fmla="*/ 5770 h 10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46" h="109">
                      <a:moveTo>
                        <a:pt x="82" y="0"/>
                      </a:moveTo>
                      <a:lnTo>
                        <a:pt x="0" y="93"/>
                      </a:lnTo>
                      <a:lnTo>
                        <a:pt x="19" y="109"/>
                      </a:lnTo>
                      <a:lnTo>
                        <a:pt x="54" y="69"/>
                      </a:lnTo>
                      <a:lnTo>
                        <a:pt x="86" y="69"/>
                      </a:lnTo>
                      <a:lnTo>
                        <a:pt x="67" y="54"/>
                      </a:lnTo>
                      <a:lnTo>
                        <a:pt x="87" y="32"/>
                      </a:lnTo>
                      <a:lnTo>
                        <a:pt x="119" y="32"/>
                      </a:lnTo>
                      <a:lnTo>
                        <a:pt x="82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1" name="Freeform 717"/>
                <p:cNvSpPr>
                  <a:spLocks/>
                </p:cNvSpPr>
                <p:nvPr/>
              </p:nvSpPr>
              <p:spPr bwMode="auto">
                <a:xfrm>
                  <a:off x="3071" y="5770"/>
                  <a:ext cx="146" cy="109"/>
                </a:xfrm>
                <a:custGeom>
                  <a:avLst/>
                  <a:gdLst>
                    <a:gd name="T0" fmla="+- 0 3157 3071"/>
                    <a:gd name="T1" fmla="*/ T0 w 146"/>
                    <a:gd name="T2" fmla="+- 0 5839 5770"/>
                    <a:gd name="T3" fmla="*/ 5839 h 109"/>
                    <a:gd name="T4" fmla="+- 0 3125 3071"/>
                    <a:gd name="T5" fmla="*/ T4 w 146"/>
                    <a:gd name="T6" fmla="+- 0 5839 5770"/>
                    <a:gd name="T7" fmla="*/ 5839 h 109"/>
                    <a:gd name="T8" fmla="+- 0 3164 3071"/>
                    <a:gd name="T9" fmla="*/ T8 w 146"/>
                    <a:gd name="T10" fmla="+- 0 5873 5770"/>
                    <a:gd name="T11" fmla="*/ 5873 h 109"/>
                    <a:gd name="T12" fmla="+- 0 3178 3071"/>
                    <a:gd name="T13" fmla="*/ T12 w 146"/>
                    <a:gd name="T14" fmla="+- 0 5857 5770"/>
                    <a:gd name="T15" fmla="*/ 5857 h 109"/>
                    <a:gd name="T16" fmla="+- 0 3157 3071"/>
                    <a:gd name="T17" fmla="*/ T16 w 146"/>
                    <a:gd name="T18" fmla="+- 0 5839 5770"/>
                    <a:gd name="T19" fmla="*/ 5839 h 10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6" h="109">
                      <a:moveTo>
                        <a:pt x="86" y="69"/>
                      </a:moveTo>
                      <a:lnTo>
                        <a:pt x="54" y="69"/>
                      </a:lnTo>
                      <a:lnTo>
                        <a:pt x="93" y="103"/>
                      </a:lnTo>
                      <a:lnTo>
                        <a:pt x="107" y="87"/>
                      </a:lnTo>
                      <a:lnTo>
                        <a:pt x="86" y="6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2" name="Freeform 718"/>
                <p:cNvSpPr>
                  <a:spLocks/>
                </p:cNvSpPr>
                <p:nvPr/>
              </p:nvSpPr>
              <p:spPr bwMode="auto">
                <a:xfrm>
                  <a:off x="3071" y="5770"/>
                  <a:ext cx="146" cy="109"/>
                </a:xfrm>
                <a:custGeom>
                  <a:avLst/>
                  <a:gdLst>
                    <a:gd name="T0" fmla="+- 0 3190 3071"/>
                    <a:gd name="T1" fmla="*/ T0 w 146"/>
                    <a:gd name="T2" fmla="+- 0 5802 5770"/>
                    <a:gd name="T3" fmla="*/ 5802 h 109"/>
                    <a:gd name="T4" fmla="+- 0 3158 3071"/>
                    <a:gd name="T5" fmla="*/ T4 w 146"/>
                    <a:gd name="T6" fmla="+- 0 5802 5770"/>
                    <a:gd name="T7" fmla="*/ 5802 h 109"/>
                    <a:gd name="T8" fmla="+- 0 3203 3071"/>
                    <a:gd name="T9" fmla="*/ T8 w 146"/>
                    <a:gd name="T10" fmla="+- 0 5841 5770"/>
                    <a:gd name="T11" fmla="*/ 5841 h 109"/>
                    <a:gd name="T12" fmla="+- 0 3217 3071"/>
                    <a:gd name="T13" fmla="*/ T12 w 146"/>
                    <a:gd name="T14" fmla="+- 0 5825 5770"/>
                    <a:gd name="T15" fmla="*/ 5825 h 109"/>
                    <a:gd name="T16" fmla="+- 0 3190 3071"/>
                    <a:gd name="T17" fmla="*/ T16 w 146"/>
                    <a:gd name="T18" fmla="+- 0 5802 5770"/>
                    <a:gd name="T19" fmla="*/ 5802 h 10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6" h="109">
                      <a:moveTo>
                        <a:pt x="119" y="32"/>
                      </a:moveTo>
                      <a:lnTo>
                        <a:pt x="87" y="32"/>
                      </a:lnTo>
                      <a:lnTo>
                        <a:pt x="132" y="71"/>
                      </a:lnTo>
                      <a:lnTo>
                        <a:pt x="146" y="55"/>
                      </a:lnTo>
                      <a:lnTo>
                        <a:pt x="119" y="3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743" name="Picture 719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75" y="5713"/>
                  <a:ext cx="124" cy="1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97" name="Group 720"/>
              <p:cNvGrpSpPr>
                <a:grpSpLocks/>
              </p:cNvGrpSpPr>
              <p:nvPr/>
            </p:nvGrpSpPr>
            <p:grpSpPr bwMode="auto">
              <a:xfrm>
                <a:off x="1998" y="6466"/>
                <a:ext cx="3135" cy="773"/>
                <a:chOff x="1998" y="6466"/>
                <a:chExt cx="3135" cy="773"/>
              </a:xfrm>
            </p:grpSpPr>
            <p:sp>
              <p:nvSpPr>
                <p:cNvPr id="1849" name="Freeform 721"/>
                <p:cNvSpPr>
                  <a:spLocks/>
                </p:cNvSpPr>
                <p:nvPr/>
              </p:nvSpPr>
              <p:spPr bwMode="auto">
                <a:xfrm>
                  <a:off x="1998" y="6466"/>
                  <a:ext cx="3135" cy="773"/>
                </a:xfrm>
                <a:custGeom>
                  <a:avLst/>
                  <a:gdLst>
                    <a:gd name="T0" fmla="+- 0 1998 1998"/>
                    <a:gd name="T1" fmla="*/ T0 w 3135"/>
                    <a:gd name="T2" fmla="+- 0 6466 6466"/>
                    <a:gd name="T3" fmla="*/ 6466 h 773"/>
                    <a:gd name="T4" fmla="+- 0 2213 1998"/>
                    <a:gd name="T5" fmla="*/ T4 w 3135"/>
                    <a:gd name="T6" fmla="+- 0 6509 6466"/>
                    <a:gd name="T7" fmla="*/ 6509 h 773"/>
                    <a:gd name="T8" fmla="+- 0 2786 1998"/>
                    <a:gd name="T9" fmla="*/ T8 w 3135"/>
                    <a:gd name="T10" fmla="+- 0 6531 6466"/>
                    <a:gd name="T11" fmla="*/ 6531 h 773"/>
                    <a:gd name="T12" fmla="+- 0 3069 1998"/>
                    <a:gd name="T13" fmla="*/ T12 w 3135"/>
                    <a:gd name="T14" fmla="+- 0 6621 6466"/>
                    <a:gd name="T15" fmla="*/ 6621 h 773"/>
                    <a:gd name="T16" fmla="+- 0 3289 1998"/>
                    <a:gd name="T17" fmla="*/ T16 w 3135"/>
                    <a:gd name="T18" fmla="+- 0 6650 6466"/>
                    <a:gd name="T19" fmla="*/ 6650 h 773"/>
                    <a:gd name="T20" fmla="+- 0 3600 1998"/>
                    <a:gd name="T21" fmla="*/ T20 w 3135"/>
                    <a:gd name="T22" fmla="+- 0 6762 6466"/>
                    <a:gd name="T23" fmla="*/ 6762 h 773"/>
                    <a:gd name="T24" fmla="+- 0 3838 1998"/>
                    <a:gd name="T25" fmla="*/ T24 w 3135"/>
                    <a:gd name="T26" fmla="+- 0 6753 6466"/>
                    <a:gd name="T27" fmla="*/ 6753 h 773"/>
                    <a:gd name="T28" fmla="+- 0 4096 1998"/>
                    <a:gd name="T29" fmla="*/ T28 w 3135"/>
                    <a:gd name="T30" fmla="+- 0 6912 6466"/>
                    <a:gd name="T31" fmla="*/ 6912 h 773"/>
                    <a:gd name="T32" fmla="+- 0 4472 1998"/>
                    <a:gd name="T33" fmla="*/ T32 w 3135"/>
                    <a:gd name="T34" fmla="+- 0 7189 6466"/>
                    <a:gd name="T35" fmla="*/ 7189 h 773"/>
                    <a:gd name="T36" fmla="+- 0 4861 1998"/>
                    <a:gd name="T37" fmla="*/ T36 w 3135"/>
                    <a:gd name="T38" fmla="+- 0 7238 6466"/>
                    <a:gd name="T39" fmla="*/ 7238 h 773"/>
                    <a:gd name="T40" fmla="+- 0 5133 1998"/>
                    <a:gd name="T41" fmla="*/ T40 w 3135"/>
                    <a:gd name="T42" fmla="+- 0 7144 6466"/>
                    <a:gd name="T43" fmla="*/ 7144 h 77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3135" h="773">
                      <a:moveTo>
                        <a:pt x="0" y="0"/>
                      </a:moveTo>
                      <a:lnTo>
                        <a:pt x="215" y="43"/>
                      </a:lnTo>
                      <a:lnTo>
                        <a:pt x="788" y="65"/>
                      </a:lnTo>
                      <a:lnTo>
                        <a:pt x="1071" y="155"/>
                      </a:lnTo>
                      <a:lnTo>
                        <a:pt x="1291" y="184"/>
                      </a:lnTo>
                      <a:lnTo>
                        <a:pt x="1602" y="296"/>
                      </a:lnTo>
                      <a:lnTo>
                        <a:pt x="1840" y="287"/>
                      </a:lnTo>
                      <a:lnTo>
                        <a:pt x="2098" y="446"/>
                      </a:lnTo>
                      <a:lnTo>
                        <a:pt x="2474" y="723"/>
                      </a:lnTo>
                      <a:lnTo>
                        <a:pt x="2863" y="772"/>
                      </a:lnTo>
                      <a:lnTo>
                        <a:pt x="3135" y="678"/>
                      </a:lnTo>
                    </a:path>
                  </a:pathLst>
                </a:custGeom>
                <a:noFill/>
                <a:ln w="38011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746" name="Picture 722"/>
                <p:cNvPicPr>
                  <a:picLocks noChangeAspect="1" noChangeArrowheads="1"/>
                </p:cNvPicPr>
                <p:nvPr/>
              </p:nvPicPr>
              <p:blipFill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57" y="7033"/>
                  <a:ext cx="113" cy="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47" name="Picture 723"/>
                <p:cNvPicPr>
                  <a:picLocks noChangeAspect="1" noChangeArrowheads="1"/>
                </p:cNvPicPr>
                <p:nvPr/>
              </p:nvPicPr>
              <p:blipFill>
                <a:blip r:embed="rId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2" y="7068"/>
                  <a:ext cx="134" cy="1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48" name="Picture 724"/>
                <p:cNvPicPr>
                  <a:picLocks noChangeAspect="1" noChangeArrowheads="1"/>
                </p:cNvPicPr>
                <p:nvPr/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3" y="6400"/>
                  <a:ext cx="137" cy="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49" name="Picture 725"/>
                <p:cNvPicPr>
                  <a:picLocks noChangeAspect="1" noChangeArrowheads="1"/>
                </p:cNvPicPr>
                <p:nvPr/>
              </p:nvPicPr>
              <p:blipFill>
                <a:blip r:embed="rId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9" y="6369"/>
                  <a:ext cx="137" cy="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50" name="Picture 726"/>
                <p:cNvPicPr>
                  <a:picLocks noChangeAspect="1" noChangeArrowheads="1"/>
                </p:cNvPicPr>
                <p:nvPr/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2" y="6426"/>
                  <a:ext cx="137" cy="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51" name="Picture 727"/>
                <p:cNvPicPr>
                  <a:picLocks noChangeAspect="1" noChangeArrowheads="1"/>
                </p:cNvPicPr>
                <p:nvPr/>
              </p:nvPicPr>
              <p:blipFill>
                <a:blip r:embed="rId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9" y="6504"/>
                  <a:ext cx="129" cy="1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52" name="Picture 728"/>
                <p:cNvPicPr>
                  <a:picLocks noChangeAspect="1" noChangeArrowheads="1"/>
                </p:cNvPicPr>
                <p:nvPr/>
              </p:nvPicPr>
              <p:blipFill>
                <a:blip r:embed="rId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96" y="6603"/>
                  <a:ext cx="131" cy="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53" name="Picture 729"/>
                <p:cNvPicPr>
                  <a:picLocks noChangeAspect="1" noChangeArrowheads="1"/>
                </p:cNvPicPr>
                <p:nvPr/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74" y="6637"/>
                  <a:ext cx="137" cy="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54" name="Picture 730"/>
                <p:cNvPicPr>
                  <a:picLocks noChangeAspect="1" noChangeArrowheads="1"/>
                </p:cNvPicPr>
                <p:nvPr/>
              </p:nvPicPr>
              <p:blipFill>
                <a:blip r:embed="rId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8" y="7093"/>
                  <a:ext cx="137" cy="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98" name="Group 731"/>
              <p:cNvGrpSpPr>
                <a:grpSpLocks/>
              </p:cNvGrpSpPr>
              <p:nvPr/>
            </p:nvGrpSpPr>
            <p:grpSpPr bwMode="auto">
              <a:xfrm>
                <a:off x="7034" y="7231"/>
                <a:ext cx="127" cy="131"/>
                <a:chOff x="7034" y="7231"/>
                <a:chExt cx="127" cy="131"/>
              </a:xfrm>
            </p:grpSpPr>
            <p:sp>
              <p:nvSpPr>
                <p:cNvPr id="1846" name="Freeform 732"/>
                <p:cNvSpPr>
                  <a:spLocks/>
                </p:cNvSpPr>
                <p:nvPr/>
              </p:nvSpPr>
              <p:spPr bwMode="auto">
                <a:xfrm>
                  <a:off x="7034" y="7231"/>
                  <a:ext cx="127" cy="131"/>
                </a:xfrm>
                <a:custGeom>
                  <a:avLst/>
                  <a:gdLst>
                    <a:gd name="T0" fmla="+- 0 7107 7034"/>
                    <a:gd name="T1" fmla="*/ T0 w 127"/>
                    <a:gd name="T2" fmla="+- 0 7231 7231"/>
                    <a:gd name="T3" fmla="*/ 7231 h 131"/>
                    <a:gd name="T4" fmla="+- 0 7047 7034"/>
                    <a:gd name="T5" fmla="*/ T4 w 127"/>
                    <a:gd name="T6" fmla="+- 0 7260 7231"/>
                    <a:gd name="T7" fmla="*/ 7260 h 131"/>
                    <a:gd name="T8" fmla="+- 0 7034 7034"/>
                    <a:gd name="T9" fmla="*/ T8 w 127"/>
                    <a:gd name="T10" fmla="+- 0 7289 7231"/>
                    <a:gd name="T11" fmla="*/ 7289 h 131"/>
                    <a:gd name="T12" fmla="+- 0 7036 7034"/>
                    <a:gd name="T13" fmla="*/ T12 w 127"/>
                    <a:gd name="T14" fmla="+- 0 7310 7231"/>
                    <a:gd name="T15" fmla="*/ 7310 h 131"/>
                    <a:gd name="T16" fmla="+- 0 7078 7034"/>
                    <a:gd name="T17" fmla="*/ T16 w 127"/>
                    <a:gd name="T18" fmla="+- 0 7357 7231"/>
                    <a:gd name="T19" fmla="*/ 7357 h 131"/>
                    <a:gd name="T20" fmla="+- 0 7092 7034"/>
                    <a:gd name="T21" fmla="*/ T20 w 127"/>
                    <a:gd name="T22" fmla="+- 0 7362 7231"/>
                    <a:gd name="T23" fmla="*/ 7362 h 131"/>
                    <a:gd name="T24" fmla="+- 0 7131 7034"/>
                    <a:gd name="T25" fmla="*/ T24 w 127"/>
                    <a:gd name="T26" fmla="+- 0 7335 7231"/>
                    <a:gd name="T27" fmla="*/ 7335 h 131"/>
                    <a:gd name="T28" fmla="+- 0 7088 7034"/>
                    <a:gd name="T29" fmla="*/ T28 w 127"/>
                    <a:gd name="T30" fmla="+- 0 7335 7231"/>
                    <a:gd name="T31" fmla="*/ 7335 h 131"/>
                    <a:gd name="T32" fmla="+- 0 7084 7034"/>
                    <a:gd name="T33" fmla="*/ T32 w 127"/>
                    <a:gd name="T34" fmla="+- 0 7333 7231"/>
                    <a:gd name="T35" fmla="*/ 7333 h 131"/>
                    <a:gd name="T36" fmla="+- 0 7056 7034"/>
                    <a:gd name="T37" fmla="*/ T36 w 127"/>
                    <a:gd name="T38" fmla="+- 0 7300 7231"/>
                    <a:gd name="T39" fmla="*/ 7300 h 131"/>
                    <a:gd name="T40" fmla="+- 0 7060 7034"/>
                    <a:gd name="T41" fmla="*/ T40 w 127"/>
                    <a:gd name="T42" fmla="+- 0 7282 7231"/>
                    <a:gd name="T43" fmla="*/ 7282 h 131"/>
                    <a:gd name="T44" fmla="+- 0 7067 7034"/>
                    <a:gd name="T45" fmla="*/ T44 w 127"/>
                    <a:gd name="T46" fmla="+- 0 7273 7231"/>
                    <a:gd name="T47" fmla="*/ 7273 h 131"/>
                    <a:gd name="T48" fmla="+- 0 7090 7034"/>
                    <a:gd name="T49" fmla="*/ T48 w 127"/>
                    <a:gd name="T50" fmla="+- 0 7257 7231"/>
                    <a:gd name="T51" fmla="*/ 7257 h 131"/>
                    <a:gd name="T52" fmla="+- 0 7100 7034"/>
                    <a:gd name="T53" fmla="*/ T52 w 127"/>
                    <a:gd name="T54" fmla="+- 0 7254 7231"/>
                    <a:gd name="T55" fmla="*/ 7254 h 131"/>
                    <a:gd name="T56" fmla="+- 0 7145 7034"/>
                    <a:gd name="T57" fmla="*/ T56 w 127"/>
                    <a:gd name="T58" fmla="+- 0 7254 7231"/>
                    <a:gd name="T59" fmla="*/ 7254 h 131"/>
                    <a:gd name="T60" fmla="+- 0 7142 7034"/>
                    <a:gd name="T61" fmla="*/ T60 w 127"/>
                    <a:gd name="T62" fmla="+- 0 7249 7231"/>
                    <a:gd name="T63" fmla="*/ 7249 h 131"/>
                    <a:gd name="T64" fmla="+- 0 7135 7034"/>
                    <a:gd name="T65" fmla="*/ T64 w 127"/>
                    <a:gd name="T66" fmla="+- 0 7242 7231"/>
                    <a:gd name="T67" fmla="*/ 7242 h 131"/>
                    <a:gd name="T68" fmla="+- 0 7127 7034"/>
                    <a:gd name="T69" fmla="*/ T68 w 127"/>
                    <a:gd name="T70" fmla="+- 0 7238 7231"/>
                    <a:gd name="T71" fmla="*/ 7238 h 131"/>
                    <a:gd name="T72" fmla="+- 0 7117 7034"/>
                    <a:gd name="T73" fmla="*/ T72 w 127"/>
                    <a:gd name="T74" fmla="+- 0 7233 7231"/>
                    <a:gd name="T75" fmla="*/ 7233 h 131"/>
                    <a:gd name="T76" fmla="+- 0 7107 7034"/>
                    <a:gd name="T77" fmla="*/ T76 w 127"/>
                    <a:gd name="T78" fmla="+- 0 7231 7231"/>
                    <a:gd name="T79" fmla="*/ 7231 h 1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127" h="131">
                      <a:moveTo>
                        <a:pt x="73" y="0"/>
                      </a:moveTo>
                      <a:lnTo>
                        <a:pt x="13" y="29"/>
                      </a:lnTo>
                      <a:lnTo>
                        <a:pt x="0" y="58"/>
                      </a:lnTo>
                      <a:lnTo>
                        <a:pt x="2" y="79"/>
                      </a:lnTo>
                      <a:lnTo>
                        <a:pt x="44" y="126"/>
                      </a:lnTo>
                      <a:lnTo>
                        <a:pt x="58" y="131"/>
                      </a:lnTo>
                      <a:lnTo>
                        <a:pt x="97" y="104"/>
                      </a:lnTo>
                      <a:lnTo>
                        <a:pt x="54" y="104"/>
                      </a:lnTo>
                      <a:lnTo>
                        <a:pt x="50" y="102"/>
                      </a:lnTo>
                      <a:lnTo>
                        <a:pt x="22" y="69"/>
                      </a:lnTo>
                      <a:lnTo>
                        <a:pt x="26" y="51"/>
                      </a:lnTo>
                      <a:lnTo>
                        <a:pt x="33" y="42"/>
                      </a:lnTo>
                      <a:lnTo>
                        <a:pt x="56" y="26"/>
                      </a:lnTo>
                      <a:lnTo>
                        <a:pt x="66" y="23"/>
                      </a:lnTo>
                      <a:lnTo>
                        <a:pt x="111" y="23"/>
                      </a:lnTo>
                      <a:lnTo>
                        <a:pt x="108" y="18"/>
                      </a:lnTo>
                      <a:lnTo>
                        <a:pt x="101" y="11"/>
                      </a:lnTo>
                      <a:lnTo>
                        <a:pt x="93" y="7"/>
                      </a:lnTo>
                      <a:lnTo>
                        <a:pt x="83" y="2"/>
                      </a:lnTo>
                      <a:lnTo>
                        <a:pt x="73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47" name="Freeform 733"/>
                <p:cNvSpPr>
                  <a:spLocks/>
                </p:cNvSpPr>
                <p:nvPr/>
              </p:nvSpPr>
              <p:spPr bwMode="auto">
                <a:xfrm>
                  <a:off x="7034" y="7231"/>
                  <a:ext cx="127" cy="131"/>
                </a:xfrm>
                <a:custGeom>
                  <a:avLst/>
                  <a:gdLst>
                    <a:gd name="T0" fmla="+- 0 7101 7034"/>
                    <a:gd name="T1" fmla="*/ T0 w 127"/>
                    <a:gd name="T2" fmla="+- 0 7292 7231"/>
                    <a:gd name="T3" fmla="*/ 7292 h 131"/>
                    <a:gd name="T4" fmla="+- 0 7085 7034"/>
                    <a:gd name="T5" fmla="*/ T4 w 127"/>
                    <a:gd name="T6" fmla="+- 0 7303 7231"/>
                    <a:gd name="T7" fmla="*/ 7303 h 131"/>
                    <a:gd name="T8" fmla="+- 0 7101 7034"/>
                    <a:gd name="T9" fmla="*/ T8 w 127"/>
                    <a:gd name="T10" fmla="+- 0 7326 7231"/>
                    <a:gd name="T11" fmla="*/ 7326 h 131"/>
                    <a:gd name="T12" fmla="+- 0 7088 7034"/>
                    <a:gd name="T13" fmla="*/ T12 w 127"/>
                    <a:gd name="T14" fmla="+- 0 7335 7231"/>
                    <a:gd name="T15" fmla="*/ 7335 h 131"/>
                    <a:gd name="T16" fmla="+- 0 7131 7034"/>
                    <a:gd name="T17" fmla="*/ T16 w 127"/>
                    <a:gd name="T18" fmla="+- 0 7335 7231"/>
                    <a:gd name="T19" fmla="*/ 7335 h 131"/>
                    <a:gd name="T20" fmla="+- 0 7131 7034"/>
                    <a:gd name="T21" fmla="*/ T20 w 127"/>
                    <a:gd name="T22" fmla="+- 0 7335 7231"/>
                    <a:gd name="T23" fmla="*/ 7335 h 131"/>
                    <a:gd name="T24" fmla="+- 0 7101 7034"/>
                    <a:gd name="T25" fmla="*/ T24 w 127"/>
                    <a:gd name="T26" fmla="+- 0 7292 7231"/>
                    <a:gd name="T27" fmla="*/ 7292 h 1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127" h="131">
                      <a:moveTo>
                        <a:pt x="67" y="61"/>
                      </a:moveTo>
                      <a:lnTo>
                        <a:pt x="51" y="72"/>
                      </a:lnTo>
                      <a:lnTo>
                        <a:pt x="67" y="95"/>
                      </a:lnTo>
                      <a:lnTo>
                        <a:pt x="54" y="104"/>
                      </a:lnTo>
                      <a:lnTo>
                        <a:pt x="97" y="104"/>
                      </a:lnTo>
                      <a:lnTo>
                        <a:pt x="67" y="6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48" name="Freeform 734"/>
                <p:cNvSpPr>
                  <a:spLocks/>
                </p:cNvSpPr>
                <p:nvPr/>
              </p:nvSpPr>
              <p:spPr bwMode="auto">
                <a:xfrm>
                  <a:off x="7034" y="7231"/>
                  <a:ext cx="127" cy="131"/>
                </a:xfrm>
                <a:custGeom>
                  <a:avLst/>
                  <a:gdLst>
                    <a:gd name="T0" fmla="+- 0 7145 7034"/>
                    <a:gd name="T1" fmla="*/ T0 w 127"/>
                    <a:gd name="T2" fmla="+- 0 7254 7231"/>
                    <a:gd name="T3" fmla="*/ 7254 h 131"/>
                    <a:gd name="T4" fmla="+- 0 7100 7034"/>
                    <a:gd name="T5" fmla="*/ T4 w 127"/>
                    <a:gd name="T6" fmla="+- 0 7254 7231"/>
                    <a:gd name="T7" fmla="*/ 7254 h 131"/>
                    <a:gd name="T8" fmla="+- 0 7118 7034"/>
                    <a:gd name="T9" fmla="*/ T8 w 127"/>
                    <a:gd name="T10" fmla="+- 0 7257 7231"/>
                    <a:gd name="T11" fmla="*/ 7257 h 131"/>
                    <a:gd name="T12" fmla="+- 0 7125 7034"/>
                    <a:gd name="T13" fmla="*/ T12 w 127"/>
                    <a:gd name="T14" fmla="+- 0 7262 7231"/>
                    <a:gd name="T15" fmla="*/ 7262 h 131"/>
                    <a:gd name="T16" fmla="+- 0 7135 7034"/>
                    <a:gd name="T17" fmla="*/ T16 w 127"/>
                    <a:gd name="T18" fmla="+- 0 7276 7231"/>
                    <a:gd name="T19" fmla="*/ 7276 h 131"/>
                    <a:gd name="T20" fmla="+- 0 7137 7034"/>
                    <a:gd name="T21" fmla="*/ T20 w 127"/>
                    <a:gd name="T22" fmla="+- 0 7282 7231"/>
                    <a:gd name="T23" fmla="*/ 7282 h 131"/>
                    <a:gd name="T24" fmla="+- 0 7137 7034"/>
                    <a:gd name="T25" fmla="*/ T24 w 127"/>
                    <a:gd name="T26" fmla="+- 0 7293 7231"/>
                    <a:gd name="T27" fmla="*/ 7293 h 131"/>
                    <a:gd name="T28" fmla="+- 0 7135 7034"/>
                    <a:gd name="T29" fmla="*/ T28 w 127"/>
                    <a:gd name="T30" fmla="+- 0 7299 7231"/>
                    <a:gd name="T31" fmla="*/ 7299 h 131"/>
                    <a:gd name="T32" fmla="+- 0 7131 7034"/>
                    <a:gd name="T33" fmla="*/ T32 w 127"/>
                    <a:gd name="T34" fmla="+- 0 7303 7231"/>
                    <a:gd name="T35" fmla="*/ 7303 h 131"/>
                    <a:gd name="T36" fmla="+- 0 7149 7034"/>
                    <a:gd name="T37" fmla="*/ T36 w 127"/>
                    <a:gd name="T38" fmla="+- 0 7320 7231"/>
                    <a:gd name="T39" fmla="*/ 7320 h 131"/>
                    <a:gd name="T40" fmla="+- 0 7156 7034"/>
                    <a:gd name="T41" fmla="*/ T40 w 127"/>
                    <a:gd name="T42" fmla="+- 0 7312 7231"/>
                    <a:gd name="T43" fmla="*/ 7312 h 131"/>
                    <a:gd name="T44" fmla="+- 0 7160 7034"/>
                    <a:gd name="T45" fmla="*/ T44 w 127"/>
                    <a:gd name="T46" fmla="+- 0 7303 7231"/>
                    <a:gd name="T47" fmla="*/ 7303 h 131"/>
                    <a:gd name="T48" fmla="+- 0 7161 7034"/>
                    <a:gd name="T49" fmla="*/ T48 w 127"/>
                    <a:gd name="T50" fmla="+- 0 7289 7231"/>
                    <a:gd name="T51" fmla="*/ 7289 h 131"/>
                    <a:gd name="T52" fmla="+- 0 7161 7034"/>
                    <a:gd name="T53" fmla="*/ T52 w 127"/>
                    <a:gd name="T54" fmla="+- 0 7282 7231"/>
                    <a:gd name="T55" fmla="*/ 7282 h 131"/>
                    <a:gd name="T56" fmla="+- 0 7157 7034"/>
                    <a:gd name="T57" fmla="*/ T56 w 127"/>
                    <a:gd name="T58" fmla="+- 0 7271 7231"/>
                    <a:gd name="T59" fmla="*/ 7271 h 131"/>
                    <a:gd name="T60" fmla="+- 0 7145 7034"/>
                    <a:gd name="T61" fmla="*/ T60 w 127"/>
                    <a:gd name="T62" fmla="+- 0 7254 7231"/>
                    <a:gd name="T63" fmla="*/ 7254 h 1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27" h="131">
                      <a:moveTo>
                        <a:pt x="111" y="23"/>
                      </a:moveTo>
                      <a:lnTo>
                        <a:pt x="66" y="23"/>
                      </a:lnTo>
                      <a:lnTo>
                        <a:pt x="84" y="26"/>
                      </a:lnTo>
                      <a:lnTo>
                        <a:pt x="91" y="31"/>
                      </a:lnTo>
                      <a:lnTo>
                        <a:pt x="101" y="45"/>
                      </a:lnTo>
                      <a:lnTo>
                        <a:pt x="103" y="51"/>
                      </a:lnTo>
                      <a:lnTo>
                        <a:pt x="103" y="62"/>
                      </a:lnTo>
                      <a:lnTo>
                        <a:pt x="101" y="68"/>
                      </a:lnTo>
                      <a:lnTo>
                        <a:pt x="97" y="72"/>
                      </a:lnTo>
                      <a:lnTo>
                        <a:pt x="115" y="89"/>
                      </a:lnTo>
                      <a:lnTo>
                        <a:pt x="122" y="81"/>
                      </a:lnTo>
                      <a:lnTo>
                        <a:pt x="126" y="72"/>
                      </a:lnTo>
                      <a:lnTo>
                        <a:pt x="127" y="58"/>
                      </a:lnTo>
                      <a:lnTo>
                        <a:pt x="127" y="51"/>
                      </a:lnTo>
                      <a:lnTo>
                        <a:pt x="123" y="40"/>
                      </a:lnTo>
                      <a:lnTo>
                        <a:pt x="111" y="23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99" name="Group 735"/>
              <p:cNvGrpSpPr>
                <a:grpSpLocks/>
              </p:cNvGrpSpPr>
              <p:nvPr/>
            </p:nvGrpSpPr>
            <p:grpSpPr bwMode="auto">
              <a:xfrm>
                <a:off x="7094" y="7325"/>
                <a:ext cx="142" cy="157"/>
                <a:chOff x="7094" y="7325"/>
                <a:chExt cx="142" cy="157"/>
              </a:xfrm>
            </p:grpSpPr>
            <p:sp>
              <p:nvSpPr>
                <p:cNvPr id="1842" name="Freeform 736"/>
                <p:cNvSpPr>
                  <a:spLocks/>
                </p:cNvSpPr>
                <p:nvPr/>
              </p:nvSpPr>
              <p:spPr bwMode="auto">
                <a:xfrm>
                  <a:off x="7094" y="7325"/>
                  <a:ext cx="142" cy="157"/>
                </a:xfrm>
                <a:custGeom>
                  <a:avLst/>
                  <a:gdLst>
                    <a:gd name="T0" fmla="+- 0 7172 7094"/>
                    <a:gd name="T1" fmla="*/ T0 w 142"/>
                    <a:gd name="T2" fmla="+- 0 7385 7325"/>
                    <a:gd name="T3" fmla="*/ 7385 h 157"/>
                    <a:gd name="T4" fmla="+- 0 7149 7094"/>
                    <a:gd name="T5" fmla="*/ T4 w 142"/>
                    <a:gd name="T6" fmla="+- 0 7385 7325"/>
                    <a:gd name="T7" fmla="*/ 7385 h 157"/>
                    <a:gd name="T8" fmla="+- 0 7155 7094"/>
                    <a:gd name="T9" fmla="*/ T8 w 142"/>
                    <a:gd name="T10" fmla="+- 0 7393 7325"/>
                    <a:gd name="T11" fmla="*/ 7393 h 157"/>
                    <a:gd name="T12" fmla="+- 0 7157 7094"/>
                    <a:gd name="T13" fmla="*/ T12 w 142"/>
                    <a:gd name="T14" fmla="+- 0 7397 7325"/>
                    <a:gd name="T15" fmla="*/ 7397 h 157"/>
                    <a:gd name="T16" fmla="+- 0 7158 7094"/>
                    <a:gd name="T17" fmla="*/ T16 w 142"/>
                    <a:gd name="T18" fmla="+- 0 7402 7325"/>
                    <a:gd name="T19" fmla="*/ 7402 h 157"/>
                    <a:gd name="T20" fmla="+- 0 7158 7094"/>
                    <a:gd name="T21" fmla="*/ T20 w 142"/>
                    <a:gd name="T22" fmla="+- 0 7405 7325"/>
                    <a:gd name="T23" fmla="*/ 7405 h 157"/>
                    <a:gd name="T24" fmla="+- 0 7157 7094"/>
                    <a:gd name="T25" fmla="*/ T24 w 142"/>
                    <a:gd name="T26" fmla="+- 0 7412 7325"/>
                    <a:gd name="T27" fmla="*/ 7412 h 157"/>
                    <a:gd name="T28" fmla="+- 0 7155 7094"/>
                    <a:gd name="T29" fmla="*/ T28 w 142"/>
                    <a:gd name="T30" fmla="+- 0 7418 7325"/>
                    <a:gd name="T31" fmla="*/ 7418 h 157"/>
                    <a:gd name="T32" fmla="+- 0 7139 7094"/>
                    <a:gd name="T33" fmla="*/ T32 w 142"/>
                    <a:gd name="T34" fmla="+- 0 7458 7325"/>
                    <a:gd name="T35" fmla="*/ 7458 h 157"/>
                    <a:gd name="T36" fmla="+- 0 7156 7094"/>
                    <a:gd name="T37" fmla="*/ T36 w 142"/>
                    <a:gd name="T38" fmla="+- 0 7482 7325"/>
                    <a:gd name="T39" fmla="*/ 7482 h 157"/>
                    <a:gd name="T40" fmla="+- 0 7167 7094"/>
                    <a:gd name="T41" fmla="*/ T40 w 142"/>
                    <a:gd name="T42" fmla="+- 0 7456 7325"/>
                    <a:gd name="T43" fmla="*/ 7456 h 157"/>
                    <a:gd name="T44" fmla="+- 0 7171 7094"/>
                    <a:gd name="T45" fmla="*/ T44 w 142"/>
                    <a:gd name="T46" fmla="+- 0 7446 7325"/>
                    <a:gd name="T47" fmla="*/ 7446 h 157"/>
                    <a:gd name="T48" fmla="+- 0 7174 7094"/>
                    <a:gd name="T49" fmla="*/ T48 w 142"/>
                    <a:gd name="T50" fmla="+- 0 7439 7325"/>
                    <a:gd name="T51" fmla="*/ 7439 h 157"/>
                    <a:gd name="T52" fmla="+- 0 7176 7094"/>
                    <a:gd name="T53" fmla="*/ T52 w 142"/>
                    <a:gd name="T54" fmla="+- 0 7429 7325"/>
                    <a:gd name="T55" fmla="*/ 7429 h 157"/>
                    <a:gd name="T56" fmla="+- 0 7176 7094"/>
                    <a:gd name="T57" fmla="*/ T56 w 142"/>
                    <a:gd name="T58" fmla="+- 0 7424 7325"/>
                    <a:gd name="T59" fmla="*/ 7424 h 157"/>
                    <a:gd name="T60" fmla="+- 0 7176 7094"/>
                    <a:gd name="T61" fmla="*/ T60 w 142"/>
                    <a:gd name="T62" fmla="+- 0 7418 7325"/>
                    <a:gd name="T63" fmla="*/ 7418 h 157"/>
                    <a:gd name="T64" fmla="+- 0 7229 7094"/>
                    <a:gd name="T65" fmla="*/ T64 w 142"/>
                    <a:gd name="T66" fmla="+- 0 7418 7325"/>
                    <a:gd name="T67" fmla="*/ 7418 h 157"/>
                    <a:gd name="T68" fmla="+- 0 7231 7094"/>
                    <a:gd name="T69" fmla="*/ T68 w 142"/>
                    <a:gd name="T70" fmla="+- 0 7415 7325"/>
                    <a:gd name="T71" fmla="*/ 7415 h 157"/>
                    <a:gd name="T72" fmla="+- 0 7234 7094"/>
                    <a:gd name="T73" fmla="*/ T72 w 142"/>
                    <a:gd name="T74" fmla="+- 0 7408 7325"/>
                    <a:gd name="T75" fmla="*/ 7408 h 157"/>
                    <a:gd name="T76" fmla="+- 0 7194 7094"/>
                    <a:gd name="T77" fmla="*/ T76 w 142"/>
                    <a:gd name="T78" fmla="+- 0 7408 7325"/>
                    <a:gd name="T79" fmla="*/ 7408 h 157"/>
                    <a:gd name="T80" fmla="+- 0 7191 7094"/>
                    <a:gd name="T81" fmla="*/ T80 w 142"/>
                    <a:gd name="T82" fmla="+- 0 7407 7325"/>
                    <a:gd name="T83" fmla="*/ 7407 h 157"/>
                    <a:gd name="T84" fmla="+- 0 7186 7094"/>
                    <a:gd name="T85" fmla="*/ T84 w 142"/>
                    <a:gd name="T86" fmla="+- 0 7404 7325"/>
                    <a:gd name="T87" fmla="*/ 7404 h 157"/>
                    <a:gd name="T88" fmla="+- 0 7182 7094"/>
                    <a:gd name="T89" fmla="*/ T88 w 142"/>
                    <a:gd name="T90" fmla="+- 0 7398 7325"/>
                    <a:gd name="T91" fmla="*/ 7398 h 157"/>
                    <a:gd name="T92" fmla="+- 0 7172 7094"/>
                    <a:gd name="T93" fmla="*/ T92 w 142"/>
                    <a:gd name="T94" fmla="+- 0 7385 7325"/>
                    <a:gd name="T95" fmla="*/ 7385 h 15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</a:cxnLst>
                  <a:rect l="0" t="0" r="r" b="b"/>
                  <a:pathLst>
                    <a:path w="142" h="157">
                      <a:moveTo>
                        <a:pt x="78" y="60"/>
                      </a:moveTo>
                      <a:lnTo>
                        <a:pt x="55" y="60"/>
                      </a:lnTo>
                      <a:lnTo>
                        <a:pt x="61" y="68"/>
                      </a:lnTo>
                      <a:lnTo>
                        <a:pt x="63" y="72"/>
                      </a:lnTo>
                      <a:lnTo>
                        <a:pt x="64" y="77"/>
                      </a:lnTo>
                      <a:lnTo>
                        <a:pt x="64" y="80"/>
                      </a:lnTo>
                      <a:lnTo>
                        <a:pt x="63" y="87"/>
                      </a:lnTo>
                      <a:lnTo>
                        <a:pt x="61" y="93"/>
                      </a:lnTo>
                      <a:lnTo>
                        <a:pt x="45" y="133"/>
                      </a:lnTo>
                      <a:lnTo>
                        <a:pt x="62" y="157"/>
                      </a:lnTo>
                      <a:lnTo>
                        <a:pt x="73" y="131"/>
                      </a:lnTo>
                      <a:lnTo>
                        <a:pt x="77" y="121"/>
                      </a:lnTo>
                      <a:lnTo>
                        <a:pt x="80" y="114"/>
                      </a:lnTo>
                      <a:lnTo>
                        <a:pt x="82" y="104"/>
                      </a:lnTo>
                      <a:lnTo>
                        <a:pt x="82" y="99"/>
                      </a:lnTo>
                      <a:lnTo>
                        <a:pt x="82" y="93"/>
                      </a:lnTo>
                      <a:lnTo>
                        <a:pt x="135" y="93"/>
                      </a:lnTo>
                      <a:lnTo>
                        <a:pt x="137" y="90"/>
                      </a:lnTo>
                      <a:lnTo>
                        <a:pt x="140" y="83"/>
                      </a:lnTo>
                      <a:lnTo>
                        <a:pt x="100" y="83"/>
                      </a:lnTo>
                      <a:lnTo>
                        <a:pt x="97" y="82"/>
                      </a:lnTo>
                      <a:lnTo>
                        <a:pt x="92" y="79"/>
                      </a:lnTo>
                      <a:lnTo>
                        <a:pt x="88" y="73"/>
                      </a:lnTo>
                      <a:lnTo>
                        <a:pt x="78" y="6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43" name="Freeform 737"/>
                <p:cNvSpPr>
                  <a:spLocks/>
                </p:cNvSpPr>
                <p:nvPr/>
              </p:nvSpPr>
              <p:spPr bwMode="auto">
                <a:xfrm>
                  <a:off x="7094" y="7325"/>
                  <a:ext cx="142" cy="157"/>
                </a:xfrm>
                <a:custGeom>
                  <a:avLst/>
                  <a:gdLst>
                    <a:gd name="T0" fmla="+- 0 7229 7094"/>
                    <a:gd name="T1" fmla="*/ T0 w 142"/>
                    <a:gd name="T2" fmla="+- 0 7418 7325"/>
                    <a:gd name="T3" fmla="*/ 7418 h 157"/>
                    <a:gd name="T4" fmla="+- 0 7176 7094"/>
                    <a:gd name="T5" fmla="*/ T4 w 142"/>
                    <a:gd name="T6" fmla="+- 0 7418 7325"/>
                    <a:gd name="T7" fmla="*/ 7418 h 157"/>
                    <a:gd name="T8" fmla="+- 0 7183 7094"/>
                    <a:gd name="T9" fmla="*/ T8 w 142"/>
                    <a:gd name="T10" fmla="+- 0 7425 7325"/>
                    <a:gd name="T11" fmla="*/ 7425 h 157"/>
                    <a:gd name="T12" fmla="+- 0 7190 7094"/>
                    <a:gd name="T13" fmla="*/ T12 w 142"/>
                    <a:gd name="T14" fmla="+- 0 7430 7325"/>
                    <a:gd name="T15" fmla="*/ 7430 h 157"/>
                    <a:gd name="T16" fmla="+- 0 7206 7094"/>
                    <a:gd name="T17" fmla="*/ T16 w 142"/>
                    <a:gd name="T18" fmla="+- 0 7432 7325"/>
                    <a:gd name="T19" fmla="*/ 7432 h 157"/>
                    <a:gd name="T20" fmla="+- 0 7214 7094"/>
                    <a:gd name="T21" fmla="*/ T20 w 142"/>
                    <a:gd name="T22" fmla="+- 0 7430 7325"/>
                    <a:gd name="T23" fmla="*/ 7430 h 157"/>
                    <a:gd name="T24" fmla="+- 0 7227 7094"/>
                    <a:gd name="T25" fmla="*/ T24 w 142"/>
                    <a:gd name="T26" fmla="+- 0 7420 7325"/>
                    <a:gd name="T27" fmla="*/ 7420 h 157"/>
                    <a:gd name="T28" fmla="+- 0 7229 7094"/>
                    <a:gd name="T29" fmla="*/ T28 w 142"/>
                    <a:gd name="T30" fmla="+- 0 7418 7325"/>
                    <a:gd name="T31" fmla="*/ 7418 h 15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142" h="157">
                      <a:moveTo>
                        <a:pt x="135" y="93"/>
                      </a:moveTo>
                      <a:lnTo>
                        <a:pt x="82" y="93"/>
                      </a:lnTo>
                      <a:lnTo>
                        <a:pt x="89" y="100"/>
                      </a:lnTo>
                      <a:lnTo>
                        <a:pt x="96" y="105"/>
                      </a:lnTo>
                      <a:lnTo>
                        <a:pt x="112" y="107"/>
                      </a:lnTo>
                      <a:lnTo>
                        <a:pt x="120" y="105"/>
                      </a:lnTo>
                      <a:lnTo>
                        <a:pt x="133" y="95"/>
                      </a:lnTo>
                      <a:lnTo>
                        <a:pt x="135" y="93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44" name="Freeform 738"/>
                <p:cNvSpPr>
                  <a:spLocks/>
                </p:cNvSpPr>
                <p:nvPr/>
              </p:nvSpPr>
              <p:spPr bwMode="auto">
                <a:xfrm>
                  <a:off x="7094" y="7325"/>
                  <a:ext cx="142" cy="157"/>
                </a:xfrm>
                <a:custGeom>
                  <a:avLst/>
                  <a:gdLst>
                    <a:gd name="T0" fmla="+- 0 7192 7094"/>
                    <a:gd name="T1" fmla="*/ T0 w 142"/>
                    <a:gd name="T2" fmla="+- 0 7325 7325"/>
                    <a:gd name="T3" fmla="*/ 7325 h 157"/>
                    <a:gd name="T4" fmla="+- 0 7094 7094"/>
                    <a:gd name="T5" fmla="*/ T4 w 142"/>
                    <a:gd name="T6" fmla="+- 0 7394 7325"/>
                    <a:gd name="T7" fmla="*/ 7394 h 157"/>
                    <a:gd name="T8" fmla="+- 0 7108 7094"/>
                    <a:gd name="T9" fmla="*/ T8 w 142"/>
                    <a:gd name="T10" fmla="+- 0 7413 7325"/>
                    <a:gd name="T11" fmla="*/ 7413 h 157"/>
                    <a:gd name="T12" fmla="+- 0 7149 7094"/>
                    <a:gd name="T13" fmla="*/ T12 w 142"/>
                    <a:gd name="T14" fmla="+- 0 7385 7325"/>
                    <a:gd name="T15" fmla="*/ 7385 h 157"/>
                    <a:gd name="T16" fmla="+- 0 7172 7094"/>
                    <a:gd name="T17" fmla="*/ T16 w 142"/>
                    <a:gd name="T18" fmla="+- 0 7385 7325"/>
                    <a:gd name="T19" fmla="*/ 7385 h 157"/>
                    <a:gd name="T20" fmla="+- 0 7165 7094"/>
                    <a:gd name="T21" fmla="*/ T20 w 142"/>
                    <a:gd name="T22" fmla="+- 0 7374 7325"/>
                    <a:gd name="T23" fmla="*/ 7374 h 157"/>
                    <a:gd name="T24" fmla="+- 0 7190 7094"/>
                    <a:gd name="T25" fmla="*/ T24 w 142"/>
                    <a:gd name="T26" fmla="+- 0 7356 7325"/>
                    <a:gd name="T27" fmla="*/ 7356 h 157"/>
                    <a:gd name="T28" fmla="+- 0 7214 7094"/>
                    <a:gd name="T29" fmla="*/ T28 w 142"/>
                    <a:gd name="T30" fmla="+- 0 7356 7325"/>
                    <a:gd name="T31" fmla="*/ 7356 h 157"/>
                    <a:gd name="T32" fmla="+- 0 7192 7094"/>
                    <a:gd name="T33" fmla="*/ T32 w 142"/>
                    <a:gd name="T34" fmla="+- 0 7325 7325"/>
                    <a:gd name="T35" fmla="*/ 7325 h 15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42" h="157">
                      <a:moveTo>
                        <a:pt x="98" y="0"/>
                      </a:moveTo>
                      <a:lnTo>
                        <a:pt x="0" y="69"/>
                      </a:lnTo>
                      <a:lnTo>
                        <a:pt x="14" y="88"/>
                      </a:lnTo>
                      <a:lnTo>
                        <a:pt x="55" y="60"/>
                      </a:lnTo>
                      <a:lnTo>
                        <a:pt x="78" y="60"/>
                      </a:lnTo>
                      <a:lnTo>
                        <a:pt x="71" y="49"/>
                      </a:lnTo>
                      <a:lnTo>
                        <a:pt x="96" y="31"/>
                      </a:lnTo>
                      <a:lnTo>
                        <a:pt x="120" y="31"/>
                      </a:lnTo>
                      <a:lnTo>
                        <a:pt x="98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45" name="Freeform 739"/>
                <p:cNvSpPr>
                  <a:spLocks/>
                </p:cNvSpPr>
                <p:nvPr/>
              </p:nvSpPr>
              <p:spPr bwMode="auto">
                <a:xfrm>
                  <a:off x="7094" y="7325"/>
                  <a:ext cx="142" cy="157"/>
                </a:xfrm>
                <a:custGeom>
                  <a:avLst/>
                  <a:gdLst>
                    <a:gd name="T0" fmla="+- 0 7214 7094"/>
                    <a:gd name="T1" fmla="*/ T0 w 142"/>
                    <a:gd name="T2" fmla="+- 0 7356 7325"/>
                    <a:gd name="T3" fmla="*/ 7356 h 157"/>
                    <a:gd name="T4" fmla="+- 0 7190 7094"/>
                    <a:gd name="T5" fmla="*/ T4 w 142"/>
                    <a:gd name="T6" fmla="+- 0 7356 7325"/>
                    <a:gd name="T7" fmla="*/ 7356 h 157"/>
                    <a:gd name="T8" fmla="+- 0 7206 7094"/>
                    <a:gd name="T9" fmla="*/ T8 w 142"/>
                    <a:gd name="T10" fmla="+- 0 7380 7325"/>
                    <a:gd name="T11" fmla="*/ 7380 h 157"/>
                    <a:gd name="T12" fmla="+- 0 7209 7094"/>
                    <a:gd name="T13" fmla="*/ T12 w 142"/>
                    <a:gd name="T14" fmla="+- 0 7385 7325"/>
                    <a:gd name="T15" fmla="*/ 7385 h 157"/>
                    <a:gd name="T16" fmla="+- 0 7210 7094"/>
                    <a:gd name="T17" fmla="*/ T16 w 142"/>
                    <a:gd name="T18" fmla="+- 0 7386 7325"/>
                    <a:gd name="T19" fmla="*/ 7386 h 157"/>
                    <a:gd name="T20" fmla="+- 0 7212 7094"/>
                    <a:gd name="T21" fmla="*/ T20 w 142"/>
                    <a:gd name="T22" fmla="+- 0 7390 7325"/>
                    <a:gd name="T23" fmla="*/ 7390 h 157"/>
                    <a:gd name="T24" fmla="+- 0 7212 7094"/>
                    <a:gd name="T25" fmla="*/ T24 w 142"/>
                    <a:gd name="T26" fmla="+- 0 7393 7325"/>
                    <a:gd name="T27" fmla="*/ 7393 h 157"/>
                    <a:gd name="T28" fmla="+- 0 7212 7094"/>
                    <a:gd name="T29" fmla="*/ T28 w 142"/>
                    <a:gd name="T30" fmla="+- 0 7394 7325"/>
                    <a:gd name="T31" fmla="*/ 7394 h 157"/>
                    <a:gd name="T32" fmla="+- 0 7194 7094"/>
                    <a:gd name="T33" fmla="*/ T32 w 142"/>
                    <a:gd name="T34" fmla="+- 0 7408 7325"/>
                    <a:gd name="T35" fmla="*/ 7408 h 157"/>
                    <a:gd name="T36" fmla="+- 0 7234 7094"/>
                    <a:gd name="T37" fmla="*/ T36 w 142"/>
                    <a:gd name="T38" fmla="+- 0 7408 7325"/>
                    <a:gd name="T39" fmla="*/ 7408 h 157"/>
                    <a:gd name="T40" fmla="+- 0 7236 7094"/>
                    <a:gd name="T41" fmla="*/ T40 w 142"/>
                    <a:gd name="T42" fmla="+- 0 7404 7325"/>
                    <a:gd name="T43" fmla="*/ 7404 h 157"/>
                    <a:gd name="T44" fmla="+- 0 7236 7094"/>
                    <a:gd name="T45" fmla="*/ T44 w 142"/>
                    <a:gd name="T46" fmla="+- 0 7403 7325"/>
                    <a:gd name="T47" fmla="*/ 7403 h 157"/>
                    <a:gd name="T48" fmla="+- 0 7236 7094"/>
                    <a:gd name="T49" fmla="*/ T48 w 142"/>
                    <a:gd name="T50" fmla="+- 0 7400 7325"/>
                    <a:gd name="T51" fmla="*/ 7400 h 157"/>
                    <a:gd name="T52" fmla="+- 0 7236 7094"/>
                    <a:gd name="T53" fmla="*/ T52 w 142"/>
                    <a:gd name="T54" fmla="+- 0 7397 7325"/>
                    <a:gd name="T55" fmla="*/ 7397 h 157"/>
                    <a:gd name="T56" fmla="+- 0 7233 7094"/>
                    <a:gd name="T57" fmla="*/ T56 w 142"/>
                    <a:gd name="T58" fmla="+- 0 7385 7325"/>
                    <a:gd name="T59" fmla="*/ 7385 h 157"/>
                    <a:gd name="T60" fmla="+- 0 7229 7094"/>
                    <a:gd name="T61" fmla="*/ T60 w 142"/>
                    <a:gd name="T62" fmla="+- 0 7377 7325"/>
                    <a:gd name="T63" fmla="*/ 7377 h 157"/>
                    <a:gd name="T64" fmla="+- 0 7214 7094"/>
                    <a:gd name="T65" fmla="*/ T64 w 142"/>
                    <a:gd name="T66" fmla="+- 0 7356 7325"/>
                    <a:gd name="T67" fmla="*/ 7356 h 15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142" h="157">
                      <a:moveTo>
                        <a:pt x="120" y="31"/>
                      </a:moveTo>
                      <a:lnTo>
                        <a:pt x="96" y="31"/>
                      </a:lnTo>
                      <a:lnTo>
                        <a:pt x="112" y="55"/>
                      </a:lnTo>
                      <a:lnTo>
                        <a:pt x="115" y="60"/>
                      </a:lnTo>
                      <a:lnTo>
                        <a:pt x="116" y="61"/>
                      </a:lnTo>
                      <a:lnTo>
                        <a:pt x="118" y="65"/>
                      </a:lnTo>
                      <a:lnTo>
                        <a:pt x="118" y="68"/>
                      </a:lnTo>
                      <a:lnTo>
                        <a:pt x="118" y="69"/>
                      </a:lnTo>
                      <a:lnTo>
                        <a:pt x="100" y="83"/>
                      </a:lnTo>
                      <a:lnTo>
                        <a:pt x="140" y="83"/>
                      </a:lnTo>
                      <a:lnTo>
                        <a:pt x="142" y="79"/>
                      </a:lnTo>
                      <a:lnTo>
                        <a:pt x="142" y="78"/>
                      </a:lnTo>
                      <a:lnTo>
                        <a:pt x="142" y="75"/>
                      </a:lnTo>
                      <a:lnTo>
                        <a:pt x="142" y="72"/>
                      </a:lnTo>
                      <a:lnTo>
                        <a:pt x="139" y="60"/>
                      </a:lnTo>
                      <a:lnTo>
                        <a:pt x="135" y="52"/>
                      </a:lnTo>
                      <a:lnTo>
                        <a:pt x="120" y="3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00" name="Group 740"/>
              <p:cNvGrpSpPr>
                <a:grpSpLocks/>
              </p:cNvGrpSpPr>
              <p:nvPr/>
            </p:nvGrpSpPr>
            <p:grpSpPr bwMode="auto">
              <a:xfrm>
                <a:off x="7034" y="7231"/>
                <a:ext cx="127" cy="131"/>
                <a:chOff x="7034" y="7231"/>
                <a:chExt cx="127" cy="131"/>
              </a:xfrm>
            </p:grpSpPr>
            <p:sp>
              <p:nvSpPr>
                <p:cNvPr id="1841" name="Freeform 741"/>
                <p:cNvSpPr>
                  <a:spLocks/>
                </p:cNvSpPr>
                <p:nvPr/>
              </p:nvSpPr>
              <p:spPr bwMode="auto">
                <a:xfrm>
                  <a:off x="7034" y="7231"/>
                  <a:ext cx="127" cy="131"/>
                </a:xfrm>
                <a:custGeom>
                  <a:avLst/>
                  <a:gdLst>
                    <a:gd name="T0" fmla="+- 0 7085 7034"/>
                    <a:gd name="T1" fmla="*/ T0 w 127"/>
                    <a:gd name="T2" fmla="+- 0 7303 7231"/>
                    <a:gd name="T3" fmla="*/ 7303 h 131"/>
                    <a:gd name="T4" fmla="+- 0 7101 7034"/>
                    <a:gd name="T5" fmla="*/ T4 w 127"/>
                    <a:gd name="T6" fmla="+- 0 7292 7231"/>
                    <a:gd name="T7" fmla="*/ 7292 h 131"/>
                    <a:gd name="T8" fmla="+- 0 7131 7034"/>
                    <a:gd name="T9" fmla="*/ T8 w 127"/>
                    <a:gd name="T10" fmla="+- 0 7335 7231"/>
                    <a:gd name="T11" fmla="*/ 7335 h 131"/>
                    <a:gd name="T12" fmla="+- 0 7092 7034"/>
                    <a:gd name="T13" fmla="*/ T12 w 127"/>
                    <a:gd name="T14" fmla="+- 0 7362 7231"/>
                    <a:gd name="T15" fmla="*/ 7362 h 131"/>
                    <a:gd name="T16" fmla="+- 0 7048 7034"/>
                    <a:gd name="T17" fmla="*/ T16 w 127"/>
                    <a:gd name="T18" fmla="+- 0 7331 7231"/>
                    <a:gd name="T19" fmla="*/ 7331 h 131"/>
                    <a:gd name="T20" fmla="+- 0 7040 7034"/>
                    <a:gd name="T21" fmla="*/ T20 w 127"/>
                    <a:gd name="T22" fmla="+- 0 7320 7231"/>
                    <a:gd name="T23" fmla="*/ 7320 h 131"/>
                    <a:gd name="T24" fmla="+- 0 7036 7034"/>
                    <a:gd name="T25" fmla="*/ T24 w 127"/>
                    <a:gd name="T26" fmla="+- 0 7310 7231"/>
                    <a:gd name="T27" fmla="*/ 7310 h 131"/>
                    <a:gd name="T28" fmla="+- 0 7035 7034"/>
                    <a:gd name="T29" fmla="*/ T28 w 127"/>
                    <a:gd name="T30" fmla="+- 0 7299 7231"/>
                    <a:gd name="T31" fmla="*/ 7299 h 131"/>
                    <a:gd name="T32" fmla="+- 0 7034 7034"/>
                    <a:gd name="T33" fmla="*/ T32 w 127"/>
                    <a:gd name="T34" fmla="+- 0 7289 7231"/>
                    <a:gd name="T35" fmla="*/ 7289 h 131"/>
                    <a:gd name="T36" fmla="+- 0 7036 7034"/>
                    <a:gd name="T37" fmla="*/ T36 w 127"/>
                    <a:gd name="T38" fmla="+- 0 7279 7231"/>
                    <a:gd name="T39" fmla="*/ 7279 h 131"/>
                    <a:gd name="T40" fmla="+- 0 7042 7034"/>
                    <a:gd name="T41" fmla="*/ T40 w 127"/>
                    <a:gd name="T42" fmla="+- 0 7269 7231"/>
                    <a:gd name="T43" fmla="*/ 7269 h 131"/>
                    <a:gd name="T44" fmla="+- 0 7047 7034"/>
                    <a:gd name="T45" fmla="*/ T44 w 127"/>
                    <a:gd name="T46" fmla="+- 0 7260 7231"/>
                    <a:gd name="T47" fmla="*/ 7260 h 131"/>
                    <a:gd name="T48" fmla="+- 0 7107 7034"/>
                    <a:gd name="T49" fmla="*/ T48 w 127"/>
                    <a:gd name="T50" fmla="+- 0 7231 7231"/>
                    <a:gd name="T51" fmla="*/ 7231 h 131"/>
                    <a:gd name="T52" fmla="+- 0 7117 7034"/>
                    <a:gd name="T53" fmla="*/ T52 w 127"/>
                    <a:gd name="T54" fmla="+- 0 7233 7231"/>
                    <a:gd name="T55" fmla="*/ 7233 h 131"/>
                    <a:gd name="T56" fmla="+- 0 7127 7034"/>
                    <a:gd name="T57" fmla="*/ T56 w 127"/>
                    <a:gd name="T58" fmla="+- 0 7238 7231"/>
                    <a:gd name="T59" fmla="*/ 7238 h 131"/>
                    <a:gd name="T60" fmla="+- 0 7135 7034"/>
                    <a:gd name="T61" fmla="*/ T60 w 127"/>
                    <a:gd name="T62" fmla="+- 0 7242 7231"/>
                    <a:gd name="T63" fmla="*/ 7242 h 131"/>
                    <a:gd name="T64" fmla="+- 0 7142 7034"/>
                    <a:gd name="T65" fmla="*/ T64 w 127"/>
                    <a:gd name="T66" fmla="+- 0 7249 7231"/>
                    <a:gd name="T67" fmla="*/ 7249 h 131"/>
                    <a:gd name="T68" fmla="+- 0 7148 7034"/>
                    <a:gd name="T69" fmla="*/ T68 w 127"/>
                    <a:gd name="T70" fmla="+- 0 7258 7231"/>
                    <a:gd name="T71" fmla="*/ 7258 h 131"/>
                    <a:gd name="T72" fmla="+- 0 7157 7034"/>
                    <a:gd name="T73" fmla="*/ T72 w 127"/>
                    <a:gd name="T74" fmla="+- 0 7271 7231"/>
                    <a:gd name="T75" fmla="*/ 7271 h 131"/>
                    <a:gd name="T76" fmla="+- 0 7161 7034"/>
                    <a:gd name="T77" fmla="*/ T76 w 127"/>
                    <a:gd name="T78" fmla="+- 0 7282 7231"/>
                    <a:gd name="T79" fmla="*/ 7282 h 131"/>
                    <a:gd name="T80" fmla="+- 0 7161 7034"/>
                    <a:gd name="T81" fmla="*/ T80 w 127"/>
                    <a:gd name="T82" fmla="+- 0 7292 7231"/>
                    <a:gd name="T83" fmla="*/ 7292 h 131"/>
                    <a:gd name="T84" fmla="+- 0 7160 7034"/>
                    <a:gd name="T85" fmla="*/ T84 w 127"/>
                    <a:gd name="T86" fmla="+- 0 7303 7231"/>
                    <a:gd name="T87" fmla="*/ 7303 h 131"/>
                    <a:gd name="T88" fmla="+- 0 7156 7034"/>
                    <a:gd name="T89" fmla="*/ T88 w 127"/>
                    <a:gd name="T90" fmla="+- 0 7312 7231"/>
                    <a:gd name="T91" fmla="*/ 7312 h 131"/>
                    <a:gd name="T92" fmla="+- 0 7149 7034"/>
                    <a:gd name="T93" fmla="*/ T92 w 127"/>
                    <a:gd name="T94" fmla="+- 0 7320 7231"/>
                    <a:gd name="T95" fmla="*/ 7320 h 131"/>
                    <a:gd name="T96" fmla="+- 0 7131 7034"/>
                    <a:gd name="T97" fmla="*/ T96 w 127"/>
                    <a:gd name="T98" fmla="+- 0 7303 7231"/>
                    <a:gd name="T99" fmla="*/ 7303 h 131"/>
                    <a:gd name="T100" fmla="+- 0 7135 7034"/>
                    <a:gd name="T101" fmla="*/ T100 w 127"/>
                    <a:gd name="T102" fmla="+- 0 7299 7231"/>
                    <a:gd name="T103" fmla="*/ 7299 h 131"/>
                    <a:gd name="T104" fmla="+- 0 7137 7034"/>
                    <a:gd name="T105" fmla="*/ T104 w 127"/>
                    <a:gd name="T106" fmla="+- 0 7293 7231"/>
                    <a:gd name="T107" fmla="*/ 7293 h 131"/>
                    <a:gd name="T108" fmla="+- 0 7137 7034"/>
                    <a:gd name="T109" fmla="*/ T108 w 127"/>
                    <a:gd name="T110" fmla="+- 0 7287 7231"/>
                    <a:gd name="T111" fmla="*/ 7287 h 131"/>
                    <a:gd name="T112" fmla="+- 0 7137 7034"/>
                    <a:gd name="T113" fmla="*/ T112 w 127"/>
                    <a:gd name="T114" fmla="+- 0 7282 7231"/>
                    <a:gd name="T115" fmla="*/ 7282 h 131"/>
                    <a:gd name="T116" fmla="+- 0 7135 7034"/>
                    <a:gd name="T117" fmla="*/ T116 w 127"/>
                    <a:gd name="T118" fmla="+- 0 7276 7231"/>
                    <a:gd name="T119" fmla="*/ 7276 h 131"/>
                    <a:gd name="T120" fmla="+- 0 7100 7034"/>
                    <a:gd name="T121" fmla="*/ T120 w 127"/>
                    <a:gd name="T122" fmla="+- 0 7254 7231"/>
                    <a:gd name="T123" fmla="*/ 7254 h 131"/>
                    <a:gd name="T124" fmla="+- 0 7090 7034"/>
                    <a:gd name="T125" fmla="*/ T124 w 127"/>
                    <a:gd name="T126" fmla="+- 0 7257 7231"/>
                    <a:gd name="T127" fmla="*/ 7257 h 131"/>
                    <a:gd name="T128" fmla="+- 0 7079 7034"/>
                    <a:gd name="T129" fmla="*/ T128 w 127"/>
                    <a:gd name="T130" fmla="+- 0 7265 7231"/>
                    <a:gd name="T131" fmla="*/ 7265 h 131"/>
                    <a:gd name="T132" fmla="+- 0 7067 7034"/>
                    <a:gd name="T133" fmla="*/ T132 w 127"/>
                    <a:gd name="T134" fmla="+- 0 7273 7231"/>
                    <a:gd name="T135" fmla="*/ 7273 h 131"/>
                    <a:gd name="T136" fmla="+- 0 7060 7034"/>
                    <a:gd name="T137" fmla="*/ T136 w 127"/>
                    <a:gd name="T138" fmla="+- 0 7282 7231"/>
                    <a:gd name="T139" fmla="*/ 7282 h 131"/>
                    <a:gd name="T140" fmla="+- 0 7058 7034"/>
                    <a:gd name="T141" fmla="*/ T140 w 127"/>
                    <a:gd name="T142" fmla="+- 0 7291 7231"/>
                    <a:gd name="T143" fmla="*/ 7291 h 131"/>
                    <a:gd name="T144" fmla="+- 0 7056 7034"/>
                    <a:gd name="T145" fmla="*/ T144 w 127"/>
                    <a:gd name="T146" fmla="+- 0 7300 7231"/>
                    <a:gd name="T147" fmla="*/ 7300 h 131"/>
                    <a:gd name="T148" fmla="+- 0 7058 7034"/>
                    <a:gd name="T149" fmla="*/ T148 w 127"/>
                    <a:gd name="T150" fmla="+- 0 7309 7231"/>
                    <a:gd name="T151" fmla="*/ 7309 h 131"/>
                    <a:gd name="T152" fmla="+- 0 7064 7034"/>
                    <a:gd name="T153" fmla="*/ T152 w 127"/>
                    <a:gd name="T154" fmla="+- 0 7317 7231"/>
                    <a:gd name="T155" fmla="*/ 7317 h 131"/>
                    <a:gd name="T156" fmla="+- 0 7067 7034"/>
                    <a:gd name="T157" fmla="*/ T156 w 127"/>
                    <a:gd name="T158" fmla="+- 0 7322 7231"/>
                    <a:gd name="T159" fmla="*/ 7322 h 131"/>
                    <a:gd name="T160" fmla="+- 0 7070 7034"/>
                    <a:gd name="T161" fmla="*/ T160 w 127"/>
                    <a:gd name="T162" fmla="+- 0 7325 7231"/>
                    <a:gd name="T163" fmla="*/ 7325 h 131"/>
                    <a:gd name="T164" fmla="+- 0 7075 7034"/>
                    <a:gd name="T165" fmla="*/ T164 w 127"/>
                    <a:gd name="T166" fmla="+- 0 7328 7231"/>
                    <a:gd name="T167" fmla="*/ 7328 h 131"/>
                    <a:gd name="T168" fmla="+- 0 7079 7034"/>
                    <a:gd name="T169" fmla="*/ T168 w 127"/>
                    <a:gd name="T170" fmla="+- 0 7331 7231"/>
                    <a:gd name="T171" fmla="*/ 7331 h 131"/>
                    <a:gd name="T172" fmla="+- 0 7084 7034"/>
                    <a:gd name="T173" fmla="*/ T172 w 127"/>
                    <a:gd name="T174" fmla="+- 0 7333 7231"/>
                    <a:gd name="T175" fmla="*/ 7333 h 131"/>
                    <a:gd name="T176" fmla="+- 0 7088 7034"/>
                    <a:gd name="T177" fmla="*/ T176 w 127"/>
                    <a:gd name="T178" fmla="+- 0 7335 7231"/>
                    <a:gd name="T179" fmla="*/ 7335 h 131"/>
                    <a:gd name="T180" fmla="+- 0 7101 7034"/>
                    <a:gd name="T181" fmla="*/ T180 w 127"/>
                    <a:gd name="T182" fmla="+- 0 7326 7231"/>
                    <a:gd name="T183" fmla="*/ 7326 h 131"/>
                    <a:gd name="T184" fmla="+- 0 7085 7034"/>
                    <a:gd name="T185" fmla="*/ T184 w 127"/>
                    <a:gd name="T186" fmla="+- 0 7303 7231"/>
                    <a:gd name="T187" fmla="*/ 7303 h 1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</a:cxnLst>
                  <a:rect l="0" t="0" r="r" b="b"/>
                  <a:pathLst>
                    <a:path w="127" h="131">
                      <a:moveTo>
                        <a:pt x="51" y="72"/>
                      </a:moveTo>
                      <a:lnTo>
                        <a:pt x="67" y="61"/>
                      </a:lnTo>
                      <a:lnTo>
                        <a:pt x="97" y="104"/>
                      </a:lnTo>
                      <a:lnTo>
                        <a:pt x="58" y="131"/>
                      </a:lnTo>
                      <a:lnTo>
                        <a:pt x="14" y="100"/>
                      </a:lnTo>
                      <a:lnTo>
                        <a:pt x="6" y="89"/>
                      </a:lnTo>
                      <a:lnTo>
                        <a:pt x="2" y="79"/>
                      </a:lnTo>
                      <a:lnTo>
                        <a:pt x="1" y="68"/>
                      </a:lnTo>
                      <a:lnTo>
                        <a:pt x="0" y="58"/>
                      </a:lnTo>
                      <a:lnTo>
                        <a:pt x="2" y="48"/>
                      </a:lnTo>
                      <a:lnTo>
                        <a:pt x="8" y="38"/>
                      </a:lnTo>
                      <a:lnTo>
                        <a:pt x="13" y="29"/>
                      </a:lnTo>
                      <a:lnTo>
                        <a:pt x="73" y="0"/>
                      </a:lnTo>
                      <a:lnTo>
                        <a:pt x="83" y="2"/>
                      </a:lnTo>
                      <a:lnTo>
                        <a:pt x="93" y="7"/>
                      </a:lnTo>
                      <a:lnTo>
                        <a:pt x="101" y="11"/>
                      </a:lnTo>
                      <a:lnTo>
                        <a:pt x="108" y="18"/>
                      </a:lnTo>
                      <a:lnTo>
                        <a:pt x="114" y="27"/>
                      </a:lnTo>
                      <a:lnTo>
                        <a:pt x="123" y="40"/>
                      </a:lnTo>
                      <a:lnTo>
                        <a:pt x="127" y="51"/>
                      </a:lnTo>
                      <a:lnTo>
                        <a:pt x="127" y="61"/>
                      </a:lnTo>
                      <a:lnTo>
                        <a:pt x="126" y="72"/>
                      </a:lnTo>
                      <a:lnTo>
                        <a:pt x="122" y="81"/>
                      </a:lnTo>
                      <a:lnTo>
                        <a:pt x="115" y="89"/>
                      </a:lnTo>
                      <a:lnTo>
                        <a:pt x="97" y="72"/>
                      </a:lnTo>
                      <a:lnTo>
                        <a:pt x="101" y="68"/>
                      </a:lnTo>
                      <a:lnTo>
                        <a:pt x="103" y="62"/>
                      </a:lnTo>
                      <a:lnTo>
                        <a:pt x="103" y="56"/>
                      </a:lnTo>
                      <a:lnTo>
                        <a:pt x="103" y="51"/>
                      </a:lnTo>
                      <a:lnTo>
                        <a:pt x="101" y="45"/>
                      </a:lnTo>
                      <a:lnTo>
                        <a:pt x="66" y="23"/>
                      </a:lnTo>
                      <a:lnTo>
                        <a:pt x="56" y="26"/>
                      </a:lnTo>
                      <a:lnTo>
                        <a:pt x="45" y="34"/>
                      </a:lnTo>
                      <a:lnTo>
                        <a:pt x="33" y="42"/>
                      </a:lnTo>
                      <a:lnTo>
                        <a:pt x="26" y="51"/>
                      </a:lnTo>
                      <a:lnTo>
                        <a:pt x="24" y="60"/>
                      </a:lnTo>
                      <a:lnTo>
                        <a:pt x="22" y="69"/>
                      </a:lnTo>
                      <a:lnTo>
                        <a:pt x="24" y="78"/>
                      </a:lnTo>
                      <a:lnTo>
                        <a:pt x="30" y="86"/>
                      </a:lnTo>
                      <a:lnTo>
                        <a:pt x="33" y="91"/>
                      </a:lnTo>
                      <a:lnTo>
                        <a:pt x="36" y="94"/>
                      </a:lnTo>
                      <a:lnTo>
                        <a:pt x="41" y="97"/>
                      </a:lnTo>
                      <a:lnTo>
                        <a:pt x="45" y="100"/>
                      </a:lnTo>
                      <a:lnTo>
                        <a:pt x="50" y="102"/>
                      </a:lnTo>
                      <a:lnTo>
                        <a:pt x="54" y="104"/>
                      </a:lnTo>
                      <a:lnTo>
                        <a:pt x="67" y="95"/>
                      </a:lnTo>
                      <a:lnTo>
                        <a:pt x="51" y="72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01" name="Group 742"/>
              <p:cNvGrpSpPr>
                <a:grpSpLocks/>
              </p:cNvGrpSpPr>
              <p:nvPr/>
            </p:nvGrpSpPr>
            <p:grpSpPr bwMode="auto">
              <a:xfrm>
                <a:off x="7094" y="7325"/>
                <a:ext cx="142" cy="157"/>
                <a:chOff x="7094" y="7325"/>
                <a:chExt cx="142" cy="157"/>
              </a:xfrm>
            </p:grpSpPr>
            <p:sp>
              <p:nvSpPr>
                <p:cNvPr id="1840" name="Freeform 743"/>
                <p:cNvSpPr>
                  <a:spLocks/>
                </p:cNvSpPr>
                <p:nvPr/>
              </p:nvSpPr>
              <p:spPr bwMode="auto">
                <a:xfrm>
                  <a:off x="7094" y="7325"/>
                  <a:ext cx="142" cy="157"/>
                </a:xfrm>
                <a:custGeom>
                  <a:avLst/>
                  <a:gdLst>
                    <a:gd name="T0" fmla="+- 0 7094 7094"/>
                    <a:gd name="T1" fmla="*/ T0 w 142"/>
                    <a:gd name="T2" fmla="+- 0 7394 7325"/>
                    <a:gd name="T3" fmla="*/ 7394 h 157"/>
                    <a:gd name="T4" fmla="+- 0 7192 7094"/>
                    <a:gd name="T5" fmla="*/ T4 w 142"/>
                    <a:gd name="T6" fmla="+- 0 7325 7325"/>
                    <a:gd name="T7" fmla="*/ 7325 h 157"/>
                    <a:gd name="T8" fmla="+- 0 7222 7094"/>
                    <a:gd name="T9" fmla="*/ T8 w 142"/>
                    <a:gd name="T10" fmla="+- 0 7367 7325"/>
                    <a:gd name="T11" fmla="*/ 7367 h 157"/>
                    <a:gd name="T12" fmla="+- 0 7229 7094"/>
                    <a:gd name="T13" fmla="*/ T12 w 142"/>
                    <a:gd name="T14" fmla="+- 0 7377 7325"/>
                    <a:gd name="T15" fmla="*/ 7377 h 157"/>
                    <a:gd name="T16" fmla="+- 0 7233 7094"/>
                    <a:gd name="T17" fmla="*/ T16 w 142"/>
                    <a:gd name="T18" fmla="+- 0 7385 7325"/>
                    <a:gd name="T19" fmla="*/ 7385 h 157"/>
                    <a:gd name="T20" fmla="+- 0 7235 7094"/>
                    <a:gd name="T21" fmla="*/ T20 w 142"/>
                    <a:gd name="T22" fmla="+- 0 7391 7325"/>
                    <a:gd name="T23" fmla="*/ 7391 h 157"/>
                    <a:gd name="T24" fmla="+- 0 7236 7094"/>
                    <a:gd name="T25" fmla="*/ T24 w 142"/>
                    <a:gd name="T26" fmla="+- 0 7397 7325"/>
                    <a:gd name="T27" fmla="*/ 7397 h 157"/>
                    <a:gd name="T28" fmla="+- 0 7221 7094"/>
                    <a:gd name="T29" fmla="*/ T28 w 142"/>
                    <a:gd name="T30" fmla="+- 0 7424 7325"/>
                    <a:gd name="T31" fmla="*/ 7424 h 157"/>
                    <a:gd name="T32" fmla="+- 0 7214 7094"/>
                    <a:gd name="T33" fmla="*/ T32 w 142"/>
                    <a:gd name="T34" fmla="+- 0 7430 7325"/>
                    <a:gd name="T35" fmla="*/ 7430 h 157"/>
                    <a:gd name="T36" fmla="+- 0 7206 7094"/>
                    <a:gd name="T37" fmla="*/ T36 w 142"/>
                    <a:gd name="T38" fmla="+- 0 7432 7325"/>
                    <a:gd name="T39" fmla="*/ 7432 h 157"/>
                    <a:gd name="T40" fmla="+- 0 7198 7094"/>
                    <a:gd name="T41" fmla="*/ T40 w 142"/>
                    <a:gd name="T42" fmla="+- 0 7431 7325"/>
                    <a:gd name="T43" fmla="*/ 7431 h 157"/>
                    <a:gd name="T44" fmla="+- 0 7190 7094"/>
                    <a:gd name="T45" fmla="*/ T44 w 142"/>
                    <a:gd name="T46" fmla="+- 0 7430 7325"/>
                    <a:gd name="T47" fmla="*/ 7430 h 157"/>
                    <a:gd name="T48" fmla="+- 0 7183 7094"/>
                    <a:gd name="T49" fmla="*/ T48 w 142"/>
                    <a:gd name="T50" fmla="+- 0 7425 7325"/>
                    <a:gd name="T51" fmla="*/ 7425 h 157"/>
                    <a:gd name="T52" fmla="+- 0 7176 7094"/>
                    <a:gd name="T53" fmla="*/ T52 w 142"/>
                    <a:gd name="T54" fmla="+- 0 7418 7325"/>
                    <a:gd name="T55" fmla="*/ 7418 h 157"/>
                    <a:gd name="T56" fmla="+- 0 7176 7094"/>
                    <a:gd name="T57" fmla="*/ T56 w 142"/>
                    <a:gd name="T58" fmla="+- 0 7424 7325"/>
                    <a:gd name="T59" fmla="*/ 7424 h 157"/>
                    <a:gd name="T60" fmla="+- 0 7176 7094"/>
                    <a:gd name="T61" fmla="*/ T60 w 142"/>
                    <a:gd name="T62" fmla="+- 0 7429 7325"/>
                    <a:gd name="T63" fmla="*/ 7429 h 157"/>
                    <a:gd name="T64" fmla="+- 0 7175 7094"/>
                    <a:gd name="T65" fmla="*/ T64 w 142"/>
                    <a:gd name="T66" fmla="+- 0 7434 7325"/>
                    <a:gd name="T67" fmla="*/ 7434 h 157"/>
                    <a:gd name="T68" fmla="+- 0 7174 7094"/>
                    <a:gd name="T69" fmla="*/ T68 w 142"/>
                    <a:gd name="T70" fmla="+- 0 7439 7325"/>
                    <a:gd name="T71" fmla="*/ 7439 h 157"/>
                    <a:gd name="T72" fmla="+- 0 7171 7094"/>
                    <a:gd name="T73" fmla="*/ T72 w 142"/>
                    <a:gd name="T74" fmla="+- 0 7446 7325"/>
                    <a:gd name="T75" fmla="*/ 7446 h 157"/>
                    <a:gd name="T76" fmla="+- 0 7167 7094"/>
                    <a:gd name="T77" fmla="*/ T76 w 142"/>
                    <a:gd name="T78" fmla="+- 0 7456 7325"/>
                    <a:gd name="T79" fmla="*/ 7456 h 157"/>
                    <a:gd name="T80" fmla="+- 0 7156 7094"/>
                    <a:gd name="T81" fmla="*/ T80 w 142"/>
                    <a:gd name="T82" fmla="+- 0 7482 7325"/>
                    <a:gd name="T83" fmla="*/ 7482 h 157"/>
                    <a:gd name="T84" fmla="+- 0 7139 7094"/>
                    <a:gd name="T85" fmla="*/ T84 w 142"/>
                    <a:gd name="T86" fmla="+- 0 7458 7325"/>
                    <a:gd name="T87" fmla="*/ 7458 h 157"/>
                    <a:gd name="T88" fmla="+- 0 7151 7094"/>
                    <a:gd name="T89" fmla="*/ T88 w 142"/>
                    <a:gd name="T90" fmla="+- 0 7429 7325"/>
                    <a:gd name="T91" fmla="*/ 7429 h 157"/>
                    <a:gd name="T92" fmla="+- 0 7155 7094"/>
                    <a:gd name="T93" fmla="*/ T92 w 142"/>
                    <a:gd name="T94" fmla="+- 0 7418 7325"/>
                    <a:gd name="T95" fmla="*/ 7418 h 157"/>
                    <a:gd name="T96" fmla="+- 0 7157 7094"/>
                    <a:gd name="T97" fmla="*/ T96 w 142"/>
                    <a:gd name="T98" fmla="+- 0 7412 7325"/>
                    <a:gd name="T99" fmla="*/ 7412 h 157"/>
                    <a:gd name="T100" fmla="+- 0 7158 7094"/>
                    <a:gd name="T101" fmla="*/ T100 w 142"/>
                    <a:gd name="T102" fmla="+- 0 7408 7325"/>
                    <a:gd name="T103" fmla="*/ 7408 h 157"/>
                    <a:gd name="T104" fmla="+- 0 7158 7094"/>
                    <a:gd name="T105" fmla="*/ T104 w 142"/>
                    <a:gd name="T106" fmla="+- 0 7405 7325"/>
                    <a:gd name="T107" fmla="*/ 7405 h 157"/>
                    <a:gd name="T108" fmla="+- 0 7158 7094"/>
                    <a:gd name="T109" fmla="*/ T108 w 142"/>
                    <a:gd name="T110" fmla="+- 0 7402 7325"/>
                    <a:gd name="T111" fmla="*/ 7402 h 157"/>
                    <a:gd name="T112" fmla="+- 0 7158 7094"/>
                    <a:gd name="T113" fmla="*/ T112 w 142"/>
                    <a:gd name="T114" fmla="+- 0 7399 7325"/>
                    <a:gd name="T115" fmla="*/ 7399 h 157"/>
                    <a:gd name="T116" fmla="+- 0 7157 7094"/>
                    <a:gd name="T117" fmla="*/ T116 w 142"/>
                    <a:gd name="T118" fmla="+- 0 7397 7325"/>
                    <a:gd name="T119" fmla="*/ 7397 h 157"/>
                    <a:gd name="T120" fmla="+- 0 7155 7094"/>
                    <a:gd name="T121" fmla="*/ T120 w 142"/>
                    <a:gd name="T122" fmla="+- 0 7393 7325"/>
                    <a:gd name="T123" fmla="*/ 7393 h 157"/>
                    <a:gd name="T124" fmla="+- 0 7152 7094"/>
                    <a:gd name="T125" fmla="*/ T124 w 142"/>
                    <a:gd name="T126" fmla="+- 0 7389 7325"/>
                    <a:gd name="T127" fmla="*/ 7389 h 157"/>
                    <a:gd name="T128" fmla="+- 0 7149 7094"/>
                    <a:gd name="T129" fmla="*/ T128 w 142"/>
                    <a:gd name="T130" fmla="+- 0 7385 7325"/>
                    <a:gd name="T131" fmla="*/ 7385 h 157"/>
                    <a:gd name="T132" fmla="+- 0 7108 7094"/>
                    <a:gd name="T133" fmla="*/ T132 w 142"/>
                    <a:gd name="T134" fmla="+- 0 7413 7325"/>
                    <a:gd name="T135" fmla="*/ 7413 h 157"/>
                    <a:gd name="T136" fmla="+- 0 7094 7094"/>
                    <a:gd name="T137" fmla="*/ T136 w 142"/>
                    <a:gd name="T138" fmla="+- 0 7394 7325"/>
                    <a:gd name="T139" fmla="*/ 7394 h 15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</a:cxnLst>
                  <a:rect l="0" t="0" r="r" b="b"/>
                  <a:pathLst>
                    <a:path w="142" h="157">
                      <a:moveTo>
                        <a:pt x="0" y="69"/>
                      </a:moveTo>
                      <a:lnTo>
                        <a:pt x="98" y="0"/>
                      </a:lnTo>
                      <a:lnTo>
                        <a:pt x="128" y="42"/>
                      </a:lnTo>
                      <a:lnTo>
                        <a:pt x="135" y="52"/>
                      </a:lnTo>
                      <a:lnTo>
                        <a:pt x="139" y="60"/>
                      </a:lnTo>
                      <a:lnTo>
                        <a:pt x="141" y="66"/>
                      </a:lnTo>
                      <a:lnTo>
                        <a:pt x="142" y="72"/>
                      </a:lnTo>
                      <a:lnTo>
                        <a:pt x="127" y="99"/>
                      </a:lnTo>
                      <a:lnTo>
                        <a:pt x="120" y="105"/>
                      </a:lnTo>
                      <a:lnTo>
                        <a:pt x="112" y="107"/>
                      </a:lnTo>
                      <a:lnTo>
                        <a:pt x="104" y="106"/>
                      </a:lnTo>
                      <a:lnTo>
                        <a:pt x="96" y="105"/>
                      </a:lnTo>
                      <a:lnTo>
                        <a:pt x="89" y="100"/>
                      </a:lnTo>
                      <a:lnTo>
                        <a:pt x="82" y="93"/>
                      </a:lnTo>
                      <a:lnTo>
                        <a:pt x="82" y="99"/>
                      </a:lnTo>
                      <a:lnTo>
                        <a:pt x="82" y="104"/>
                      </a:lnTo>
                      <a:lnTo>
                        <a:pt x="81" y="109"/>
                      </a:lnTo>
                      <a:lnTo>
                        <a:pt x="80" y="114"/>
                      </a:lnTo>
                      <a:lnTo>
                        <a:pt x="77" y="121"/>
                      </a:lnTo>
                      <a:lnTo>
                        <a:pt x="73" y="131"/>
                      </a:lnTo>
                      <a:lnTo>
                        <a:pt x="62" y="157"/>
                      </a:lnTo>
                      <a:lnTo>
                        <a:pt x="45" y="133"/>
                      </a:lnTo>
                      <a:lnTo>
                        <a:pt x="57" y="104"/>
                      </a:lnTo>
                      <a:lnTo>
                        <a:pt x="61" y="93"/>
                      </a:lnTo>
                      <a:lnTo>
                        <a:pt x="63" y="87"/>
                      </a:lnTo>
                      <a:lnTo>
                        <a:pt x="64" y="83"/>
                      </a:lnTo>
                      <a:lnTo>
                        <a:pt x="64" y="80"/>
                      </a:lnTo>
                      <a:lnTo>
                        <a:pt x="64" y="77"/>
                      </a:lnTo>
                      <a:lnTo>
                        <a:pt x="64" y="74"/>
                      </a:lnTo>
                      <a:lnTo>
                        <a:pt x="63" y="72"/>
                      </a:lnTo>
                      <a:lnTo>
                        <a:pt x="61" y="68"/>
                      </a:lnTo>
                      <a:lnTo>
                        <a:pt x="58" y="64"/>
                      </a:lnTo>
                      <a:lnTo>
                        <a:pt x="55" y="60"/>
                      </a:lnTo>
                      <a:lnTo>
                        <a:pt x="14" y="88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02" name="Group 744"/>
              <p:cNvGrpSpPr>
                <a:grpSpLocks/>
              </p:cNvGrpSpPr>
              <p:nvPr/>
            </p:nvGrpSpPr>
            <p:grpSpPr bwMode="auto">
              <a:xfrm>
                <a:off x="7165" y="7356"/>
                <a:ext cx="48" cy="52"/>
                <a:chOff x="7165" y="7356"/>
                <a:chExt cx="48" cy="52"/>
              </a:xfrm>
            </p:grpSpPr>
            <p:sp>
              <p:nvSpPr>
                <p:cNvPr id="1839" name="Freeform 745"/>
                <p:cNvSpPr>
                  <a:spLocks/>
                </p:cNvSpPr>
                <p:nvPr/>
              </p:nvSpPr>
              <p:spPr bwMode="auto">
                <a:xfrm>
                  <a:off x="7165" y="7356"/>
                  <a:ext cx="48" cy="52"/>
                </a:xfrm>
                <a:custGeom>
                  <a:avLst/>
                  <a:gdLst>
                    <a:gd name="T0" fmla="+- 0 7165 7165"/>
                    <a:gd name="T1" fmla="*/ T0 w 48"/>
                    <a:gd name="T2" fmla="+- 0 7374 7356"/>
                    <a:gd name="T3" fmla="*/ 7374 h 52"/>
                    <a:gd name="T4" fmla="+- 0 7175 7165"/>
                    <a:gd name="T5" fmla="*/ T4 w 48"/>
                    <a:gd name="T6" fmla="+- 0 7388 7356"/>
                    <a:gd name="T7" fmla="*/ 7388 h 52"/>
                    <a:gd name="T8" fmla="+- 0 7182 7165"/>
                    <a:gd name="T9" fmla="*/ T8 w 48"/>
                    <a:gd name="T10" fmla="+- 0 7398 7356"/>
                    <a:gd name="T11" fmla="*/ 7398 h 52"/>
                    <a:gd name="T12" fmla="+- 0 7186 7165"/>
                    <a:gd name="T13" fmla="*/ T12 w 48"/>
                    <a:gd name="T14" fmla="+- 0 7404 7356"/>
                    <a:gd name="T15" fmla="*/ 7404 h 52"/>
                    <a:gd name="T16" fmla="+- 0 7189 7165"/>
                    <a:gd name="T17" fmla="*/ T16 w 48"/>
                    <a:gd name="T18" fmla="+- 0 7405 7356"/>
                    <a:gd name="T19" fmla="*/ 7405 h 52"/>
                    <a:gd name="T20" fmla="+- 0 7191 7165"/>
                    <a:gd name="T21" fmla="*/ T20 w 48"/>
                    <a:gd name="T22" fmla="+- 0 7407 7356"/>
                    <a:gd name="T23" fmla="*/ 7407 h 52"/>
                    <a:gd name="T24" fmla="+- 0 7194 7165"/>
                    <a:gd name="T25" fmla="*/ T24 w 48"/>
                    <a:gd name="T26" fmla="+- 0 7408 7356"/>
                    <a:gd name="T27" fmla="*/ 7408 h 52"/>
                    <a:gd name="T28" fmla="+- 0 7197 7165"/>
                    <a:gd name="T29" fmla="*/ T28 w 48"/>
                    <a:gd name="T30" fmla="+- 0 7408 7356"/>
                    <a:gd name="T31" fmla="*/ 7408 h 52"/>
                    <a:gd name="T32" fmla="+- 0 7212 7165"/>
                    <a:gd name="T33" fmla="*/ T32 w 48"/>
                    <a:gd name="T34" fmla="+- 0 7393 7356"/>
                    <a:gd name="T35" fmla="*/ 7393 h 52"/>
                    <a:gd name="T36" fmla="+- 0 7212 7165"/>
                    <a:gd name="T37" fmla="*/ T36 w 48"/>
                    <a:gd name="T38" fmla="+- 0 7390 7356"/>
                    <a:gd name="T39" fmla="*/ 7390 h 52"/>
                    <a:gd name="T40" fmla="+- 0 7190 7165"/>
                    <a:gd name="T41" fmla="*/ T40 w 48"/>
                    <a:gd name="T42" fmla="+- 0 7356 7356"/>
                    <a:gd name="T43" fmla="*/ 7356 h 52"/>
                    <a:gd name="T44" fmla="+- 0 7165 7165"/>
                    <a:gd name="T45" fmla="*/ T44 w 48"/>
                    <a:gd name="T46" fmla="+- 0 7374 7356"/>
                    <a:gd name="T47" fmla="*/ 7374 h 5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48" h="52">
                      <a:moveTo>
                        <a:pt x="0" y="18"/>
                      </a:moveTo>
                      <a:lnTo>
                        <a:pt x="10" y="32"/>
                      </a:lnTo>
                      <a:lnTo>
                        <a:pt x="17" y="42"/>
                      </a:lnTo>
                      <a:lnTo>
                        <a:pt x="21" y="48"/>
                      </a:lnTo>
                      <a:lnTo>
                        <a:pt x="24" y="49"/>
                      </a:lnTo>
                      <a:lnTo>
                        <a:pt x="26" y="51"/>
                      </a:lnTo>
                      <a:lnTo>
                        <a:pt x="29" y="52"/>
                      </a:lnTo>
                      <a:lnTo>
                        <a:pt x="32" y="52"/>
                      </a:lnTo>
                      <a:lnTo>
                        <a:pt x="47" y="37"/>
                      </a:lnTo>
                      <a:lnTo>
                        <a:pt x="47" y="34"/>
                      </a:lnTo>
                      <a:lnTo>
                        <a:pt x="25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03" name="Group 746"/>
              <p:cNvGrpSpPr>
                <a:grpSpLocks/>
              </p:cNvGrpSpPr>
              <p:nvPr/>
            </p:nvGrpSpPr>
            <p:grpSpPr bwMode="auto">
              <a:xfrm>
                <a:off x="7033" y="7233"/>
                <a:ext cx="127" cy="131"/>
                <a:chOff x="7033" y="7233"/>
                <a:chExt cx="127" cy="131"/>
              </a:xfrm>
            </p:grpSpPr>
            <p:sp>
              <p:nvSpPr>
                <p:cNvPr id="1834" name="Freeform 747"/>
                <p:cNvSpPr>
                  <a:spLocks/>
                </p:cNvSpPr>
                <p:nvPr/>
              </p:nvSpPr>
              <p:spPr bwMode="auto">
                <a:xfrm>
                  <a:off x="7033" y="7233"/>
                  <a:ext cx="127" cy="131"/>
                </a:xfrm>
                <a:custGeom>
                  <a:avLst/>
                  <a:gdLst>
                    <a:gd name="T0" fmla="+- 0 7106 7033"/>
                    <a:gd name="T1" fmla="*/ T0 w 127"/>
                    <a:gd name="T2" fmla="+- 0 7233 7233"/>
                    <a:gd name="T3" fmla="*/ 7233 h 131"/>
                    <a:gd name="T4" fmla="+- 0 7046 7033"/>
                    <a:gd name="T5" fmla="*/ T4 w 127"/>
                    <a:gd name="T6" fmla="+- 0 7261 7233"/>
                    <a:gd name="T7" fmla="*/ 7261 h 131"/>
                    <a:gd name="T8" fmla="+- 0 7033 7033"/>
                    <a:gd name="T9" fmla="*/ T8 w 127"/>
                    <a:gd name="T10" fmla="+- 0 7290 7233"/>
                    <a:gd name="T11" fmla="*/ 7290 h 131"/>
                    <a:gd name="T12" fmla="+- 0 7036 7033"/>
                    <a:gd name="T13" fmla="*/ T12 w 127"/>
                    <a:gd name="T14" fmla="+- 0 7312 7233"/>
                    <a:gd name="T15" fmla="*/ 7312 h 131"/>
                    <a:gd name="T16" fmla="+- 0 7077 7033"/>
                    <a:gd name="T17" fmla="*/ T16 w 127"/>
                    <a:gd name="T18" fmla="+- 0 7359 7233"/>
                    <a:gd name="T19" fmla="*/ 7359 h 131"/>
                    <a:gd name="T20" fmla="+- 0 7091 7033"/>
                    <a:gd name="T21" fmla="*/ T20 w 127"/>
                    <a:gd name="T22" fmla="+- 0 7364 7233"/>
                    <a:gd name="T23" fmla="*/ 7364 h 131"/>
                    <a:gd name="T24" fmla="+- 0 7130 7033"/>
                    <a:gd name="T25" fmla="*/ T24 w 127"/>
                    <a:gd name="T26" fmla="+- 0 7337 7233"/>
                    <a:gd name="T27" fmla="*/ 7337 h 131"/>
                    <a:gd name="T28" fmla="+- 0 7088 7033"/>
                    <a:gd name="T29" fmla="*/ T28 w 127"/>
                    <a:gd name="T30" fmla="+- 0 7337 7233"/>
                    <a:gd name="T31" fmla="*/ 7337 h 131"/>
                    <a:gd name="T32" fmla="+- 0 7083 7033"/>
                    <a:gd name="T33" fmla="*/ T32 w 127"/>
                    <a:gd name="T34" fmla="+- 0 7335 7233"/>
                    <a:gd name="T35" fmla="*/ 7335 h 131"/>
                    <a:gd name="T36" fmla="+- 0 7055 7033"/>
                    <a:gd name="T37" fmla="*/ T36 w 127"/>
                    <a:gd name="T38" fmla="+- 0 7302 7233"/>
                    <a:gd name="T39" fmla="*/ 7302 h 131"/>
                    <a:gd name="T40" fmla="+- 0 7060 7033"/>
                    <a:gd name="T41" fmla="*/ T40 w 127"/>
                    <a:gd name="T42" fmla="+- 0 7284 7233"/>
                    <a:gd name="T43" fmla="*/ 7284 h 131"/>
                    <a:gd name="T44" fmla="+- 0 7067 7033"/>
                    <a:gd name="T45" fmla="*/ T44 w 127"/>
                    <a:gd name="T46" fmla="+- 0 7275 7233"/>
                    <a:gd name="T47" fmla="*/ 7275 h 131"/>
                    <a:gd name="T48" fmla="+- 0 7089 7033"/>
                    <a:gd name="T49" fmla="*/ T48 w 127"/>
                    <a:gd name="T50" fmla="+- 0 7259 7233"/>
                    <a:gd name="T51" fmla="*/ 7259 h 131"/>
                    <a:gd name="T52" fmla="+- 0 7099 7033"/>
                    <a:gd name="T53" fmla="*/ T52 w 127"/>
                    <a:gd name="T54" fmla="+- 0 7256 7233"/>
                    <a:gd name="T55" fmla="*/ 7256 h 131"/>
                    <a:gd name="T56" fmla="+- 0 7145 7033"/>
                    <a:gd name="T57" fmla="*/ T56 w 127"/>
                    <a:gd name="T58" fmla="+- 0 7256 7233"/>
                    <a:gd name="T59" fmla="*/ 7256 h 131"/>
                    <a:gd name="T60" fmla="+- 0 7141 7033"/>
                    <a:gd name="T61" fmla="*/ T60 w 127"/>
                    <a:gd name="T62" fmla="+- 0 7251 7233"/>
                    <a:gd name="T63" fmla="*/ 7251 h 131"/>
                    <a:gd name="T64" fmla="+- 0 7134 7033"/>
                    <a:gd name="T65" fmla="*/ T64 w 127"/>
                    <a:gd name="T66" fmla="+- 0 7244 7233"/>
                    <a:gd name="T67" fmla="*/ 7244 h 131"/>
                    <a:gd name="T68" fmla="+- 0 7126 7033"/>
                    <a:gd name="T69" fmla="*/ T68 w 127"/>
                    <a:gd name="T70" fmla="+- 0 7240 7233"/>
                    <a:gd name="T71" fmla="*/ 7240 h 131"/>
                    <a:gd name="T72" fmla="+- 0 7116 7033"/>
                    <a:gd name="T73" fmla="*/ T72 w 127"/>
                    <a:gd name="T74" fmla="+- 0 7235 7233"/>
                    <a:gd name="T75" fmla="*/ 7235 h 131"/>
                    <a:gd name="T76" fmla="+- 0 7106 7033"/>
                    <a:gd name="T77" fmla="*/ T76 w 127"/>
                    <a:gd name="T78" fmla="+- 0 7233 7233"/>
                    <a:gd name="T79" fmla="*/ 7233 h 1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127" h="131">
                      <a:moveTo>
                        <a:pt x="73" y="0"/>
                      </a:moveTo>
                      <a:lnTo>
                        <a:pt x="13" y="28"/>
                      </a:lnTo>
                      <a:lnTo>
                        <a:pt x="0" y="57"/>
                      </a:lnTo>
                      <a:lnTo>
                        <a:pt x="3" y="79"/>
                      </a:lnTo>
                      <a:lnTo>
                        <a:pt x="44" y="126"/>
                      </a:lnTo>
                      <a:lnTo>
                        <a:pt x="58" y="131"/>
                      </a:lnTo>
                      <a:lnTo>
                        <a:pt x="97" y="104"/>
                      </a:lnTo>
                      <a:lnTo>
                        <a:pt x="55" y="104"/>
                      </a:lnTo>
                      <a:lnTo>
                        <a:pt x="50" y="102"/>
                      </a:lnTo>
                      <a:lnTo>
                        <a:pt x="22" y="69"/>
                      </a:lnTo>
                      <a:lnTo>
                        <a:pt x="27" y="51"/>
                      </a:lnTo>
                      <a:lnTo>
                        <a:pt x="34" y="42"/>
                      </a:lnTo>
                      <a:lnTo>
                        <a:pt x="56" y="26"/>
                      </a:lnTo>
                      <a:lnTo>
                        <a:pt x="66" y="23"/>
                      </a:lnTo>
                      <a:lnTo>
                        <a:pt x="112" y="23"/>
                      </a:lnTo>
                      <a:lnTo>
                        <a:pt x="108" y="18"/>
                      </a:lnTo>
                      <a:lnTo>
                        <a:pt x="101" y="11"/>
                      </a:lnTo>
                      <a:lnTo>
                        <a:pt x="93" y="7"/>
                      </a:lnTo>
                      <a:lnTo>
                        <a:pt x="83" y="2"/>
                      </a:lnTo>
                      <a:lnTo>
                        <a:pt x="73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5" name="Freeform 748"/>
                <p:cNvSpPr>
                  <a:spLocks/>
                </p:cNvSpPr>
                <p:nvPr/>
              </p:nvSpPr>
              <p:spPr bwMode="auto">
                <a:xfrm>
                  <a:off x="7033" y="7233"/>
                  <a:ext cx="127" cy="131"/>
                </a:xfrm>
                <a:custGeom>
                  <a:avLst/>
                  <a:gdLst>
                    <a:gd name="T0" fmla="+- 0 7101 7033"/>
                    <a:gd name="T1" fmla="*/ T0 w 127"/>
                    <a:gd name="T2" fmla="+- 0 7294 7233"/>
                    <a:gd name="T3" fmla="*/ 7294 h 131"/>
                    <a:gd name="T4" fmla="+- 0 7084 7033"/>
                    <a:gd name="T5" fmla="*/ T4 w 127"/>
                    <a:gd name="T6" fmla="+- 0 7305 7233"/>
                    <a:gd name="T7" fmla="*/ 7305 h 131"/>
                    <a:gd name="T8" fmla="+- 0 7100 7033"/>
                    <a:gd name="T9" fmla="*/ T8 w 127"/>
                    <a:gd name="T10" fmla="+- 0 7328 7233"/>
                    <a:gd name="T11" fmla="*/ 7328 h 131"/>
                    <a:gd name="T12" fmla="+- 0 7088 7033"/>
                    <a:gd name="T13" fmla="*/ T12 w 127"/>
                    <a:gd name="T14" fmla="+- 0 7337 7233"/>
                    <a:gd name="T15" fmla="*/ 7337 h 131"/>
                    <a:gd name="T16" fmla="+- 0 7130 7033"/>
                    <a:gd name="T17" fmla="*/ T16 w 127"/>
                    <a:gd name="T18" fmla="+- 0 7337 7233"/>
                    <a:gd name="T19" fmla="*/ 7337 h 131"/>
                    <a:gd name="T20" fmla="+- 0 7131 7033"/>
                    <a:gd name="T21" fmla="*/ T20 w 127"/>
                    <a:gd name="T22" fmla="+- 0 7336 7233"/>
                    <a:gd name="T23" fmla="*/ 7336 h 131"/>
                    <a:gd name="T24" fmla="+- 0 7101 7033"/>
                    <a:gd name="T25" fmla="*/ T24 w 127"/>
                    <a:gd name="T26" fmla="+- 0 7294 7233"/>
                    <a:gd name="T27" fmla="*/ 7294 h 1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127" h="131">
                      <a:moveTo>
                        <a:pt x="68" y="61"/>
                      </a:moveTo>
                      <a:lnTo>
                        <a:pt x="51" y="72"/>
                      </a:lnTo>
                      <a:lnTo>
                        <a:pt x="67" y="95"/>
                      </a:lnTo>
                      <a:lnTo>
                        <a:pt x="55" y="104"/>
                      </a:lnTo>
                      <a:lnTo>
                        <a:pt x="97" y="104"/>
                      </a:lnTo>
                      <a:lnTo>
                        <a:pt x="98" y="103"/>
                      </a:lnTo>
                      <a:lnTo>
                        <a:pt x="68" y="6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8" name="Freeform 749"/>
                <p:cNvSpPr>
                  <a:spLocks/>
                </p:cNvSpPr>
                <p:nvPr/>
              </p:nvSpPr>
              <p:spPr bwMode="auto">
                <a:xfrm>
                  <a:off x="7033" y="7233"/>
                  <a:ext cx="127" cy="131"/>
                </a:xfrm>
                <a:custGeom>
                  <a:avLst/>
                  <a:gdLst>
                    <a:gd name="T0" fmla="+- 0 7145 7033"/>
                    <a:gd name="T1" fmla="*/ T0 w 127"/>
                    <a:gd name="T2" fmla="+- 0 7256 7233"/>
                    <a:gd name="T3" fmla="*/ 7256 h 131"/>
                    <a:gd name="T4" fmla="+- 0 7099 7033"/>
                    <a:gd name="T5" fmla="*/ T4 w 127"/>
                    <a:gd name="T6" fmla="+- 0 7256 7233"/>
                    <a:gd name="T7" fmla="*/ 7256 h 131"/>
                    <a:gd name="T8" fmla="+- 0 7117 7033"/>
                    <a:gd name="T9" fmla="*/ T8 w 127"/>
                    <a:gd name="T10" fmla="+- 0 7258 7233"/>
                    <a:gd name="T11" fmla="*/ 7258 h 131"/>
                    <a:gd name="T12" fmla="+- 0 7125 7033"/>
                    <a:gd name="T13" fmla="*/ T12 w 127"/>
                    <a:gd name="T14" fmla="+- 0 7263 7233"/>
                    <a:gd name="T15" fmla="*/ 7263 h 131"/>
                    <a:gd name="T16" fmla="+- 0 7135 7033"/>
                    <a:gd name="T17" fmla="*/ T16 w 127"/>
                    <a:gd name="T18" fmla="+- 0 7278 7233"/>
                    <a:gd name="T19" fmla="*/ 7278 h 131"/>
                    <a:gd name="T20" fmla="+- 0 7137 7033"/>
                    <a:gd name="T21" fmla="*/ T20 w 127"/>
                    <a:gd name="T22" fmla="+- 0 7284 7233"/>
                    <a:gd name="T23" fmla="*/ 7284 h 131"/>
                    <a:gd name="T24" fmla="+- 0 7136 7033"/>
                    <a:gd name="T25" fmla="*/ T24 w 127"/>
                    <a:gd name="T26" fmla="+- 0 7295 7233"/>
                    <a:gd name="T27" fmla="*/ 7295 h 131"/>
                    <a:gd name="T28" fmla="+- 0 7134 7033"/>
                    <a:gd name="T29" fmla="*/ T28 w 127"/>
                    <a:gd name="T30" fmla="+- 0 7300 7233"/>
                    <a:gd name="T31" fmla="*/ 7300 h 131"/>
                    <a:gd name="T32" fmla="+- 0 7131 7033"/>
                    <a:gd name="T33" fmla="*/ T32 w 127"/>
                    <a:gd name="T34" fmla="+- 0 7305 7233"/>
                    <a:gd name="T35" fmla="*/ 7305 h 131"/>
                    <a:gd name="T36" fmla="+- 0 7148 7033"/>
                    <a:gd name="T37" fmla="*/ T36 w 127"/>
                    <a:gd name="T38" fmla="+- 0 7322 7233"/>
                    <a:gd name="T39" fmla="*/ 7322 h 131"/>
                    <a:gd name="T40" fmla="+- 0 7156 7033"/>
                    <a:gd name="T41" fmla="*/ T40 w 127"/>
                    <a:gd name="T42" fmla="+- 0 7314 7233"/>
                    <a:gd name="T43" fmla="*/ 7314 h 131"/>
                    <a:gd name="T44" fmla="+- 0 7160 7033"/>
                    <a:gd name="T45" fmla="*/ T44 w 127"/>
                    <a:gd name="T46" fmla="+- 0 7305 7233"/>
                    <a:gd name="T47" fmla="*/ 7305 h 131"/>
                    <a:gd name="T48" fmla="+- 0 7160 7033"/>
                    <a:gd name="T49" fmla="*/ T48 w 127"/>
                    <a:gd name="T50" fmla="+- 0 7290 7233"/>
                    <a:gd name="T51" fmla="*/ 7290 h 131"/>
                    <a:gd name="T52" fmla="+- 0 7160 7033"/>
                    <a:gd name="T53" fmla="*/ T52 w 127"/>
                    <a:gd name="T54" fmla="+- 0 7284 7233"/>
                    <a:gd name="T55" fmla="*/ 7284 h 131"/>
                    <a:gd name="T56" fmla="+- 0 7156 7033"/>
                    <a:gd name="T57" fmla="*/ T56 w 127"/>
                    <a:gd name="T58" fmla="+- 0 7272 7233"/>
                    <a:gd name="T59" fmla="*/ 7272 h 131"/>
                    <a:gd name="T60" fmla="+- 0 7145 7033"/>
                    <a:gd name="T61" fmla="*/ T60 w 127"/>
                    <a:gd name="T62" fmla="+- 0 7256 7233"/>
                    <a:gd name="T63" fmla="*/ 7256 h 1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27" h="131">
                      <a:moveTo>
                        <a:pt x="112" y="23"/>
                      </a:moveTo>
                      <a:lnTo>
                        <a:pt x="66" y="23"/>
                      </a:lnTo>
                      <a:lnTo>
                        <a:pt x="84" y="25"/>
                      </a:lnTo>
                      <a:lnTo>
                        <a:pt x="92" y="30"/>
                      </a:lnTo>
                      <a:lnTo>
                        <a:pt x="102" y="45"/>
                      </a:lnTo>
                      <a:lnTo>
                        <a:pt x="104" y="51"/>
                      </a:lnTo>
                      <a:lnTo>
                        <a:pt x="103" y="62"/>
                      </a:lnTo>
                      <a:lnTo>
                        <a:pt x="101" y="67"/>
                      </a:lnTo>
                      <a:lnTo>
                        <a:pt x="98" y="72"/>
                      </a:lnTo>
                      <a:lnTo>
                        <a:pt x="115" y="89"/>
                      </a:lnTo>
                      <a:lnTo>
                        <a:pt x="123" y="81"/>
                      </a:lnTo>
                      <a:lnTo>
                        <a:pt x="127" y="72"/>
                      </a:lnTo>
                      <a:lnTo>
                        <a:pt x="127" y="57"/>
                      </a:lnTo>
                      <a:lnTo>
                        <a:pt x="127" y="51"/>
                      </a:lnTo>
                      <a:lnTo>
                        <a:pt x="123" y="39"/>
                      </a:lnTo>
                      <a:lnTo>
                        <a:pt x="112" y="23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04" name="Group 750"/>
              <p:cNvGrpSpPr>
                <a:grpSpLocks/>
              </p:cNvGrpSpPr>
              <p:nvPr/>
            </p:nvGrpSpPr>
            <p:grpSpPr bwMode="auto">
              <a:xfrm>
                <a:off x="7093" y="7327"/>
                <a:ext cx="142" cy="157"/>
                <a:chOff x="7093" y="7327"/>
                <a:chExt cx="142" cy="157"/>
              </a:xfrm>
            </p:grpSpPr>
            <p:sp>
              <p:nvSpPr>
                <p:cNvPr id="1829" name="Freeform 751"/>
                <p:cNvSpPr>
                  <a:spLocks/>
                </p:cNvSpPr>
                <p:nvPr/>
              </p:nvSpPr>
              <p:spPr bwMode="auto">
                <a:xfrm>
                  <a:off x="7093" y="7327"/>
                  <a:ext cx="142" cy="157"/>
                </a:xfrm>
                <a:custGeom>
                  <a:avLst/>
                  <a:gdLst>
                    <a:gd name="T0" fmla="+- 0 7172 7093"/>
                    <a:gd name="T1" fmla="*/ T0 w 142"/>
                    <a:gd name="T2" fmla="+- 0 7386 7327"/>
                    <a:gd name="T3" fmla="*/ 7386 h 157"/>
                    <a:gd name="T4" fmla="+- 0 7148 7093"/>
                    <a:gd name="T5" fmla="*/ T4 w 142"/>
                    <a:gd name="T6" fmla="+- 0 7386 7327"/>
                    <a:gd name="T7" fmla="*/ 7386 h 157"/>
                    <a:gd name="T8" fmla="+- 0 7154 7093"/>
                    <a:gd name="T9" fmla="*/ T8 w 142"/>
                    <a:gd name="T10" fmla="+- 0 7395 7327"/>
                    <a:gd name="T11" fmla="*/ 7395 h 157"/>
                    <a:gd name="T12" fmla="+- 0 7156 7093"/>
                    <a:gd name="T13" fmla="*/ T12 w 142"/>
                    <a:gd name="T14" fmla="+- 0 7399 7327"/>
                    <a:gd name="T15" fmla="*/ 7399 h 157"/>
                    <a:gd name="T16" fmla="+- 0 7158 7093"/>
                    <a:gd name="T17" fmla="*/ T16 w 142"/>
                    <a:gd name="T18" fmla="+- 0 7404 7327"/>
                    <a:gd name="T19" fmla="*/ 7404 h 157"/>
                    <a:gd name="T20" fmla="+- 0 7158 7093"/>
                    <a:gd name="T21" fmla="*/ T20 w 142"/>
                    <a:gd name="T22" fmla="+- 0 7407 7327"/>
                    <a:gd name="T23" fmla="*/ 7407 h 157"/>
                    <a:gd name="T24" fmla="+- 0 7156 7093"/>
                    <a:gd name="T25" fmla="*/ T24 w 142"/>
                    <a:gd name="T26" fmla="+- 0 7413 7327"/>
                    <a:gd name="T27" fmla="*/ 7413 h 157"/>
                    <a:gd name="T28" fmla="+- 0 7154 7093"/>
                    <a:gd name="T29" fmla="*/ T28 w 142"/>
                    <a:gd name="T30" fmla="+- 0 7420 7327"/>
                    <a:gd name="T31" fmla="*/ 7420 h 157"/>
                    <a:gd name="T32" fmla="+- 0 7139 7093"/>
                    <a:gd name="T33" fmla="*/ T32 w 142"/>
                    <a:gd name="T34" fmla="+- 0 7460 7327"/>
                    <a:gd name="T35" fmla="*/ 7460 h 157"/>
                    <a:gd name="T36" fmla="+- 0 7155 7093"/>
                    <a:gd name="T37" fmla="*/ T36 w 142"/>
                    <a:gd name="T38" fmla="+- 0 7484 7327"/>
                    <a:gd name="T39" fmla="*/ 7484 h 157"/>
                    <a:gd name="T40" fmla="+- 0 7166 7093"/>
                    <a:gd name="T41" fmla="*/ T40 w 142"/>
                    <a:gd name="T42" fmla="+- 0 7458 7327"/>
                    <a:gd name="T43" fmla="*/ 7458 h 157"/>
                    <a:gd name="T44" fmla="+- 0 7170 7093"/>
                    <a:gd name="T45" fmla="*/ T44 w 142"/>
                    <a:gd name="T46" fmla="+- 0 7448 7327"/>
                    <a:gd name="T47" fmla="*/ 7448 h 157"/>
                    <a:gd name="T48" fmla="+- 0 7173 7093"/>
                    <a:gd name="T49" fmla="*/ T48 w 142"/>
                    <a:gd name="T50" fmla="+- 0 7441 7327"/>
                    <a:gd name="T51" fmla="*/ 7441 h 157"/>
                    <a:gd name="T52" fmla="+- 0 7175 7093"/>
                    <a:gd name="T53" fmla="*/ T52 w 142"/>
                    <a:gd name="T54" fmla="+- 0 7431 7327"/>
                    <a:gd name="T55" fmla="*/ 7431 h 157"/>
                    <a:gd name="T56" fmla="+- 0 7175 7093"/>
                    <a:gd name="T57" fmla="*/ T56 w 142"/>
                    <a:gd name="T58" fmla="+- 0 7425 7327"/>
                    <a:gd name="T59" fmla="*/ 7425 h 157"/>
                    <a:gd name="T60" fmla="+- 0 7175 7093"/>
                    <a:gd name="T61" fmla="*/ T60 w 142"/>
                    <a:gd name="T62" fmla="+- 0 7419 7327"/>
                    <a:gd name="T63" fmla="*/ 7419 h 157"/>
                    <a:gd name="T64" fmla="+- 0 7228 7093"/>
                    <a:gd name="T65" fmla="*/ T64 w 142"/>
                    <a:gd name="T66" fmla="+- 0 7419 7327"/>
                    <a:gd name="T67" fmla="*/ 7419 h 157"/>
                    <a:gd name="T68" fmla="+- 0 7230 7093"/>
                    <a:gd name="T69" fmla="*/ T68 w 142"/>
                    <a:gd name="T70" fmla="+- 0 7417 7327"/>
                    <a:gd name="T71" fmla="*/ 7417 h 157"/>
                    <a:gd name="T72" fmla="+- 0 7233 7093"/>
                    <a:gd name="T73" fmla="*/ T72 w 142"/>
                    <a:gd name="T74" fmla="+- 0 7410 7327"/>
                    <a:gd name="T75" fmla="*/ 7410 h 157"/>
                    <a:gd name="T76" fmla="+- 0 7193 7093"/>
                    <a:gd name="T77" fmla="*/ T76 w 142"/>
                    <a:gd name="T78" fmla="+- 0 7410 7327"/>
                    <a:gd name="T79" fmla="*/ 7410 h 157"/>
                    <a:gd name="T80" fmla="+- 0 7190 7093"/>
                    <a:gd name="T81" fmla="*/ T80 w 142"/>
                    <a:gd name="T82" fmla="+- 0 7409 7327"/>
                    <a:gd name="T83" fmla="*/ 7409 h 157"/>
                    <a:gd name="T84" fmla="+- 0 7185 7093"/>
                    <a:gd name="T85" fmla="*/ T84 w 142"/>
                    <a:gd name="T86" fmla="+- 0 7405 7327"/>
                    <a:gd name="T87" fmla="*/ 7405 h 157"/>
                    <a:gd name="T88" fmla="+- 0 7181 7093"/>
                    <a:gd name="T89" fmla="*/ T88 w 142"/>
                    <a:gd name="T90" fmla="+- 0 7400 7327"/>
                    <a:gd name="T91" fmla="*/ 7400 h 157"/>
                    <a:gd name="T92" fmla="+- 0 7172 7093"/>
                    <a:gd name="T93" fmla="*/ T92 w 142"/>
                    <a:gd name="T94" fmla="+- 0 7386 7327"/>
                    <a:gd name="T95" fmla="*/ 7386 h 15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</a:cxnLst>
                  <a:rect l="0" t="0" r="r" b="b"/>
                  <a:pathLst>
                    <a:path w="142" h="157">
                      <a:moveTo>
                        <a:pt x="79" y="59"/>
                      </a:moveTo>
                      <a:lnTo>
                        <a:pt x="55" y="59"/>
                      </a:lnTo>
                      <a:lnTo>
                        <a:pt x="61" y="68"/>
                      </a:lnTo>
                      <a:lnTo>
                        <a:pt x="63" y="72"/>
                      </a:lnTo>
                      <a:lnTo>
                        <a:pt x="65" y="77"/>
                      </a:lnTo>
                      <a:lnTo>
                        <a:pt x="65" y="80"/>
                      </a:lnTo>
                      <a:lnTo>
                        <a:pt x="63" y="86"/>
                      </a:lnTo>
                      <a:lnTo>
                        <a:pt x="61" y="93"/>
                      </a:lnTo>
                      <a:lnTo>
                        <a:pt x="46" y="133"/>
                      </a:lnTo>
                      <a:lnTo>
                        <a:pt x="62" y="157"/>
                      </a:lnTo>
                      <a:lnTo>
                        <a:pt x="73" y="131"/>
                      </a:lnTo>
                      <a:lnTo>
                        <a:pt x="77" y="121"/>
                      </a:lnTo>
                      <a:lnTo>
                        <a:pt x="80" y="114"/>
                      </a:lnTo>
                      <a:lnTo>
                        <a:pt x="82" y="104"/>
                      </a:lnTo>
                      <a:lnTo>
                        <a:pt x="82" y="98"/>
                      </a:lnTo>
                      <a:lnTo>
                        <a:pt x="82" y="92"/>
                      </a:lnTo>
                      <a:lnTo>
                        <a:pt x="135" y="92"/>
                      </a:lnTo>
                      <a:lnTo>
                        <a:pt x="137" y="90"/>
                      </a:lnTo>
                      <a:lnTo>
                        <a:pt x="140" y="83"/>
                      </a:lnTo>
                      <a:lnTo>
                        <a:pt x="100" y="83"/>
                      </a:lnTo>
                      <a:lnTo>
                        <a:pt x="97" y="82"/>
                      </a:lnTo>
                      <a:lnTo>
                        <a:pt x="92" y="78"/>
                      </a:lnTo>
                      <a:lnTo>
                        <a:pt x="88" y="73"/>
                      </a:lnTo>
                      <a:lnTo>
                        <a:pt x="79" y="59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0" name="Freeform 752"/>
                <p:cNvSpPr>
                  <a:spLocks/>
                </p:cNvSpPr>
                <p:nvPr/>
              </p:nvSpPr>
              <p:spPr bwMode="auto">
                <a:xfrm>
                  <a:off x="7093" y="7327"/>
                  <a:ext cx="142" cy="157"/>
                </a:xfrm>
                <a:custGeom>
                  <a:avLst/>
                  <a:gdLst>
                    <a:gd name="T0" fmla="+- 0 7228 7093"/>
                    <a:gd name="T1" fmla="*/ T0 w 142"/>
                    <a:gd name="T2" fmla="+- 0 7419 7327"/>
                    <a:gd name="T3" fmla="*/ 7419 h 157"/>
                    <a:gd name="T4" fmla="+- 0 7175 7093"/>
                    <a:gd name="T5" fmla="*/ T4 w 142"/>
                    <a:gd name="T6" fmla="+- 0 7419 7327"/>
                    <a:gd name="T7" fmla="*/ 7419 h 157"/>
                    <a:gd name="T8" fmla="+- 0 7182 7093"/>
                    <a:gd name="T9" fmla="*/ T8 w 142"/>
                    <a:gd name="T10" fmla="+- 0 7427 7327"/>
                    <a:gd name="T11" fmla="*/ 7427 h 157"/>
                    <a:gd name="T12" fmla="+- 0 7190 7093"/>
                    <a:gd name="T13" fmla="*/ T12 w 142"/>
                    <a:gd name="T14" fmla="+- 0 7431 7327"/>
                    <a:gd name="T15" fmla="*/ 7431 h 157"/>
                    <a:gd name="T16" fmla="+- 0 7205 7093"/>
                    <a:gd name="T17" fmla="*/ T16 w 142"/>
                    <a:gd name="T18" fmla="+- 0 7433 7327"/>
                    <a:gd name="T19" fmla="*/ 7433 h 157"/>
                    <a:gd name="T20" fmla="+- 0 7213 7093"/>
                    <a:gd name="T21" fmla="*/ T20 w 142"/>
                    <a:gd name="T22" fmla="+- 0 7431 7327"/>
                    <a:gd name="T23" fmla="*/ 7431 h 157"/>
                    <a:gd name="T24" fmla="+- 0 7226 7093"/>
                    <a:gd name="T25" fmla="*/ T24 w 142"/>
                    <a:gd name="T26" fmla="+- 0 7422 7327"/>
                    <a:gd name="T27" fmla="*/ 7422 h 157"/>
                    <a:gd name="T28" fmla="+- 0 7228 7093"/>
                    <a:gd name="T29" fmla="*/ T28 w 142"/>
                    <a:gd name="T30" fmla="+- 0 7419 7327"/>
                    <a:gd name="T31" fmla="*/ 7419 h 15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142" h="157">
                      <a:moveTo>
                        <a:pt x="135" y="92"/>
                      </a:moveTo>
                      <a:lnTo>
                        <a:pt x="82" y="92"/>
                      </a:lnTo>
                      <a:lnTo>
                        <a:pt x="89" y="100"/>
                      </a:lnTo>
                      <a:lnTo>
                        <a:pt x="97" y="104"/>
                      </a:lnTo>
                      <a:lnTo>
                        <a:pt x="112" y="106"/>
                      </a:lnTo>
                      <a:lnTo>
                        <a:pt x="120" y="104"/>
                      </a:lnTo>
                      <a:lnTo>
                        <a:pt x="133" y="95"/>
                      </a:lnTo>
                      <a:lnTo>
                        <a:pt x="135" y="92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2" name="Freeform 753"/>
                <p:cNvSpPr>
                  <a:spLocks/>
                </p:cNvSpPr>
                <p:nvPr/>
              </p:nvSpPr>
              <p:spPr bwMode="auto">
                <a:xfrm>
                  <a:off x="7093" y="7327"/>
                  <a:ext cx="142" cy="157"/>
                </a:xfrm>
                <a:custGeom>
                  <a:avLst/>
                  <a:gdLst>
                    <a:gd name="T0" fmla="+- 0 7192 7093"/>
                    <a:gd name="T1" fmla="*/ T0 w 142"/>
                    <a:gd name="T2" fmla="+- 0 7327 7327"/>
                    <a:gd name="T3" fmla="*/ 7327 h 157"/>
                    <a:gd name="T4" fmla="+- 0 7093 7093"/>
                    <a:gd name="T5" fmla="*/ T4 w 142"/>
                    <a:gd name="T6" fmla="+- 0 7395 7327"/>
                    <a:gd name="T7" fmla="*/ 7395 h 157"/>
                    <a:gd name="T8" fmla="+- 0 7107 7093"/>
                    <a:gd name="T9" fmla="*/ T8 w 142"/>
                    <a:gd name="T10" fmla="+- 0 7415 7327"/>
                    <a:gd name="T11" fmla="*/ 7415 h 157"/>
                    <a:gd name="T12" fmla="+- 0 7148 7093"/>
                    <a:gd name="T13" fmla="*/ T12 w 142"/>
                    <a:gd name="T14" fmla="+- 0 7386 7327"/>
                    <a:gd name="T15" fmla="*/ 7386 h 157"/>
                    <a:gd name="T16" fmla="+- 0 7172 7093"/>
                    <a:gd name="T17" fmla="*/ T16 w 142"/>
                    <a:gd name="T18" fmla="+- 0 7386 7327"/>
                    <a:gd name="T19" fmla="*/ 7386 h 157"/>
                    <a:gd name="T20" fmla="+- 0 7164 7093"/>
                    <a:gd name="T21" fmla="*/ T20 w 142"/>
                    <a:gd name="T22" fmla="+- 0 7375 7327"/>
                    <a:gd name="T23" fmla="*/ 7375 h 157"/>
                    <a:gd name="T24" fmla="+- 0 7189 7093"/>
                    <a:gd name="T25" fmla="*/ T24 w 142"/>
                    <a:gd name="T26" fmla="+- 0 7358 7327"/>
                    <a:gd name="T27" fmla="*/ 7358 h 157"/>
                    <a:gd name="T28" fmla="+- 0 7214 7093"/>
                    <a:gd name="T29" fmla="*/ T28 w 142"/>
                    <a:gd name="T30" fmla="+- 0 7358 7327"/>
                    <a:gd name="T31" fmla="*/ 7358 h 157"/>
                    <a:gd name="T32" fmla="+- 0 7192 7093"/>
                    <a:gd name="T33" fmla="*/ T32 w 142"/>
                    <a:gd name="T34" fmla="+- 0 7327 7327"/>
                    <a:gd name="T35" fmla="*/ 7327 h 15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42" h="157">
                      <a:moveTo>
                        <a:pt x="99" y="0"/>
                      </a:moveTo>
                      <a:lnTo>
                        <a:pt x="0" y="68"/>
                      </a:lnTo>
                      <a:lnTo>
                        <a:pt x="14" y="88"/>
                      </a:lnTo>
                      <a:lnTo>
                        <a:pt x="55" y="59"/>
                      </a:lnTo>
                      <a:lnTo>
                        <a:pt x="79" y="59"/>
                      </a:lnTo>
                      <a:lnTo>
                        <a:pt x="71" y="48"/>
                      </a:lnTo>
                      <a:lnTo>
                        <a:pt x="96" y="31"/>
                      </a:lnTo>
                      <a:lnTo>
                        <a:pt x="121" y="31"/>
                      </a:lnTo>
                      <a:lnTo>
                        <a:pt x="99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3" name="Freeform 754"/>
                <p:cNvSpPr>
                  <a:spLocks/>
                </p:cNvSpPr>
                <p:nvPr/>
              </p:nvSpPr>
              <p:spPr bwMode="auto">
                <a:xfrm>
                  <a:off x="7093" y="7327"/>
                  <a:ext cx="142" cy="157"/>
                </a:xfrm>
                <a:custGeom>
                  <a:avLst/>
                  <a:gdLst>
                    <a:gd name="T0" fmla="+- 0 7214 7093"/>
                    <a:gd name="T1" fmla="*/ T0 w 142"/>
                    <a:gd name="T2" fmla="+- 0 7358 7327"/>
                    <a:gd name="T3" fmla="*/ 7358 h 157"/>
                    <a:gd name="T4" fmla="+- 0 7189 7093"/>
                    <a:gd name="T5" fmla="*/ T4 w 142"/>
                    <a:gd name="T6" fmla="+- 0 7358 7327"/>
                    <a:gd name="T7" fmla="*/ 7358 h 157"/>
                    <a:gd name="T8" fmla="+- 0 7205 7093"/>
                    <a:gd name="T9" fmla="*/ T8 w 142"/>
                    <a:gd name="T10" fmla="+- 0 7382 7327"/>
                    <a:gd name="T11" fmla="*/ 7382 h 157"/>
                    <a:gd name="T12" fmla="+- 0 7209 7093"/>
                    <a:gd name="T13" fmla="*/ T12 w 142"/>
                    <a:gd name="T14" fmla="+- 0 7386 7327"/>
                    <a:gd name="T15" fmla="*/ 7386 h 157"/>
                    <a:gd name="T16" fmla="+- 0 7209 7093"/>
                    <a:gd name="T17" fmla="*/ T16 w 142"/>
                    <a:gd name="T18" fmla="+- 0 7388 7327"/>
                    <a:gd name="T19" fmla="*/ 7388 h 157"/>
                    <a:gd name="T20" fmla="+- 0 7211 7093"/>
                    <a:gd name="T21" fmla="*/ T20 w 142"/>
                    <a:gd name="T22" fmla="+- 0 7392 7327"/>
                    <a:gd name="T23" fmla="*/ 7392 h 157"/>
                    <a:gd name="T24" fmla="+- 0 7212 7093"/>
                    <a:gd name="T25" fmla="*/ T24 w 142"/>
                    <a:gd name="T26" fmla="+- 0 7395 7327"/>
                    <a:gd name="T27" fmla="*/ 7395 h 157"/>
                    <a:gd name="T28" fmla="+- 0 7212 7093"/>
                    <a:gd name="T29" fmla="*/ T28 w 142"/>
                    <a:gd name="T30" fmla="+- 0 7395 7327"/>
                    <a:gd name="T31" fmla="*/ 7395 h 157"/>
                    <a:gd name="T32" fmla="+- 0 7193 7093"/>
                    <a:gd name="T33" fmla="*/ T32 w 142"/>
                    <a:gd name="T34" fmla="+- 0 7410 7327"/>
                    <a:gd name="T35" fmla="*/ 7410 h 157"/>
                    <a:gd name="T36" fmla="+- 0 7233 7093"/>
                    <a:gd name="T37" fmla="*/ T36 w 142"/>
                    <a:gd name="T38" fmla="+- 0 7410 7327"/>
                    <a:gd name="T39" fmla="*/ 7410 h 157"/>
                    <a:gd name="T40" fmla="+- 0 7235 7093"/>
                    <a:gd name="T41" fmla="*/ T40 w 142"/>
                    <a:gd name="T42" fmla="+- 0 7405 7327"/>
                    <a:gd name="T43" fmla="*/ 7405 h 157"/>
                    <a:gd name="T44" fmla="+- 0 7235 7093"/>
                    <a:gd name="T45" fmla="*/ T44 w 142"/>
                    <a:gd name="T46" fmla="+- 0 7404 7327"/>
                    <a:gd name="T47" fmla="*/ 7404 h 157"/>
                    <a:gd name="T48" fmla="+- 0 7236 7093"/>
                    <a:gd name="T49" fmla="*/ T48 w 142"/>
                    <a:gd name="T50" fmla="+- 0 7402 7327"/>
                    <a:gd name="T51" fmla="*/ 7402 h 157"/>
                    <a:gd name="T52" fmla="+- 0 7236 7093"/>
                    <a:gd name="T53" fmla="*/ T52 w 142"/>
                    <a:gd name="T54" fmla="+- 0 7399 7327"/>
                    <a:gd name="T55" fmla="*/ 7399 h 157"/>
                    <a:gd name="T56" fmla="+- 0 7233 7093"/>
                    <a:gd name="T57" fmla="*/ T56 w 142"/>
                    <a:gd name="T58" fmla="+- 0 7387 7327"/>
                    <a:gd name="T59" fmla="*/ 7387 h 157"/>
                    <a:gd name="T60" fmla="+- 0 7228 7093"/>
                    <a:gd name="T61" fmla="*/ T60 w 142"/>
                    <a:gd name="T62" fmla="+- 0 7379 7327"/>
                    <a:gd name="T63" fmla="*/ 7379 h 157"/>
                    <a:gd name="T64" fmla="+- 0 7214 7093"/>
                    <a:gd name="T65" fmla="*/ T64 w 142"/>
                    <a:gd name="T66" fmla="+- 0 7358 7327"/>
                    <a:gd name="T67" fmla="*/ 7358 h 15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142" h="157">
                      <a:moveTo>
                        <a:pt x="121" y="31"/>
                      </a:moveTo>
                      <a:lnTo>
                        <a:pt x="96" y="31"/>
                      </a:lnTo>
                      <a:lnTo>
                        <a:pt x="112" y="55"/>
                      </a:lnTo>
                      <a:lnTo>
                        <a:pt x="116" y="59"/>
                      </a:lnTo>
                      <a:lnTo>
                        <a:pt x="116" y="61"/>
                      </a:lnTo>
                      <a:lnTo>
                        <a:pt x="118" y="65"/>
                      </a:lnTo>
                      <a:lnTo>
                        <a:pt x="119" y="68"/>
                      </a:lnTo>
                      <a:lnTo>
                        <a:pt x="100" y="83"/>
                      </a:lnTo>
                      <a:lnTo>
                        <a:pt x="140" y="83"/>
                      </a:lnTo>
                      <a:lnTo>
                        <a:pt x="142" y="78"/>
                      </a:lnTo>
                      <a:lnTo>
                        <a:pt x="142" y="77"/>
                      </a:lnTo>
                      <a:lnTo>
                        <a:pt x="143" y="75"/>
                      </a:lnTo>
                      <a:lnTo>
                        <a:pt x="143" y="72"/>
                      </a:lnTo>
                      <a:lnTo>
                        <a:pt x="140" y="60"/>
                      </a:lnTo>
                      <a:lnTo>
                        <a:pt x="135" y="52"/>
                      </a:lnTo>
                      <a:lnTo>
                        <a:pt x="121" y="3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779" name="Picture 755"/>
                <p:cNvPicPr>
                  <a:picLocks noChangeAspect="1" noChangeArrowheads="1"/>
                </p:cNvPicPr>
                <p:nvPr/>
              </p:nvPicPr>
              <p:blipFill>
                <a:blip r:embed="rId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57" y="3390"/>
                  <a:ext cx="3181" cy="28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80" name="Picture 756"/>
                <p:cNvPicPr>
                  <a:picLocks noChangeAspect="1" noChangeArrowheads="1"/>
                </p:cNvPicPr>
                <p:nvPr/>
              </p:nvPicPr>
              <p:blipFill>
                <a:blip r:embed="rId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9" y="3545"/>
                  <a:ext cx="643" cy="1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05" name="Group 757"/>
              <p:cNvGrpSpPr>
                <a:grpSpLocks/>
              </p:cNvGrpSpPr>
              <p:nvPr/>
            </p:nvGrpSpPr>
            <p:grpSpPr bwMode="auto">
              <a:xfrm>
                <a:off x="9849" y="3405"/>
                <a:ext cx="728" cy="306"/>
                <a:chOff x="9849" y="3405"/>
                <a:chExt cx="728" cy="306"/>
              </a:xfrm>
            </p:grpSpPr>
            <p:sp>
              <p:nvSpPr>
                <p:cNvPr id="1827" name="Freeform 758"/>
                <p:cNvSpPr>
                  <a:spLocks/>
                </p:cNvSpPr>
                <p:nvPr/>
              </p:nvSpPr>
              <p:spPr bwMode="auto">
                <a:xfrm>
                  <a:off x="9849" y="3405"/>
                  <a:ext cx="728" cy="306"/>
                </a:xfrm>
                <a:custGeom>
                  <a:avLst/>
                  <a:gdLst>
                    <a:gd name="T0" fmla="+- 0 9930 9849"/>
                    <a:gd name="T1" fmla="*/ T0 w 728"/>
                    <a:gd name="T2" fmla="+- 0 3412 3405"/>
                    <a:gd name="T3" fmla="*/ 3412 h 306"/>
                    <a:gd name="T4" fmla="+- 0 9849 9849"/>
                    <a:gd name="T5" fmla="*/ T4 w 728"/>
                    <a:gd name="T6" fmla="+- 0 3413 3405"/>
                    <a:gd name="T7" fmla="*/ 3413 h 306"/>
                    <a:gd name="T8" fmla="+- 0 9861 9849"/>
                    <a:gd name="T9" fmla="*/ T8 w 728"/>
                    <a:gd name="T10" fmla="+- 0 3442 3405"/>
                    <a:gd name="T11" fmla="*/ 3442 h 306"/>
                    <a:gd name="T12" fmla="+- 0 9867 9849"/>
                    <a:gd name="T13" fmla="*/ T12 w 728"/>
                    <a:gd name="T14" fmla="+- 0 3457 3405"/>
                    <a:gd name="T15" fmla="*/ 3457 h 306"/>
                    <a:gd name="T16" fmla="+- 0 9875 9849"/>
                    <a:gd name="T17" fmla="*/ T16 w 728"/>
                    <a:gd name="T18" fmla="+- 0 3474 3405"/>
                    <a:gd name="T19" fmla="*/ 3474 h 306"/>
                    <a:gd name="T20" fmla="+- 0 9887 9849"/>
                    <a:gd name="T21" fmla="*/ T20 w 728"/>
                    <a:gd name="T22" fmla="+- 0 3496 3405"/>
                    <a:gd name="T23" fmla="*/ 3496 h 306"/>
                    <a:gd name="T24" fmla="+- 0 9893 9849"/>
                    <a:gd name="T25" fmla="*/ T24 w 728"/>
                    <a:gd name="T26" fmla="+- 0 3515 3405"/>
                    <a:gd name="T27" fmla="*/ 3515 h 306"/>
                    <a:gd name="T28" fmla="+- 0 9910 9849"/>
                    <a:gd name="T29" fmla="*/ T28 w 728"/>
                    <a:gd name="T30" fmla="+- 0 3573 3405"/>
                    <a:gd name="T31" fmla="*/ 3573 h 306"/>
                    <a:gd name="T32" fmla="+- 0 9924 9849"/>
                    <a:gd name="T33" fmla="*/ T32 w 728"/>
                    <a:gd name="T34" fmla="+- 0 3632 3405"/>
                    <a:gd name="T35" fmla="*/ 3632 h 306"/>
                    <a:gd name="T36" fmla="+- 0 9929 9849"/>
                    <a:gd name="T37" fmla="*/ T36 w 728"/>
                    <a:gd name="T38" fmla="+- 0 3691 3405"/>
                    <a:gd name="T39" fmla="*/ 3691 h 306"/>
                    <a:gd name="T40" fmla="+- 0 9929 9849"/>
                    <a:gd name="T41" fmla="*/ T40 w 728"/>
                    <a:gd name="T42" fmla="+- 0 3711 3405"/>
                    <a:gd name="T43" fmla="*/ 3711 h 306"/>
                    <a:gd name="T44" fmla="+- 0 9949 9849"/>
                    <a:gd name="T45" fmla="*/ T44 w 728"/>
                    <a:gd name="T46" fmla="+- 0 3709 3405"/>
                    <a:gd name="T47" fmla="*/ 3709 h 306"/>
                    <a:gd name="T48" fmla="+- 0 9969 9849"/>
                    <a:gd name="T49" fmla="*/ T48 w 728"/>
                    <a:gd name="T50" fmla="+- 0 3704 3405"/>
                    <a:gd name="T51" fmla="*/ 3704 h 306"/>
                    <a:gd name="T52" fmla="+- 0 9987 9849"/>
                    <a:gd name="T53" fmla="*/ T52 w 728"/>
                    <a:gd name="T54" fmla="+- 0 3695 3405"/>
                    <a:gd name="T55" fmla="*/ 3695 h 306"/>
                    <a:gd name="T56" fmla="+- 0 9981 9849"/>
                    <a:gd name="T57" fmla="*/ T56 w 728"/>
                    <a:gd name="T58" fmla="+- 0 3678 3405"/>
                    <a:gd name="T59" fmla="*/ 3678 h 306"/>
                    <a:gd name="T60" fmla="+- 0 9976 9849"/>
                    <a:gd name="T61" fmla="*/ T60 w 728"/>
                    <a:gd name="T62" fmla="+- 0 3659 3405"/>
                    <a:gd name="T63" fmla="*/ 3659 h 306"/>
                    <a:gd name="T64" fmla="+- 0 9973 9849"/>
                    <a:gd name="T65" fmla="*/ T64 w 728"/>
                    <a:gd name="T66" fmla="+- 0 3638 3405"/>
                    <a:gd name="T67" fmla="*/ 3638 h 306"/>
                    <a:gd name="T68" fmla="+- 0 9971 9849"/>
                    <a:gd name="T69" fmla="*/ T68 w 728"/>
                    <a:gd name="T70" fmla="+- 0 3617 3405"/>
                    <a:gd name="T71" fmla="*/ 3617 h 306"/>
                    <a:gd name="T72" fmla="+- 0 9973 9849"/>
                    <a:gd name="T73" fmla="*/ T72 w 728"/>
                    <a:gd name="T74" fmla="+- 0 3596 3405"/>
                    <a:gd name="T75" fmla="*/ 3596 h 306"/>
                    <a:gd name="T76" fmla="+- 0 9972 9849"/>
                    <a:gd name="T77" fmla="*/ T76 w 728"/>
                    <a:gd name="T78" fmla="+- 0 3576 3405"/>
                    <a:gd name="T79" fmla="*/ 3576 h 306"/>
                    <a:gd name="T80" fmla="+- 0 9957 9849"/>
                    <a:gd name="T81" fmla="*/ T80 w 728"/>
                    <a:gd name="T82" fmla="+- 0 3498 3405"/>
                    <a:gd name="T83" fmla="*/ 3498 h 306"/>
                    <a:gd name="T84" fmla="+- 0 9940 9849"/>
                    <a:gd name="T85" fmla="*/ T84 w 728"/>
                    <a:gd name="T86" fmla="+- 0 3440 3405"/>
                    <a:gd name="T87" fmla="*/ 3440 h 306"/>
                    <a:gd name="T88" fmla="+- 0 9930 9849"/>
                    <a:gd name="T89" fmla="*/ T88 w 728"/>
                    <a:gd name="T90" fmla="+- 0 3412 3405"/>
                    <a:gd name="T91" fmla="*/ 3412 h 3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</a:cxnLst>
                  <a:rect l="0" t="0" r="r" b="b"/>
                  <a:pathLst>
                    <a:path w="728" h="306">
                      <a:moveTo>
                        <a:pt x="81" y="7"/>
                      </a:moveTo>
                      <a:lnTo>
                        <a:pt x="0" y="8"/>
                      </a:lnTo>
                      <a:lnTo>
                        <a:pt x="12" y="37"/>
                      </a:lnTo>
                      <a:lnTo>
                        <a:pt x="18" y="52"/>
                      </a:lnTo>
                      <a:lnTo>
                        <a:pt x="26" y="69"/>
                      </a:lnTo>
                      <a:lnTo>
                        <a:pt x="38" y="91"/>
                      </a:lnTo>
                      <a:lnTo>
                        <a:pt x="44" y="110"/>
                      </a:lnTo>
                      <a:lnTo>
                        <a:pt x="61" y="168"/>
                      </a:lnTo>
                      <a:lnTo>
                        <a:pt x="75" y="227"/>
                      </a:lnTo>
                      <a:lnTo>
                        <a:pt x="80" y="286"/>
                      </a:lnTo>
                      <a:lnTo>
                        <a:pt x="80" y="306"/>
                      </a:lnTo>
                      <a:lnTo>
                        <a:pt x="100" y="304"/>
                      </a:lnTo>
                      <a:lnTo>
                        <a:pt x="120" y="299"/>
                      </a:lnTo>
                      <a:lnTo>
                        <a:pt x="138" y="290"/>
                      </a:lnTo>
                      <a:lnTo>
                        <a:pt x="132" y="273"/>
                      </a:lnTo>
                      <a:lnTo>
                        <a:pt x="127" y="254"/>
                      </a:lnTo>
                      <a:lnTo>
                        <a:pt x="124" y="233"/>
                      </a:lnTo>
                      <a:lnTo>
                        <a:pt x="122" y="212"/>
                      </a:lnTo>
                      <a:lnTo>
                        <a:pt x="124" y="191"/>
                      </a:lnTo>
                      <a:lnTo>
                        <a:pt x="123" y="171"/>
                      </a:lnTo>
                      <a:lnTo>
                        <a:pt x="108" y="93"/>
                      </a:lnTo>
                      <a:lnTo>
                        <a:pt x="91" y="35"/>
                      </a:lnTo>
                      <a:lnTo>
                        <a:pt x="81" y="7"/>
                      </a:lnTo>
                    </a:path>
                  </a:pathLst>
                </a:custGeom>
                <a:solidFill>
                  <a:srgbClr val="E1EB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8" name="Freeform 759"/>
                <p:cNvSpPr>
                  <a:spLocks/>
                </p:cNvSpPr>
                <p:nvPr/>
              </p:nvSpPr>
              <p:spPr bwMode="auto">
                <a:xfrm>
                  <a:off x="9849" y="3405"/>
                  <a:ext cx="728" cy="306"/>
                </a:xfrm>
                <a:custGeom>
                  <a:avLst/>
                  <a:gdLst>
                    <a:gd name="T0" fmla="+- 0 10550 9849"/>
                    <a:gd name="T1" fmla="*/ T0 w 728"/>
                    <a:gd name="T2" fmla="+- 0 3405 3405"/>
                    <a:gd name="T3" fmla="*/ 3405 h 306"/>
                    <a:gd name="T4" fmla="+- 0 9962 9849"/>
                    <a:gd name="T5" fmla="*/ T4 w 728"/>
                    <a:gd name="T6" fmla="+- 0 3410 3405"/>
                    <a:gd name="T7" fmla="*/ 3410 h 306"/>
                    <a:gd name="T8" fmla="+- 0 9973 9849"/>
                    <a:gd name="T9" fmla="*/ T8 w 728"/>
                    <a:gd name="T10" fmla="+- 0 3450 3405"/>
                    <a:gd name="T11" fmla="*/ 3450 h 306"/>
                    <a:gd name="T12" fmla="+- 0 9978 9849"/>
                    <a:gd name="T13" fmla="*/ T12 w 728"/>
                    <a:gd name="T14" fmla="+- 0 3470 3405"/>
                    <a:gd name="T15" fmla="*/ 3470 h 306"/>
                    <a:gd name="T16" fmla="+- 0 9984 9849"/>
                    <a:gd name="T17" fmla="*/ T16 w 728"/>
                    <a:gd name="T18" fmla="+- 0 3491 3405"/>
                    <a:gd name="T19" fmla="*/ 3491 h 306"/>
                    <a:gd name="T20" fmla="+- 0 9989 9849"/>
                    <a:gd name="T21" fmla="*/ T20 w 728"/>
                    <a:gd name="T22" fmla="+- 0 3510 3405"/>
                    <a:gd name="T23" fmla="*/ 3510 h 306"/>
                    <a:gd name="T24" fmla="+- 0 9991 9849"/>
                    <a:gd name="T25" fmla="*/ T24 w 728"/>
                    <a:gd name="T26" fmla="+- 0 3529 3405"/>
                    <a:gd name="T27" fmla="*/ 3529 h 306"/>
                    <a:gd name="T28" fmla="+- 0 9996 9849"/>
                    <a:gd name="T29" fmla="*/ T28 w 728"/>
                    <a:gd name="T30" fmla="+- 0 3548 3405"/>
                    <a:gd name="T31" fmla="*/ 3548 h 306"/>
                    <a:gd name="T32" fmla="+- 0 10000 9849"/>
                    <a:gd name="T33" fmla="*/ T32 w 728"/>
                    <a:gd name="T34" fmla="+- 0 3567 3405"/>
                    <a:gd name="T35" fmla="*/ 3567 h 306"/>
                    <a:gd name="T36" fmla="+- 0 10003 9849"/>
                    <a:gd name="T37" fmla="*/ T36 w 728"/>
                    <a:gd name="T38" fmla="+- 0 3587 3405"/>
                    <a:gd name="T39" fmla="*/ 3587 h 306"/>
                    <a:gd name="T40" fmla="+- 0 10006 9849"/>
                    <a:gd name="T41" fmla="*/ T40 w 728"/>
                    <a:gd name="T42" fmla="+- 0 3607 3405"/>
                    <a:gd name="T43" fmla="*/ 3607 h 306"/>
                    <a:gd name="T44" fmla="+- 0 10008 9849"/>
                    <a:gd name="T45" fmla="*/ T44 w 728"/>
                    <a:gd name="T46" fmla="+- 0 3627 3405"/>
                    <a:gd name="T47" fmla="*/ 3627 h 306"/>
                    <a:gd name="T48" fmla="+- 0 10010 9849"/>
                    <a:gd name="T49" fmla="*/ T48 w 728"/>
                    <a:gd name="T50" fmla="+- 0 3646 3405"/>
                    <a:gd name="T51" fmla="*/ 3646 h 306"/>
                    <a:gd name="T52" fmla="+- 0 10013 9849"/>
                    <a:gd name="T53" fmla="*/ T52 w 728"/>
                    <a:gd name="T54" fmla="+- 0 3666 3405"/>
                    <a:gd name="T55" fmla="*/ 3666 h 306"/>
                    <a:gd name="T56" fmla="+- 0 10017 9849"/>
                    <a:gd name="T57" fmla="*/ T56 w 728"/>
                    <a:gd name="T58" fmla="+- 0 3685 3405"/>
                    <a:gd name="T59" fmla="*/ 3685 h 306"/>
                    <a:gd name="T60" fmla="+- 0 10023 9849"/>
                    <a:gd name="T61" fmla="*/ T60 w 728"/>
                    <a:gd name="T62" fmla="+- 0 3704 3405"/>
                    <a:gd name="T63" fmla="*/ 3704 h 306"/>
                    <a:gd name="T64" fmla="+- 0 10524 9849"/>
                    <a:gd name="T65" fmla="*/ T64 w 728"/>
                    <a:gd name="T66" fmla="+- 0 3662 3405"/>
                    <a:gd name="T67" fmla="*/ 3662 h 306"/>
                    <a:gd name="T68" fmla="+- 0 10577 9849"/>
                    <a:gd name="T69" fmla="*/ T68 w 728"/>
                    <a:gd name="T70" fmla="+- 0 3658 3405"/>
                    <a:gd name="T71" fmla="*/ 3658 h 306"/>
                    <a:gd name="T72" fmla="+- 0 10568 9849"/>
                    <a:gd name="T73" fmla="*/ T72 w 728"/>
                    <a:gd name="T74" fmla="+- 0 3416 3405"/>
                    <a:gd name="T75" fmla="*/ 3416 h 306"/>
                    <a:gd name="T76" fmla="+- 0 10550 9849"/>
                    <a:gd name="T77" fmla="*/ T76 w 728"/>
                    <a:gd name="T78" fmla="+- 0 3405 3405"/>
                    <a:gd name="T79" fmla="*/ 3405 h 3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728" h="306">
                      <a:moveTo>
                        <a:pt x="701" y="0"/>
                      </a:moveTo>
                      <a:lnTo>
                        <a:pt x="113" y="5"/>
                      </a:lnTo>
                      <a:lnTo>
                        <a:pt x="124" y="45"/>
                      </a:lnTo>
                      <a:lnTo>
                        <a:pt x="129" y="65"/>
                      </a:lnTo>
                      <a:lnTo>
                        <a:pt x="135" y="86"/>
                      </a:lnTo>
                      <a:lnTo>
                        <a:pt x="140" y="105"/>
                      </a:lnTo>
                      <a:lnTo>
                        <a:pt x="142" y="124"/>
                      </a:lnTo>
                      <a:lnTo>
                        <a:pt x="147" y="143"/>
                      </a:lnTo>
                      <a:lnTo>
                        <a:pt x="151" y="162"/>
                      </a:lnTo>
                      <a:lnTo>
                        <a:pt x="154" y="182"/>
                      </a:lnTo>
                      <a:lnTo>
                        <a:pt x="157" y="202"/>
                      </a:lnTo>
                      <a:lnTo>
                        <a:pt x="159" y="222"/>
                      </a:lnTo>
                      <a:lnTo>
                        <a:pt x="161" y="241"/>
                      </a:lnTo>
                      <a:lnTo>
                        <a:pt x="164" y="261"/>
                      </a:lnTo>
                      <a:lnTo>
                        <a:pt x="168" y="280"/>
                      </a:lnTo>
                      <a:lnTo>
                        <a:pt x="174" y="299"/>
                      </a:lnTo>
                      <a:lnTo>
                        <a:pt x="675" y="257"/>
                      </a:lnTo>
                      <a:lnTo>
                        <a:pt x="728" y="253"/>
                      </a:lnTo>
                      <a:lnTo>
                        <a:pt x="719" y="11"/>
                      </a:lnTo>
                      <a:lnTo>
                        <a:pt x="701" y="0"/>
                      </a:lnTo>
                    </a:path>
                  </a:pathLst>
                </a:custGeom>
                <a:solidFill>
                  <a:srgbClr val="E1EB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06" name="Group 760"/>
              <p:cNvGrpSpPr>
                <a:grpSpLocks/>
              </p:cNvGrpSpPr>
              <p:nvPr/>
            </p:nvGrpSpPr>
            <p:grpSpPr bwMode="auto">
              <a:xfrm>
                <a:off x="9849" y="3412"/>
                <a:ext cx="138" cy="299"/>
                <a:chOff x="9849" y="3412"/>
                <a:chExt cx="138" cy="299"/>
              </a:xfrm>
            </p:grpSpPr>
            <p:sp>
              <p:nvSpPr>
                <p:cNvPr id="1826" name="Freeform 761"/>
                <p:cNvSpPr>
                  <a:spLocks/>
                </p:cNvSpPr>
                <p:nvPr/>
              </p:nvSpPr>
              <p:spPr bwMode="auto">
                <a:xfrm>
                  <a:off x="9849" y="3412"/>
                  <a:ext cx="138" cy="299"/>
                </a:xfrm>
                <a:custGeom>
                  <a:avLst/>
                  <a:gdLst>
                    <a:gd name="T0" fmla="+- 0 9940 9849"/>
                    <a:gd name="T1" fmla="*/ T0 w 138"/>
                    <a:gd name="T2" fmla="+- 0 3440 3412"/>
                    <a:gd name="T3" fmla="*/ 3440 h 299"/>
                    <a:gd name="T4" fmla="+- 0 9957 9849"/>
                    <a:gd name="T5" fmla="*/ T4 w 138"/>
                    <a:gd name="T6" fmla="+- 0 3498 3412"/>
                    <a:gd name="T7" fmla="*/ 3498 h 299"/>
                    <a:gd name="T8" fmla="+- 0 9969 9849"/>
                    <a:gd name="T9" fmla="*/ T8 w 138"/>
                    <a:gd name="T10" fmla="+- 0 3557 3412"/>
                    <a:gd name="T11" fmla="*/ 3557 h 299"/>
                    <a:gd name="T12" fmla="+- 0 9973 9849"/>
                    <a:gd name="T13" fmla="*/ T12 w 138"/>
                    <a:gd name="T14" fmla="+- 0 3596 3412"/>
                    <a:gd name="T15" fmla="*/ 3596 h 299"/>
                    <a:gd name="T16" fmla="+- 0 9971 9849"/>
                    <a:gd name="T17" fmla="*/ T16 w 138"/>
                    <a:gd name="T18" fmla="+- 0 3617 3412"/>
                    <a:gd name="T19" fmla="*/ 3617 h 299"/>
                    <a:gd name="T20" fmla="+- 0 9973 9849"/>
                    <a:gd name="T21" fmla="*/ T20 w 138"/>
                    <a:gd name="T22" fmla="+- 0 3638 3412"/>
                    <a:gd name="T23" fmla="*/ 3638 h 299"/>
                    <a:gd name="T24" fmla="+- 0 9976 9849"/>
                    <a:gd name="T25" fmla="*/ T24 w 138"/>
                    <a:gd name="T26" fmla="+- 0 3659 3412"/>
                    <a:gd name="T27" fmla="*/ 3659 h 299"/>
                    <a:gd name="T28" fmla="+- 0 9981 9849"/>
                    <a:gd name="T29" fmla="*/ T28 w 138"/>
                    <a:gd name="T30" fmla="+- 0 3678 3412"/>
                    <a:gd name="T31" fmla="*/ 3678 h 299"/>
                    <a:gd name="T32" fmla="+- 0 9987 9849"/>
                    <a:gd name="T33" fmla="*/ T32 w 138"/>
                    <a:gd name="T34" fmla="+- 0 3695 3412"/>
                    <a:gd name="T35" fmla="*/ 3695 h 299"/>
                    <a:gd name="T36" fmla="+- 0 9969 9849"/>
                    <a:gd name="T37" fmla="*/ T36 w 138"/>
                    <a:gd name="T38" fmla="+- 0 3704 3412"/>
                    <a:gd name="T39" fmla="*/ 3704 h 299"/>
                    <a:gd name="T40" fmla="+- 0 9949 9849"/>
                    <a:gd name="T41" fmla="*/ T40 w 138"/>
                    <a:gd name="T42" fmla="+- 0 3709 3412"/>
                    <a:gd name="T43" fmla="*/ 3709 h 299"/>
                    <a:gd name="T44" fmla="+- 0 9929 9849"/>
                    <a:gd name="T45" fmla="*/ T44 w 138"/>
                    <a:gd name="T46" fmla="+- 0 3711 3412"/>
                    <a:gd name="T47" fmla="*/ 3711 h 299"/>
                    <a:gd name="T48" fmla="+- 0 9929 9849"/>
                    <a:gd name="T49" fmla="*/ T48 w 138"/>
                    <a:gd name="T50" fmla="+- 0 3691 3412"/>
                    <a:gd name="T51" fmla="*/ 3691 h 299"/>
                    <a:gd name="T52" fmla="+- 0 9928 9849"/>
                    <a:gd name="T53" fmla="*/ T52 w 138"/>
                    <a:gd name="T54" fmla="+- 0 3671 3412"/>
                    <a:gd name="T55" fmla="*/ 3671 h 299"/>
                    <a:gd name="T56" fmla="+- 0 9915 9849"/>
                    <a:gd name="T57" fmla="*/ T56 w 138"/>
                    <a:gd name="T58" fmla="+- 0 3593 3412"/>
                    <a:gd name="T59" fmla="*/ 3593 h 299"/>
                    <a:gd name="T60" fmla="+- 0 9899 9849"/>
                    <a:gd name="T61" fmla="*/ T60 w 138"/>
                    <a:gd name="T62" fmla="+- 0 3535 3412"/>
                    <a:gd name="T63" fmla="*/ 3535 h 299"/>
                    <a:gd name="T64" fmla="+- 0 9875 9849"/>
                    <a:gd name="T65" fmla="*/ T64 w 138"/>
                    <a:gd name="T66" fmla="+- 0 3474 3412"/>
                    <a:gd name="T67" fmla="*/ 3474 h 299"/>
                    <a:gd name="T68" fmla="+- 0 9867 9849"/>
                    <a:gd name="T69" fmla="*/ T68 w 138"/>
                    <a:gd name="T70" fmla="+- 0 3457 3412"/>
                    <a:gd name="T71" fmla="*/ 3457 h 299"/>
                    <a:gd name="T72" fmla="+- 0 9861 9849"/>
                    <a:gd name="T73" fmla="*/ T72 w 138"/>
                    <a:gd name="T74" fmla="+- 0 3442 3412"/>
                    <a:gd name="T75" fmla="*/ 3442 h 299"/>
                    <a:gd name="T76" fmla="+- 0 9849 9849"/>
                    <a:gd name="T77" fmla="*/ T76 w 138"/>
                    <a:gd name="T78" fmla="+- 0 3413 3412"/>
                    <a:gd name="T79" fmla="*/ 3413 h 299"/>
                    <a:gd name="T80" fmla="+- 0 9930 9849"/>
                    <a:gd name="T81" fmla="*/ T80 w 138"/>
                    <a:gd name="T82" fmla="+- 0 3412 3412"/>
                    <a:gd name="T83" fmla="*/ 3412 h 299"/>
                    <a:gd name="T84" fmla="+- 0 9940 9849"/>
                    <a:gd name="T85" fmla="*/ T84 w 138"/>
                    <a:gd name="T86" fmla="+- 0 3440 3412"/>
                    <a:gd name="T87" fmla="*/ 3440 h 29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138" h="299">
                      <a:moveTo>
                        <a:pt x="91" y="28"/>
                      </a:moveTo>
                      <a:lnTo>
                        <a:pt x="108" y="86"/>
                      </a:lnTo>
                      <a:lnTo>
                        <a:pt x="120" y="145"/>
                      </a:lnTo>
                      <a:lnTo>
                        <a:pt x="124" y="184"/>
                      </a:lnTo>
                      <a:lnTo>
                        <a:pt x="122" y="205"/>
                      </a:lnTo>
                      <a:lnTo>
                        <a:pt x="124" y="226"/>
                      </a:lnTo>
                      <a:lnTo>
                        <a:pt x="127" y="247"/>
                      </a:lnTo>
                      <a:lnTo>
                        <a:pt x="132" y="266"/>
                      </a:lnTo>
                      <a:lnTo>
                        <a:pt x="138" y="283"/>
                      </a:lnTo>
                      <a:lnTo>
                        <a:pt x="120" y="292"/>
                      </a:lnTo>
                      <a:lnTo>
                        <a:pt x="100" y="297"/>
                      </a:lnTo>
                      <a:lnTo>
                        <a:pt x="80" y="299"/>
                      </a:lnTo>
                      <a:lnTo>
                        <a:pt x="80" y="279"/>
                      </a:lnTo>
                      <a:lnTo>
                        <a:pt x="79" y="259"/>
                      </a:lnTo>
                      <a:lnTo>
                        <a:pt x="66" y="181"/>
                      </a:lnTo>
                      <a:lnTo>
                        <a:pt x="50" y="123"/>
                      </a:lnTo>
                      <a:lnTo>
                        <a:pt x="26" y="62"/>
                      </a:lnTo>
                      <a:lnTo>
                        <a:pt x="18" y="45"/>
                      </a:lnTo>
                      <a:lnTo>
                        <a:pt x="12" y="30"/>
                      </a:lnTo>
                      <a:lnTo>
                        <a:pt x="0" y="1"/>
                      </a:lnTo>
                      <a:lnTo>
                        <a:pt x="81" y="0"/>
                      </a:lnTo>
                      <a:lnTo>
                        <a:pt x="91" y="28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07" name="Group 762"/>
              <p:cNvGrpSpPr>
                <a:grpSpLocks/>
              </p:cNvGrpSpPr>
              <p:nvPr/>
            </p:nvGrpSpPr>
            <p:grpSpPr bwMode="auto">
              <a:xfrm>
                <a:off x="9962" y="3405"/>
                <a:ext cx="615" cy="299"/>
                <a:chOff x="9962" y="3405"/>
                <a:chExt cx="615" cy="299"/>
              </a:xfrm>
            </p:grpSpPr>
            <p:sp>
              <p:nvSpPr>
                <p:cNvPr id="1825" name="Freeform 763"/>
                <p:cNvSpPr>
                  <a:spLocks/>
                </p:cNvSpPr>
                <p:nvPr/>
              </p:nvSpPr>
              <p:spPr bwMode="auto">
                <a:xfrm>
                  <a:off x="9962" y="3405"/>
                  <a:ext cx="615" cy="299"/>
                </a:xfrm>
                <a:custGeom>
                  <a:avLst/>
                  <a:gdLst>
                    <a:gd name="T0" fmla="+- 0 10568 9962"/>
                    <a:gd name="T1" fmla="*/ T0 w 615"/>
                    <a:gd name="T2" fmla="+- 0 3416 3405"/>
                    <a:gd name="T3" fmla="*/ 3416 h 299"/>
                    <a:gd name="T4" fmla="+- 0 10577 9962"/>
                    <a:gd name="T5" fmla="*/ T4 w 615"/>
                    <a:gd name="T6" fmla="+- 0 3658 3405"/>
                    <a:gd name="T7" fmla="*/ 3658 h 299"/>
                    <a:gd name="T8" fmla="+- 0 10550 9962"/>
                    <a:gd name="T9" fmla="*/ T8 w 615"/>
                    <a:gd name="T10" fmla="+- 0 3660 3405"/>
                    <a:gd name="T11" fmla="*/ 3660 h 299"/>
                    <a:gd name="T12" fmla="+- 0 10524 9962"/>
                    <a:gd name="T13" fmla="*/ T12 w 615"/>
                    <a:gd name="T14" fmla="+- 0 3662 3405"/>
                    <a:gd name="T15" fmla="*/ 3662 h 299"/>
                    <a:gd name="T16" fmla="+- 0 10441 9962"/>
                    <a:gd name="T17" fmla="*/ T16 w 615"/>
                    <a:gd name="T18" fmla="+- 0 3668 3405"/>
                    <a:gd name="T19" fmla="*/ 3668 h 299"/>
                    <a:gd name="T20" fmla="+- 0 10357 9962"/>
                    <a:gd name="T21" fmla="*/ T20 w 615"/>
                    <a:gd name="T22" fmla="+- 0 3675 3405"/>
                    <a:gd name="T23" fmla="*/ 3675 h 299"/>
                    <a:gd name="T24" fmla="+- 0 10271 9962"/>
                    <a:gd name="T25" fmla="*/ T24 w 615"/>
                    <a:gd name="T26" fmla="+- 0 3683 3405"/>
                    <a:gd name="T27" fmla="*/ 3683 h 299"/>
                    <a:gd name="T28" fmla="+- 0 10243 9962"/>
                    <a:gd name="T29" fmla="*/ T28 w 615"/>
                    <a:gd name="T30" fmla="+- 0 3685 3405"/>
                    <a:gd name="T31" fmla="*/ 3685 h 299"/>
                    <a:gd name="T32" fmla="+- 0 10214 9962"/>
                    <a:gd name="T33" fmla="*/ T32 w 615"/>
                    <a:gd name="T34" fmla="+- 0 3688 3405"/>
                    <a:gd name="T35" fmla="*/ 3688 h 299"/>
                    <a:gd name="T36" fmla="+- 0 10130 9962"/>
                    <a:gd name="T37" fmla="*/ T36 w 615"/>
                    <a:gd name="T38" fmla="+- 0 3695 3405"/>
                    <a:gd name="T39" fmla="*/ 3695 h 299"/>
                    <a:gd name="T40" fmla="+- 0 10049 9962"/>
                    <a:gd name="T41" fmla="*/ T40 w 615"/>
                    <a:gd name="T42" fmla="+- 0 3702 3405"/>
                    <a:gd name="T43" fmla="*/ 3702 h 299"/>
                    <a:gd name="T44" fmla="+- 0 10023 9962"/>
                    <a:gd name="T45" fmla="*/ T44 w 615"/>
                    <a:gd name="T46" fmla="+- 0 3704 3405"/>
                    <a:gd name="T47" fmla="*/ 3704 h 299"/>
                    <a:gd name="T48" fmla="+- 0 10017 9962"/>
                    <a:gd name="T49" fmla="*/ T48 w 615"/>
                    <a:gd name="T50" fmla="+- 0 3685 3405"/>
                    <a:gd name="T51" fmla="*/ 3685 h 299"/>
                    <a:gd name="T52" fmla="+- 0 10013 9962"/>
                    <a:gd name="T53" fmla="*/ T52 w 615"/>
                    <a:gd name="T54" fmla="+- 0 3666 3405"/>
                    <a:gd name="T55" fmla="*/ 3666 h 299"/>
                    <a:gd name="T56" fmla="+- 0 10010 9962"/>
                    <a:gd name="T57" fmla="*/ T56 w 615"/>
                    <a:gd name="T58" fmla="+- 0 3646 3405"/>
                    <a:gd name="T59" fmla="*/ 3646 h 299"/>
                    <a:gd name="T60" fmla="+- 0 10008 9962"/>
                    <a:gd name="T61" fmla="*/ T60 w 615"/>
                    <a:gd name="T62" fmla="+- 0 3627 3405"/>
                    <a:gd name="T63" fmla="*/ 3627 h 299"/>
                    <a:gd name="T64" fmla="+- 0 10006 9962"/>
                    <a:gd name="T65" fmla="*/ T64 w 615"/>
                    <a:gd name="T66" fmla="+- 0 3607 3405"/>
                    <a:gd name="T67" fmla="*/ 3607 h 299"/>
                    <a:gd name="T68" fmla="+- 0 10003 9962"/>
                    <a:gd name="T69" fmla="*/ T68 w 615"/>
                    <a:gd name="T70" fmla="+- 0 3587 3405"/>
                    <a:gd name="T71" fmla="*/ 3587 h 299"/>
                    <a:gd name="T72" fmla="+- 0 10000 9962"/>
                    <a:gd name="T73" fmla="*/ T72 w 615"/>
                    <a:gd name="T74" fmla="+- 0 3567 3405"/>
                    <a:gd name="T75" fmla="*/ 3567 h 299"/>
                    <a:gd name="T76" fmla="+- 0 9996 9962"/>
                    <a:gd name="T77" fmla="*/ T76 w 615"/>
                    <a:gd name="T78" fmla="+- 0 3548 3405"/>
                    <a:gd name="T79" fmla="*/ 3548 h 299"/>
                    <a:gd name="T80" fmla="+- 0 9991 9962"/>
                    <a:gd name="T81" fmla="*/ T80 w 615"/>
                    <a:gd name="T82" fmla="+- 0 3529 3405"/>
                    <a:gd name="T83" fmla="*/ 3529 h 299"/>
                    <a:gd name="T84" fmla="+- 0 9989 9962"/>
                    <a:gd name="T85" fmla="*/ T84 w 615"/>
                    <a:gd name="T86" fmla="+- 0 3510 3405"/>
                    <a:gd name="T87" fmla="*/ 3510 h 299"/>
                    <a:gd name="T88" fmla="+- 0 9984 9962"/>
                    <a:gd name="T89" fmla="*/ T88 w 615"/>
                    <a:gd name="T90" fmla="+- 0 3491 3405"/>
                    <a:gd name="T91" fmla="*/ 3491 h 299"/>
                    <a:gd name="T92" fmla="+- 0 9978 9962"/>
                    <a:gd name="T93" fmla="*/ T92 w 615"/>
                    <a:gd name="T94" fmla="+- 0 3470 3405"/>
                    <a:gd name="T95" fmla="*/ 3470 h 299"/>
                    <a:gd name="T96" fmla="+- 0 9973 9962"/>
                    <a:gd name="T97" fmla="*/ T96 w 615"/>
                    <a:gd name="T98" fmla="+- 0 3450 3405"/>
                    <a:gd name="T99" fmla="*/ 3450 h 299"/>
                    <a:gd name="T100" fmla="+- 0 9962 9962"/>
                    <a:gd name="T101" fmla="*/ T100 w 615"/>
                    <a:gd name="T102" fmla="+- 0 3410 3405"/>
                    <a:gd name="T103" fmla="*/ 3410 h 299"/>
                    <a:gd name="T104" fmla="+- 0 10550 9962"/>
                    <a:gd name="T105" fmla="*/ T104 w 615"/>
                    <a:gd name="T106" fmla="+- 0 3405 3405"/>
                    <a:gd name="T107" fmla="*/ 3405 h 299"/>
                    <a:gd name="T108" fmla="+- 0 10568 9962"/>
                    <a:gd name="T109" fmla="*/ T108 w 615"/>
                    <a:gd name="T110" fmla="+- 0 3416 3405"/>
                    <a:gd name="T111" fmla="*/ 3416 h 29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</a:cxnLst>
                  <a:rect l="0" t="0" r="r" b="b"/>
                  <a:pathLst>
                    <a:path w="615" h="299">
                      <a:moveTo>
                        <a:pt x="606" y="11"/>
                      </a:moveTo>
                      <a:lnTo>
                        <a:pt x="615" y="253"/>
                      </a:lnTo>
                      <a:lnTo>
                        <a:pt x="588" y="255"/>
                      </a:lnTo>
                      <a:lnTo>
                        <a:pt x="562" y="257"/>
                      </a:lnTo>
                      <a:lnTo>
                        <a:pt x="479" y="263"/>
                      </a:lnTo>
                      <a:lnTo>
                        <a:pt x="395" y="270"/>
                      </a:lnTo>
                      <a:lnTo>
                        <a:pt x="309" y="278"/>
                      </a:lnTo>
                      <a:lnTo>
                        <a:pt x="281" y="280"/>
                      </a:lnTo>
                      <a:lnTo>
                        <a:pt x="252" y="283"/>
                      </a:lnTo>
                      <a:lnTo>
                        <a:pt x="168" y="290"/>
                      </a:lnTo>
                      <a:lnTo>
                        <a:pt x="87" y="297"/>
                      </a:lnTo>
                      <a:lnTo>
                        <a:pt x="61" y="299"/>
                      </a:lnTo>
                      <a:lnTo>
                        <a:pt x="55" y="280"/>
                      </a:lnTo>
                      <a:lnTo>
                        <a:pt x="51" y="261"/>
                      </a:lnTo>
                      <a:lnTo>
                        <a:pt x="48" y="241"/>
                      </a:lnTo>
                      <a:lnTo>
                        <a:pt x="46" y="222"/>
                      </a:lnTo>
                      <a:lnTo>
                        <a:pt x="44" y="202"/>
                      </a:lnTo>
                      <a:lnTo>
                        <a:pt x="41" y="182"/>
                      </a:lnTo>
                      <a:lnTo>
                        <a:pt x="38" y="162"/>
                      </a:lnTo>
                      <a:lnTo>
                        <a:pt x="34" y="143"/>
                      </a:lnTo>
                      <a:lnTo>
                        <a:pt x="29" y="124"/>
                      </a:lnTo>
                      <a:lnTo>
                        <a:pt x="27" y="105"/>
                      </a:lnTo>
                      <a:lnTo>
                        <a:pt x="22" y="86"/>
                      </a:lnTo>
                      <a:lnTo>
                        <a:pt x="16" y="65"/>
                      </a:lnTo>
                      <a:lnTo>
                        <a:pt x="11" y="45"/>
                      </a:lnTo>
                      <a:lnTo>
                        <a:pt x="0" y="5"/>
                      </a:lnTo>
                      <a:lnTo>
                        <a:pt x="588" y="0"/>
                      </a:lnTo>
                      <a:lnTo>
                        <a:pt x="606" y="11"/>
                      </a:lnTo>
                      <a:close/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08" name="Group 764"/>
              <p:cNvGrpSpPr>
                <a:grpSpLocks/>
              </p:cNvGrpSpPr>
              <p:nvPr/>
            </p:nvGrpSpPr>
            <p:grpSpPr bwMode="auto">
              <a:xfrm>
                <a:off x="3258" y="3823"/>
                <a:ext cx="7145" cy="4076"/>
                <a:chOff x="3258" y="3823"/>
                <a:chExt cx="7145" cy="4076"/>
              </a:xfrm>
            </p:grpSpPr>
            <p:sp>
              <p:nvSpPr>
                <p:cNvPr id="1824" name="Freeform 765"/>
                <p:cNvSpPr>
                  <a:spLocks/>
                </p:cNvSpPr>
                <p:nvPr/>
              </p:nvSpPr>
              <p:spPr bwMode="auto">
                <a:xfrm>
                  <a:off x="3258" y="3823"/>
                  <a:ext cx="7145" cy="4076"/>
                </a:xfrm>
                <a:custGeom>
                  <a:avLst/>
                  <a:gdLst>
                    <a:gd name="T0" fmla="+- 0 3293 3258"/>
                    <a:gd name="T1" fmla="*/ T0 w 7145"/>
                    <a:gd name="T2" fmla="+- 0 7859 3823"/>
                    <a:gd name="T3" fmla="*/ 7859 h 4076"/>
                    <a:gd name="T4" fmla="+- 0 3258 3258"/>
                    <a:gd name="T5" fmla="*/ T4 w 7145"/>
                    <a:gd name="T6" fmla="+- 0 7681 3823"/>
                    <a:gd name="T7" fmla="*/ 7681 h 4076"/>
                    <a:gd name="T8" fmla="+- 0 3461 3258"/>
                    <a:gd name="T9" fmla="*/ T8 w 7145"/>
                    <a:gd name="T10" fmla="+- 0 7406 3823"/>
                    <a:gd name="T11" fmla="*/ 7406 h 4076"/>
                    <a:gd name="T12" fmla="+- 0 3476 3258"/>
                    <a:gd name="T13" fmla="*/ T12 w 7145"/>
                    <a:gd name="T14" fmla="+- 0 6992 3823"/>
                    <a:gd name="T15" fmla="*/ 6992 h 4076"/>
                    <a:gd name="T16" fmla="+- 0 3418 3258"/>
                    <a:gd name="T17" fmla="*/ T16 w 7145"/>
                    <a:gd name="T18" fmla="+- 0 6849 3823"/>
                    <a:gd name="T19" fmla="*/ 6849 h 4076"/>
                    <a:gd name="T20" fmla="+- 0 3386 3258"/>
                    <a:gd name="T21" fmla="*/ T20 w 7145"/>
                    <a:gd name="T22" fmla="+- 0 6796 3823"/>
                    <a:gd name="T23" fmla="*/ 6796 h 4076"/>
                    <a:gd name="T24" fmla="+- 0 3362 3258"/>
                    <a:gd name="T25" fmla="*/ T24 w 7145"/>
                    <a:gd name="T26" fmla="+- 0 6748 3823"/>
                    <a:gd name="T27" fmla="*/ 6748 h 4076"/>
                    <a:gd name="T28" fmla="+- 0 3366 3258"/>
                    <a:gd name="T29" fmla="*/ T28 w 7145"/>
                    <a:gd name="T30" fmla="+- 0 6701 3823"/>
                    <a:gd name="T31" fmla="*/ 6701 h 4076"/>
                    <a:gd name="T32" fmla="+- 0 3386 3258"/>
                    <a:gd name="T33" fmla="*/ T32 w 7145"/>
                    <a:gd name="T34" fmla="+- 0 6546 3823"/>
                    <a:gd name="T35" fmla="*/ 6546 h 4076"/>
                    <a:gd name="T36" fmla="+- 0 3366 3258"/>
                    <a:gd name="T37" fmla="*/ T36 w 7145"/>
                    <a:gd name="T38" fmla="+- 0 6408 3823"/>
                    <a:gd name="T39" fmla="*/ 6408 h 4076"/>
                    <a:gd name="T40" fmla="+- 0 3465 3258"/>
                    <a:gd name="T41" fmla="*/ T40 w 7145"/>
                    <a:gd name="T42" fmla="+- 0 5782 3823"/>
                    <a:gd name="T43" fmla="*/ 5782 h 4076"/>
                    <a:gd name="T44" fmla="+- 0 3664 3258"/>
                    <a:gd name="T45" fmla="*/ T44 w 7145"/>
                    <a:gd name="T46" fmla="+- 0 5494 3823"/>
                    <a:gd name="T47" fmla="*/ 5494 h 4076"/>
                    <a:gd name="T48" fmla="+- 0 3721 3258"/>
                    <a:gd name="T49" fmla="*/ T48 w 7145"/>
                    <a:gd name="T50" fmla="+- 0 5226 3823"/>
                    <a:gd name="T51" fmla="*/ 5226 h 4076"/>
                    <a:gd name="T52" fmla="+- 0 4097 3258"/>
                    <a:gd name="T53" fmla="*/ T52 w 7145"/>
                    <a:gd name="T54" fmla="+- 0 5124 3823"/>
                    <a:gd name="T55" fmla="*/ 5124 h 4076"/>
                    <a:gd name="T56" fmla="+- 0 4151 3258"/>
                    <a:gd name="T57" fmla="*/ T56 w 7145"/>
                    <a:gd name="T58" fmla="+- 0 4619 3823"/>
                    <a:gd name="T59" fmla="*/ 4619 h 4076"/>
                    <a:gd name="T60" fmla="+- 0 4253 3258"/>
                    <a:gd name="T61" fmla="*/ T60 w 7145"/>
                    <a:gd name="T62" fmla="+- 0 4151 3823"/>
                    <a:gd name="T63" fmla="*/ 4151 h 4076"/>
                    <a:gd name="T64" fmla="+- 0 4274 3258"/>
                    <a:gd name="T65" fmla="*/ T64 w 7145"/>
                    <a:gd name="T66" fmla="+- 0 4069 3823"/>
                    <a:gd name="T67" fmla="*/ 4069 h 4076"/>
                    <a:gd name="T68" fmla="+- 0 4299 3258"/>
                    <a:gd name="T69" fmla="*/ T68 w 7145"/>
                    <a:gd name="T70" fmla="+- 0 4009 3823"/>
                    <a:gd name="T71" fmla="*/ 4009 h 4076"/>
                    <a:gd name="T72" fmla="+- 0 4327 3258"/>
                    <a:gd name="T73" fmla="*/ T72 w 7145"/>
                    <a:gd name="T74" fmla="+- 0 3954 3823"/>
                    <a:gd name="T75" fmla="*/ 3954 h 4076"/>
                    <a:gd name="T76" fmla="+- 0 4346 3258"/>
                    <a:gd name="T77" fmla="*/ T76 w 7145"/>
                    <a:gd name="T78" fmla="+- 0 3894 3823"/>
                    <a:gd name="T79" fmla="*/ 3894 h 4076"/>
                    <a:gd name="T80" fmla="+- 0 4337 3258"/>
                    <a:gd name="T81" fmla="*/ T80 w 7145"/>
                    <a:gd name="T82" fmla="+- 0 3848 3823"/>
                    <a:gd name="T83" fmla="*/ 3848 h 4076"/>
                    <a:gd name="T84" fmla="+- 0 4394 3258"/>
                    <a:gd name="T85" fmla="*/ T84 w 7145"/>
                    <a:gd name="T86" fmla="+- 0 3832 3823"/>
                    <a:gd name="T87" fmla="*/ 3832 h 4076"/>
                    <a:gd name="T88" fmla="+- 0 4452 3258"/>
                    <a:gd name="T89" fmla="*/ T88 w 7145"/>
                    <a:gd name="T90" fmla="+- 0 3823 3823"/>
                    <a:gd name="T91" fmla="*/ 3823 h 4076"/>
                    <a:gd name="T92" fmla="+- 0 4863 3258"/>
                    <a:gd name="T93" fmla="*/ T92 w 7145"/>
                    <a:gd name="T94" fmla="+- 0 3988 3823"/>
                    <a:gd name="T95" fmla="*/ 3988 h 4076"/>
                    <a:gd name="T96" fmla="+- 0 5511 3258"/>
                    <a:gd name="T97" fmla="*/ T96 w 7145"/>
                    <a:gd name="T98" fmla="+- 0 3876 3823"/>
                    <a:gd name="T99" fmla="*/ 3876 h 4076"/>
                    <a:gd name="T100" fmla="+- 0 5858 3258"/>
                    <a:gd name="T101" fmla="*/ T100 w 7145"/>
                    <a:gd name="T102" fmla="+- 0 4102 3823"/>
                    <a:gd name="T103" fmla="*/ 4102 h 4076"/>
                    <a:gd name="T104" fmla="+- 0 5976 3258"/>
                    <a:gd name="T105" fmla="*/ T104 w 7145"/>
                    <a:gd name="T106" fmla="+- 0 4368 3823"/>
                    <a:gd name="T107" fmla="*/ 4368 h 4076"/>
                    <a:gd name="T108" fmla="+- 0 6329 3258"/>
                    <a:gd name="T109" fmla="*/ T108 w 7145"/>
                    <a:gd name="T110" fmla="+- 0 4494 3823"/>
                    <a:gd name="T111" fmla="*/ 4494 h 4076"/>
                    <a:gd name="T112" fmla="+- 0 6461 3258"/>
                    <a:gd name="T113" fmla="*/ T112 w 7145"/>
                    <a:gd name="T114" fmla="+- 0 4565 3823"/>
                    <a:gd name="T115" fmla="*/ 4565 h 4076"/>
                    <a:gd name="T116" fmla="+- 0 6509 3258"/>
                    <a:gd name="T117" fmla="*/ T116 w 7145"/>
                    <a:gd name="T118" fmla="+- 0 4593 3823"/>
                    <a:gd name="T119" fmla="*/ 4593 h 4076"/>
                    <a:gd name="T120" fmla="+- 0 6607 3258"/>
                    <a:gd name="T121" fmla="*/ T120 w 7145"/>
                    <a:gd name="T122" fmla="+- 0 4627 3823"/>
                    <a:gd name="T123" fmla="*/ 4627 h 4076"/>
                    <a:gd name="T124" fmla="+- 0 6788 3258"/>
                    <a:gd name="T125" fmla="*/ T124 w 7145"/>
                    <a:gd name="T126" fmla="+- 0 4714 3823"/>
                    <a:gd name="T127" fmla="*/ 4714 h 4076"/>
                    <a:gd name="T128" fmla="+- 0 7270 3258"/>
                    <a:gd name="T129" fmla="*/ T128 w 7145"/>
                    <a:gd name="T130" fmla="+- 0 5064 3823"/>
                    <a:gd name="T131" fmla="*/ 5064 h 4076"/>
                    <a:gd name="T132" fmla="+- 0 7356 3258"/>
                    <a:gd name="T133" fmla="*/ T132 w 7145"/>
                    <a:gd name="T134" fmla="+- 0 5417 3823"/>
                    <a:gd name="T135" fmla="*/ 5417 h 4076"/>
                    <a:gd name="T136" fmla="+- 0 7463 3258"/>
                    <a:gd name="T137" fmla="*/ T136 w 7145"/>
                    <a:gd name="T138" fmla="+- 0 5786 3823"/>
                    <a:gd name="T139" fmla="*/ 5786 h 4076"/>
                    <a:gd name="T140" fmla="+- 0 7670 3258"/>
                    <a:gd name="T141" fmla="*/ T140 w 7145"/>
                    <a:gd name="T142" fmla="+- 0 6079 3823"/>
                    <a:gd name="T143" fmla="*/ 6079 h 4076"/>
                    <a:gd name="T144" fmla="+- 0 7973 3258"/>
                    <a:gd name="T145" fmla="*/ T144 w 7145"/>
                    <a:gd name="T146" fmla="+- 0 5949 3823"/>
                    <a:gd name="T147" fmla="*/ 5949 h 4076"/>
                    <a:gd name="T148" fmla="+- 0 8383 3258"/>
                    <a:gd name="T149" fmla="*/ T148 w 7145"/>
                    <a:gd name="T150" fmla="+- 0 6246 3823"/>
                    <a:gd name="T151" fmla="*/ 6246 h 4076"/>
                    <a:gd name="T152" fmla="+- 0 8434 3258"/>
                    <a:gd name="T153" fmla="*/ T152 w 7145"/>
                    <a:gd name="T154" fmla="+- 0 6265 3823"/>
                    <a:gd name="T155" fmla="*/ 6265 h 4076"/>
                    <a:gd name="T156" fmla="+- 0 8532 3258"/>
                    <a:gd name="T157" fmla="*/ T156 w 7145"/>
                    <a:gd name="T158" fmla="+- 0 6290 3823"/>
                    <a:gd name="T159" fmla="*/ 6290 h 4076"/>
                    <a:gd name="T160" fmla="+- 0 8714 3258"/>
                    <a:gd name="T161" fmla="*/ T160 w 7145"/>
                    <a:gd name="T162" fmla="+- 0 6262 3823"/>
                    <a:gd name="T163" fmla="*/ 6262 h 4076"/>
                    <a:gd name="T164" fmla="+- 0 8760 3258"/>
                    <a:gd name="T165" fmla="*/ T164 w 7145"/>
                    <a:gd name="T166" fmla="+- 0 6249 3823"/>
                    <a:gd name="T167" fmla="*/ 6249 h 4076"/>
                    <a:gd name="T168" fmla="+- 0 8822 3258"/>
                    <a:gd name="T169" fmla="*/ T168 w 7145"/>
                    <a:gd name="T170" fmla="+- 0 6258 3823"/>
                    <a:gd name="T171" fmla="*/ 6258 h 4076"/>
                    <a:gd name="T172" fmla="+- 0 8882 3258"/>
                    <a:gd name="T173" fmla="*/ T172 w 7145"/>
                    <a:gd name="T174" fmla="+- 0 6259 3823"/>
                    <a:gd name="T175" fmla="*/ 6259 h 4076"/>
                    <a:gd name="T176" fmla="+- 0 9040 3258"/>
                    <a:gd name="T177" fmla="*/ T176 w 7145"/>
                    <a:gd name="T178" fmla="+- 0 6240 3823"/>
                    <a:gd name="T179" fmla="*/ 6240 h 4076"/>
                    <a:gd name="T180" fmla="+- 0 9147 3258"/>
                    <a:gd name="T181" fmla="*/ T180 w 7145"/>
                    <a:gd name="T182" fmla="+- 0 6224 3823"/>
                    <a:gd name="T183" fmla="*/ 6224 h 4076"/>
                    <a:gd name="T184" fmla="+- 0 9248 3258"/>
                    <a:gd name="T185" fmla="*/ T184 w 7145"/>
                    <a:gd name="T186" fmla="+- 0 6213 3823"/>
                    <a:gd name="T187" fmla="*/ 6213 h 4076"/>
                    <a:gd name="T188" fmla="+- 0 9460 3258"/>
                    <a:gd name="T189" fmla="*/ T188 w 7145"/>
                    <a:gd name="T190" fmla="+- 0 6160 3823"/>
                    <a:gd name="T191" fmla="*/ 6160 h 4076"/>
                    <a:gd name="T192" fmla="+- 0 9580 3258"/>
                    <a:gd name="T193" fmla="*/ T192 w 7145"/>
                    <a:gd name="T194" fmla="+- 0 5996 3823"/>
                    <a:gd name="T195" fmla="*/ 5996 h 4076"/>
                    <a:gd name="T196" fmla="+- 0 9636 3258"/>
                    <a:gd name="T197" fmla="*/ T196 w 7145"/>
                    <a:gd name="T198" fmla="+- 0 5894 3823"/>
                    <a:gd name="T199" fmla="*/ 5894 h 4076"/>
                    <a:gd name="T200" fmla="+- 0 9792 3258"/>
                    <a:gd name="T201" fmla="*/ T200 w 7145"/>
                    <a:gd name="T202" fmla="+- 0 5775 3823"/>
                    <a:gd name="T203" fmla="*/ 5775 h 4076"/>
                    <a:gd name="T204" fmla="+- 0 9885 3258"/>
                    <a:gd name="T205" fmla="*/ T204 w 7145"/>
                    <a:gd name="T206" fmla="+- 0 5760 3823"/>
                    <a:gd name="T207" fmla="*/ 5760 h 4076"/>
                    <a:gd name="T208" fmla="+- 0 10097 3258"/>
                    <a:gd name="T209" fmla="*/ T208 w 7145"/>
                    <a:gd name="T210" fmla="+- 0 5792 3823"/>
                    <a:gd name="T211" fmla="*/ 5792 h 4076"/>
                    <a:gd name="T212" fmla="+- 0 10261 3258"/>
                    <a:gd name="T213" fmla="*/ T212 w 7145"/>
                    <a:gd name="T214" fmla="+- 0 5874 3823"/>
                    <a:gd name="T215" fmla="*/ 5874 h 4076"/>
                    <a:gd name="T216" fmla="+- 0 10319 3258"/>
                    <a:gd name="T217" fmla="*/ T216 w 7145"/>
                    <a:gd name="T218" fmla="+- 0 5895 3823"/>
                    <a:gd name="T219" fmla="*/ 5895 h 4076"/>
                    <a:gd name="T220" fmla="+- 0 10373 3258"/>
                    <a:gd name="T221" fmla="*/ T220 w 7145"/>
                    <a:gd name="T222" fmla="+- 0 5923 3823"/>
                    <a:gd name="T223" fmla="*/ 5923 h 407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</a:cxnLst>
                  <a:rect l="0" t="0" r="r" b="b"/>
                  <a:pathLst>
                    <a:path w="7145" h="4076">
                      <a:moveTo>
                        <a:pt x="43" y="4076"/>
                      </a:moveTo>
                      <a:lnTo>
                        <a:pt x="38" y="4056"/>
                      </a:lnTo>
                      <a:lnTo>
                        <a:pt x="35" y="4036"/>
                      </a:lnTo>
                      <a:lnTo>
                        <a:pt x="31" y="4017"/>
                      </a:lnTo>
                      <a:lnTo>
                        <a:pt x="26" y="3999"/>
                      </a:lnTo>
                      <a:lnTo>
                        <a:pt x="0" y="3858"/>
                      </a:lnTo>
                      <a:lnTo>
                        <a:pt x="1" y="3787"/>
                      </a:lnTo>
                      <a:lnTo>
                        <a:pt x="94" y="3631"/>
                      </a:lnTo>
                      <a:lnTo>
                        <a:pt x="203" y="3583"/>
                      </a:lnTo>
                      <a:lnTo>
                        <a:pt x="221" y="3435"/>
                      </a:lnTo>
                      <a:lnTo>
                        <a:pt x="237" y="3311"/>
                      </a:lnTo>
                      <a:lnTo>
                        <a:pt x="218" y="3169"/>
                      </a:lnTo>
                      <a:lnTo>
                        <a:pt x="215" y="3143"/>
                      </a:lnTo>
                      <a:lnTo>
                        <a:pt x="192" y="3074"/>
                      </a:lnTo>
                      <a:lnTo>
                        <a:pt x="160" y="3026"/>
                      </a:lnTo>
                      <a:lnTo>
                        <a:pt x="145" y="3004"/>
                      </a:lnTo>
                      <a:lnTo>
                        <a:pt x="137" y="2989"/>
                      </a:lnTo>
                      <a:lnTo>
                        <a:pt x="128" y="2973"/>
                      </a:lnTo>
                      <a:lnTo>
                        <a:pt x="118" y="2957"/>
                      </a:lnTo>
                      <a:lnTo>
                        <a:pt x="110" y="2941"/>
                      </a:lnTo>
                      <a:lnTo>
                        <a:pt x="104" y="2925"/>
                      </a:lnTo>
                      <a:lnTo>
                        <a:pt x="100" y="2909"/>
                      </a:lnTo>
                      <a:lnTo>
                        <a:pt x="101" y="2893"/>
                      </a:lnTo>
                      <a:lnTo>
                        <a:pt x="108" y="2878"/>
                      </a:lnTo>
                      <a:lnTo>
                        <a:pt x="112" y="2858"/>
                      </a:lnTo>
                      <a:lnTo>
                        <a:pt x="125" y="2780"/>
                      </a:lnTo>
                      <a:lnTo>
                        <a:pt x="128" y="2723"/>
                      </a:lnTo>
                      <a:lnTo>
                        <a:pt x="128" y="2704"/>
                      </a:lnTo>
                      <a:lnTo>
                        <a:pt x="118" y="2626"/>
                      </a:lnTo>
                      <a:lnTo>
                        <a:pt x="108" y="2585"/>
                      </a:lnTo>
                      <a:lnTo>
                        <a:pt x="52" y="2274"/>
                      </a:lnTo>
                      <a:lnTo>
                        <a:pt x="98" y="2092"/>
                      </a:lnTo>
                      <a:lnTo>
                        <a:pt x="207" y="1959"/>
                      </a:lnTo>
                      <a:lnTo>
                        <a:pt x="281" y="1914"/>
                      </a:lnTo>
                      <a:lnTo>
                        <a:pt x="360" y="1793"/>
                      </a:lnTo>
                      <a:lnTo>
                        <a:pt x="406" y="1671"/>
                      </a:lnTo>
                      <a:lnTo>
                        <a:pt x="347" y="1590"/>
                      </a:lnTo>
                      <a:lnTo>
                        <a:pt x="348" y="1523"/>
                      </a:lnTo>
                      <a:lnTo>
                        <a:pt x="463" y="1403"/>
                      </a:lnTo>
                      <a:lnTo>
                        <a:pt x="626" y="1326"/>
                      </a:lnTo>
                      <a:lnTo>
                        <a:pt x="783" y="1351"/>
                      </a:lnTo>
                      <a:lnTo>
                        <a:pt x="839" y="1301"/>
                      </a:lnTo>
                      <a:lnTo>
                        <a:pt x="962" y="1195"/>
                      </a:lnTo>
                      <a:lnTo>
                        <a:pt x="866" y="961"/>
                      </a:lnTo>
                      <a:lnTo>
                        <a:pt x="893" y="796"/>
                      </a:lnTo>
                      <a:lnTo>
                        <a:pt x="908" y="633"/>
                      </a:lnTo>
                      <a:lnTo>
                        <a:pt x="970" y="595"/>
                      </a:lnTo>
                      <a:lnTo>
                        <a:pt x="995" y="328"/>
                      </a:lnTo>
                      <a:lnTo>
                        <a:pt x="999" y="278"/>
                      </a:lnTo>
                      <a:lnTo>
                        <a:pt x="1007" y="263"/>
                      </a:lnTo>
                      <a:lnTo>
                        <a:pt x="1016" y="246"/>
                      </a:lnTo>
                      <a:lnTo>
                        <a:pt x="1024" y="226"/>
                      </a:lnTo>
                      <a:lnTo>
                        <a:pt x="1032" y="206"/>
                      </a:lnTo>
                      <a:lnTo>
                        <a:pt x="1041" y="186"/>
                      </a:lnTo>
                      <a:lnTo>
                        <a:pt x="1050" y="166"/>
                      </a:lnTo>
                      <a:lnTo>
                        <a:pt x="1059" y="147"/>
                      </a:lnTo>
                      <a:lnTo>
                        <a:pt x="1069" y="131"/>
                      </a:lnTo>
                      <a:lnTo>
                        <a:pt x="1076" y="106"/>
                      </a:lnTo>
                      <a:lnTo>
                        <a:pt x="1083" y="87"/>
                      </a:lnTo>
                      <a:lnTo>
                        <a:pt x="1088" y="71"/>
                      </a:lnTo>
                      <a:lnTo>
                        <a:pt x="1089" y="56"/>
                      </a:lnTo>
                      <a:lnTo>
                        <a:pt x="1087" y="42"/>
                      </a:lnTo>
                      <a:lnTo>
                        <a:pt x="1079" y="25"/>
                      </a:lnTo>
                      <a:lnTo>
                        <a:pt x="1099" y="20"/>
                      </a:lnTo>
                      <a:lnTo>
                        <a:pt x="1118" y="15"/>
                      </a:lnTo>
                      <a:lnTo>
                        <a:pt x="1136" y="9"/>
                      </a:lnTo>
                      <a:lnTo>
                        <a:pt x="1155" y="5"/>
                      </a:lnTo>
                      <a:lnTo>
                        <a:pt x="1174" y="2"/>
                      </a:lnTo>
                      <a:lnTo>
                        <a:pt x="1194" y="0"/>
                      </a:lnTo>
                      <a:lnTo>
                        <a:pt x="1424" y="31"/>
                      </a:lnTo>
                      <a:lnTo>
                        <a:pt x="1565" y="121"/>
                      </a:lnTo>
                      <a:lnTo>
                        <a:pt x="1605" y="165"/>
                      </a:lnTo>
                      <a:lnTo>
                        <a:pt x="1817" y="193"/>
                      </a:lnTo>
                      <a:lnTo>
                        <a:pt x="2087" y="112"/>
                      </a:lnTo>
                      <a:lnTo>
                        <a:pt x="2253" y="53"/>
                      </a:lnTo>
                      <a:lnTo>
                        <a:pt x="2463" y="105"/>
                      </a:lnTo>
                      <a:lnTo>
                        <a:pt x="2573" y="154"/>
                      </a:lnTo>
                      <a:lnTo>
                        <a:pt x="2600" y="279"/>
                      </a:lnTo>
                      <a:lnTo>
                        <a:pt x="2613" y="372"/>
                      </a:lnTo>
                      <a:lnTo>
                        <a:pt x="2573" y="513"/>
                      </a:lnTo>
                      <a:lnTo>
                        <a:pt x="2718" y="545"/>
                      </a:lnTo>
                      <a:lnTo>
                        <a:pt x="2916" y="706"/>
                      </a:lnTo>
                      <a:lnTo>
                        <a:pt x="3051" y="668"/>
                      </a:lnTo>
                      <a:lnTo>
                        <a:pt x="3071" y="671"/>
                      </a:lnTo>
                      <a:lnTo>
                        <a:pt x="3130" y="694"/>
                      </a:lnTo>
                      <a:lnTo>
                        <a:pt x="3186" y="730"/>
                      </a:lnTo>
                      <a:lnTo>
                        <a:pt x="3203" y="742"/>
                      </a:lnTo>
                      <a:lnTo>
                        <a:pt x="3220" y="753"/>
                      </a:lnTo>
                      <a:lnTo>
                        <a:pt x="3236" y="763"/>
                      </a:lnTo>
                      <a:lnTo>
                        <a:pt x="3251" y="770"/>
                      </a:lnTo>
                      <a:lnTo>
                        <a:pt x="3271" y="776"/>
                      </a:lnTo>
                      <a:lnTo>
                        <a:pt x="3290" y="783"/>
                      </a:lnTo>
                      <a:lnTo>
                        <a:pt x="3349" y="804"/>
                      </a:lnTo>
                      <a:lnTo>
                        <a:pt x="3406" y="827"/>
                      </a:lnTo>
                      <a:lnTo>
                        <a:pt x="3461" y="853"/>
                      </a:lnTo>
                      <a:lnTo>
                        <a:pt x="3530" y="891"/>
                      </a:lnTo>
                      <a:lnTo>
                        <a:pt x="3776" y="1086"/>
                      </a:lnTo>
                      <a:lnTo>
                        <a:pt x="4002" y="1207"/>
                      </a:lnTo>
                      <a:lnTo>
                        <a:pt x="4012" y="1241"/>
                      </a:lnTo>
                      <a:lnTo>
                        <a:pt x="4012" y="1379"/>
                      </a:lnTo>
                      <a:lnTo>
                        <a:pt x="4024" y="1468"/>
                      </a:lnTo>
                      <a:lnTo>
                        <a:pt x="4098" y="1594"/>
                      </a:lnTo>
                      <a:lnTo>
                        <a:pt x="4160" y="1721"/>
                      </a:lnTo>
                      <a:lnTo>
                        <a:pt x="4194" y="1838"/>
                      </a:lnTo>
                      <a:lnTo>
                        <a:pt x="4205" y="1963"/>
                      </a:lnTo>
                      <a:lnTo>
                        <a:pt x="4224" y="2069"/>
                      </a:lnTo>
                      <a:lnTo>
                        <a:pt x="4265" y="2263"/>
                      </a:lnTo>
                      <a:lnTo>
                        <a:pt x="4412" y="2256"/>
                      </a:lnTo>
                      <a:lnTo>
                        <a:pt x="4493" y="2229"/>
                      </a:lnTo>
                      <a:lnTo>
                        <a:pt x="4583" y="2136"/>
                      </a:lnTo>
                      <a:lnTo>
                        <a:pt x="4715" y="2126"/>
                      </a:lnTo>
                      <a:lnTo>
                        <a:pt x="4901" y="2149"/>
                      </a:lnTo>
                      <a:lnTo>
                        <a:pt x="4988" y="2309"/>
                      </a:lnTo>
                      <a:lnTo>
                        <a:pt x="5125" y="2423"/>
                      </a:lnTo>
                      <a:lnTo>
                        <a:pt x="5144" y="2430"/>
                      </a:lnTo>
                      <a:lnTo>
                        <a:pt x="5161" y="2436"/>
                      </a:lnTo>
                      <a:lnTo>
                        <a:pt x="5176" y="2442"/>
                      </a:lnTo>
                      <a:lnTo>
                        <a:pt x="5189" y="2448"/>
                      </a:lnTo>
                      <a:lnTo>
                        <a:pt x="5248" y="2465"/>
                      </a:lnTo>
                      <a:lnTo>
                        <a:pt x="5274" y="2467"/>
                      </a:lnTo>
                      <a:lnTo>
                        <a:pt x="5289" y="2466"/>
                      </a:lnTo>
                      <a:lnTo>
                        <a:pt x="5367" y="2456"/>
                      </a:lnTo>
                      <a:lnTo>
                        <a:pt x="5456" y="2439"/>
                      </a:lnTo>
                      <a:lnTo>
                        <a:pt x="5468" y="2431"/>
                      </a:lnTo>
                      <a:lnTo>
                        <a:pt x="5484" y="2427"/>
                      </a:lnTo>
                      <a:lnTo>
                        <a:pt x="5502" y="2426"/>
                      </a:lnTo>
                      <a:lnTo>
                        <a:pt x="5522" y="2428"/>
                      </a:lnTo>
                      <a:lnTo>
                        <a:pt x="5543" y="2431"/>
                      </a:lnTo>
                      <a:lnTo>
                        <a:pt x="5564" y="2435"/>
                      </a:lnTo>
                      <a:lnTo>
                        <a:pt x="5584" y="2438"/>
                      </a:lnTo>
                      <a:lnTo>
                        <a:pt x="5602" y="2439"/>
                      </a:lnTo>
                      <a:lnTo>
                        <a:pt x="5624" y="2436"/>
                      </a:lnTo>
                      <a:lnTo>
                        <a:pt x="5646" y="2432"/>
                      </a:lnTo>
                      <a:lnTo>
                        <a:pt x="5706" y="2423"/>
                      </a:lnTo>
                      <a:lnTo>
                        <a:pt x="5782" y="2417"/>
                      </a:lnTo>
                      <a:lnTo>
                        <a:pt x="5801" y="2416"/>
                      </a:lnTo>
                      <a:lnTo>
                        <a:pt x="5824" y="2411"/>
                      </a:lnTo>
                      <a:lnTo>
                        <a:pt x="5889" y="2401"/>
                      </a:lnTo>
                      <a:lnTo>
                        <a:pt x="5950" y="2394"/>
                      </a:lnTo>
                      <a:lnTo>
                        <a:pt x="5970" y="2392"/>
                      </a:lnTo>
                      <a:lnTo>
                        <a:pt x="5990" y="2390"/>
                      </a:lnTo>
                      <a:lnTo>
                        <a:pt x="6066" y="2379"/>
                      </a:lnTo>
                      <a:lnTo>
                        <a:pt x="6143" y="2361"/>
                      </a:lnTo>
                      <a:lnTo>
                        <a:pt x="6202" y="2337"/>
                      </a:lnTo>
                      <a:lnTo>
                        <a:pt x="6258" y="2284"/>
                      </a:lnTo>
                      <a:lnTo>
                        <a:pt x="6294" y="2231"/>
                      </a:lnTo>
                      <a:lnTo>
                        <a:pt x="6322" y="2173"/>
                      </a:lnTo>
                      <a:lnTo>
                        <a:pt x="6337" y="2137"/>
                      </a:lnTo>
                      <a:lnTo>
                        <a:pt x="6345" y="2121"/>
                      </a:lnTo>
                      <a:lnTo>
                        <a:pt x="6378" y="2071"/>
                      </a:lnTo>
                      <a:lnTo>
                        <a:pt x="6424" y="2023"/>
                      </a:lnTo>
                      <a:lnTo>
                        <a:pt x="6478" y="1982"/>
                      </a:lnTo>
                      <a:lnTo>
                        <a:pt x="6534" y="1952"/>
                      </a:lnTo>
                      <a:lnTo>
                        <a:pt x="6587" y="1936"/>
                      </a:lnTo>
                      <a:lnTo>
                        <a:pt x="6608" y="1937"/>
                      </a:lnTo>
                      <a:lnTo>
                        <a:pt x="6627" y="1937"/>
                      </a:lnTo>
                      <a:lnTo>
                        <a:pt x="6697" y="1939"/>
                      </a:lnTo>
                      <a:lnTo>
                        <a:pt x="6765" y="1947"/>
                      </a:lnTo>
                      <a:lnTo>
                        <a:pt x="6839" y="1969"/>
                      </a:lnTo>
                      <a:lnTo>
                        <a:pt x="6905" y="1999"/>
                      </a:lnTo>
                      <a:lnTo>
                        <a:pt x="6984" y="2044"/>
                      </a:lnTo>
                      <a:lnTo>
                        <a:pt x="7003" y="2051"/>
                      </a:lnTo>
                      <a:lnTo>
                        <a:pt x="7022" y="2058"/>
                      </a:lnTo>
                      <a:lnTo>
                        <a:pt x="7041" y="2065"/>
                      </a:lnTo>
                      <a:lnTo>
                        <a:pt x="7061" y="2072"/>
                      </a:lnTo>
                      <a:lnTo>
                        <a:pt x="7080" y="2080"/>
                      </a:lnTo>
                      <a:lnTo>
                        <a:pt x="7098" y="2089"/>
                      </a:lnTo>
                      <a:lnTo>
                        <a:pt x="7115" y="2100"/>
                      </a:lnTo>
                      <a:lnTo>
                        <a:pt x="7131" y="2112"/>
                      </a:lnTo>
                      <a:lnTo>
                        <a:pt x="7144" y="2127"/>
                      </a:lnTo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790" name="Picture 766"/>
                <p:cNvPicPr>
                  <a:picLocks noChangeAspect="1" noChangeArrowheads="1"/>
                </p:cNvPicPr>
                <p:nvPr/>
              </p:nvPicPr>
              <p:blipFill>
                <a:blip r:embed="rId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46" y="5725"/>
                  <a:ext cx="1648" cy="8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09" name="Group 767"/>
              <p:cNvGrpSpPr>
                <a:grpSpLocks/>
              </p:cNvGrpSpPr>
              <p:nvPr/>
            </p:nvGrpSpPr>
            <p:grpSpPr bwMode="auto">
              <a:xfrm>
                <a:off x="3257" y="3823"/>
                <a:ext cx="7146" cy="4076"/>
                <a:chOff x="3257" y="3823"/>
                <a:chExt cx="7146" cy="4076"/>
              </a:xfrm>
            </p:grpSpPr>
            <p:sp>
              <p:nvSpPr>
                <p:cNvPr id="1887" name="Freeform 768"/>
                <p:cNvSpPr>
                  <a:spLocks/>
                </p:cNvSpPr>
                <p:nvPr/>
              </p:nvSpPr>
              <p:spPr bwMode="auto">
                <a:xfrm>
                  <a:off x="3257" y="3823"/>
                  <a:ext cx="7146" cy="4076"/>
                </a:xfrm>
                <a:custGeom>
                  <a:avLst/>
                  <a:gdLst>
                    <a:gd name="T0" fmla="+- 0 3289 3257"/>
                    <a:gd name="T1" fmla="*/ T0 w 7146"/>
                    <a:gd name="T2" fmla="+- 0 7840 3823"/>
                    <a:gd name="T3" fmla="*/ 7840 h 4076"/>
                    <a:gd name="T4" fmla="+- 0 3354 3257"/>
                    <a:gd name="T5" fmla="*/ T4 w 7146"/>
                    <a:gd name="T6" fmla="+- 0 7454 3823"/>
                    <a:gd name="T7" fmla="*/ 7454 h 4076"/>
                    <a:gd name="T8" fmla="+- 0 3480 3257"/>
                    <a:gd name="T9" fmla="*/ T8 w 7146"/>
                    <a:gd name="T10" fmla="+- 0 7241 3823"/>
                    <a:gd name="T11" fmla="*/ 7241 h 4076"/>
                    <a:gd name="T12" fmla="+- 0 3453 3257"/>
                    <a:gd name="T13" fmla="*/ T12 w 7146"/>
                    <a:gd name="T14" fmla="+- 0 6907 3823"/>
                    <a:gd name="T15" fmla="*/ 6907 h 4076"/>
                    <a:gd name="T16" fmla="+- 0 3391 3257"/>
                    <a:gd name="T17" fmla="*/ T16 w 7146"/>
                    <a:gd name="T18" fmla="+- 0 6803 3823"/>
                    <a:gd name="T19" fmla="*/ 6803 h 4076"/>
                    <a:gd name="T20" fmla="+- 0 3364 3257"/>
                    <a:gd name="T21" fmla="*/ T20 w 7146"/>
                    <a:gd name="T22" fmla="+- 0 6746 3823"/>
                    <a:gd name="T23" fmla="*/ 6746 h 4076"/>
                    <a:gd name="T24" fmla="+- 0 3377 3257"/>
                    <a:gd name="T25" fmla="*/ T24 w 7146"/>
                    <a:gd name="T26" fmla="+- 0 6621 3823"/>
                    <a:gd name="T27" fmla="*/ 6621 h 4076"/>
                    <a:gd name="T28" fmla="+- 0 3380 3257"/>
                    <a:gd name="T29" fmla="*/ T28 w 7146"/>
                    <a:gd name="T30" fmla="+- 0 6543 3823"/>
                    <a:gd name="T31" fmla="*/ 6543 h 4076"/>
                    <a:gd name="T32" fmla="+- 0 3365 3257"/>
                    <a:gd name="T33" fmla="*/ T32 w 7146"/>
                    <a:gd name="T34" fmla="+- 0 6405 3823"/>
                    <a:gd name="T35" fmla="*/ 6405 h 4076"/>
                    <a:gd name="T36" fmla="+- 0 3535 3257"/>
                    <a:gd name="T37" fmla="*/ T36 w 7146"/>
                    <a:gd name="T38" fmla="+- 0 5739 3823"/>
                    <a:gd name="T39" fmla="*/ 5739 h 4076"/>
                    <a:gd name="T40" fmla="+- 0 3606 3257"/>
                    <a:gd name="T41" fmla="*/ T40 w 7146"/>
                    <a:gd name="T42" fmla="+- 0 5346 3823"/>
                    <a:gd name="T43" fmla="*/ 5346 h 4076"/>
                    <a:gd name="T44" fmla="+- 0 4095 3257"/>
                    <a:gd name="T45" fmla="*/ T44 w 7146"/>
                    <a:gd name="T46" fmla="+- 0 5126 3823"/>
                    <a:gd name="T47" fmla="*/ 5126 h 4076"/>
                    <a:gd name="T48" fmla="+- 0 4166 3257"/>
                    <a:gd name="T49" fmla="*/ T48 w 7146"/>
                    <a:gd name="T50" fmla="+- 0 4456 3823"/>
                    <a:gd name="T51" fmla="*/ 4456 h 4076"/>
                    <a:gd name="T52" fmla="+- 0 4333 3257"/>
                    <a:gd name="T53" fmla="*/ T52 w 7146"/>
                    <a:gd name="T54" fmla="+- 0 3938 3823"/>
                    <a:gd name="T55" fmla="*/ 3938 h 4076"/>
                    <a:gd name="T56" fmla="+- 0 4346 3257"/>
                    <a:gd name="T57" fmla="*/ T56 w 7146"/>
                    <a:gd name="T58" fmla="+- 0 3869 3823"/>
                    <a:gd name="T59" fmla="*/ 3869 h 4076"/>
                    <a:gd name="T60" fmla="+- 0 4453 3257"/>
                    <a:gd name="T61" fmla="*/ T60 w 7146"/>
                    <a:gd name="T62" fmla="+- 0 3823 3823"/>
                    <a:gd name="T63" fmla="*/ 3823 h 4076"/>
                    <a:gd name="T64" fmla="+- 0 4534 3257"/>
                    <a:gd name="T65" fmla="*/ T64 w 7146"/>
                    <a:gd name="T66" fmla="+- 0 3831 3823"/>
                    <a:gd name="T67" fmla="*/ 3831 h 4076"/>
                    <a:gd name="T68" fmla="+- 0 4658 3257"/>
                    <a:gd name="T69" fmla="*/ T68 w 7146"/>
                    <a:gd name="T70" fmla="+- 0 3841 3823"/>
                    <a:gd name="T71" fmla="*/ 3841 h 4076"/>
                    <a:gd name="T72" fmla="+- 0 5331 3257"/>
                    <a:gd name="T73" fmla="*/ T72 w 7146"/>
                    <a:gd name="T74" fmla="+- 0 3939 3823"/>
                    <a:gd name="T75" fmla="*/ 3939 h 4076"/>
                    <a:gd name="T76" fmla="+- 0 5544 3257"/>
                    <a:gd name="T77" fmla="*/ T76 w 7146"/>
                    <a:gd name="T78" fmla="+- 0 3889 3823"/>
                    <a:gd name="T79" fmla="*/ 3889 h 4076"/>
                    <a:gd name="T80" fmla="+- 0 5704 3257"/>
                    <a:gd name="T81" fmla="*/ T80 w 7146"/>
                    <a:gd name="T82" fmla="+- 0 3924 3823"/>
                    <a:gd name="T83" fmla="*/ 3924 h 4076"/>
                    <a:gd name="T84" fmla="+- 0 5868 3257"/>
                    <a:gd name="T85" fmla="*/ T84 w 7146"/>
                    <a:gd name="T86" fmla="+- 0 4189 3823"/>
                    <a:gd name="T87" fmla="*/ 4189 h 4076"/>
                    <a:gd name="T88" fmla="+- 0 6193 3257"/>
                    <a:gd name="T89" fmla="*/ T88 w 7146"/>
                    <a:gd name="T90" fmla="+- 0 4528 3823"/>
                    <a:gd name="T91" fmla="*/ 4528 h 4076"/>
                    <a:gd name="T92" fmla="+- 0 6256 3257"/>
                    <a:gd name="T93" fmla="*/ T92 w 7146"/>
                    <a:gd name="T94" fmla="+- 0 4504 3823"/>
                    <a:gd name="T95" fmla="*/ 4504 h 4076"/>
                    <a:gd name="T96" fmla="+- 0 6328 3257"/>
                    <a:gd name="T97" fmla="*/ T96 w 7146"/>
                    <a:gd name="T98" fmla="+- 0 4496 3823"/>
                    <a:gd name="T99" fmla="*/ 4496 h 4076"/>
                    <a:gd name="T100" fmla="+- 0 6407 3257"/>
                    <a:gd name="T101" fmla="*/ T100 w 7146"/>
                    <a:gd name="T102" fmla="+- 0 4526 3823"/>
                    <a:gd name="T103" fmla="*/ 4526 h 4076"/>
                    <a:gd name="T104" fmla="+- 0 6473 3257"/>
                    <a:gd name="T105" fmla="*/ T104 w 7146"/>
                    <a:gd name="T106" fmla="+- 0 4574 3823"/>
                    <a:gd name="T107" fmla="*/ 4574 h 4076"/>
                    <a:gd name="T108" fmla="+- 0 6547 3257"/>
                    <a:gd name="T109" fmla="*/ T108 w 7146"/>
                    <a:gd name="T110" fmla="+- 0 4606 3823"/>
                    <a:gd name="T111" fmla="*/ 4606 h 4076"/>
                    <a:gd name="T112" fmla="+- 0 6787 3257"/>
                    <a:gd name="T113" fmla="*/ T112 w 7146"/>
                    <a:gd name="T114" fmla="+- 0 4713 3823"/>
                    <a:gd name="T115" fmla="*/ 4713 h 4076"/>
                    <a:gd name="T116" fmla="+- 0 7275 3257"/>
                    <a:gd name="T117" fmla="*/ T116 w 7146"/>
                    <a:gd name="T118" fmla="+- 0 5068 3823"/>
                    <a:gd name="T119" fmla="*/ 5068 h 4076"/>
                    <a:gd name="T120" fmla="+- 0 7423 3257"/>
                    <a:gd name="T121" fmla="*/ T120 w 7146"/>
                    <a:gd name="T122" fmla="+- 0 5554 3823"/>
                    <a:gd name="T123" fmla="*/ 5554 h 4076"/>
                    <a:gd name="T124" fmla="+- 0 7508 3257"/>
                    <a:gd name="T125" fmla="*/ T124 w 7146"/>
                    <a:gd name="T126" fmla="+- 0 6044 3823"/>
                    <a:gd name="T127" fmla="*/ 6044 h 4076"/>
                    <a:gd name="T128" fmla="+- 0 7733 3257"/>
                    <a:gd name="T129" fmla="*/ T128 w 7146"/>
                    <a:gd name="T130" fmla="+- 0 6056 3823"/>
                    <a:gd name="T131" fmla="*/ 6056 h 4076"/>
                    <a:gd name="T132" fmla="+- 0 8164 3257"/>
                    <a:gd name="T133" fmla="*/ T132 w 7146"/>
                    <a:gd name="T134" fmla="+- 0 5975 3823"/>
                    <a:gd name="T135" fmla="*/ 5975 h 4076"/>
                    <a:gd name="T136" fmla="+- 0 8366 3257"/>
                    <a:gd name="T137" fmla="*/ T136 w 7146"/>
                    <a:gd name="T138" fmla="+- 0 6237 3823"/>
                    <a:gd name="T139" fmla="*/ 6237 h 4076"/>
                    <a:gd name="T140" fmla="+- 0 8548 3257"/>
                    <a:gd name="T141" fmla="*/ T140 w 7146"/>
                    <a:gd name="T142" fmla="+- 0 6289 3823"/>
                    <a:gd name="T143" fmla="*/ 6289 h 4076"/>
                    <a:gd name="T144" fmla="+- 0 8715 3257"/>
                    <a:gd name="T145" fmla="*/ T144 w 7146"/>
                    <a:gd name="T146" fmla="+- 0 6257 3823"/>
                    <a:gd name="T147" fmla="*/ 6257 h 4076"/>
                    <a:gd name="T148" fmla="+- 0 8798 3257"/>
                    <a:gd name="T149" fmla="*/ T148 w 7146"/>
                    <a:gd name="T150" fmla="+- 0 6255 3823"/>
                    <a:gd name="T151" fmla="*/ 6255 h 4076"/>
                    <a:gd name="T152" fmla="+- 0 8870 3257"/>
                    <a:gd name="T153" fmla="*/ T152 w 7146"/>
                    <a:gd name="T154" fmla="+- 0 6260 3823"/>
                    <a:gd name="T155" fmla="*/ 6260 h 4076"/>
                    <a:gd name="T156" fmla="+- 0 9049 3257"/>
                    <a:gd name="T157" fmla="*/ T156 w 7146"/>
                    <a:gd name="T158" fmla="+- 0 6242 3823"/>
                    <a:gd name="T159" fmla="*/ 6242 h 4076"/>
                    <a:gd name="T160" fmla="+- 0 9214 3257"/>
                    <a:gd name="T161" fmla="*/ T160 w 7146"/>
                    <a:gd name="T162" fmla="+- 0 6220 3823"/>
                    <a:gd name="T163" fmla="*/ 6220 h 4076"/>
                    <a:gd name="T164" fmla="+- 0 9404 3257"/>
                    <a:gd name="T165" fmla="*/ T164 w 7146"/>
                    <a:gd name="T166" fmla="+- 0 6186 3823"/>
                    <a:gd name="T167" fmla="*/ 6186 h 4076"/>
                    <a:gd name="T168" fmla="+- 0 9579 3257"/>
                    <a:gd name="T169" fmla="*/ T168 w 7146"/>
                    <a:gd name="T170" fmla="+- 0 5998 3823"/>
                    <a:gd name="T171" fmla="*/ 5998 h 4076"/>
                    <a:gd name="T172" fmla="+- 0 9696 3257"/>
                    <a:gd name="T173" fmla="*/ T172 w 7146"/>
                    <a:gd name="T174" fmla="+- 0 5835 3823"/>
                    <a:gd name="T175" fmla="*/ 5835 h 4076"/>
                    <a:gd name="T176" fmla="+- 0 9847 3257"/>
                    <a:gd name="T177" fmla="*/ T176 w 7146"/>
                    <a:gd name="T178" fmla="+- 0 5764 3823"/>
                    <a:gd name="T179" fmla="*/ 5764 h 4076"/>
                    <a:gd name="T180" fmla="+- 0 9924 3257"/>
                    <a:gd name="T181" fmla="*/ T180 w 7146"/>
                    <a:gd name="T182" fmla="+- 0 5764 3823"/>
                    <a:gd name="T183" fmla="*/ 5764 h 4076"/>
                    <a:gd name="T184" fmla="+- 0 10212 3257"/>
                    <a:gd name="T185" fmla="*/ T184 w 7146"/>
                    <a:gd name="T186" fmla="+- 0 5850 3823"/>
                    <a:gd name="T187" fmla="*/ 5850 h 4076"/>
                    <a:gd name="T188" fmla="+- 0 10299 3257"/>
                    <a:gd name="T189" fmla="*/ T188 w 7146"/>
                    <a:gd name="T190" fmla="+- 0 5888 3823"/>
                    <a:gd name="T191" fmla="*/ 5888 h 4076"/>
                    <a:gd name="T192" fmla="+- 0 10373 3257"/>
                    <a:gd name="T193" fmla="*/ T192 w 7146"/>
                    <a:gd name="T194" fmla="+- 0 5923 3823"/>
                    <a:gd name="T195" fmla="*/ 5923 h 407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</a:cxnLst>
                  <a:rect l="0" t="0" r="r" b="b"/>
                  <a:pathLst>
                    <a:path w="7146" h="4076">
                      <a:moveTo>
                        <a:pt x="44" y="4076"/>
                      </a:moveTo>
                      <a:lnTo>
                        <a:pt x="39" y="4056"/>
                      </a:lnTo>
                      <a:lnTo>
                        <a:pt x="36" y="4036"/>
                      </a:lnTo>
                      <a:lnTo>
                        <a:pt x="32" y="4017"/>
                      </a:lnTo>
                      <a:lnTo>
                        <a:pt x="27" y="3999"/>
                      </a:lnTo>
                      <a:lnTo>
                        <a:pt x="5" y="3874"/>
                      </a:lnTo>
                      <a:lnTo>
                        <a:pt x="0" y="3791"/>
                      </a:lnTo>
                      <a:lnTo>
                        <a:pt x="97" y="3631"/>
                      </a:lnTo>
                      <a:lnTo>
                        <a:pt x="121" y="3629"/>
                      </a:lnTo>
                      <a:lnTo>
                        <a:pt x="206" y="3578"/>
                      </a:lnTo>
                      <a:lnTo>
                        <a:pt x="218" y="3503"/>
                      </a:lnTo>
                      <a:lnTo>
                        <a:pt x="223" y="3418"/>
                      </a:lnTo>
                      <a:lnTo>
                        <a:pt x="236" y="3323"/>
                      </a:lnTo>
                      <a:lnTo>
                        <a:pt x="226" y="3218"/>
                      </a:lnTo>
                      <a:lnTo>
                        <a:pt x="218" y="3153"/>
                      </a:lnTo>
                      <a:lnTo>
                        <a:pt x="196" y="3084"/>
                      </a:lnTo>
                      <a:lnTo>
                        <a:pt x="166" y="3029"/>
                      </a:lnTo>
                      <a:lnTo>
                        <a:pt x="156" y="3012"/>
                      </a:lnTo>
                      <a:lnTo>
                        <a:pt x="145" y="2996"/>
                      </a:lnTo>
                      <a:lnTo>
                        <a:pt x="134" y="2980"/>
                      </a:lnTo>
                      <a:lnTo>
                        <a:pt x="123" y="2965"/>
                      </a:lnTo>
                      <a:lnTo>
                        <a:pt x="115" y="2951"/>
                      </a:lnTo>
                      <a:lnTo>
                        <a:pt x="109" y="2937"/>
                      </a:lnTo>
                      <a:lnTo>
                        <a:pt x="107" y="2923"/>
                      </a:lnTo>
                      <a:lnTo>
                        <a:pt x="110" y="2909"/>
                      </a:lnTo>
                      <a:lnTo>
                        <a:pt x="118" y="2895"/>
                      </a:lnTo>
                      <a:lnTo>
                        <a:pt x="118" y="2876"/>
                      </a:lnTo>
                      <a:lnTo>
                        <a:pt x="120" y="2798"/>
                      </a:lnTo>
                      <a:lnTo>
                        <a:pt x="121" y="2778"/>
                      </a:lnTo>
                      <a:lnTo>
                        <a:pt x="122" y="2759"/>
                      </a:lnTo>
                      <a:lnTo>
                        <a:pt x="122" y="2739"/>
                      </a:lnTo>
                      <a:lnTo>
                        <a:pt x="123" y="2720"/>
                      </a:lnTo>
                      <a:lnTo>
                        <a:pt x="123" y="2700"/>
                      </a:lnTo>
                      <a:lnTo>
                        <a:pt x="122" y="2680"/>
                      </a:lnTo>
                      <a:lnTo>
                        <a:pt x="113" y="2602"/>
                      </a:lnTo>
                      <a:lnTo>
                        <a:pt x="108" y="2582"/>
                      </a:lnTo>
                      <a:lnTo>
                        <a:pt x="49" y="2270"/>
                      </a:lnTo>
                      <a:lnTo>
                        <a:pt x="101" y="2094"/>
                      </a:lnTo>
                      <a:lnTo>
                        <a:pt x="192" y="1975"/>
                      </a:lnTo>
                      <a:lnTo>
                        <a:pt x="278" y="1916"/>
                      </a:lnTo>
                      <a:lnTo>
                        <a:pt x="361" y="1799"/>
                      </a:lnTo>
                      <a:lnTo>
                        <a:pt x="411" y="1673"/>
                      </a:lnTo>
                      <a:lnTo>
                        <a:pt x="348" y="1586"/>
                      </a:lnTo>
                      <a:lnTo>
                        <a:pt x="349" y="1523"/>
                      </a:lnTo>
                      <a:lnTo>
                        <a:pt x="465" y="1401"/>
                      </a:lnTo>
                      <a:lnTo>
                        <a:pt x="628" y="1325"/>
                      </a:lnTo>
                      <a:lnTo>
                        <a:pt x="783" y="1348"/>
                      </a:lnTo>
                      <a:lnTo>
                        <a:pt x="838" y="1303"/>
                      </a:lnTo>
                      <a:lnTo>
                        <a:pt x="961" y="1195"/>
                      </a:lnTo>
                      <a:lnTo>
                        <a:pt x="869" y="967"/>
                      </a:lnTo>
                      <a:lnTo>
                        <a:pt x="891" y="823"/>
                      </a:lnTo>
                      <a:lnTo>
                        <a:pt x="909" y="633"/>
                      </a:lnTo>
                      <a:lnTo>
                        <a:pt x="974" y="597"/>
                      </a:lnTo>
                      <a:lnTo>
                        <a:pt x="996" y="335"/>
                      </a:lnTo>
                      <a:lnTo>
                        <a:pt x="1000" y="278"/>
                      </a:lnTo>
                      <a:lnTo>
                        <a:pt x="1076" y="115"/>
                      </a:lnTo>
                      <a:lnTo>
                        <a:pt x="1080" y="93"/>
                      </a:lnTo>
                      <a:lnTo>
                        <a:pt x="1085" y="76"/>
                      </a:lnTo>
                      <a:lnTo>
                        <a:pt x="1089" y="61"/>
                      </a:lnTo>
                      <a:lnTo>
                        <a:pt x="1089" y="46"/>
                      </a:lnTo>
                      <a:lnTo>
                        <a:pt x="1082" y="28"/>
                      </a:lnTo>
                      <a:lnTo>
                        <a:pt x="1101" y="22"/>
                      </a:lnTo>
                      <a:lnTo>
                        <a:pt x="1176" y="2"/>
                      </a:lnTo>
                      <a:lnTo>
                        <a:pt x="1196" y="0"/>
                      </a:lnTo>
                      <a:lnTo>
                        <a:pt x="1217" y="4"/>
                      </a:lnTo>
                      <a:lnTo>
                        <a:pt x="1238" y="7"/>
                      </a:lnTo>
                      <a:lnTo>
                        <a:pt x="1258" y="8"/>
                      </a:lnTo>
                      <a:lnTo>
                        <a:pt x="1277" y="8"/>
                      </a:lnTo>
                      <a:lnTo>
                        <a:pt x="1296" y="7"/>
                      </a:lnTo>
                      <a:lnTo>
                        <a:pt x="1314" y="7"/>
                      </a:lnTo>
                      <a:lnTo>
                        <a:pt x="1332" y="7"/>
                      </a:lnTo>
                      <a:lnTo>
                        <a:pt x="1401" y="18"/>
                      </a:lnTo>
                      <a:lnTo>
                        <a:pt x="1568" y="119"/>
                      </a:lnTo>
                      <a:lnTo>
                        <a:pt x="1606" y="167"/>
                      </a:lnTo>
                      <a:lnTo>
                        <a:pt x="1810" y="192"/>
                      </a:lnTo>
                      <a:lnTo>
                        <a:pt x="2074" y="116"/>
                      </a:lnTo>
                      <a:lnTo>
                        <a:pt x="2230" y="67"/>
                      </a:lnTo>
                      <a:lnTo>
                        <a:pt x="2248" y="66"/>
                      </a:lnTo>
                      <a:lnTo>
                        <a:pt x="2267" y="65"/>
                      </a:lnTo>
                      <a:lnTo>
                        <a:pt x="2287" y="66"/>
                      </a:lnTo>
                      <a:lnTo>
                        <a:pt x="2308" y="67"/>
                      </a:lnTo>
                      <a:lnTo>
                        <a:pt x="2371" y="75"/>
                      </a:lnTo>
                      <a:lnTo>
                        <a:pt x="2430" y="93"/>
                      </a:lnTo>
                      <a:lnTo>
                        <a:pt x="2447" y="101"/>
                      </a:lnTo>
                      <a:lnTo>
                        <a:pt x="2468" y="106"/>
                      </a:lnTo>
                      <a:lnTo>
                        <a:pt x="2543" y="130"/>
                      </a:lnTo>
                      <a:lnTo>
                        <a:pt x="2603" y="285"/>
                      </a:lnTo>
                      <a:lnTo>
                        <a:pt x="2611" y="366"/>
                      </a:lnTo>
                      <a:lnTo>
                        <a:pt x="2571" y="514"/>
                      </a:lnTo>
                      <a:lnTo>
                        <a:pt x="2719" y="545"/>
                      </a:lnTo>
                      <a:lnTo>
                        <a:pt x="2921" y="708"/>
                      </a:lnTo>
                      <a:lnTo>
                        <a:pt x="2936" y="705"/>
                      </a:lnTo>
                      <a:lnTo>
                        <a:pt x="2952" y="700"/>
                      </a:lnTo>
                      <a:lnTo>
                        <a:pt x="2967" y="694"/>
                      </a:lnTo>
                      <a:lnTo>
                        <a:pt x="2983" y="687"/>
                      </a:lnTo>
                      <a:lnTo>
                        <a:pt x="2999" y="681"/>
                      </a:lnTo>
                      <a:lnTo>
                        <a:pt x="3016" y="676"/>
                      </a:lnTo>
                      <a:lnTo>
                        <a:pt x="3033" y="673"/>
                      </a:lnTo>
                      <a:lnTo>
                        <a:pt x="3052" y="671"/>
                      </a:lnTo>
                      <a:lnTo>
                        <a:pt x="3071" y="673"/>
                      </a:lnTo>
                      <a:lnTo>
                        <a:pt x="3092" y="678"/>
                      </a:lnTo>
                      <a:lnTo>
                        <a:pt x="3114" y="686"/>
                      </a:lnTo>
                      <a:lnTo>
                        <a:pt x="3132" y="693"/>
                      </a:lnTo>
                      <a:lnTo>
                        <a:pt x="3150" y="703"/>
                      </a:lnTo>
                      <a:lnTo>
                        <a:pt x="3167" y="714"/>
                      </a:lnTo>
                      <a:lnTo>
                        <a:pt x="3183" y="726"/>
                      </a:lnTo>
                      <a:lnTo>
                        <a:pt x="3200" y="739"/>
                      </a:lnTo>
                      <a:lnTo>
                        <a:pt x="3216" y="751"/>
                      </a:lnTo>
                      <a:lnTo>
                        <a:pt x="3233" y="762"/>
                      </a:lnTo>
                      <a:lnTo>
                        <a:pt x="3251" y="770"/>
                      </a:lnTo>
                      <a:lnTo>
                        <a:pt x="3270" y="777"/>
                      </a:lnTo>
                      <a:lnTo>
                        <a:pt x="3290" y="783"/>
                      </a:lnTo>
                      <a:lnTo>
                        <a:pt x="3348" y="804"/>
                      </a:lnTo>
                      <a:lnTo>
                        <a:pt x="3406" y="827"/>
                      </a:lnTo>
                      <a:lnTo>
                        <a:pt x="3461" y="853"/>
                      </a:lnTo>
                      <a:lnTo>
                        <a:pt x="3530" y="890"/>
                      </a:lnTo>
                      <a:lnTo>
                        <a:pt x="3798" y="1099"/>
                      </a:lnTo>
                      <a:lnTo>
                        <a:pt x="3956" y="1181"/>
                      </a:lnTo>
                      <a:lnTo>
                        <a:pt x="4007" y="1210"/>
                      </a:lnTo>
                      <a:lnTo>
                        <a:pt x="4018" y="1245"/>
                      </a:lnTo>
                      <a:lnTo>
                        <a:pt x="4017" y="1383"/>
                      </a:lnTo>
                      <a:lnTo>
                        <a:pt x="4018" y="1457"/>
                      </a:lnTo>
                      <a:lnTo>
                        <a:pt x="4113" y="1621"/>
                      </a:lnTo>
                      <a:lnTo>
                        <a:pt x="4166" y="1731"/>
                      </a:lnTo>
                      <a:lnTo>
                        <a:pt x="4203" y="1850"/>
                      </a:lnTo>
                      <a:lnTo>
                        <a:pt x="4211" y="1992"/>
                      </a:lnTo>
                      <a:lnTo>
                        <a:pt x="4241" y="2137"/>
                      </a:lnTo>
                      <a:lnTo>
                        <a:pt x="4251" y="2221"/>
                      </a:lnTo>
                      <a:lnTo>
                        <a:pt x="4264" y="2264"/>
                      </a:lnTo>
                      <a:lnTo>
                        <a:pt x="4312" y="2267"/>
                      </a:lnTo>
                      <a:lnTo>
                        <a:pt x="4414" y="2255"/>
                      </a:lnTo>
                      <a:lnTo>
                        <a:pt x="4476" y="2233"/>
                      </a:lnTo>
                      <a:lnTo>
                        <a:pt x="4534" y="2184"/>
                      </a:lnTo>
                      <a:lnTo>
                        <a:pt x="4581" y="2139"/>
                      </a:lnTo>
                      <a:lnTo>
                        <a:pt x="4714" y="2126"/>
                      </a:lnTo>
                      <a:lnTo>
                        <a:pt x="4907" y="2152"/>
                      </a:lnTo>
                      <a:lnTo>
                        <a:pt x="4989" y="2309"/>
                      </a:lnTo>
                      <a:lnTo>
                        <a:pt x="5001" y="2326"/>
                      </a:lnTo>
                      <a:lnTo>
                        <a:pt x="5042" y="2370"/>
                      </a:lnTo>
                      <a:lnTo>
                        <a:pt x="5109" y="2414"/>
                      </a:lnTo>
                      <a:lnTo>
                        <a:pt x="5132" y="2423"/>
                      </a:lnTo>
                      <a:lnTo>
                        <a:pt x="5153" y="2431"/>
                      </a:lnTo>
                      <a:lnTo>
                        <a:pt x="5218" y="2455"/>
                      </a:lnTo>
                      <a:lnTo>
                        <a:pt x="5291" y="2466"/>
                      </a:lnTo>
                      <a:lnTo>
                        <a:pt x="5308" y="2465"/>
                      </a:lnTo>
                      <a:lnTo>
                        <a:pt x="5369" y="2458"/>
                      </a:lnTo>
                      <a:lnTo>
                        <a:pt x="5440" y="2440"/>
                      </a:lnTo>
                      <a:lnTo>
                        <a:pt x="5458" y="2434"/>
                      </a:lnTo>
                      <a:lnTo>
                        <a:pt x="5478" y="2431"/>
                      </a:lnTo>
                      <a:lnTo>
                        <a:pt x="5499" y="2430"/>
                      </a:lnTo>
                      <a:lnTo>
                        <a:pt x="5520" y="2431"/>
                      </a:lnTo>
                      <a:lnTo>
                        <a:pt x="5541" y="2432"/>
                      </a:lnTo>
                      <a:lnTo>
                        <a:pt x="5562" y="2434"/>
                      </a:lnTo>
                      <a:lnTo>
                        <a:pt x="5581" y="2436"/>
                      </a:lnTo>
                      <a:lnTo>
                        <a:pt x="5598" y="2437"/>
                      </a:lnTo>
                      <a:lnTo>
                        <a:pt x="5613" y="2437"/>
                      </a:lnTo>
                      <a:lnTo>
                        <a:pt x="5633" y="2433"/>
                      </a:lnTo>
                      <a:lnTo>
                        <a:pt x="5653" y="2430"/>
                      </a:lnTo>
                      <a:lnTo>
                        <a:pt x="5713" y="2423"/>
                      </a:lnTo>
                      <a:lnTo>
                        <a:pt x="5792" y="2419"/>
                      </a:lnTo>
                      <a:lnTo>
                        <a:pt x="5812" y="2418"/>
                      </a:lnTo>
                      <a:lnTo>
                        <a:pt x="5834" y="2414"/>
                      </a:lnTo>
                      <a:lnTo>
                        <a:pt x="5897" y="2404"/>
                      </a:lnTo>
                      <a:lnTo>
                        <a:pt x="5957" y="2397"/>
                      </a:lnTo>
                      <a:lnTo>
                        <a:pt x="5977" y="2395"/>
                      </a:lnTo>
                      <a:lnTo>
                        <a:pt x="5996" y="2393"/>
                      </a:lnTo>
                      <a:lnTo>
                        <a:pt x="6071" y="2382"/>
                      </a:lnTo>
                      <a:lnTo>
                        <a:pt x="6147" y="2363"/>
                      </a:lnTo>
                      <a:lnTo>
                        <a:pt x="6206" y="2340"/>
                      </a:lnTo>
                      <a:lnTo>
                        <a:pt x="6262" y="2286"/>
                      </a:lnTo>
                      <a:lnTo>
                        <a:pt x="6296" y="2232"/>
                      </a:lnTo>
                      <a:lnTo>
                        <a:pt x="6322" y="2175"/>
                      </a:lnTo>
                      <a:lnTo>
                        <a:pt x="6336" y="2138"/>
                      </a:lnTo>
                      <a:lnTo>
                        <a:pt x="6343" y="2123"/>
                      </a:lnTo>
                      <a:lnTo>
                        <a:pt x="6390" y="2059"/>
                      </a:lnTo>
                      <a:lnTo>
                        <a:pt x="6439" y="2012"/>
                      </a:lnTo>
                      <a:lnTo>
                        <a:pt x="6494" y="1973"/>
                      </a:lnTo>
                      <a:lnTo>
                        <a:pt x="6550" y="1946"/>
                      </a:lnTo>
                      <a:lnTo>
                        <a:pt x="6568" y="1941"/>
                      </a:lnTo>
                      <a:lnTo>
                        <a:pt x="6590" y="1941"/>
                      </a:lnTo>
                      <a:lnTo>
                        <a:pt x="6610" y="1941"/>
                      </a:lnTo>
                      <a:lnTo>
                        <a:pt x="6630" y="1941"/>
                      </a:lnTo>
                      <a:lnTo>
                        <a:pt x="6649" y="1941"/>
                      </a:lnTo>
                      <a:lnTo>
                        <a:pt x="6667" y="1941"/>
                      </a:lnTo>
                      <a:lnTo>
                        <a:pt x="6737" y="1945"/>
                      </a:lnTo>
                      <a:lnTo>
                        <a:pt x="6811" y="1961"/>
                      </a:lnTo>
                      <a:lnTo>
                        <a:pt x="6876" y="1987"/>
                      </a:lnTo>
                      <a:lnTo>
                        <a:pt x="6955" y="2027"/>
                      </a:lnTo>
                      <a:lnTo>
                        <a:pt x="6985" y="2044"/>
                      </a:lnTo>
                      <a:lnTo>
                        <a:pt x="7004" y="2051"/>
                      </a:lnTo>
                      <a:lnTo>
                        <a:pt x="7023" y="2058"/>
                      </a:lnTo>
                      <a:lnTo>
                        <a:pt x="7042" y="2065"/>
                      </a:lnTo>
                      <a:lnTo>
                        <a:pt x="7062" y="2072"/>
                      </a:lnTo>
                      <a:lnTo>
                        <a:pt x="7081" y="2080"/>
                      </a:lnTo>
                      <a:lnTo>
                        <a:pt x="7099" y="2089"/>
                      </a:lnTo>
                      <a:lnTo>
                        <a:pt x="7116" y="2100"/>
                      </a:lnTo>
                      <a:lnTo>
                        <a:pt x="7132" y="2112"/>
                      </a:lnTo>
                      <a:lnTo>
                        <a:pt x="7145" y="2127"/>
                      </a:lnTo>
                    </a:path>
                  </a:pathLst>
                </a:custGeom>
                <a:noFill/>
                <a:ln w="10135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10" name="Group 769"/>
              <p:cNvGrpSpPr>
                <a:grpSpLocks/>
              </p:cNvGrpSpPr>
              <p:nvPr/>
            </p:nvGrpSpPr>
            <p:grpSpPr bwMode="auto">
              <a:xfrm>
                <a:off x="2998" y="7828"/>
                <a:ext cx="999" cy="3524"/>
                <a:chOff x="2998" y="7828"/>
                <a:chExt cx="999" cy="3524"/>
              </a:xfrm>
            </p:grpSpPr>
            <p:sp>
              <p:nvSpPr>
                <p:cNvPr id="1886" name="Freeform 770"/>
                <p:cNvSpPr>
                  <a:spLocks/>
                </p:cNvSpPr>
                <p:nvPr/>
              </p:nvSpPr>
              <p:spPr bwMode="auto">
                <a:xfrm>
                  <a:off x="2998" y="7828"/>
                  <a:ext cx="999" cy="3524"/>
                </a:xfrm>
                <a:custGeom>
                  <a:avLst/>
                  <a:gdLst>
                    <a:gd name="T0" fmla="+- 0 3250 2998"/>
                    <a:gd name="T1" fmla="*/ T0 w 999"/>
                    <a:gd name="T2" fmla="+- 0 11223 7828"/>
                    <a:gd name="T3" fmla="*/ 11223 h 3524"/>
                    <a:gd name="T4" fmla="+- 0 3299 2998"/>
                    <a:gd name="T5" fmla="*/ T4 w 999"/>
                    <a:gd name="T6" fmla="+- 0 11152 7828"/>
                    <a:gd name="T7" fmla="*/ 11152 h 3524"/>
                    <a:gd name="T8" fmla="+- 0 3322 2998"/>
                    <a:gd name="T9" fmla="*/ T8 w 999"/>
                    <a:gd name="T10" fmla="+- 0 11071 7828"/>
                    <a:gd name="T11" fmla="*/ 11071 h 3524"/>
                    <a:gd name="T12" fmla="+- 0 3388 2998"/>
                    <a:gd name="T13" fmla="*/ T12 w 999"/>
                    <a:gd name="T14" fmla="+- 0 10999 7828"/>
                    <a:gd name="T15" fmla="*/ 10999 h 3524"/>
                    <a:gd name="T16" fmla="+- 0 3476 2998"/>
                    <a:gd name="T17" fmla="*/ T16 w 999"/>
                    <a:gd name="T18" fmla="+- 0 11002 7828"/>
                    <a:gd name="T19" fmla="*/ 11002 h 3524"/>
                    <a:gd name="T20" fmla="+- 0 3591 2998"/>
                    <a:gd name="T21" fmla="*/ T20 w 999"/>
                    <a:gd name="T22" fmla="+- 0 11004 7828"/>
                    <a:gd name="T23" fmla="*/ 11004 h 3524"/>
                    <a:gd name="T24" fmla="+- 0 3688 2998"/>
                    <a:gd name="T25" fmla="*/ T24 w 999"/>
                    <a:gd name="T26" fmla="+- 0 10995 7828"/>
                    <a:gd name="T27" fmla="*/ 10995 h 3524"/>
                    <a:gd name="T28" fmla="+- 0 3808 2998"/>
                    <a:gd name="T29" fmla="*/ T28 w 999"/>
                    <a:gd name="T30" fmla="+- 0 10992 7828"/>
                    <a:gd name="T31" fmla="*/ 10992 h 3524"/>
                    <a:gd name="T32" fmla="+- 0 3977 2998"/>
                    <a:gd name="T33" fmla="*/ T32 w 999"/>
                    <a:gd name="T34" fmla="+- 0 10967 7828"/>
                    <a:gd name="T35" fmla="*/ 10967 h 3524"/>
                    <a:gd name="T36" fmla="+- 0 3919 2998"/>
                    <a:gd name="T37" fmla="*/ T36 w 999"/>
                    <a:gd name="T38" fmla="+- 0 10858 7828"/>
                    <a:gd name="T39" fmla="*/ 10858 h 3524"/>
                    <a:gd name="T40" fmla="+- 0 3925 2998"/>
                    <a:gd name="T41" fmla="*/ T40 w 999"/>
                    <a:gd name="T42" fmla="+- 0 10730 7828"/>
                    <a:gd name="T43" fmla="*/ 10730 h 3524"/>
                    <a:gd name="T44" fmla="+- 0 3915 2998"/>
                    <a:gd name="T45" fmla="*/ T44 w 999"/>
                    <a:gd name="T46" fmla="+- 0 10677 7828"/>
                    <a:gd name="T47" fmla="*/ 10677 h 3524"/>
                    <a:gd name="T48" fmla="+- 0 3905 2998"/>
                    <a:gd name="T49" fmla="*/ T48 w 999"/>
                    <a:gd name="T50" fmla="+- 0 10615 7828"/>
                    <a:gd name="T51" fmla="*/ 10615 h 3524"/>
                    <a:gd name="T52" fmla="+- 0 3962 2998"/>
                    <a:gd name="T53" fmla="*/ T52 w 999"/>
                    <a:gd name="T54" fmla="+- 0 10494 7828"/>
                    <a:gd name="T55" fmla="*/ 10494 h 3524"/>
                    <a:gd name="T56" fmla="+- 0 3907 2998"/>
                    <a:gd name="T57" fmla="*/ T56 w 999"/>
                    <a:gd name="T58" fmla="+- 0 10406 7828"/>
                    <a:gd name="T59" fmla="*/ 10406 h 3524"/>
                    <a:gd name="T60" fmla="+- 0 3897 2998"/>
                    <a:gd name="T61" fmla="*/ T60 w 999"/>
                    <a:gd name="T62" fmla="+- 0 10324 7828"/>
                    <a:gd name="T63" fmla="*/ 10324 h 3524"/>
                    <a:gd name="T64" fmla="+- 0 3855 2998"/>
                    <a:gd name="T65" fmla="*/ T64 w 999"/>
                    <a:gd name="T66" fmla="+- 0 10231 7828"/>
                    <a:gd name="T67" fmla="*/ 10231 h 3524"/>
                    <a:gd name="T68" fmla="+- 0 3738 2998"/>
                    <a:gd name="T69" fmla="*/ T68 w 999"/>
                    <a:gd name="T70" fmla="+- 0 10104 7828"/>
                    <a:gd name="T71" fmla="*/ 10104 h 3524"/>
                    <a:gd name="T72" fmla="+- 0 3660 2998"/>
                    <a:gd name="T73" fmla="*/ T72 w 999"/>
                    <a:gd name="T74" fmla="+- 0 10011 7828"/>
                    <a:gd name="T75" fmla="*/ 10011 h 3524"/>
                    <a:gd name="T76" fmla="+- 0 3605 2998"/>
                    <a:gd name="T77" fmla="*/ T76 w 999"/>
                    <a:gd name="T78" fmla="+- 0 9944 7828"/>
                    <a:gd name="T79" fmla="*/ 9944 h 3524"/>
                    <a:gd name="T80" fmla="+- 0 3536 2998"/>
                    <a:gd name="T81" fmla="*/ T80 w 999"/>
                    <a:gd name="T82" fmla="+- 0 9865 7828"/>
                    <a:gd name="T83" fmla="*/ 9865 h 3524"/>
                    <a:gd name="T84" fmla="+- 0 3461 2998"/>
                    <a:gd name="T85" fmla="*/ T84 w 999"/>
                    <a:gd name="T86" fmla="+- 0 9805 7828"/>
                    <a:gd name="T87" fmla="*/ 9805 h 3524"/>
                    <a:gd name="T88" fmla="+- 0 3363 2998"/>
                    <a:gd name="T89" fmla="*/ T88 w 999"/>
                    <a:gd name="T90" fmla="+- 0 9805 7828"/>
                    <a:gd name="T91" fmla="*/ 9805 h 3524"/>
                    <a:gd name="T92" fmla="+- 0 3313 2998"/>
                    <a:gd name="T93" fmla="*/ T92 w 999"/>
                    <a:gd name="T94" fmla="+- 0 9766 7828"/>
                    <a:gd name="T95" fmla="*/ 9766 h 3524"/>
                    <a:gd name="T96" fmla="+- 0 3330 2998"/>
                    <a:gd name="T97" fmla="*/ T96 w 999"/>
                    <a:gd name="T98" fmla="+- 0 9705 7828"/>
                    <a:gd name="T99" fmla="*/ 9705 h 3524"/>
                    <a:gd name="T100" fmla="+- 0 3332 2998"/>
                    <a:gd name="T101" fmla="*/ T100 w 999"/>
                    <a:gd name="T102" fmla="+- 0 9626 7828"/>
                    <a:gd name="T103" fmla="*/ 9626 h 3524"/>
                    <a:gd name="T104" fmla="+- 0 3302 2998"/>
                    <a:gd name="T105" fmla="*/ T104 w 999"/>
                    <a:gd name="T106" fmla="+- 0 9567 7828"/>
                    <a:gd name="T107" fmla="*/ 9567 h 3524"/>
                    <a:gd name="T108" fmla="+- 0 3208 2998"/>
                    <a:gd name="T109" fmla="*/ T108 w 999"/>
                    <a:gd name="T110" fmla="+- 0 9527 7828"/>
                    <a:gd name="T111" fmla="*/ 9527 h 3524"/>
                    <a:gd name="T112" fmla="+- 0 3126 2998"/>
                    <a:gd name="T113" fmla="*/ T112 w 999"/>
                    <a:gd name="T114" fmla="+- 0 9496 7828"/>
                    <a:gd name="T115" fmla="*/ 9496 h 3524"/>
                    <a:gd name="T116" fmla="+- 0 3021 2998"/>
                    <a:gd name="T117" fmla="*/ T116 w 999"/>
                    <a:gd name="T118" fmla="+- 0 9331 7828"/>
                    <a:gd name="T119" fmla="*/ 9331 h 3524"/>
                    <a:gd name="T120" fmla="+- 0 3009 2998"/>
                    <a:gd name="T121" fmla="*/ T120 w 999"/>
                    <a:gd name="T122" fmla="+- 0 9201 7828"/>
                    <a:gd name="T123" fmla="*/ 9201 h 3524"/>
                    <a:gd name="T124" fmla="+- 0 2998 2998"/>
                    <a:gd name="T125" fmla="*/ T124 w 999"/>
                    <a:gd name="T126" fmla="+- 0 8993 7828"/>
                    <a:gd name="T127" fmla="*/ 8993 h 3524"/>
                    <a:gd name="T128" fmla="+- 0 3017 2998"/>
                    <a:gd name="T129" fmla="*/ T128 w 999"/>
                    <a:gd name="T130" fmla="+- 0 8891 7828"/>
                    <a:gd name="T131" fmla="*/ 8891 h 3524"/>
                    <a:gd name="T132" fmla="+- 0 3044 2998"/>
                    <a:gd name="T133" fmla="*/ T132 w 999"/>
                    <a:gd name="T134" fmla="+- 0 8820 7828"/>
                    <a:gd name="T135" fmla="*/ 8820 h 3524"/>
                    <a:gd name="T136" fmla="+- 0 3083 2998"/>
                    <a:gd name="T137" fmla="*/ T136 w 999"/>
                    <a:gd name="T138" fmla="+- 0 8737 7828"/>
                    <a:gd name="T139" fmla="*/ 8737 h 3524"/>
                    <a:gd name="T140" fmla="+- 0 3083 2998"/>
                    <a:gd name="T141" fmla="*/ T140 w 999"/>
                    <a:gd name="T142" fmla="+- 0 8642 7828"/>
                    <a:gd name="T143" fmla="*/ 8642 h 3524"/>
                    <a:gd name="T144" fmla="+- 0 3113 2998"/>
                    <a:gd name="T145" fmla="*/ T144 w 999"/>
                    <a:gd name="T146" fmla="+- 0 8531 7828"/>
                    <a:gd name="T147" fmla="*/ 8531 h 3524"/>
                    <a:gd name="T148" fmla="+- 0 3144 2998"/>
                    <a:gd name="T149" fmla="*/ T148 w 999"/>
                    <a:gd name="T150" fmla="+- 0 8460 7828"/>
                    <a:gd name="T151" fmla="*/ 8460 h 3524"/>
                    <a:gd name="T152" fmla="+- 0 3188 2998"/>
                    <a:gd name="T153" fmla="*/ T152 w 999"/>
                    <a:gd name="T154" fmla="+- 0 8401 7828"/>
                    <a:gd name="T155" fmla="*/ 8401 h 3524"/>
                    <a:gd name="T156" fmla="+- 0 3211 2998"/>
                    <a:gd name="T157" fmla="*/ T156 w 999"/>
                    <a:gd name="T158" fmla="+- 0 8284 7828"/>
                    <a:gd name="T159" fmla="*/ 8284 h 3524"/>
                    <a:gd name="T160" fmla="+- 0 3262 2998"/>
                    <a:gd name="T161" fmla="*/ T160 w 999"/>
                    <a:gd name="T162" fmla="+- 0 8149 7828"/>
                    <a:gd name="T163" fmla="*/ 8149 h 3524"/>
                    <a:gd name="T164" fmla="+- 0 3295 2998"/>
                    <a:gd name="T165" fmla="*/ T164 w 999"/>
                    <a:gd name="T166" fmla="+- 0 8025 7828"/>
                    <a:gd name="T167" fmla="*/ 8025 h 3524"/>
                    <a:gd name="T168" fmla="+- 0 3305 2998"/>
                    <a:gd name="T169" fmla="*/ T168 w 999"/>
                    <a:gd name="T170" fmla="+- 0 7887 7828"/>
                    <a:gd name="T171" fmla="*/ 7887 h 352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</a:cxnLst>
                  <a:rect l="0" t="0" r="r" b="b"/>
                  <a:pathLst>
                    <a:path w="999" h="3524">
                      <a:moveTo>
                        <a:pt x="225" y="3524"/>
                      </a:moveTo>
                      <a:lnTo>
                        <a:pt x="241" y="3426"/>
                      </a:lnTo>
                      <a:lnTo>
                        <a:pt x="252" y="3395"/>
                      </a:lnTo>
                      <a:lnTo>
                        <a:pt x="275" y="3373"/>
                      </a:lnTo>
                      <a:lnTo>
                        <a:pt x="289" y="3350"/>
                      </a:lnTo>
                      <a:lnTo>
                        <a:pt x="301" y="3324"/>
                      </a:lnTo>
                      <a:lnTo>
                        <a:pt x="314" y="3298"/>
                      </a:lnTo>
                      <a:lnTo>
                        <a:pt x="318" y="3262"/>
                      </a:lnTo>
                      <a:lnTo>
                        <a:pt x="324" y="3243"/>
                      </a:lnTo>
                      <a:lnTo>
                        <a:pt x="336" y="3217"/>
                      </a:lnTo>
                      <a:lnTo>
                        <a:pt x="358" y="3192"/>
                      </a:lnTo>
                      <a:lnTo>
                        <a:pt x="390" y="3171"/>
                      </a:lnTo>
                      <a:lnTo>
                        <a:pt x="418" y="3165"/>
                      </a:lnTo>
                      <a:lnTo>
                        <a:pt x="445" y="3169"/>
                      </a:lnTo>
                      <a:lnTo>
                        <a:pt x="478" y="3174"/>
                      </a:lnTo>
                      <a:lnTo>
                        <a:pt x="521" y="3172"/>
                      </a:lnTo>
                      <a:lnTo>
                        <a:pt x="561" y="3183"/>
                      </a:lnTo>
                      <a:lnTo>
                        <a:pt x="593" y="3176"/>
                      </a:lnTo>
                      <a:lnTo>
                        <a:pt x="637" y="3177"/>
                      </a:lnTo>
                      <a:lnTo>
                        <a:pt x="664" y="3168"/>
                      </a:lnTo>
                      <a:lnTo>
                        <a:pt x="690" y="3167"/>
                      </a:lnTo>
                      <a:lnTo>
                        <a:pt x="737" y="3163"/>
                      </a:lnTo>
                      <a:lnTo>
                        <a:pt x="763" y="3162"/>
                      </a:lnTo>
                      <a:lnTo>
                        <a:pt x="810" y="3164"/>
                      </a:lnTo>
                      <a:lnTo>
                        <a:pt x="999" y="3170"/>
                      </a:lnTo>
                      <a:lnTo>
                        <a:pt x="991" y="3160"/>
                      </a:lnTo>
                      <a:lnTo>
                        <a:pt x="979" y="3139"/>
                      </a:lnTo>
                      <a:lnTo>
                        <a:pt x="949" y="3106"/>
                      </a:lnTo>
                      <a:lnTo>
                        <a:pt x="930" y="3066"/>
                      </a:lnTo>
                      <a:lnTo>
                        <a:pt x="921" y="3030"/>
                      </a:lnTo>
                      <a:lnTo>
                        <a:pt x="912" y="2981"/>
                      </a:lnTo>
                      <a:lnTo>
                        <a:pt x="915" y="2941"/>
                      </a:lnTo>
                      <a:lnTo>
                        <a:pt x="927" y="2902"/>
                      </a:lnTo>
                      <a:lnTo>
                        <a:pt x="930" y="2875"/>
                      </a:lnTo>
                      <a:lnTo>
                        <a:pt x="922" y="2863"/>
                      </a:lnTo>
                      <a:lnTo>
                        <a:pt x="917" y="2849"/>
                      </a:lnTo>
                      <a:lnTo>
                        <a:pt x="914" y="2831"/>
                      </a:lnTo>
                      <a:lnTo>
                        <a:pt x="911" y="2810"/>
                      </a:lnTo>
                      <a:lnTo>
                        <a:pt x="907" y="2787"/>
                      </a:lnTo>
                      <a:lnTo>
                        <a:pt x="950" y="2723"/>
                      </a:lnTo>
                      <a:lnTo>
                        <a:pt x="965" y="2692"/>
                      </a:lnTo>
                      <a:lnTo>
                        <a:pt x="964" y="2666"/>
                      </a:lnTo>
                      <a:lnTo>
                        <a:pt x="957" y="2635"/>
                      </a:lnTo>
                      <a:lnTo>
                        <a:pt x="942" y="2618"/>
                      </a:lnTo>
                      <a:lnTo>
                        <a:pt x="909" y="2578"/>
                      </a:lnTo>
                      <a:lnTo>
                        <a:pt x="906" y="2558"/>
                      </a:lnTo>
                      <a:lnTo>
                        <a:pt x="922" y="2521"/>
                      </a:lnTo>
                      <a:lnTo>
                        <a:pt x="899" y="2496"/>
                      </a:lnTo>
                      <a:lnTo>
                        <a:pt x="894" y="2466"/>
                      </a:lnTo>
                      <a:lnTo>
                        <a:pt x="892" y="2438"/>
                      </a:lnTo>
                      <a:lnTo>
                        <a:pt x="857" y="2403"/>
                      </a:lnTo>
                      <a:lnTo>
                        <a:pt x="806" y="2360"/>
                      </a:lnTo>
                      <a:lnTo>
                        <a:pt x="760" y="2308"/>
                      </a:lnTo>
                      <a:lnTo>
                        <a:pt x="740" y="2276"/>
                      </a:lnTo>
                      <a:lnTo>
                        <a:pt x="704" y="2237"/>
                      </a:lnTo>
                      <a:lnTo>
                        <a:pt x="678" y="2203"/>
                      </a:lnTo>
                      <a:lnTo>
                        <a:pt x="662" y="2183"/>
                      </a:lnTo>
                      <a:lnTo>
                        <a:pt x="647" y="2167"/>
                      </a:lnTo>
                      <a:lnTo>
                        <a:pt x="632" y="2150"/>
                      </a:lnTo>
                      <a:lnTo>
                        <a:pt x="607" y="2116"/>
                      </a:lnTo>
                      <a:lnTo>
                        <a:pt x="588" y="2101"/>
                      </a:lnTo>
                      <a:lnTo>
                        <a:pt x="566" y="2066"/>
                      </a:lnTo>
                      <a:lnTo>
                        <a:pt x="538" y="2037"/>
                      </a:lnTo>
                      <a:lnTo>
                        <a:pt x="513" y="2016"/>
                      </a:lnTo>
                      <a:lnTo>
                        <a:pt x="486" y="1991"/>
                      </a:lnTo>
                      <a:lnTo>
                        <a:pt x="463" y="1977"/>
                      </a:lnTo>
                      <a:lnTo>
                        <a:pt x="429" y="1962"/>
                      </a:lnTo>
                      <a:lnTo>
                        <a:pt x="406" y="1971"/>
                      </a:lnTo>
                      <a:lnTo>
                        <a:pt x="365" y="1977"/>
                      </a:lnTo>
                      <a:lnTo>
                        <a:pt x="344" y="1967"/>
                      </a:lnTo>
                      <a:lnTo>
                        <a:pt x="325" y="1952"/>
                      </a:lnTo>
                      <a:lnTo>
                        <a:pt x="315" y="1938"/>
                      </a:lnTo>
                      <a:lnTo>
                        <a:pt x="317" y="1908"/>
                      </a:lnTo>
                      <a:lnTo>
                        <a:pt x="327" y="1887"/>
                      </a:lnTo>
                      <a:lnTo>
                        <a:pt x="332" y="1877"/>
                      </a:lnTo>
                      <a:lnTo>
                        <a:pt x="343" y="1847"/>
                      </a:lnTo>
                      <a:lnTo>
                        <a:pt x="341" y="1817"/>
                      </a:lnTo>
                      <a:lnTo>
                        <a:pt x="334" y="1798"/>
                      </a:lnTo>
                      <a:lnTo>
                        <a:pt x="323" y="1780"/>
                      </a:lnTo>
                      <a:lnTo>
                        <a:pt x="324" y="1758"/>
                      </a:lnTo>
                      <a:lnTo>
                        <a:pt x="304" y="1739"/>
                      </a:lnTo>
                      <a:lnTo>
                        <a:pt x="276" y="1723"/>
                      </a:lnTo>
                      <a:lnTo>
                        <a:pt x="235" y="1721"/>
                      </a:lnTo>
                      <a:lnTo>
                        <a:pt x="210" y="1699"/>
                      </a:lnTo>
                      <a:lnTo>
                        <a:pt x="191" y="1685"/>
                      </a:lnTo>
                      <a:lnTo>
                        <a:pt x="154" y="1668"/>
                      </a:lnTo>
                      <a:lnTo>
                        <a:pt x="128" y="1668"/>
                      </a:lnTo>
                      <a:lnTo>
                        <a:pt x="105" y="1664"/>
                      </a:lnTo>
                      <a:lnTo>
                        <a:pt x="50" y="1610"/>
                      </a:lnTo>
                      <a:lnTo>
                        <a:pt x="23" y="1503"/>
                      </a:lnTo>
                      <a:lnTo>
                        <a:pt x="19" y="1443"/>
                      </a:lnTo>
                      <a:lnTo>
                        <a:pt x="15" y="1419"/>
                      </a:lnTo>
                      <a:lnTo>
                        <a:pt x="11" y="1373"/>
                      </a:lnTo>
                      <a:lnTo>
                        <a:pt x="11" y="1338"/>
                      </a:lnTo>
                      <a:lnTo>
                        <a:pt x="3" y="1268"/>
                      </a:lnTo>
                      <a:lnTo>
                        <a:pt x="0" y="1165"/>
                      </a:lnTo>
                      <a:lnTo>
                        <a:pt x="3" y="1125"/>
                      </a:lnTo>
                      <a:lnTo>
                        <a:pt x="14" y="1095"/>
                      </a:lnTo>
                      <a:lnTo>
                        <a:pt x="19" y="1063"/>
                      </a:lnTo>
                      <a:lnTo>
                        <a:pt x="26" y="1034"/>
                      </a:lnTo>
                      <a:lnTo>
                        <a:pt x="36" y="1013"/>
                      </a:lnTo>
                      <a:lnTo>
                        <a:pt x="46" y="992"/>
                      </a:lnTo>
                      <a:lnTo>
                        <a:pt x="56" y="971"/>
                      </a:lnTo>
                      <a:lnTo>
                        <a:pt x="71" y="940"/>
                      </a:lnTo>
                      <a:lnTo>
                        <a:pt x="85" y="909"/>
                      </a:lnTo>
                      <a:lnTo>
                        <a:pt x="83" y="879"/>
                      </a:lnTo>
                      <a:lnTo>
                        <a:pt x="80" y="833"/>
                      </a:lnTo>
                      <a:lnTo>
                        <a:pt x="85" y="814"/>
                      </a:lnTo>
                      <a:lnTo>
                        <a:pt x="89" y="787"/>
                      </a:lnTo>
                      <a:lnTo>
                        <a:pt x="102" y="739"/>
                      </a:lnTo>
                      <a:lnTo>
                        <a:pt x="115" y="703"/>
                      </a:lnTo>
                      <a:lnTo>
                        <a:pt x="121" y="671"/>
                      </a:lnTo>
                      <a:lnTo>
                        <a:pt x="136" y="653"/>
                      </a:lnTo>
                      <a:lnTo>
                        <a:pt x="146" y="632"/>
                      </a:lnTo>
                      <a:lnTo>
                        <a:pt x="165" y="612"/>
                      </a:lnTo>
                      <a:lnTo>
                        <a:pt x="181" y="585"/>
                      </a:lnTo>
                      <a:lnTo>
                        <a:pt x="190" y="573"/>
                      </a:lnTo>
                      <a:lnTo>
                        <a:pt x="201" y="543"/>
                      </a:lnTo>
                      <a:lnTo>
                        <a:pt x="207" y="501"/>
                      </a:lnTo>
                      <a:lnTo>
                        <a:pt x="213" y="456"/>
                      </a:lnTo>
                      <a:lnTo>
                        <a:pt x="235" y="409"/>
                      </a:lnTo>
                      <a:lnTo>
                        <a:pt x="253" y="364"/>
                      </a:lnTo>
                      <a:lnTo>
                        <a:pt x="264" y="321"/>
                      </a:lnTo>
                      <a:lnTo>
                        <a:pt x="273" y="287"/>
                      </a:lnTo>
                      <a:lnTo>
                        <a:pt x="291" y="242"/>
                      </a:lnTo>
                      <a:lnTo>
                        <a:pt x="297" y="197"/>
                      </a:lnTo>
                      <a:lnTo>
                        <a:pt x="303" y="142"/>
                      </a:lnTo>
                      <a:lnTo>
                        <a:pt x="309" y="110"/>
                      </a:lnTo>
                      <a:lnTo>
                        <a:pt x="307" y="59"/>
                      </a:lnTo>
                      <a:lnTo>
                        <a:pt x="293" y="0"/>
                      </a:lnTo>
                    </a:path>
                  </a:pathLst>
                </a:custGeom>
                <a:noFill/>
                <a:ln w="10135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11" name="Group 771"/>
              <p:cNvGrpSpPr>
                <a:grpSpLocks/>
              </p:cNvGrpSpPr>
              <p:nvPr/>
            </p:nvGrpSpPr>
            <p:grpSpPr bwMode="auto">
              <a:xfrm>
                <a:off x="6744" y="11216"/>
                <a:ext cx="618" cy="494"/>
                <a:chOff x="6744" y="11216"/>
                <a:chExt cx="618" cy="494"/>
              </a:xfrm>
            </p:grpSpPr>
            <p:sp>
              <p:nvSpPr>
                <p:cNvPr id="1880" name="Freeform 772"/>
                <p:cNvSpPr>
                  <a:spLocks/>
                </p:cNvSpPr>
                <p:nvPr/>
              </p:nvSpPr>
              <p:spPr bwMode="auto">
                <a:xfrm>
                  <a:off x="6744" y="11216"/>
                  <a:ext cx="618" cy="494"/>
                </a:xfrm>
                <a:custGeom>
                  <a:avLst/>
                  <a:gdLst>
                    <a:gd name="T0" fmla="+- 0 7192 6744"/>
                    <a:gd name="T1" fmla="*/ T0 w 618"/>
                    <a:gd name="T2" fmla="+- 0 11350 11216"/>
                    <a:gd name="T3" fmla="*/ 11350 h 494"/>
                    <a:gd name="T4" fmla="+- 0 6865 6744"/>
                    <a:gd name="T5" fmla="*/ T4 w 618"/>
                    <a:gd name="T6" fmla="+- 0 11452 11216"/>
                    <a:gd name="T7" fmla="*/ 11452 h 494"/>
                    <a:gd name="T8" fmla="+- 0 6913 6744"/>
                    <a:gd name="T9" fmla="*/ T8 w 618"/>
                    <a:gd name="T10" fmla="+- 0 11467 11216"/>
                    <a:gd name="T11" fmla="*/ 11467 h 494"/>
                    <a:gd name="T12" fmla="+- 0 6968 6744"/>
                    <a:gd name="T13" fmla="*/ T12 w 618"/>
                    <a:gd name="T14" fmla="+- 0 11535 11216"/>
                    <a:gd name="T15" fmla="*/ 11535 h 494"/>
                    <a:gd name="T16" fmla="+- 0 7009 6744"/>
                    <a:gd name="T17" fmla="*/ T16 w 618"/>
                    <a:gd name="T18" fmla="+- 0 11611 11216"/>
                    <a:gd name="T19" fmla="*/ 11611 h 494"/>
                    <a:gd name="T20" fmla="+- 0 7030 6744"/>
                    <a:gd name="T21" fmla="*/ T20 w 618"/>
                    <a:gd name="T22" fmla="+- 0 11658 11216"/>
                    <a:gd name="T23" fmla="*/ 11658 h 494"/>
                    <a:gd name="T24" fmla="+- 0 6997 6744"/>
                    <a:gd name="T25" fmla="*/ T24 w 618"/>
                    <a:gd name="T26" fmla="+- 0 11696 11216"/>
                    <a:gd name="T27" fmla="*/ 11696 h 494"/>
                    <a:gd name="T28" fmla="+- 0 6985 6744"/>
                    <a:gd name="T29" fmla="*/ T28 w 618"/>
                    <a:gd name="T30" fmla="+- 0 11710 11216"/>
                    <a:gd name="T31" fmla="*/ 11710 h 494"/>
                    <a:gd name="T32" fmla="+- 0 7173 6744"/>
                    <a:gd name="T33" fmla="*/ T32 w 618"/>
                    <a:gd name="T34" fmla="+- 0 11709 11216"/>
                    <a:gd name="T35" fmla="*/ 11709 h 494"/>
                    <a:gd name="T36" fmla="+- 0 7362 6744"/>
                    <a:gd name="T37" fmla="*/ T36 w 618"/>
                    <a:gd name="T38" fmla="+- 0 11710 11216"/>
                    <a:gd name="T39" fmla="*/ 11710 h 494"/>
                    <a:gd name="T40" fmla="+- 0 7347 6744"/>
                    <a:gd name="T41" fmla="*/ T40 w 618"/>
                    <a:gd name="T42" fmla="+- 0 11693 11216"/>
                    <a:gd name="T43" fmla="*/ 11693 h 494"/>
                    <a:gd name="T44" fmla="+- 0 7263 6744"/>
                    <a:gd name="T45" fmla="*/ T44 w 618"/>
                    <a:gd name="T46" fmla="+- 0 11516 11216"/>
                    <a:gd name="T47" fmla="*/ 11516 h 494"/>
                    <a:gd name="T48" fmla="+- 0 7214 6744"/>
                    <a:gd name="T49" fmla="*/ T48 w 618"/>
                    <a:gd name="T50" fmla="+- 0 11359 11216"/>
                    <a:gd name="T51" fmla="*/ 11359 h 494"/>
                    <a:gd name="T52" fmla="+- 0 7192 6744"/>
                    <a:gd name="T53" fmla="*/ T52 w 618"/>
                    <a:gd name="T54" fmla="+- 0 11350 11216"/>
                    <a:gd name="T55" fmla="*/ 11350 h 49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618" h="494">
                      <a:moveTo>
                        <a:pt x="448" y="134"/>
                      </a:moveTo>
                      <a:lnTo>
                        <a:pt x="121" y="236"/>
                      </a:lnTo>
                      <a:lnTo>
                        <a:pt x="169" y="251"/>
                      </a:lnTo>
                      <a:lnTo>
                        <a:pt x="224" y="319"/>
                      </a:lnTo>
                      <a:lnTo>
                        <a:pt x="265" y="395"/>
                      </a:lnTo>
                      <a:lnTo>
                        <a:pt x="286" y="442"/>
                      </a:lnTo>
                      <a:lnTo>
                        <a:pt x="253" y="480"/>
                      </a:lnTo>
                      <a:lnTo>
                        <a:pt x="241" y="494"/>
                      </a:lnTo>
                      <a:lnTo>
                        <a:pt x="429" y="493"/>
                      </a:lnTo>
                      <a:lnTo>
                        <a:pt x="618" y="494"/>
                      </a:lnTo>
                      <a:lnTo>
                        <a:pt x="603" y="477"/>
                      </a:lnTo>
                      <a:lnTo>
                        <a:pt x="519" y="300"/>
                      </a:lnTo>
                      <a:lnTo>
                        <a:pt x="470" y="143"/>
                      </a:lnTo>
                      <a:lnTo>
                        <a:pt x="448" y="134"/>
                      </a:lnTo>
                    </a:path>
                  </a:pathLst>
                </a:custGeom>
                <a:solidFill>
                  <a:srgbClr val="FFF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1" name="Freeform 773"/>
                <p:cNvSpPr>
                  <a:spLocks/>
                </p:cNvSpPr>
                <p:nvPr/>
              </p:nvSpPr>
              <p:spPr bwMode="auto">
                <a:xfrm>
                  <a:off x="6744" y="11216"/>
                  <a:ext cx="618" cy="494"/>
                </a:xfrm>
                <a:custGeom>
                  <a:avLst/>
                  <a:gdLst>
                    <a:gd name="T0" fmla="+- 0 6756 6744"/>
                    <a:gd name="T1" fmla="*/ T0 w 618"/>
                    <a:gd name="T2" fmla="+- 0 11340 11216"/>
                    <a:gd name="T3" fmla="*/ 11340 h 494"/>
                    <a:gd name="T4" fmla="+- 0 6744 6744"/>
                    <a:gd name="T5" fmla="*/ T4 w 618"/>
                    <a:gd name="T6" fmla="+- 0 11348 11216"/>
                    <a:gd name="T7" fmla="*/ 11348 h 494"/>
                    <a:gd name="T8" fmla="+- 0 6804 6744"/>
                    <a:gd name="T9" fmla="*/ T8 w 618"/>
                    <a:gd name="T10" fmla="+- 0 11398 11216"/>
                    <a:gd name="T11" fmla="*/ 11398 h 494"/>
                    <a:gd name="T12" fmla="+- 0 6846 6744"/>
                    <a:gd name="T13" fmla="*/ T12 w 618"/>
                    <a:gd name="T14" fmla="+- 0 11476 11216"/>
                    <a:gd name="T15" fmla="*/ 11476 h 494"/>
                    <a:gd name="T16" fmla="+- 0 6865 6744"/>
                    <a:gd name="T17" fmla="*/ T16 w 618"/>
                    <a:gd name="T18" fmla="+- 0 11452 11216"/>
                    <a:gd name="T19" fmla="*/ 11452 h 494"/>
                    <a:gd name="T20" fmla="+- 0 7192 6744"/>
                    <a:gd name="T21" fmla="*/ T20 w 618"/>
                    <a:gd name="T22" fmla="+- 0 11350 11216"/>
                    <a:gd name="T23" fmla="*/ 11350 h 494"/>
                    <a:gd name="T24" fmla="+- 0 7173 6744"/>
                    <a:gd name="T25" fmla="*/ T24 w 618"/>
                    <a:gd name="T26" fmla="+- 0 11343 11216"/>
                    <a:gd name="T27" fmla="*/ 11343 h 494"/>
                    <a:gd name="T28" fmla="+- 0 7127 6744"/>
                    <a:gd name="T29" fmla="*/ T28 w 618"/>
                    <a:gd name="T30" fmla="+- 0 11307 11216"/>
                    <a:gd name="T31" fmla="*/ 11307 h 494"/>
                    <a:gd name="T32" fmla="+- 0 7111 6744"/>
                    <a:gd name="T33" fmla="*/ T32 w 618"/>
                    <a:gd name="T34" fmla="+- 0 11282 11216"/>
                    <a:gd name="T35" fmla="*/ 11282 h 494"/>
                    <a:gd name="T36" fmla="+- 0 6858 6744"/>
                    <a:gd name="T37" fmla="*/ T36 w 618"/>
                    <a:gd name="T38" fmla="+- 0 11360 11216"/>
                    <a:gd name="T39" fmla="*/ 11360 h 494"/>
                    <a:gd name="T40" fmla="+- 0 6808 6744"/>
                    <a:gd name="T41" fmla="*/ T40 w 618"/>
                    <a:gd name="T42" fmla="+- 0 11341 11216"/>
                    <a:gd name="T43" fmla="*/ 11341 h 494"/>
                    <a:gd name="T44" fmla="+- 0 6756 6744"/>
                    <a:gd name="T45" fmla="*/ T44 w 618"/>
                    <a:gd name="T46" fmla="+- 0 11340 11216"/>
                    <a:gd name="T47" fmla="*/ 11340 h 49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618" h="494">
                      <a:moveTo>
                        <a:pt x="12" y="124"/>
                      </a:moveTo>
                      <a:lnTo>
                        <a:pt x="0" y="132"/>
                      </a:lnTo>
                      <a:lnTo>
                        <a:pt x="60" y="182"/>
                      </a:lnTo>
                      <a:lnTo>
                        <a:pt x="102" y="260"/>
                      </a:lnTo>
                      <a:lnTo>
                        <a:pt x="121" y="236"/>
                      </a:lnTo>
                      <a:lnTo>
                        <a:pt x="448" y="134"/>
                      </a:lnTo>
                      <a:lnTo>
                        <a:pt x="429" y="127"/>
                      </a:lnTo>
                      <a:lnTo>
                        <a:pt x="383" y="91"/>
                      </a:lnTo>
                      <a:lnTo>
                        <a:pt x="367" y="66"/>
                      </a:lnTo>
                      <a:lnTo>
                        <a:pt x="114" y="144"/>
                      </a:lnTo>
                      <a:lnTo>
                        <a:pt x="64" y="125"/>
                      </a:lnTo>
                      <a:lnTo>
                        <a:pt x="12" y="124"/>
                      </a:lnTo>
                    </a:path>
                  </a:pathLst>
                </a:custGeom>
                <a:solidFill>
                  <a:srgbClr val="FFF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3" name="Freeform 774"/>
                <p:cNvSpPr>
                  <a:spLocks/>
                </p:cNvSpPr>
                <p:nvPr/>
              </p:nvSpPr>
              <p:spPr bwMode="auto">
                <a:xfrm>
                  <a:off x="6744" y="11216"/>
                  <a:ext cx="618" cy="494"/>
                </a:xfrm>
                <a:custGeom>
                  <a:avLst/>
                  <a:gdLst>
                    <a:gd name="T0" fmla="+- 0 6870 6744"/>
                    <a:gd name="T1" fmla="*/ T0 w 618"/>
                    <a:gd name="T2" fmla="+- 0 11335 11216"/>
                    <a:gd name="T3" fmla="*/ 11335 h 494"/>
                    <a:gd name="T4" fmla="+- 0 6858 6744"/>
                    <a:gd name="T5" fmla="*/ T4 w 618"/>
                    <a:gd name="T6" fmla="+- 0 11360 11216"/>
                    <a:gd name="T7" fmla="*/ 11360 h 494"/>
                    <a:gd name="T8" fmla="+- 0 7111 6744"/>
                    <a:gd name="T9" fmla="*/ T8 w 618"/>
                    <a:gd name="T10" fmla="+- 0 11282 11216"/>
                    <a:gd name="T11" fmla="*/ 11282 h 494"/>
                    <a:gd name="T12" fmla="+- 0 7101 6744"/>
                    <a:gd name="T13" fmla="*/ T12 w 618"/>
                    <a:gd name="T14" fmla="+- 0 11266 11216"/>
                    <a:gd name="T15" fmla="*/ 11266 h 494"/>
                    <a:gd name="T16" fmla="+- 0 6903 6744"/>
                    <a:gd name="T17" fmla="*/ T16 w 618"/>
                    <a:gd name="T18" fmla="+- 0 11327 11216"/>
                    <a:gd name="T19" fmla="*/ 11327 h 494"/>
                    <a:gd name="T20" fmla="+- 0 6870 6744"/>
                    <a:gd name="T21" fmla="*/ T20 w 618"/>
                    <a:gd name="T22" fmla="+- 0 11335 11216"/>
                    <a:gd name="T23" fmla="*/ 11335 h 49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618" h="494">
                      <a:moveTo>
                        <a:pt x="126" y="119"/>
                      </a:moveTo>
                      <a:lnTo>
                        <a:pt x="114" y="144"/>
                      </a:lnTo>
                      <a:lnTo>
                        <a:pt x="367" y="66"/>
                      </a:lnTo>
                      <a:lnTo>
                        <a:pt x="357" y="50"/>
                      </a:lnTo>
                      <a:lnTo>
                        <a:pt x="159" y="111"/>
                      </a:lnTo>
                      <a:lnTo>
                        <a:pt x="126" y="119"/>
                      </a:lnTo>
                    </a:path>
                  </a:pathLst>
                </a:custGeom>
                <a:solidFill>
                  <a:srgbClr val="FFF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4" name="Freeform 775"/>
                <p:cNvSpPr>
                  <a:spLocks/>
                </p:cNvSpPr>
                <p:nvPr/>
              </p:nvSpPr>
              <p:spPr bwMode="auto">
                <a:xfrm>
                  <a:off x="6744" y="11216"/>
                  <a:ext cx="618" cy="494"/>
                </a:xfrm>
                <a:custGeom>
                  <a:avLst/>
                  <a:gdLst>
                    <a:gd name="T0" fmla="+- 0 6859 6744"/>
                    <a:gd name="T1" fmla="*/ T0 w 618"/>
                    <a:gd name="T2" fmla="+- 0 11224 11216"/>
                    <a:gd name="T3" fmla="*/ 11224 h 494"/>
                    <a:gd name="T4" fmla="+- 0 6911 6744"/>
                    <a:gd name="T5" fmla="*/ T4 w 618"/>
                    <a:gd name="T6" fmla="+- 0 11281 11216"/>
                    <a:gd name="T7" fmla="*/ 11281 h 494"/>
                    <a:gd name="T8" fmla="+- 0 6903 6744"/>
                    <a:gd name="T9" fmla="*/ T8 w 618"/>
                    <a:gd name="T10" fmla="+- 0 11327 11216"/>
                    <a:gd name="T11" fmla="*/ 11327 h 494"/>
                    <a:gd name="T12" fmla="+- 0 7101 6744"/>
                    <a:gd name="T13" fmla="*/ T12 w 618"/>
                    <a:gd name="T14" fmla="+- 0 11266 11216"/>
                    <a:gd name="T15" fmla="*/ 11266 h 494"/>
                    <a:gd name="T16" fmla="+- 0 7093 6744"/>
                    <a:gd name="T17" fmla="*/ T16 w 618"/>
                    <a:gd name="T18" fmla="+- 0 11254 11216"/>
                    <a:gd name="T19" fmla="*/ 11254 h 494"/>
                    <a:gd name="T20" fmla="+- 0 7089 6744"/>
                    <a:gd name="T21" fmla="*/ T20 w 618"/>
                    <a:gd name="T22" fmla="+- 0 11246 11216"/>
                    <a:gd name="T23" fmla="*/ 11246 h 494"/>
                    <a:gd name="T24" fmla="+- 0 7022 6744"/>
                    <a:gd name="T25" fmla="*/ T24 w 618"/>
                    <a:gd name="T26" fmla="+- 0 11267 11216"/>
                    <a:gd name="T27" fmla="*/ 11267 h 494"/>
                    <a:gd name="T28" fmla="+- 0 6989 6744"/>
                    <a:gd name="T29" fmla="*/ T28 w 618"/>
                    <a:gd name="T30" fmla="+- 0 11272 11216"/>
                    <a:gd name="T31" fmla="*/ 11272 h 494"/>
                    <a:gd name="T32" fmla="+- 0 6965 6744"/>
                    <a:gd name="T33" fmla="*/ T32 w 618"/>
                    <a:gd name="T34" fmla="+- 0 11254 11216"/>
                    <a:gd name="T35" fmla="*/ 11254 h 494"/>
                    <a:gd name="T36" fmla="+- 0 6913 6744"/>
                    <a:gd name="T37" fmla="*/ T36 w 618"/>
                    <a:gd name="T38" fmla="+- 0 11216 11216"/>
                    <a:gd name="T39" fmla="*/ 11216 h 494"/>
                    <a:gd name="T40" fmla="+- 0 6859 6744"/>
                    <a:gd name="T41" fmla="*/ T40 w 618"/>
                    <a:gd name="T42" fmla="+- 0 11224 11216"/>
                    <a:gd name="T43" fmla="*/ 11224 h 49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618" h="494">
                      <a:moveTo>
                        <a:pt x="115" y="8"/>
                      </a:moveTo>
                      <a:lnTo>
                        <a:pt x="167" y="65"/>
                      </a:lnTo>
                      <a:lnTo>
                        <a:pt x="159" y="111"/>
                      </a:lnTo>
                      <a:lnTo>
                        <a:pt x="357" y="50"/>
                      </a:lnTo>
                      <a:lnTo>
                        <a:pt x="349" y="38"/>
                      </a:lnTo>
                      <a:lnTo>
                        <a:pt x="345" y="30"/>
                      </a:lnTo>
                      <a:lnTo>
                        <a:pt x="278" y="51"/>
                      </a:lnTo>
                      <a:lnTo>
                        <a:pt x="245" y="56"/>
                      </a:lnTo>
                      <a:lnTo>
                        <a:pt x="221" y="38"/>
                      </a:lnTo>
                      <a:lnTo>
                        <a:pt x="169" y="0"/>
                      </a:lnTo>
                      <a:lnTo>
                        <a:pt x="115" y="8"/>
                      </a:lnTo>
                    </a:path>
                  </a:pathLst>
                </a:custGeom>
                <a:solidFill>
                  <a:srgbClr val="FFF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5" name="Freeform 776"/>
                <p:cNvSpPr>
                  <a:spLocks/>
                </p:cNvSpPr>
                <p:nvPr/>
              </p:nvSpPr>
              <p:spPr bwMode="auto">
                <a:xfrm>
                  <a:off x="6744" y="11216"/>
                  <a:ext cx="618" cy="494"/>
                </a:xfrm>
                <a:custGeom>
                  <a:avLst/>
                  <a:gdLst>
                    <a:gd name="T0" fmla="+- 0 7079 6744"/>
                    <a:gd name="T1" fmla="*/ T0 w 618"/>
                    <a:gd name="T2" fmla="+- 0 11229 11216"/>
                    <a:gd name="T3" fmla="*/ 11229 h 494"/>
                    <a:gd name="T4" fmla="+- 0 7022 6744"/>
                    <a:gd name="T5" fmla="*/ T4 w 618"/>
                    <a:gd name="T6" fmla="+- 0 11267 11216"/>
                    <a:gd name="T7" fmla="*/ 11267 h 494"/>
                    <a:gd name="T8" fmla="+- 0 7089 6744"/>
                    <a:gd name="T9" fmla="*/ T8 w 618"/>
                    <a:gd name="T10" fmla="+- 0 11246 11216"/>
                    <a:gd name="T11" fmla="*/ 11246 h 494"/>
                    <a:gd name="T12" fmla="+- 0 7079 6744"/>
                    <a:gd name="T13" fmla="*/ T12 w 618"/>
                    <a:gd name="T14" fmla="+- 0 11229 11216"/>
                    <a:gd name="T15" fmla="*/ 11229 h 49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618" h="494">
                      <a:moveTo>
                        <a:pt x="335" y="13"/>
                      </a:moveTo>
                      <a:lnTo>
                        <a:pt x="278" y="51"/>
                      </a:lnTo>
                      <a:lnTo>
                        <a:pt x="345" y="30"/>
                      </a:lnTo>
                      <a:lnTo>
                        <a:pt x="335" y="13"/>
                      </a:lnTo>
                    </a:path>
                  </a:pathLst>
                </a:custGeom>
                <a:solidFill>
                  <a:srgbClr val="FFF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12" name="Group 777"/>
              <p:cNvGrpSpPr>
                <a:grpSpLocks/>
              </p:cNvGrpSpPr>
              <p:nvPr/>
            </p:nvGrpSpPr>
            <p:grpSpPr bwMode="auto">
              <a:xfrm>
                <a:off x="6744" y="11216"/>
                <a:ext cx="618" cy="494"/>
                <a:chOff x="6744" y="11216"/>
                <a:chExt cx="618" cy="494"/>
              </a:xfrm>
            </p:grpSpPr>
            <p:sp>
              <p:nvSpPr>
                <p:cNvPr id="1879" name="Freeform 778"/>
                <p:cNvSpPr>
                  <a:spLocks/>
                </p:cNvSpPr>
                <p:nvPr/>
              </p:nvSpPr>
              <p:spPr bwMode="auto">
                <a:xfrm>
                  <a:off x="6744" y="11216"/>
                  <a:ext cx="618" cy="494"/>
                </a:xfrm>
                <a:custGeom>
                  <a:avLst/>
                  <a:gdLst>
                    <a:gd name="T0" fmla="+- 0 6859 6744"/>
                    <a:gd name="T1" fmla="*/ T0 w 618"/>
                    <a:gd name="T2" fmla="+- 0 11224 11216"/>
                    <a:gd name="T3" fmla="*/ 11224 h 494"/>
                    <a:gd name="T4" fmla="+- 0 6911 6744"/>
                    <a:gd name="T5" fmla="*/ T4 w 618"/>
                    <a:gd name="T6" fmla="+- 0 11281 11216"/>
                    <a:gd name="T7" fmla="*/ 11281 h 494"/>
                    <a:gd name="T8" fmla="+- 0 6903 6744"/>
                    <a:gd name="T9" fmla="*/ T8 w 618"/>
                    <a:gd name="T10" fmla="+- 0 11327 11216"/>
                    <a:gd name="T11" fmla="*/ 11327 h 494"/>
                    <a:gd name="T12" fmla="+- 0 6870 6744"/>
                    <a:gd name="T13" fmla="*/ T12 w 618"/>
                    <a:gd name="T14" fmla="+- 0 11335 11216"/>
                    <a:gd name="T15" fmla="*/ 11335 h 494"/>
                    <a:gd name="T16" fmla="+- 0 6858 6744"/>
                    <a:gd name="T17" fmla="*/ T16 w 618"/>
                    <a:gd name="T18" fmla="+- 0 11360 11216"/>
                    <a:gd name="T19" fmla="*/ 11360 h 494"/>
                    <a:gd name="T20" fmla="+- 0 6808 6744"/>
                    <a:gd name="T21" fmla="*/ T20 w 618"/>
                    <a:gd name="T22" fmla="+- 0 11341 11216"/>
                    <a:gd name="T23" fmla="*/ 11341 h 494"/>
                    <a:gd name="T24" fmla="+- 0 6756 6744"/>
                    <a:gd name="T25" fmla="*/ T24 w 618"/>
                    <a:gd name="T26" fmla="+- 0 11340 11216"/>
                    <a:gd name="T27" fmla="*/ 11340 h 494"/>
                    <a:gd name="T28" fmla="+- 0 6744 6744"/>
                    <a:gd name="T29" fmla="*/ T28 w 618"/>
                    <a:gd name="T30" fmla="+- 0 11348 11216"/>
                    <a:gd name="T31" fmla="*/ 11348 h 494"/>
                    <a:gd name="T32" fmla="+- 0 6804 6744"/>
                    <a:gd name="T33" fmla="*/ T32 w 618"/>
                    <a:gd name="T34" fmla="+- 0 11398 11216"/>
                    <a:gd name="T35" fmla="*/ 11398 h 494"/>
                    <a:gd name="T36" fmla="+- 0 6846 6744"/>
                    <a:gd name="T37" fmla="*/ T36 w 618"/>
                    <a:gd name="T38" fmla="+- 0 11476 11216"/>
                    <a:gd name="T39" fmla="*/ 11476 h 494"/>
                    <a:gd name="T40" fmla="+- 0 6865 6744"/>
                    <a:gd name="T41" fmla="*/ T40 w 618"/>
                    <a:gd name="T42" fmla="+- 0 11452 11216"/>
                    <a:gd name="T43" fmla="*/ 11452 h 494"/>
                    <a:gd name="T44" fmla="+- 0 6913 6744"/>
                    <a:gd name="T45" fmla="*/ T44 w 618"/>
                    <a:gd name="T46" fmla="+- 0 11467 11216"/>
                    <a:gd name="T47" fmla="*/ 11467 h 494"/>
                    <a:gd name="T48" fmla="+- 0 6968 6744"/>
                    <a:gd name="T49" fmla="*/ T48 w 618"/>
                    <a:gd name="T50" fmla="+- 0 11535 11216"/>
                    <a:gd name="T51" fmla="*/ 11535 h 494"/>
                    <a:gd name="T52" fmla="+- 0 7009 6744"/>
                    <a:gd name="T53" fmla="*/ T52 w 618"/>
                    <a:gd name="T54" fmla="+- 0 11611 11216"/>
                    <a:gd name="T55" fmla="*/ 11611 h 494"/>
                    <a:gd name="T56" fmla="+- 0 7030 6744"/>
                    <a:gd name="T57" fmla="*/ T56 w 618"/>
                    <a:gd name="T58" fmla="+- 0 11658 11216"/>
                    <a:gd name="T59" fmla="*/ 11658 h 494"/>
                    <a:gd name="T60" fmla="+- 0 6997 6744"/>
                    <a:gd name="T61" fmla="*/ T60 w 618"/>
                    <a:gd name="T62" fmla="+- 0 11696 11216"/>
                    <a:gd name="T63" fmla="*/ 11696 h 494"/>
                    <a:gd name="T64" fmla="+- 0 6985 6744"/>
                    <a:gd name="T65" fmla="*/ T64 w 618"/>
                    <a:gd name="T66" fmla="+- 0 11710 11216"/>
                    <a:gd name="T67" fmla="*/ 11710 h 494"/>
                    <a:gd name="T68" fmla="+- 0 7173 6744"/>
                    <a:gd name="T69" fmla="*/ T68 w 618"/>
                    <a:gd name="T70" fmla="+- 0 11709 11216"/>
                    <a:gd name="T71" fmla="*/ 11709 h 494"/>
                    <a:gd name="T72" fmla="+- 0 7362 6744"/>
                    <a:gd name="T73" fmla="*/ T72 w 618"/>
                    <a:gd name="T74" fmla="+- 0 11710 11216"/>
                    <a:gd name="T75" fmla="*/ 11710 h 494"/>
                    <a:gd name="T76" fmla="+- 0 7347 6744"/>
                    <a:gd name="T77" fmla="*/ T76 w 618"/>
                    <a:gd name="T78" fmla="+- 0 11693 11216"/>
                    <a:gd name="T79" fmla="*/ 11693 h 494"/>
                    <a:gd name="T80" fmla="+- 0 7263 6744"/>
                    <a:gd name="T81" fmla="*/ T80 w 618"/>
                    <a:gd name="T82" fmla="+- 0 11516 11216"/>
                    <a:gd name="T83" fmla="*/ 11516 h 494"/>
                    <a:gd name="T84" fmla="+- 0 7214 6744"/>
                    <a:gd name="T85" fmla="*/ T84 w 618"/>
                    <a:gd name="T86" fmla="+- 0 11359 11216"/>
                    <a:gd name="T87" fmla="*/ 11359 h 494"/>
                    <a:gd name="T88" fmla="+- 0 7173 6744"/>
                    <a:gd name="T89" fmla="*/ T88 w 618"/>
                    <a:gd name="T90" fmla="+- 0 11343 11216"/>
                    <a:gd name="T91" fmla="*/ 11343 h 494"/>
                    <a:gd name="T92" fmla="+- 0 7127 6744"/>
                    <a:gd name="T93" fmla="*/ T92 w 618"/>
                    <a:gd name="T94" fmla="+- 0 11307 11216"/>
                    <a:gd name="T95" fmla="*/ 11307 h 494"/>
                    <a:gd name="T96" fmla="+- 0 7093 6744"/>
                    <a:gd name="T97" fmla="*/ T96 w 618"/>
                    <a:gd name="T98" fmla="+- 0 11254 11216"/>
                    <a:gd name="T99" fmla="*/ 11254 h 494"/>
                    <a:gd name="T100" fmla="+- 0 7079 6744"/>
                    <a:gd name="T101" fmla="*/ T100 w 618"/>
                    <a:gd name="T102" fmla="+- 0 11229 11216"/>
                    <a:gd name="T103" fmla="*/ 11229 h 494"/>
                    <a:gd name="T104" fmla="+- 0 7022 6744"/>
                    <a:gd name="T105" fmla="*/ T104 w 618"/>
                    <a:gd name="T106" fmla="+- 0 11267 11216"/>
                    <a:gd name="T107" fmla="*/ 11267 h 494"/>
                    <a:gd name="T108" fmla="+- 0 6989 6744"/>
                    <a:gd name="T109" fmla="*/ T108 w 618"/>
                    <a:gd name="T110" fmla="+- 0 11272 11216"/>
                    <a:gd name="T111" fmla="*/ 11272 h 494"/>
                    <a:gd name="T112" fmla="+- 0 6965 6744"/>
                    <a:gd name="T113" fmla="*/ T112 w 618"/>
                    <a:gd name="T114" fmla="+- 0 11254 11216"/>
                    <a:gd name="T115" fmla="*/ 11254 h 494"/>
                    <a:gd name="T116" fmla="+- 0 6913 6744"/>
                    <a:gd name="T117" fmla="*/ T116 w 618"/>
                    <a:gd name="T118" fmla="+- 0 11216 11216"/>
                    <a:gd name="T119" fmla="*/ 11216 h 494"/>
                    <a:gd name="T120" fmla="+- 0 6859 6744"/>
                    <a:gd name="T121" fmla="*/ T120 w 618"/>
                    <a:gd name="T122" fmla="+- 0 11224 11216"/>
                    <a:gd name="T123" fmla="*/ 11224 h 49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</a:cxnLst>
                  <a:rect l="0" t="0" r="r" b="b"/>
                  <a:pathLst>
                    <a:path w="618" h="494">
                      <a:moveTo>
                        <a:pt x="115" y="8"/>
                      </a:moveTo>
                      <a:lnTo>
                        <a:pt x="167" y="65"/>
                      </a:lnTo>
                      <a:lnTo>
                        <a:pt x="159" y="111"/>
                      </a:lnTo>
                      <a:lnTo>
                        <a:pt x="126" y="119"/>
                      </a:lnTo>
                      <a:lnTo>
                        <a:pt x="114" y="144"/>
                      </a:lnTo>
                      <a:lnTo>
                        <a:pt x="64" y="125"/>
                      </a:lnTo>
                      <a:lnTo>
                        <a:pt x="12" y="124"/>
                      </a:lnTo>
                      <a:lnTo>
                        <a:pt x="0" y="132"/>
                      </a:lnTo>
                      <a:lnTo>
                        <a:pt x="60" y="182"/>
                      </a:lnTo>
                      <a:lnTo>
                        <a:pt x="102" y="260"/>
                      </a:lnTo>
                      <a:lnTo>
                        <a:pt x="121" y="236"/>
                      </a:lnTo>
                      <a:lnTo>
                        <a:pt x="169" y="251"/>
                      </a:lnTo>
                      <a:lnTo>
                        <a:pt x="224" y="319"/>
                      </a:lnTo>
                      <a:lnTo>
                        <a:pt x="265" y="395"/>
                      </a:lnTo>
                      <a:lnTo>
                        <a:pt x="286" y="442"/>
                      </a:lnTo>
                      <a:lnTo>
                        <a:pt x="253" y="480"/>
                      </a:lnTo>
                      <a:lnTo>
                        <a:pt x="241" y="494"/>
                      </a:lnTo>
                      <a:lnTo>
                        <a:pt x="429" y="493"/>
                      </a:lnTo>
                      <a:lnTo>
                        <a:pt x="618" y="494"/>
                      </a:lnTo>
                      <a:lnTo>
                        <a:pt x="603" y="477"/>
                      </a:lnTo>
                      <a:lnTo>
                        <a:pt x="519" y="300"/>
                      </a:lnTo>
                      <a:lnTo>
                        <a:pt x="470" y="143"/>
                      </a:lnTo>
                      <a:lnTo>
                        <a:pt x="429" y="127"/>
                      </a:lnTo>
                      <a:lnTo>
                        <a:pt x="383" y="91"/>
                      </a:lnTo>
                      <a:lnTo>
                        <a:pt x="349" y="38"/>
                      </a:lnTo>
                      <a:lnTo>
                        <a:pt x="335" y="13"/>
                      </a:lnTo>
                      <a:lnTo>
                        <a:pt x="278" y="51"/>
                      </a:lnTo>
                      <a:lnTo>
                        <a:pt x="245" y="56"/>
                      </a:lnTo>
                      <a:lnTo>
                        <a:pt x="221" y="38"/>
                      </a:lnTo>
                      <a:lnTo>
                        <a:pt x="169" y="0"/>
                      </a:lnTo>
                      <a:lnTo>
                        <a:pt x="115" y="8"/>
                      </a:lnTo>
                      <a:close/>
                    </a:path>
                  </a:pathLst>
                </a:custGeom>
                <a:noFill/>
                <a:ln w="12323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13" name="Group 779"/>
              <p:cNvGrpSpPr>
                <a:grpSpLocks/>
              </p:cNvGrpSpPr>
              <p:nvPr/>
            </p:nvGrpSpPr>
            <p:grpSpPr bwMode="auto">
              <a:xfrm>
                <a:off x="1995" y="3399"/>
                <a:ext cx="8592" cy="8318"/>
                <a:chOff x="1995" y="3399"/>
                <a:chExt cx="8592" cy="8318"/>
              </a:xfrm>
            </p:grpSpPr>
            <p:sp>
              <p:nvSpPr>
                <p:cNvPr id="1878" name="Freeform 780"/>
                <p:cNvSpPr>
                  <a:spLocks/>
                </p:cNvSpPr>
                <p:nvPr/>
              </p:nvSpPr>
              <p:spPr bwMode="auto">
                <a:xfrm>
                  <a:off x="1995" y="3399"/>
                  <a:ext cx="8592" cy="8318"/>
                </a:xfrm>
                <a:custGeom>
                  <a:avLst/>
                  <a:gdLst>
                    <a:gd name="T0" fmla="+- 0 1995 1995"/>
                    <a:gd name="T1" fmla="*/ T0 w 8592"/>
                    <a:gd name="T2" fmla="+- 0 3399 3399"/>
                    <a:gd name="T3" fmla="*/ 3399 h 8318"/>
                    <a:gd name="T4" fmla="+- 0 10587 1995"/>
                    <a:gd name="T5" fmla="*/ T4 w 8592"/>
                    <a:gd name="T6" fmla="+- 0 3399 3399"/>
                    <a:gd name="T7" fmla="*/ 3399 h 8318"/>
                    <a:gd name="T8" fmla="+- 0 10587 1995"/>
                    <a:gd name="T9" fmla="*/ T8 w 8592"/>
                    <a:gd name="T10" fmla="+- 0 11717 3399"/>
                    <a:gd name="T11" fmla="*/ 11717 h 8318"/>
                    <a:gd name="T12" fmla="+- 0 1995 1995"/>
                    <a:gd name="T13" fmla="*/ T12 w 8592"/>
                    <a:gd name="T14" fmla="+- 0 11717 3399"/>
                    <a:gd name="T15" fmla="*/ 11717 h 8318"/>
                    <a:gd name="T16" fmla="+- 0 1995 1995"/>
                    <a:gd name="T17" fmla="*/ T16 w 8592"/>
                    <a:gd name="T18" fmla="+- 0 3399 3399"/>
                    <a:gd name="T19" fmla="*/ 3399 h 831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8592" h="8318">
                      <a:moveTo>
                        <a:pt x="0" y="0"/>
                      </a:moveTo>
                      <a:lnTo>
                        <a:pt x="8592" y="0"/>
                      </a:lnTo>
                      <a:lnTo>
                        <a:pt x="8592" y="8318"/>
                      </a:lnTo>
                      <a:lnTo>
                        <a:pt x="0" y="83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14" name="Group 781"/>
              <p:cNvGrpSpPr>
                <a:grpSpLocks/>
              </p:cNvGrpSpPr>
              <p:nvPr/>
            </p:nvGrpSpPr>
            <p:grpSpPr bwMode="auto">
              <a:xfrm>
                <a:off x="4827" y="3412"/>
                <a:ext cx="3332" cy="4262"/>
                <a:chOff x="4827" y="3412"/>
                <a:chExt cx="3332" cy="4262"/>
              </a:xfrm>
            </p:grpSpPr>
            <p:sp>
              <p:nvSpPr>
                <p:cNvPr id="1877" name="Freeform 782"/>
                <p:cNvSpPr>
                  <a:spLocks/>
                </p:cNvSpPr>
                <p:nvPr/>
              </p:nvSpPr>
              <p:spPr bwMode="auto">
                <a:xfrm>
                  <a:off x="4827" y="3412"/>
                  <a:ext cx="3332" cy="4262"/>
                </a:xfrm>
                <a:custGeom>
                  <a:avLst/>
                  <a:gdLst>
                    <a:gd name="T0" fmla="+- 0 4881 4827"/>
                    <a:gd name="T1" fmla="*/ T0 w 3332"/>
                    <a:gd name="T2" fmla="+- 0 3589 3412"/>
                    <a:gd name="T3" fmla="*/ 3589 h 4262"/>
                    <a:gd name="T4" fmla="+- 0 5414 4827"/>
                    <a:gd name="T5" fmla="*/ T4 w 3332"/>
                    <a:gd name="T6" fmla="+- 0 4568 3412"/>
                    <a:gd name="T7" fmla="*/ 4568 h 4262"/>
                    <a:gd name="T8" fmla="+- 0 5670 4827"/>
                    <a:gd name="T9" fmla="*/ T8 w 3332"/>
                    <a:gd name="T10" fmla="+- 0 4837 3412"/>
                    <a:gd name="T11" fmla="*/ 4837 h 4262"/>
                    <a:gd name="T12" fmla="+- 0 5798 4827"/>
                    <a:gd name="T13" fmla="*/ T12 w 3332"/>
                    <a:gd name="T14" fmla="+- 0 5103 3412"/>
                    <a:gd name="T15" fmla="*/ 5103 h 4262"/>
                    <a:gd name="T16" fmla="+- 0 5739 4827"/>
                    <a:gd name="T17" fmla="*/ T16 w 3332"/>
                    <a:gd name="T18" fmla="+- 0 5297 3412"/>
                    <a:gd name="T19" fmla="*/ 5297 h 4262"/>
                    <a:gd name="T20" fmla="+- 0 5948 4827"/>
                    <a:gd name="T21" fmla="*/ T20 w 3332"/>
                    <a:gd name="T22" fmla="+- 0 5283 3412"/>
                    <a:gd name="T23" fmla="*/ 5283 h 4262"/>
                    <a:gd name="T24" fmla="+- 0 6364 4827"/>
                    <a:gd name="T25" fmla="*/ T24 w 3332"/>
                    <a:gd name="T26" fmla="+- 0 5562 3412"/>
                    <a:gd name="T27" fmla="*/ 5562 h 4262"/>
                    <a:gd name="T28" fmla="+- 0 6624 4827"/>
                    <a:gd name="T29" fmla="*/ T28 w 3332"/>
                    <a:gd name="T30" fmla="+- 0 5951 3412"/>
                    <a:gd name="T31" fmla="*/ 5951 h 4262"/>
                    <a:gd name="T32" fmla="+- 0 6816 4827"/>
                    <a:gd name="T33" fmla="*/ T32 w 3332"/>
                    <a:gd name="T34" fmla="+- 0 6141 3412"/>
                    <a:gd name="T35" fmla="*/ 6141 h 4262"/>
                    <a:gd name="T36" fmla="+- 0 6909 4827"/>
                    <a:gd name="T37" fmla="*/ T36 w 3332"/>
                    <a:gd name="T38" fmla="+- 0 6226 3412"/>
                    <a:gd name="T39" fmla="*/ 6226 h 4262"/>
                    <a:gd name="T40" fmla="+- 0 6980 4827"/>
                    <a:gd name="T41" fmla="*/ T40 w 3332"/>
                    <a:gd name="T42" fmla="+- 0 6423 3412"/>
                    <a:gd name="T43" fmla="*/ 6423 h 4262"/>
                    <a:gd name="T44" fmla="+- 0 7087 4827"/>
                    <a:gd name="T45" fmla="*/ T44 w 3332"/>
                    <a:gd name="T46" fmla="+- 0 6652 3412"/>
                    <a:gd name="T47" fmla="*/ 6652 h 4262"/>
                    <a:gd name="T48" fmla="+- 0 7266 4827"/>
                    <a:gd name="T49" fmla="*/ T48 w 3332"/>
                    <a:gd name="T50" fmla="+- 0 7023 3412"/>
                    <a:gd name="T51" fmla="*/ 7023 h 4262"/>
                    <a:gd name="T52" fmla="+- 0 7368 4827"/>
                    <a:gd name="T53" fmla="*/ T52 w 3332"/>
                    <a:gd name="T54" fmla="+- 0 7156 3412"/>
                    <a:gd name="T55" fmla="*/ 7156 h 4262"/>
                    <a:gd name="T56" fmla="+- 0 7408 4827"/>
                    <a:gd name="T57" fmla="*/ T56 w 3332"/>
                    <a:gd name="T58" fmla="+- 0 7249 3412"/>
                    <a:gd name="T59" fmla="*/ 7249 h 4262"/>
                    <a:gd name="T60" fmla="+- 0 7517 4827"/>
                    <a:gd name="T61" fmla="*/ T60 w 3332"/>
                    <a:gd name="T62" fmla="+- 0 7381 3412"/>
                    <a:gd name="T63" fmla="*/ 7381 h 4262"/>
                    <a:gd name="T64" fmla="+- 0 7511 4827"/>
                    <a:gd name="T65" fmla="*/ T64 w 3332"/>
                    <a:gd name="T66" fmla="+- 0 7294 3412"/>
                    <a:gd name="T67" fmla="*/ 7294 h 4262"/>
                    <a:gd name="T68" fmla="+- 0 7608 4827"/>
                    <a:gd name="T69" fmla="*/ T68 w 3332"/>
                    <a:gd name="T70" fmla="+- 0 7406 3412"/>
                    <a:gd name="T71" fmla="*/ 7406 h 4262"/>
                    <a:gd name="T72" fmla="+- 0 7569 4827"/>
                    <a:gd name="T73" fmla="*/ T72 w 3332"/>
                    <a:gd name="T74" fmla="+- 0 7312 3412"/>
                    <a:gd name="T75" fmla="*/ 7312 h 4262"/>
                    <a:gd name="T76" fmla="+- 0 7538 4827"/>
                    <a:gd name="T77" fmla="*/ T76 w 3332"/>
                    <a:gd name="T78" fmla="+- 0 7236 3412"/>
                    <a:gd name="T79" fmla="*/ 7236 h 4262"/>
                    <a:gd name="T80" fmla="+- 0 7580 4827"/>
                    <a:gd name="T81" fmla="*/ T80 w 3332"/>
                    <a:gd name="T82" fmla="+- 0 7278 3412"/>
                    <a:gd name="T83" fmla="*/ 7278 h 4262"/>
                    <a:gd name="T84" fmla="+- 0 7701 4827"/>
                    <a:gd name="T85" fmla="*/ T84 w 3332"/>
                    <a:gd name="T86" fmla="+- 0 7382 3412"/>
                    <a:gd name="T87" fmla="*/ 7382 h 4262"/>
                    <a:gd name="T88" fmla="+- 0 7796 4827"/>
                    <a:gd name="T89" fmla="*/ T88 w 3332"/>
                    <a:gd name="T90" fmla="+- 0 7500 3412"/>
                    <a:gd name="T91" fmla="*/ 7500 h 4262"/>
                    <a:gd name="T92" fmla="+- 0 7807 4827"/>
                    <a:gd name="T93" fmla="*/ T92 w 3332"/>
                    <a:gd name="T94" fmla="+- 0 7466 3412"/>
                    <a:gd name="T95" fmla="*/ 7466 h 4262"/>
                    <a:gd name="T96" fmla="+- 0 7860 4827"/>
                    <a:gd name="T97" fmla="*/ T96 w 3332"/>
                    <a:gd name="T98" fmla="+- 0 7482 3412"/>
                    <a:gd name="T99" fmla="*/ 7482 h 4262"/>
                    <a:gd name="T100" fmla="+- 0 7855 4827"/>
                    <a:gd name="T101" fmla="*/ T100 w 3332"/>
                    <a:gd name="T102" fmla="+- 0 7439 3412"/>
                    <a:gd name="T103" fmla="*/ 7439 h 4262"/>
                    <a:gd name="T104" fmla="+- 0 7920 4827"/>
                    <a:gd name="T105" fmla="*/ T104 w 3332"/>
                    <a:gd name="T106" fmla="+- 0 7497 3412"/>
                    <a:gd name="T107" fmla="*/ 7497 h 4262"/>
                    <a:gd name="T108" fmla="+- 0 7994 4827"/>
                    <a:gd name="T109" fmla="*/ T108 w 3332"/>
                    <a:gd name="T110" fmla="+- 0 7581 3412"/>
                    <a:gd name="T111" fmla="*/ 7581 h 4262"/>
                    <a:gd name="T112" fmla="+- 0 7991 4827"/>
                    <a:gd name="T113" fmla="*/ T112 w 3332"/>
                    <a:gd name="T114" fmla="+- 0 7529 3412"/>
                    <a:gd name="T115" fmla="*/ 7529 h 4262"/>
                    <a:gd name="T116" fmla="+- 0 8062 4827"/>
                    <a:gd name="T117" fmla="*/ T116 w 3332"/>
                    <a:gd name="T118" fmla="+- 0 7603 3412"/>
                    <a:gd name="T119" fmla="*/ 7603 h 4262"/>
                    <a:gd name="T120" fmla="+- 0 8126 4827"/>
                    <a:gd name="T121" fmla="*/ T120 w 3332"/>
                    <a:gd name="T122" fmla="+- 0 7673 3412"/>
                    <a:gd name="T123" fmla="*/ 7673 h 4262"/>
                    <a:gd name="T124" fmla="+- 0 8094 4827"/>
                    <a:gd name="T125" fmla="*/ T124 w 3332"/>
                    <a:gd name="T126" fmla="+- 0 7616 3412"/>
                    <a:gd name="T127" fmla="*/ 7616 h 4262"/>
                    <a:gd name="T128" fmla="+- 0 7929 4827"/>
                    <a:gd name="T129" fmla="*/ T128 w 3332"/>
                    <a:gd name="T130" fmla="+- 0 7404 3412"/>
                    <a:gd name="T131" fmla="*/ 7404 h 4262"/>
                    <a:gd name="T132" fmla="+- 0 7635 4827"/>
                    <a:gd name="T133" fmla="*/ T132 w 3332"/>
                    <a:gd name="T134" fmla="+- 0 7108 3412"/>
                    <a:gd name="T135" fmla="*/ 7108 h 4262"/>
                    <a:gd name="T136" fmla="+- 0 7453 4827"/>
                    <a:gd name="T137" fmla="*/ T136 w 3332"/>
                    <a:gd name="T138" fmla="+- 0 6888 3412"/>
                    <a:gd name="T139" fmla="*/ 6888 h 4262"/>
                    <a:gd name="T140" fmla="+- 0 7130 4827"/>
                    <a:gd name="T141" fmla="*/ T140 w 3332"/>
                    <a:gd name="T142" fmla="+- 0 6460 3412"/>
                    <a:gd name="T143" fmla="*/ 6460 h 4262"/>
                    <a:gd name="T144" fmla="+- 0 6736 4827"/>
                    <a:gd name="T145" fmla="*/ T144 w 3332"/>
                    <a:gd name="T146" fmla="+- 0 5909 3412"/>
                    <a:gd name="T147" fmla="*/ 5909 h 4262"/>
                    <a:gd name="T148" fmla="+- 0 6659 4827"/>
                    <a:gd name="T149" fmla="*/ T148 w 3332"/>
                    <a:gd name="T150" fmla="+- 0 5609 3412"/>
                    <a:gd name="T151" fmla="*/ 5609 h 4262"/>
                    <a:gd name="T152" fmla="+- 0 6680 4827"/>
                    <a:gd name="T153" fmla="*/ T152 w 3332"/>
                    <a:gd name="T154" fmla="+- 0 5449 3412"/>
                    <a:gd name="T155" fmla="*/ 5449 h 4262"/>
                    <a:gd name="T156" fmla="+- 0 6527 4827"/>
                    <a:gd name="T157" fmla="*/ T156 w 3332"/>
                    <a:gd name="T158" fmla="+- 0 5231 3412"/>
                    <a:gd name="T159" fmla="*/ 5231 h 4262"/>
                    <a:gd name="T160" fmla="+- 0 6310 4827"/>
                    <a:gd name="T161" fmla="*/ T160 w 3332"/>
                    <a:gd name="T162" fmla="+- 0 4936 3412"/>
                    <a:gd name="T163" fmla="*/ 4936 h 4262"/>
                    <a:gd name="T164" fmla="+- 0 6077 4827"/>
                    <a:gd name="T165" fmla="*/ T164 w 3332"/>
                    <a:gd name="T166" fmla="+- 0 4684 3412"/>
                    <a:gd name="T167" fmla="*/ 4684 h 4262"/>
                    <a:gd name="T168" fmla="+- 0 5889 4827"/>
                    <a:gd name="T169" fmla="*/ T168 w 3332"/>
                    <a:gd name="T170" fmla="+- 0 4524 3412"/>
                    <a:gd name="T171" fmla="*/ 4524 h 4262"/>
                    <a:gd name="T172" fmla="+- 0 5699 4827"/>
                    <a:gd name="T173" fmla="*/ T172 w 3332"/>
                    <a:gd name="T174" fmla="+- 0 4461 3412"/>
                    <a:gd name="T175" fmla="*/ 4461 h 4262"/>
                    <a:gd name="T176" fmla="+- 0 5563 4827"/>
                    <a:gd name="T177" fmla="*/ T176 w 3332"/>
                    <a:gd name="T178" fmla="+- 0 4355 3412"/>
                    <a:gd name="T179" fmla="*/ 4355 h 4262"/>
                    <a:gd name="T180" fmla="+- 0 5539 4827"/>
                    <a:gd name="T181" fmla="*/ T180 w 3332"/>
                    <a:gd name="T182" fmla="+- 0 4223 3412"/>
                    <a:gd name="T183" fmla="*/ 4223 h 426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</a:cxnLst>
                  <a:rect l="0" t="0" r="r" b="b"/>
                  <a:pathLst>
                    <a:path w="3332" h="4262">
                      <a:moveTo>
                        <a:pt x="0" y="0"/>
                      </a:moveTo>
                      <a:lnTo>
                        <a:pt x="30" y="118"/>
                      </a:lnTo>
                      <a:lnTo>
                        <a:pt x="54" y="177"/>
                      </a:lnTo>
                      <a:lnTo>
                        <a:pt x="287" y="641"/>
                      </a:lnTo>
                      <a:lnTo>
                        <a:pt x="502" y="1022"/>
                      </a:lnTo>
                      <a:lnTo>
                        <a:pt x="587" y="1156"/>
                      </a:lnTo>
                      <a:lnTo>
                        <a:pt x="644" y="1219"/>
                      </a:lnTo>
                      <a:lnTo>
                        <a:pt x="700" y="1289"/>
                      </a:lnTo>
                      <a:lnTo>
                        <a:pt x="843" y="1425"/>
                      </a:lnTo>
                      <a:lnTo>
                        <a:pt x="945" y="1547"/>
                      </a:lnTo>
                      <a:lnTo>
                        <a:pt x="977" y="1641"/>
                      </a:lnTo>
                      <a:lnTo>
                        <a:pt x="971" y="1691"/>
                      </a:lnTo>
                      <a:lnTo>
                        <a:pt x="952" y="1746"/>
                      </a:lnTo>
                      <a:lnTo>
                        <a:pt x="920" y="1851"/>
                      </a:lnTo>
                      <a:lnTo>
                        <a:pt x="912" y="1885"/>
                      </a:lnTo>
                      <a:lnTo>
                        <a:pt x="924" y="1989"/>
                      </a:lnTo>
                      <a:lnTo>
                        <a:pt x="1023" y="1922"/>
                      </a:lnTo>
                      <a:lnTo>
                        <a:pt x="1121" y="1871"/>
                      </a:lnTo>
                      <a:lnTo>
                        <a:pt x="1184" y="1856"/>
                      </a:lnTo>
                      <a:lnTo>
                        <a:pt x="1313" y="1925"/>
                      </a:lnTo>
                      <a:lnTo>
                        <a:pt x="1537" y="2150"/>
                      </a:lnTo>
                      <a:lnTo>
                        <a:pt x="1650" y="2293"/>
                      </a:lnTo>
                      <a:lnTo>
                        <a:pt x="1783" y="2523"/>
                      </a:lnTo>
                      <a:lnTo>
                        <a:pt x="1797" y="2539"/>
                      </a:lnTo>
                      <a:lnTo>
                        <a:pt x="1854" y="2595"/>
                      </a:lnTo>
                      <a:lnTo>
                        <a:pt x="1923" y="2677"/>
                      </a:lnTo>
                      <a:lnTo>
                        <a:pt x="1989" y="2729"/>
                      </a:lnTo>
                      <a:lnTo>
                        <a:pt x="1989" y="2771"/>
                      </a:lnTo>
                      <a:lnTo>
                        <a:pt x="2011" y="2771"/>
                      </a:lnTo>
                      <a:lnTo>
                        <a:pt x="2082" y="2814"/>
                      </a:lnTo>
                      <a:lnTo>
                        <a:pt x="2066" y="2867"/>
                      </a:lnTo>
                      <a:lnTo>
                        <a:pt x="2099" y="2912"/>
                      </a:lnTo>
                      <a:lnTo>
                        <a:pt x="2153" y="3011"/>
                      </a:lnTo>
                      <a:lnTo>
                        <a:pt x="2184" y="3099"/>
                      </a:lnTo>
                      <a:lnTo>
                        <a:pt x="2240" y="3187"/>
                      </a:lnTo>
                      <a:lnTo>
                        <a:pt x="2260" y="3240"/>
                      </a:lnTo>
                      <a:lnTo>
                        <a:pt x="2312" y="3328"/>
                      </a:lnTo>
                      <a:lnTo>
                        <a:pt x="2413" y="3529"/>
                      </a:lnTo>
                      <a:lnTo>
                        <a:pt x="2439" y="3611"/>
                      </a:lnTo>
                      <a:lnTo>
                        <a:pt x="2456" y="3652"/>
                      </a:lnTo>
                      <a:lnTo>
                        <a:pt x="2491" y="3702"/>
                      </a:lnTo>
                      <a:lnTo>
                        <a:pt x="2541" y="3744"/>
                      </a:lnTo>
                      <a:lnTo>
                        <a:pt x="2591" y="3779"/>
                      </a:lnTo>
                      <a:lnTo>
                        <a:pt x="2604" y="3824"/>
                      </a:lnTo>
                      <a:lnTo>
                        <a:pt x="2581" y="3837"/>
                      </a:lnTo>
                      <a:lnTo>
                        <a:pt x="2637" y="3908"/>
                      </a:lnTo>
                      <a:lnTo>
                        <a:pt x="2683" y="3972"/>
                      </a:lnTo>
                      <a:lnTo>
                        <a:pt x="2690" y="3969"/>
                      </a:lnTo>
                      <a:lnTo>
                        <a:pt x="2669" y="3919"/>
                      </a:lnTo>
                      <a:lnTo>
                        <a:pt x="2652" y="3870"/>
                      </a:lnTo>
                      <a:lnTo>
                        <a:pt x="2684" y="3882"/>
                      </a:lnTo>
                      <a:lnTo>
                        <a:pt x="2724" y="3921"/>
                      </a:lnTo>
                      <a:lnTo>
                        <a:pt x="2756" y="3964"/>
                      </a:lnTo>
                      <a:lnTo>
                        <a:pt x="2781" y="3994"/>
                      </a:lnTo>
                      <a:lnTo>
                        <a:pt x="2843" y="4037"/>
                      </a:lnTo>
                      <a:lnTo>
                        <a:pt x="2816" y="3987"/>
                      </a:lnTo>
                      <a:lnTo>
                        <a:pt x="2742" y="3900"/>
                      </a:lnTo>
                      <a:lnTo>
                        <a:pt x="2681" y="3797"/>
                      </a:lnTo>
                      <a:lnTo>
                        <a:pt x="2696" y="3810"/>
                      </a:lnTo>
                      <a:lnTo>
                        <a:pt x="2711" y="3824"/>
                      </a:lnTo>
                      <a:lnTo>
                        <a:pt x="2724" y="3838"/>
                      </a:lnTo>
                      <a:lnTo>
                        <a:pt x="2738" y="3852"/>
                      </a:lnTo>
                      <a:lnTo>
                        <a:pt x="2753" y="3866"/>
                      </a:lnTo>
                      <a:lnTo>
                        <a:pt x="2842" y="3935"/>
                      </a:lnTo>
                      <a:lnTo>
                        <a:pt x="2850" y="3950"/>
                      </a:lnTo>
                      <a:lnTo>
                        <a:pt x="2874" y="3970"/>
                      </a:lnTo>
                      <a:lnTo>
                        <a:pt x="2907" y="4027"/>
                      </a:lnTo>
                      <a:lnTo>
                        <a:pt x="2956" y="4070"/>
                      </a:lnTo>
                      <a:lnTo>
                        <a:pt x="2969" y="4088"/>
                      </a:lnTo>
                      <a:lnTo>
                        <a:pt x="2982" y="4115"/>
                      </a:lnTo>
                      <a:lnTo>
                        <a:pt x="2991" y="4113"/>
                      </a:lnTo>
                      <a:lnTo>
                        <a:pt x="2980" y="4054"/>
                      </a:lnTo>
                      <a:lnTo>
                        <a:pt x="2999" y="4062"/>
                      </a:lnTo>
                      <a:lnTo>
                        <a:pt x="3013" y="4077"/>
                      </a:lnTo>
                      <a:lnTo>
                        <a:pt x="3033" y="4070"/>
                      </a:lnTo>
                      <a:lnTo>
                        <a:pt x="3023" y="4050"/>
                      </a:lnTo>
                      <a:lnTo>
                        <a:pt x="3009" y="4027"/>
                      </a:lnTo>
                      <a:lnTo>
                        <a:pt x="3028" y="4027"/>
                      </a:lnTo>
                      <a:lnTo>
                        <a:pt x="3046" y="4038"/>
                      </a:lnTo>
                      <a:lnTo>
                        <a:pt x="3065" y="4066"/>
                      </a:lnTo>
                      <a:lnTo>
                        <a:pt x="3093" y="4085"/>
                      </a:lnTo>
                      <a:lnTo>
                        <a:pt x="3159" y="4176"/>
                      </a:lnTo>
                      <a:lnTo>
                        <a:pt x="3164" y="4177"/>
                      </a:lnTo>
                      <a:lnTo>
                        <a:pt x="3167" y="4169"/>
                      </a:lnTo>
                      <a:lnTo>
                        <a:pt x="3150" y="4128"/>
                      </a:lnTo>
                      <a:lnTo>
                        <a:pt x="3151" y="4116"/>
                      </a:lnTo>
                      <a:lnTo>
                        <a:pt x="3164" y="4117"/>
                      </a:lnTo>
                      <a:lnTo>
                        <a:pt x="3201" y="4142"/>
                      </a:lnTo>
                      <a:lnTo>
                        <a:pt x="3219" y="4159"/>
                      </a:lnTo>
                      <a:lnTo>
                        <a:pt x="3235" y="4191"/>
                      </a:lnTo>
                      <a:lnTo>
                        <a:pt x="3244" y="4197"/>
                      </a:lnTo>
                      <a:lnTo>
                        <a:pt x="3269" y="4240"/>
                      </a:lnTo>
                      <a:lnTo>
                        <a:pt x="3299" y="4261"/>
                      </a:lnTo>
                      <a:lnTo>
                        <a:pt x="3332" y="4262"/>
                      </a:lnTo>
                      <a:lnTo>
                        <a:pt x="3326" y="4245"/>
                      </a:lnTo>
                      <a:lnTo>
                        <a:pt x="3267" y="4204"/>
                      </a:lnTo>
                      <a:lnTo>
                        <a:pt x="3240" y="4135"/>
                      </a:lnTo>
                      <a:lnTo>
                        <a:pt x="3200" y="4095"/>
                      </a:lnTo>
                      <a:lnTo>
                        <a:pt x="3102" y="3992"/>
                      </a:lnTo>
                      <a:lnTo>
                        <a:pt x="2980" y="3887"/>
                      </a:lnTo>
                      <a:lnTo>
                        <a:pt x="2908" y="3806"/>
                      </a:lnTo>
                      <a:lnTo>
                        <a:pt x="2808" y="3696"/>
                      </a:lnTo>
                      <a:lnTo>
                        <a:pt x="2711" y="3580"/>
                      </a:lnTo>
                      <a:lnTo>
                        <a:pt x="2667" y="3518"/>
                      </a:lnTo>
                      <a:lnTo>
                        <a:pt x="2626" y="3476"/>
                      </a:lnTo>
                      <a:lnTo>
                        <a:pt x="2558" y="3402"/>
                      </a:lnTo>
                      <a:lnTo>
                        <a:pt x="2407" y="3198"/>
                      </a:lnTo>
                      <a:lnTo>
                        <a:pt x="2303" y="3048"/>
                      </a:lnTo>
                      <a:lnTo>
                        <a:pt x="2147" y="2820"/>
                      </a:lnTo>
                      <a:lnTo>
                        <a:pt x="2017" y="2670"/>
                      </a:lnTo>
                      <a:lnTo>
                        <a:pt x="1909" y="2497"/>
                      </a:lnTo>
                      <a:lnTo>
                        <a:pt x="1799" y="2286"/>
                      </a:lnTo>
                      <a:lnTo>
                        <a:pt x="1804" y="2230"/>
                      </a:lnTo>
                      <a:lnTo>
                        <a:pt x="1832" y="2197"/>
                      </a:lnTo>
                      <a:lnTo>
                        <a:pt x="1895" y="2183"/>
                      </a:lnTo>
                      <a:lnTo>
                        <a:pt x="2008" y="2248"/>
                      </a:lnTo>
                      <a:lnTo>
                        <a:pt x="1853" y="2037"/>
                      </a:lnTo>
                      <a:lnTo>
                        <a:pt x="1782" y="1928"/>
                      </a:lnTo>
                      <a:lnTo>
                        <a:pt x="1748" y="1883"/>
                      </a:lnTo>
                      <a:lnTo>
                        <a:pt x="1700" y="1819"/>
                      </a:lnTo>
                      <a:lnTo>
                        <a:pt x="1641" y="1722"/>
                      </a:lnTo>
                      <a:lnTo>
                        <a:pt x="1525" y="1565"/>
                      </a:lnTo>
                      <a:lnTo>
                        <a:pt x="1483" y="1524"/>
                      </a:lnTo>
                      <a:lnTo>
                        <a:pt x="1440" y="1484"/>
                      </a:lnTo>
                      <a:lnTo>
                        <a:pt x="1293" y="1328"/>
                      </a:lnTo>
                      <a:lnTo>
                        <a:pt x="1250" y="1272"/>
                      </a:lnTo>
                      <a:lnTo>
                        <a:pt x="1200" y="1220"/>
                      </a:lnTo>
                      <a:lnTo>
                        <a:pt x="1164" y="1179"/>
                      </a:lnTo>
                      <a:lnTo>
                        <a:pt x="1062" y="1112"/>
                      </a:lnTo>
                      <a:lnTo>
                        <a:pt x="997" y="1083"/>
                      </a:lnTo>
                      <a:lnTo>
                        <a:pt x="939" y="1062"/>
                      </a:lnTo>
                      <a:lnTo>
                        <a:pt x="872" y="1049"/>
                      </a:lnTo>
                      <a:lnTo>
                        <a:pt x="801" y="1045"/>
                      </a:lnTo>
                      <a:lnTo>
                        <a:pt x="761" y="999"/>
                      </a:lnTo>
                      <a:lnTo>
                        <a:pt x="736" y="943"/>
                      </a:lnTo>
                      <a:lnTo>
                        <a:pt x="728" y="890"/>
                      </a:lnTo>
                      <a:lnTo>
                        <a:pt x="722" y="849"/>
                      </a:lnTo>
                      <a:lnTo>
                        <a:pt x="712" y="811"/>
                      </a:lnTo>
                      <a:lnTo>
                        <a:pt x="709" y="757"/>
                      </a:lnTo>
                      <a:lnTo>
                        <a:pt x="718" y="650"/>
                      </a:lnTo>
                    </a:path>
                  </a:pathLst>
                </a:custGeom>
                <a:noFill/>
                <a:ln w="12675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15" name="Group 783"/>
              <p:cNvGrpSpPr>
                <a:grpSpLocks/>
              </p:cNvGrpSpPr>
              <p:nvPr/>
            </p:nvGrpSpPr>
            <p:grpSpPr bwMode="auto">
              <a:xfrm>
                <a:off x="4342" y="3411"/>
                <a:ext cx="224" cy="356"/>
                <a:chOff x="4342" y="3411"/>
                <a:chExt cx="224" cy="356"/>
              </a:xfrm>
            </p:grpSpPr>
            <p:sp>
              <p:nvSpPr>
                <p:cNvPr id="1876" name="Freeform 784"/>
                <p:cNvSpPr>
                  <a:spLocks/>
                </p:cNvSpPr>
                <p:nvPr/>
              </p:nvSpPr>
              <p:spPr bwMode="auto">
                <a:xfrm>
                  <a:off x="4342" y="3411"/>
                  <a:ext cx="224" cy="356"/>
                </a:xfrm>
                <a:custGeom>
                  <a:avLst/>
                  <a:gdLst>
                    <a:gd name="T0" fmla="+- 0 4565 4342"/>
                    <a:gd name="T1" fmla="*/ T0 w 224"/>
                    <a:gd name="T2" fmla="+- 0 3767 3411"/>
                    <a:gd name="T3" fmla="*/ 3767 h 356"/>
                    <a:gd name="T4" fmla="+- 0 4518 4342"/>
                    <a:gd name="T5" fmla="*/ T4 w 224"/>
                    <a:gd name="T6" fmla="+- 0 3672 3411"/>
                    <a:gd name="T7" fmla="*/ 3672 h 356"/>
                    <a:gd name="T8" fmla="+- 0 4420 4342"/>
                    <a:gd name="T9" fmla="*/ T8 w 224"/>
                    <a:gd name="T10" fmla="+- 0 3584 3411"/>
                    <a:gd name="T11" fmla="*/ 3584 h 356"/>
                    <a:gd name="T12" fmla="+- 0 4342 4342"/>
                    <a:gd name="T13" fmla="*/ T12 w 224"/>
                    <a:gd name="T14" fmla="+- 0 3411 3411"/>
                    <a:gd name="T15" fmla="*/ 3411 h 35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24" h="356">
                      <a:moveTo>
                        <a:pt x="223" y="356"/>
                      </a:moveTo>
                      <a:lnTo>
                        <a:pt x="176" y="261"/>
                      </a:lnTo>
                      <a:lnTo>
                        <a:pt x="78" y="17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16" name="Group 785"/>
              <p:cNvGrpSpPr>
                <a:grpSpLocks/>
              </p:cNvGrpSpPr>
              <p:nvPr/>
            </p:nvGrpSpPr>
            <p:grpSpPr bwMode="auto">
              <a:xfrm>
                <a:off x="4340" y="3410"/>
                <a:ext cx="223" cy="356"/>
                <a:chOff x="4340" y="3410"/>
                <a:chExt cx="223" cy="356"/>
              </a:xfrm>
            </p:grpSpPr>
            <p:sp>
              <p:nvSpPr>
                <p:cNvPr id="1874" name="Freeform 786"/>
                <p:cNvSpPr>
                  <a:spLocks/>
                </p:cNvSpPr>
                <p:nvPr/>
              </p:nvSpPr>
              <p:spPr bwMode="auto">
                <a:xfrm>
                  <a:off x="4340" y="3410"/>
                  <a:ext cx="223" cy="356"/>
                </a:xfrm>
                <a:custGeom>
                  <a:avLst/>
                  <a:gdLst>
                    <a:gd name="T0" fmla="+- 0 4563 4340"/>
                    <a:gd name="T1" fmla="*/ T0 w 223"/>
                    <a:gd name="T2" fmla="+- 0 3765 3410"/>
                    <a:gd name="T3" fmla="*/ 3765 h 356"/>
                    <a:gd name="T4" fmla="+- 0 4516 4340"/>
                    <a:gd name="T5" fmla="*/ T4 w 223"/>
                    <a:gd name="T6" fmla="+- 0 3670 3410"/>
                    <a:gd name="T7" fmla="*/ 3670 h 356"/>
                    <a:gd name="T8" fmla="+- 0 4418 4340"/>
                    <a:gd name="T9" fmla="*/ T8 w 223"/>
                    <a:gd name="T10" fmla="+- 0 3582 3410"/>
                    <a:gd name="T11" fmla="*/ 3582 h 356"/>
                    <a:gd name="T12" fmla="+- 0 4340 4340"/>
                    <a:gd name="T13" fmla="*/ T12 w 223"/>
                    <a:gd name="T14" fmla="+- 0 3410 3410"/>
                    <a:gd name="T15" fmla="*/ 3410 h 35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23" h="356">
                      <a:moveTo>
                        <a:pt x="223" y="355"/>
                      </a:moveTo>
                      <a:lnTo>
                        <a:pt x="176" y="260"/>
                      </a:lnTo>
                      <a:lnTo>
                        <a:pt x="78" y="17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0135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17" name="Group 787"/>
              <p:cNvGrpSpPr>
                <a:grpSpLocks/>
              </p:cNvGrpSpPr>
              <p:nvPr/>
            </p:nvGrpSpPr>
            <p:grpSpPr bwMode="auto">
              <a:xfrm>
                <a:off x="4481" y="3735"/>
                <a:ext cx="133" cy="132"/>
                <a:chOff x="4481" y="3735"/>
                <a:chExt cx="133" cy="132"/>
              </a:xfrm>
            </p:grpSpPr>
            <p:sp>
              <p:nvSpPr>
                <p:cNvPr id="1873" name="Freeform 788"/>
                <p:cNvSpPr>
                  <a:spLocks/>
                </p:cNvSpPr>
                <p:nvPr/>
              </p:nvSpPr>
              <p:spPr bwMode="auto">
                <a:xfrm>
                  <a:off x="4481" y="3735"/>
                  <a:ext cx="133" cy="132"/>
                </a:xfrm>
                <a:custGeom>
                  <a:avLst/>
                  <a:gdLst>
                    <a:gd name="T0" fmla="+- 0 4545 4481"/>
                    <a:gd name="T1" fmla="*/ T0 w 133"/>
                    <a:gd name="T2" fmla="+- 0 3735 3735"/>
                    <a:gd name="T3" fmla="*/ 3735 h 132"/>
                    <a:gd name="T4" fmla="+- 0 4489 4481"/>
                    <a:gd name="T5" fmla="*/ T4 w 133"/>
                    <a:gd name="T6" fmla="+- 0 3771 3735"/>
                    <a:gd name="T7" fmla="*/ 3771 h 132"/>
                    <a:gd name="T8" fmla="+- 0 4481 4481"/>
                    <a:gd name="T9" fmla="*/ T8 w 133"/>
                    <a:gd name="T10" fmla="+- 0 3809 3735"/>
                    <a:gd name="T11" fmla="*/ 3809 h 132"/>
                    <a:gd name="T12" fmla="+- 0 4485 4481"/>
                    <a:gd name="T13" fmla="*/ T12 w 133"/>
                    <a:gd name="T14" fmla="+- 0 3829 3735"/>
                    <a:gd name="T15" fmla="*/ 3829 h 132"/>
                    <a:gd name="T16" fmla="+- 0 4494 4481"/>
                    <a:gd name="T17" fmla="*/ T16 w 133"/>
                    <a:gd name="T18" fmla="+- 0 3844 3735"/>
                    <a:gd name="T19" fmla="*/ 3844 h 132"/>
                    <a:gd name="T20" fmla="+- 0 4506 4481"/>
                    <a:gd name="T21" fmla="*/ T20 w 133"/>
                    <a:gd name="T22" fmla="+- 0 3856 3735"/>
                    <a:gd name="T23" fmla="*/ 3856 h 132"/>
                    <a:gd name="T24" fmla="+- 0 4522 4481"/>
                    <a:gd name="T25" fmla="*/ T24 w 133"/>
                    <a:gd name="T26" fmla="+- 0 3864 3735"/>
                    <a:gd name="T27" fmla="*/ 3864 h 132"/>
                    <a:gd name="T28" fmla="+- 0 4541 4481"/>
                    <a:gd name="T29" fmla="*/ T28 w 133"/>
                    <a:gd name="T30" fmla="+- 0 3868 3735"/>
                    <a:gd name="T31" fmla="*/ 3868 h 132"/>
                    <a:gd name="T32" fmla="+- 0 4562 4481"/>
                    <a:gd name="T33" fmla="*/ T32 w 133"/>
                    <a:gd name="T34" fmla="+- 0 3866 3735"/>
                    <a:gd name="T35" fmla="*/ 3866 h 132"/>
                    <a:gd name="T36" fmla="+- 0 4613 4481"/>
                    <a:gd name="T37" fmla="*/ T36 w 133"/>
                    <a:gd name="T38" fmla="+- 0 3815 3735"/>
                    <a:gd name="T39" fmla="*/ 3815 h 132"/>
                    <a:gd name="T40" fmla="+- 0 4614 4481"/>
                    <a:gd name="T41" fmla="*/ T40 w 133"/>
                    <a:gd name="T42" fmla="+- 0 3794 3735"/>
                    <a:gd name="T43" fmla="*/ 3794 h 132"/>
                    <a:gd name="T44" fmla="+- 0 4609 4481"/>
                    <a:gd name="T45" fmla="*/ T44 w 133"/>
                    <a:gd name="T46" fmla="+- 0 3773 3735"/>
                    <a:gd name="T47" fmla="*/ 3773 h 132"/>
                    <a:gd name="T48" fmla="+- 0 4597 4481"/>
                    <a:gd name="T49" fmla="*/ T48 w 133"/>
                    <a:gd name="T50" fmla="+- 0 3757 3735"/>
                    <a:gd name="T51" fmla="*/ 3757 h 132"/>
                    <a:gd name="T52" fmla="+- 0 4582 4481"/>
                    <a:gd name="T53" fmla="*/ T52 w 133"/>
                    <a:gd name="T54" fmla="+- 0 3745 3735"/>
                    <a:gd name="T55" fmla="*/ 3745 h 132"/>
                    <a:gd name="T56" fmla="+- 0 4565 4481"/>
                    <a:gd name="T57" fmla="*/ T56 w 133"/>
                    <a:gd name="T58" fmla="+- 0 3737 3735"/>
                    <a:gd name="T59" fmla="*/ 3737 h 132"/>
                    <a:gd name="T60" fmla="+- 0 4545 4481"/>
                    <a:gd name="T61" fmla="*/ T60 w 133"/>
                    <a:gd name="T62" fmla="+- 0 3735 3735"/>
                    <a:gd name="T63" fmla="*/ 3735 h 13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33" h="132">
                      <a:moveTo>
                        <a:pt x="64" y="0"/>
                      </a:moveTo>
                      <a:lnTo>
                        <a:pt x="8" y="36"/>
                      </a:lnTo>
                      <a:lnTo>
                        <a:pt x="0" y="74"/>
                      </a:lnTo>
                      <a:lnTo>
                        <a:pt x="4" y="94"/>
                      </a:lnTo>
                      <a:lnTo>
                        <a:pt x="13" y="109"/>
                      </a:lnTo>
                      <a:lnTo>
                        <a:pt x="25" y="121"/>
                      </a:lnTo>
                      <a:lnTo>
                        <a:pt x="41" y="129"/>
                      </a:lnTo>
                      <a:lnTo>
                        <a:pt x="60" y="133"/>
                      </a:lnTo>
                      <a:lnTo>
                        <a:pt x="81" y="131"/>
                      </a:lnTo>
                      <a:lnTo>
                        <a:pt x="132" y="80"/>
                      </a:lnTo>
                      <a:lnTo>
                        <a:pt x="133" y="59"/>
                      </a:lnTo>
                      <a:lnTo>
                        <a:pt x="128" y="38"/>
                      </a:lnTo>
                      <a:lnTo>
                        <a:pt x="116" y="22"/>
                      </a:lnTo>
                      <a:lnTo>
                        <a:pt x="101" y="10"/>
                      </a:lnTo>
                      <a:lnTo>
                        <a:pt x="84" y="2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18" name="Group 789"/>
              <p:cNvGrpSpPr>
                <a:grpSpLocks/>
              </p:cNvGrpSpPr>
              <p:nvPr/>
            </p:nvGrpSpPr>
            <p:grpSpPr bwMode="auto">
              <a:xfrm>
                <a:off x="4481" y="3735"/>
                <a:ext cx="133" cy="132"/>
                <a:chOff x="4481" y="3735"/>
                <a:chExt cx="133" cy="132"/>
              </a:xfrm>
            </p:grpSpPr>
            <p:sp>
              <p:nvSpPr>
                <p:cNvPr id="1872" name="Freeform 790"/>
                <p:cNvSpPr>
                  <a:spLocks/>
                </p:cNvSpPr>
                <p:nvPr/>
              </p:nvSpPr>
              <p:spPr bwMode="auto">
                <a:xfrm>
                  <a:off x="4481" y="3735"/>
                  <a:ext cx="133" cy="132"/>
                </a:xfrm>
                <a:custGeom>
                  <a:avLst/>
                  <a:gdLst>
                    <a:gd name="T0" fmla="+- 0 4526 4481"/>
                    <a:gd name="T1" fmla="*/ T0 w 133"/>
                    <a:gd name="T2" fmla="+- 0 3739 3735"/>
                    <a:gd name="T3" fmla="*/ 3739 h 132"/>
                    <a:gd name="T4" fmla="+- 0 4545 4481"/>
                    <a:gd name="T5" fmla="*/ T4 w 133"/>
                    <a:gd name="T6" fmla="+- 0 3735 3735"/>
                    <a:gd name="T7" fmla="*/ 3735 h 132"/>
                    <a:gd name="T8" fmla="+- 0 4565 4481"/>
                    <a:gd name="T9" fmla="*/ T8 w 133"/>
                    <a:gd name="T10" fmla="+- 0 3737 3735"/>
                    <a:gd name="T11" fmla="*/ 3737 h 132"/>
                    <a:gd name="T12" fmla="+- 0 4582 4481"/>
                    <a:gd name="T13" fmla="*/ T12 w 133"/>
                    <a:gd name="T14" fmla="+- 0 3745 3735"/>
                    <a:gd name="T15" fmla="*/ 3745 h 132"/>
                    <a:gd name="T16" fmla="+- 0 4597 4481"/>
                    <a:gd name="T17" fmla="*/ T16 w 133"/>
                    <a:gd name="T18" fmla="+- 0 3757 3735"/>
                    <a:gd name="T19" fmla="*/ 3757 h 132"/>
                    <a:gd name="T20" fmla="+- 0 4609 4481"/>
                    <a:gd name="T21" fmla="*/ T20 w 133"/>
                    <a:gd name="T22" fmla="+- 0 3773 3735"/>
                    <a:gd name="T23" fmla="*/ 3773 h 132"/>
                    <a:gd name="T24" fmla="+- 0 4614 4481"/>
                    <a:gd name="T25" fmla="*/ T24 w 133"/>
                    <a:gd name="T26" fmla="+- 0 3794 3735"/>
                    <a:gd name="T27" fmla="*/ 3794 h 132"/>
                    <a:gd name="T28" fmla="+- 0 4613 4481"/>
                    <a:gd name="T29" fmla="*/ T28 w 133"/>
                    <a:gd name="T30" fmla="+- 0 3815 3735"/>
                    <a:gd name="T31" fmla="*/ 3815 h 132"/>
                    <a:gd name="T32" fmla="+- 0 4562 4481"/>
                    <a:gd name="T33" fmla="*/ T32 w 133"/>
                    <a:gd name="T34" fmla="+- 0 3866 3735"/>
                    <a:gd name="T35" fmla="*/ 3866 h 132"/>
                    <a:gd name="T36" fmla="+- 0 4541 4481"/>
                    <a:gd name="T37" fmla="*/ T36 w 133"/>
                    <a:gd name="T38" fmla="+- 0 3868 3735"/>
                    <a:gd name="T39" fmla="*/ 3868 h 132"/>
                    <a:gd name="T40" fmla="+- 0 4522 4481"/>
                    <a:gd name="T41" fmla="*/ T40 w 133"/>
                    <a:gd name="T42" fmla="+- 0 3864 3735"/>
                    <a:gd name="T43" fmla="*/ 3864 h 132"/>
                    <a:gd name="T44" fmla="+- 0 4506 4481"/>
                    <a:gd name="T45" fmla="*/ T44 w 133"/>
                    <a:gd name="T46" fmla="+- 0 3856 3735"/>
                    <a:gd name="T47" fmla="*/ 3856 h 132"/>
                    <a:gd name="T48" fmla="+- 0 4494 4481"/>
                    <a:gd name="T49" fmla="*/ T48 w 133"/>
                    <a:gd name="T50" fmla="+- 0 3844 3735"/>
                    <a:gd name="T51" fmla="*/ 3844 h 132"/>
                    <a:gd name="T52" fmla="+- 0 4485 4481"/>
                    <a:gd name="T53" fmla="*/ T52 w 133"/>
                    <a:gd name="T54" fmla="+- 0 3829 3735"/>
                    <a:gd name="T55" fmla="*/ 3829 h 132"/>
                    <a:gd name="T56" fmla="+- 0 4481 4481"/>
                    <a:gd name="T57" fmla="*/ T56 w 133"/>
                    <a:gd name="T58" fmla="+- 0 3809 3735"/>
                    <a:gd name="T59" fmla="*/ 3809 h 132"/>
                    <a:gd name="T60" fmla="+- 0 4482 4481"/>
                    <a:gd name="T61" fmla="*/ T60 w 133"/>
                    <a:gd name="T62" fmla="+- 0 3789 3735"/>
                    <a:gd name="T63" fmla="*/ 3789 h 132"/>
                    <a:gd name="T64" fmla="+- 0 4489 4481"/>
                    <a:gd name="T65" fmla="*/ T64 w 133"/>
                    <a:gd name="T66" fmla="+- 0 3771 3735"/>
                    <a:gd name="T67" fmla="*/ 3771 h 132"/>
                    <a:gd name="T68" fmla="+- 0 4499 4481"/>
                    <a:gd name="T69" fmla="*/ T68 w 133"/>
                    <a:gd name="T70" fmla="+- 0 3756 3735"/>
                    <a:gd name="T71" fmla="*/ 3756 h 132"/>
                    <a:gd name="T72" fmla="+- 0 4514 4481"/>
                    <a:gd name="T73" fmla="*/ T72 w 133"/>
                    <a:gd name="T74" fmla="+- 0 3744 3735"/>
                    <a:gd name="T75" fmla="*/ 3744 h 132"/>
                    <a:gd name="T76" fmla="+- 0 4526 4481"/>
                    <a:gd name="T77" fmla="*/ T76 w 133"/>
                    <a:gd name="T78" fmla="+- 0 3739 3735"/>
                    <a:gd name="T79" fmla="*/ 3739 h 13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133" h="132">
                      <a:moveTo>
                        <a:pt x="45" y="4"/>
                      </a:moveTo>
                      <a:lnTo>
                        <a:pt x="64" y="0"/>
                      </a:lnTo>
                      <a:lnTo>
                        <a:pt x="84" y="2"/>
                      </a:lnTo>
                      <a:lnTo>
                        <a:pt x="101" y="10"/>
                      </a:lnTo>
                      <a:lnTo>
                        <a:pt x="116" y="22"/>
                      </a:lnTo>
                      <a:lnTo>
                        <a:pt x="128" y="38"/>
                      </a:lnTo>
                      <a:lnTo>
                        <a:pt x="133" y="59"/>
                      </a:lnTo>
                      <a:lnTo>
                        <a:pt x="132" y="80"/>
                      </a:lnTo>
                      <a:lnTo>
                        <a:pt x="81" y="131"/>
                      </a:lnTo>
                      <a:lnTo>
                        <a:pt x="60" y="133"/>
                      </a:lnTo>
                      <a:lnTo>
                        <a:pt x="41" y="129"/>
                      </a:lnTo>
                      <a:lnTo>
                        <a:pt x="25" y="121"/>
                      </a:lnTo>
                      <a:lnTo>
                        <a:pt x="13" y="109"/>
                      </a:lnTo>
                      <a:lnTo>
                        <a:pt x="4" y="94"/>
                      </a:lnTo>
                      <a:lnTo>
                        <a:pt x="0" y="74"/>
                      </a:lnTo>
                      <a:lnTo>
                        <a:pt x="1" y="54"/>
                      </a:lnTo>
                      <a:lnTo>
                        <a:pt x="8" y="36"/>
                      </a:lnTo>
                      <a:lnTo>
                        <a:pt x="18" y="21"/>
                      </a:lnTo>
                      <a:lnTo>
                        <a:pt x="33" y="9"/>
                      </a:lnTo>
                      <a:lnTo>
                        <a:pt x="45" y="4"/>
                      </a:lnTo>
                      <a:close/>
                    </a:path>
                  </a:pathLst>
                </a:custGeom>
                <a:noFill/>
                <a:ln w="6337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19" name="Group 791"/>
              <p:cNvGrpSpPr>
                <a:grpSpLocks/>
              </p:cNvGrpSpPr>
              <p:nvPr/>
            </p:nvGrpSpPr>
            <p:grpSpPr bwMode="auto">
              <a:xfrm>
                <a:off x="3173" y="11272"/>
                <a:ext cx="133" cy="132"/>
                <a:chOff x="3173" y="11272"/>
                <a:chExt cx="133" cy="132"/>
              </a:xfrm>
            </p:grpSpPr>
            <p:sp>
              <p:nvSpPr>
                <p:cNvPr id="1871" name="Freeform 792"/>
                <p:cNvSpPr>
                  <a:spLocks/>
                </p:cNvSpPr>
                <p:nvPr/>
              </p:nvSpPr>
              <p:spPr bwMode="auto">
                <a:xfrm>
                  <a:off x="3173" y="11272"/>
                  <a:ext cx="133" cy="132"/>
                </a:xfrm>
                <a:custGeom>
                  <a:avLst/>
                  <a:gdLst>
                    <a:gd name="T0" fmla="+- 0 3239 3173"/>
                    <a:gd name="T1" fmla="*/ T0 w 133"/>
                    <a:gd name="T2" fmla="+- 0 11272 11272"/>
                    <a:gd name="T3" fmla="*/ 11272 h 132"/>
                    <a:gd name="T4" fmla="+- 0 3182 3173"/>
                    <a:gd name="T5" fmla="*/ T4 w 133"/>
                    <a:gd name="T6" fmla="+- 0 11306 11272"/>
                    <a:gd name="T7" fmla="*/ 11306 h 132"/>
                    <a:gd name="T8" fmla="+- 0 3173 3173"/>
                    <a:gd name="T9" fmla="*/ T8 w 133"/>
                    <a:gd name="T10" fmla="+- 0 11344 11272"/>
                    <a:gd name="T11" fmla="*/ 11344 h 132"/>
                    <a:gd name="T12" fmla="+- 0 3177 3173"/>
                    <a:gd name="T13" fmla="*/ T12 w 133"/>
                    <a:gd name="T14" fmla="+- 0 11364 11272"/>
                    <a:gd name="T15" fmla="*/ 11364 h 132"/>
                    <a:gd name="T16" fmla="+- 0 3185 3173"/>
                    <a:gd name="T17" fmla="*/ T16 w 133"/>
                    <a:gd name="T18" fmla="+- 0 11380 11272"/>
                    <a:gd name="T19" fmla="*/ 11380 h 132"/>
                    <a:gd name="T20" fmla="+- 0 3197 3173"/>
                    <a:gd name="T21" fmla="*/ T20 w 133"/>
                    <a:gd name="T22" fmla="+- 0 11392 11272"/>
                    <a:gd name="T23" fmla="*/ 11392 h 132"/>
                    <a:gd name="T24" fmla="+- 0 3213 3173"/>
                    <a:gd name="T25" fmla="*/ T24 w 133"/>
                    <a:gd name="T26" fmla="+- 0 11400 11272"/>
                    <a:gd name="T27" fmla="*/ 11400 h 132"/>
                    <a:gd name="T28" fmla="+- 0 3231 3173"/>
                    <a:gd name="T29" fmla="*/ T28 w 133"/>
                    <a:gd name="T30" fmla="+- 0 11405 11272"/>
                    <a:gd name="T31" fmla="*/ 11405 h 132"/>
                    <a:gd name="T32" fmla="+- 0 3252 3173"/>
                    <a:gd name="T33" fmla="*/ T32 w 133"/>
                    <a:gd name="T34" fmla="+- 0 11404 11272"/>
                    <a:gd name="T35" fmla="*/ 11404 h 132"/>
                    <a:gd name="T36" fmla="+- 0 3305 3173"/>
                    <a:gd name="T37" fmla="*/ T36 w 133"/>
                    <a:gd name="T38" fmla="+- 0 11353 11272"/>
                    <a:gd name="T39" fmla="*/ 11353 h 132"/>
                    <a:gd name="T40" fmla="+- 0 3306 3173"/>
                    <a:gd name="T41" fmla="*/ T40 w 133"/>
                    <a:gd name="T42" fmla="+- 0 11333 11272"/>
                    <a:gd name="T43" fmla="*/ 11333 h 132"/>
                    <a:gd name="T44" fmla="+- 0 3302 3173"/>
                    <a:gd name="T45" fmla="*/ T44 w 133"/>
                    <a:gd name="T46" fmla="+- 0 11311 11272"/>
                    <a:gd name="T47" fmla="*/ 11311 h 132"/>
                    <a:gd name="T48" fmla="+- 0 3291 3173"/>
                    <a:gd name="T49" fmla="*/ T48 w 133"/>
                    <a:gd name="T50" fmla="+- 0 11295 11272"/>
                    <a:gd name="T51" fmla="*/ 11295 h 132"/>
                    <a:gd name="T52" fmla="+- 0 3276 3173"/>
                    <a:gd name="T53" fmla="*/ T52 w 133"/>
                    <a:gd name="T54" fmla="+- 0 11283 11272"/>
                    <a:gd name="T55" fmla="*/ 11283 h 132"/>
                    <a:gd name="T56" fmla="+- 0 3258 3173"/>
                    <a:gd name="T57" fmla="*/ T56 w 133"/>
                    <a:gd name="T58" fmla="+- 0 11275 11272"/>
                    <a:gd name="T59" fmla="*/ 11275 h 132"/>
                    <a:gd name="T60" fmla="+- 0 3239 3173"/>
                    <a:gd name="T61" fmla="*/ T60 w 133"/>
                    <a:gd name="T62" fmla="+- 0 11272 11272"/>
                    <a:gd name="T63" fmla="*/ 11272 h 13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33" h="132">
                      <a:moveTo>
                        <a:pt x="66" y="0"/>
                      </a:moveTo>
                      <a:lnTo>
                        <a:pt x="9" y="34"/>
                      </a:lnTo>
                      <a:lnTo>
                        <a:pt x="0" y="72"/>
                      </a:lnTo>
                      <a:lnTo>
                        <a:pt x="4" y="92"/>
                      </a:lnTo>
                      <a:lnTo>
                        <a:pt x="12" y="108"/>
                      </a:lnTo>
                      <a:lnTo>
                        <a:pt x="24" y="120"/>
                      </a:lnTo>
                      <a:lnTo>
                        <a:pt x="40" y="128"/>
                      </a:lnTo>
                      <a:lnTo>
                        <a:pt x="58" y="133"/>
                      </a:lnTo>
                      <a:lnTo>
                        <a:pt x="79" y="132"/>
                      </a:lnTo>
                      <a:lnTo>
                        <a:pt x="132" y="81"/>
                      </a:lnTo>
                      <a:lnTo>
                        <a:pt x="133" y="61"/>
                      </a:lnTo>
                      <a:lnTo>
                        <a:pt x="129" y="39"/>
                      </a:lnTo>
                      <a:lnTo>
                        <a:pt x="118" y="23"/>
                      </a:lnTo>
                      <a:lnTo>
                        <a:pt x="103" y="11"/>
                      </a:lnTo>
                      <a:lnTo>
                        <a:pt x="85" y="3"/>
                      </a:lnTo>
                      <a:lnTo>
                        <a:pt x="66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20" name="Group 793"/>
              <p:cNvGrpSpPr>
                <a:grpSpLocks/>
              </p:cNvGrpSpPr>
              <p:nvPr/>
            </p:nvGrpSpPr>
            <p:grpSpPr bwMode="auto">
              <a:xfrm>
                <a:off x="3173" y="11272"/>
                <a:ext cx="133" cy="132"/>
                <a:chOff x="3173" y="11272"/>
                <a:chExt cx="133" cy="132"/>
              </a:xfrm>
            </p:grpSpPr>
            <p:sp>
              <p:nvSpPr>
                <p:cNvPr id="1870" name="Freeform 794"/>
                <p:cNvSpPr>
                  <a:spLocks/>
                </p:cNvSpPr>
                <p:nvPr/>
              </p:nvSpPr>
              <p:spPr bwMode="auto">
                <a:xfrm>
                  <a:off x="3173" y="11272"/>
                  <a:ext cx="133" cy="132"/>
                </a:xfrm>
                <a:custGeom>
                  <a:avLst/>
                  <a:gdLst>
                    <a:gd name="T0" fmla="+- 0 3219 3173"/>
                    <a:gd name="T1" fmla="*/ T0 w 133"/>
                    <a:gd name="T2" fmla="+- 0 11276 11272"/>
                    <a:gd name="T3" fmla="*/ 11276 h 132"/>
                    <a:gd name="T4" fmla="+- 0 3239 3173"/>
                    <a:gd name="T5" fmla="*/ T4 w 133"/>
                    <a:gd name="T6" fmla="+- 0 11272 11272"/>
                    <a:gd name="T7" fmla="*/ 11272 h 132"/>
                    <a:gd name="T8" fmla="+- 0 3258 3173"/>
                    <a:gd name="T9" fmla="*/ T8 w 133"/>
                    <a:gd name="T10" fmla="+- 0 11275 11272"/>
                    <a:gd name="T11" fmla="*/ 11275 h 132"/>
                    <a:gd name="T12" fmla="+- 0 3276 3173"/>
                    <a:gd name="T13" fmla="*/ T12 w 133"/>
                    <a:gd name="T14" fmla="+- 0 11283 11272"/>
                    <a:gd name="T15" fmla="*/ 11283 h 132"/>
                    <a:gd name="T16" fmla="+- 0 3291 3173"/>
                    <a:gd name="T17" fmla="*/ T16 w 133"/>
                    <a:gd name="T18" fmla="+- 0 11295 11272"/>
                    <a:gd name="T19" fmla="*/ 11295 h 132"/>
                    <a:gd name="T20" fmla="+- 0 3302 3173"/>
                    <a:gd name="T21" fmla="*/ T20 w 133"/>
                    <a:gd name="T22" fmla="+- 0 11311 11272"/>
                    <a:gd name="T23" fmla="*/ 11311 h 132"/>
                    <a:gd name="T24" fmla="+- 0 3306 3173"/>
                    <a:gd name="T25" fmla="*/ T24 w 133"/>
                    <a:gd name="T26" fmla="+- 0 11333 11272"/>
                    <a:gd name="T27" fmla="*/ 11333 h 132"/>
                    <a:gd name="T28" fmla="+- 0 3305 3173"/>
                    <a:gd name="T29" fmla="*/ T28 w 133"/>
                    <a:gd name="T30" fmla="+- 0 11353 11272"/>
                    <a:gd name="T31" fmla="*/ 11353 h 132"/>
                    <a:gd name="T32" fmla="+- 0 3252 3173"/>
                    <a:gd name="T33" fmla="*/ T32 w 133"/>
                    <a:gd name="T34" fmla="+- 0 11404 11272"/>
                    <a:gd name="T35" fmla="*/ 11404 h 132"/>
                    <a:gd name="T36" fmla="+- 0 3231 3173"/>
                    <a:gd name="T37" fmla="*/ T36 w 133"/>
                    <a:gd name="T38" fmla="+- 0 11405 11272"/>
                    <a:gd name="T39" fmla="*/ 11405 h 132"/>
                    <a:gd name="T40" fmla="+- 0 3213 3173"/>
                    <a:gd name="T41" fmla="*/ T40 w 133"/>
                    <a:gd name="T42" fmla="+- 0 11400 11272"/>
                    <a:gd name="T43" fmla="*/ 11400 h 132"/>
                    <a:gd name="T44" fmla="+- 0 3197 3173"/>
                    <a:gd name="T45" fmla="*/ T44 w 133"/>
                    <a:gd name="T46" fmla="+- 0 11392 11272"/>
                    <a:gd name="T47" fmla="*/ 11392 h 132"/>
                    <a:gd name="T48" fmla="+- 0 3185 3173"/>
                    <a:gd name="T49" fmla="*/ T48 w 133"/>
                    <a:gd name="T50" fmla="+- 0 11380 11272"/>
                    <a:gd name="T51" fmla="*/ 11380 h 132"/>
                    <a:gd name="T52" fmla="+- 0 3177 3173"/>
                    <a:gd name="T53" fmla="*/ T52 w 133"/>
                    <a:gd name="T54" fmla="+- 0 11364 11272"/>
                    <a:gd name="T55" fmla="*/ 11364 h 132"/>
                    <a:gd name="T56" fmla="+- 0 3173 3173"/>
                    <a:gd name="T57" fmla="*/ T56 w 133"/>
                    <a:gd name="T58" fmla="+- 0 11344 11272"/>
                    <a:gd name="T59" fmla="*/ 11344 h 132"/>
                    <a:gd name="T60" fmla="+- 0 3175 3173"/>
                    <a:gd name="T61" fmla="*/ T60 w 133"/>
                    <a:gd name="T62" fmla="+- 0 11324 11272"/>
                    <a:gd name="T63" fmla="*/ 11324 h 132"/>
                    <a:gd name="T64" fmla="+- 0 3182 3173"/>
                    <a:gd name="T65" fmla="*/ T64 w 133"/>
                    <a:gd name="T66" fmla="+- 0 11306 11272"/>
                    <a:gd name="T67" fmla="*/ 11306 h 132"/>
                    <a:gd name="T68" fmla="+- 0 3193 3173"/>
                    <a:gd name="T69" fmla="*/ T68 w 133"/>
                    <a:gd name="T70" fmla="+- 0 11291 11272"/>
                    <a:gd name="T71" fmla="*/ 11291 h 132"/>
                    <a:gd name="T72" fmla="+- 0 3209 3173"/>
                    <a:gd name="T73" fmla="*/ T72 w 133"/>
                    <a:gd name="T74" fmla="+- 0 11280 11272"/>
                    <a:gd name="T75" fmla="*/ 11280 h 132"/>
                    <a:gd name="T76" fmla="+- 0 3219 3173"/>
                    <a:gd name="T77" fmla="*/ T76 w 133"/>
                    <a:gd name="T78" fmla="+- 0 11276 11272"/>
                    <a:gd name="T79" fmla="*/ 11276 h 13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133" h="132">
                      <a:moveTo>
                        <a:pt x="46" y="4"/>
                      </a:moveTo>
                      <a:lnTo>
                        <a:pt x="66" y="0"/>
                      </a:lnTo>
                      <a:lnTo>
                        <a:pt x="85" y="3"/>
                      </a:lnTo>
                      <a:lnTo>
                        <a:pt x="103" y="11"/>
                      </a:lnTo>
                      <a:lnTo>
                        <a:pt x="118" y="23"/>
                      </a:lnTo>
                      <a:lnTo>
                        <a:pt x="129" y="39"/>
                      </a:lnTo>
                      <a:lnTo>
                        <a:pt x="133" y="61"/>
                      </a:lnTo>
                      <a:lnTo>
                        <a:pt x="132" y="81"/>
                      </a:lnTo>
                      <a:lnTo>
                        <a:pt x="79" y="132"/>
                      </a:lnTo>
                      <a:lnTo>
                        <a:pt x="58" y="133"/>
                      </a:lnTo>
                      <a:lnTo>
                        <a:pt x="40" y="128"/>
                      </a:lnTo>
                      <a:lnTo>
                        <a:pt x="24" y="120"/>
                      </a:lnTo>
                      <a:lnTo>
                        <a:pt x="12" y="108"/>
                      </a:lnTo>
                      <a:lnTo>
                        <a:pt x="4" y="92"/>
                      </a:lnTo>
                      <a:lnTo>
                        <a:pt x="0" y="72"/>
                      </a:lnTo>
                      <a:lnTo>
                        <a:pt x="2" y="52"/>
                      </a:lnTo>
                      <a:lnTo>
                        <a:pt x="9" y="34"/>
                      </a:lnTo>
                      <a:lnTo>
                        <a:pt x="20" y="19"/>
                      </a:lnTo>
                      <a:lnTo>
                        <a:pt x="36" y="8"/>
                      </a:lnTo>
                      <a:lnTo>
                        <a:pt x="46" y="4"/>
                      </a:lnTo>
                      <a:close/>
                    </a:path>
                  </a:pathLst>
                </a:custGeom>
                <a:noFill/>
                <a:ln w="12675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21" name="Group 795"/>
              <p:cNvGrpSpPr>
                <a:grpSpLocks/>
              </p:cNvGrpSpPr>
              <p:nvPr/>
            </p:nvGrpSpPr>
            <p:grpSpPr bwMode="auto">
              <a:xfrm>
                <a:off x="3910" y="10938"/>
                <a:ext cx="107" cy="110"/>
                <a:chOff x="3910" y="10938"/>
                <a:chExt cx="107" cy="110"/>
              </a:xfrm>
            </p:grpSpPr>
            <p:sp>
              <p:nvSpPr>
                <p:cNvPr id="1869" name="Freeform 796"/>
                <p:cNvSpPr>
                  <a:spLocks/>
                </p:cNvSpPr>
                <p:nvPr/>
              </p:nvSpPr>
              <p:spPr bwMode="auto">
                <a:xfrm>
                  <a:off x="3910" y="10938"/>
                  <a:ext cx="107" cy="110"/>
                </a:xfrm>
                <a:custGeom>
                  <a:avLst/>
                  <a:gdLst>
                    <a:gd name="T0" fmla="+- 0 3964 3910"/>
                    <a:gd name="T1" fmla="*/ T0 w 107"/>
                    <a:gd name="T2" fmla="+- 0 10938 10938"/>
                    <a:gd name="T3" fmla="*/ 10938 h 110"/>
                    <a:gd name="T4" fmla="+- 0 3912 3910"/>
                    <a:gd name="T5" fmla="*/ T4 w 107"/>
                    <a:gd name="T6" fmla="+- 0 10982 10938"/>
                    <a:gd name="T7" fmla="*/ 10982 h 110"/>
                    <a:gd name="T8" fmla="+- 0 3910 3910"/>
                    <a:gd name="T9" fmla="*/ T8 w 107"/>
                    <a:gd name="T10" fmla="+- 0 11009 10938"/>
                    <a:gd name="T11" fmla="*/ 11009 h 110"/>
                    <a:gd name="T12" fmla="+- 0 3918 3910"/>
                    <a:gd name="T13" fmla="*/ T12 w 107"/>
                    <a:gd name="T14" fmla="+- 0 11025 10938"/>
                    <a:gd name="T15" fmla="*/ 11025 h 110"/>
                    <a:gd name="T16" fmla="+- 0 3933 3910"/>
                    <a:gd name="T17" fmla="*/ T16 w 107"/>
                    <a:gd name="T18" fmla="+- 0 11039 10938"/>
                    <a:gd name="T19" fmla="*/ 11039 h 110"/>
                    <a:gd name="T20" fmla="+- 0 3954 3910"/>
                    <a:gd name="T21" fmla="*/ T20 w 107"/>
                    <a:gd name="T22" fmla="+- 0 11047 10938"/>
                    <a:gd name="T23" fmla="*/ 11047 h 110"/>
                    <a:gd name="T24" fmla="+- 0 3982 3910"/>
                    <a:gd name="T25" fmla="*/ T24 w 107"/>
                    <a:gd name="T26" fmla="+- 0 11048 10938"/>
                    <a:gd name="T27" fmla="*/ 11048 h 110"/>
                    <a:gd name="T28" fmla="+- 0 3997 3910"/>
                    <a:gd name="T29" fmla="*/ T28 w 107"/>
                    <a:gd name="T30" fmla="+- 0 11039 10938"/>
                    <a:gd name="T31" fmla="*/ 11039 h 110"/>
                    <a:gd name="T32" fmla="+- 0 4009 3910"/>
                    <a:gd name="T33" fmla="*/ T32 w 107"/>
                    <a:gd name="T34" fmla="+- 0 11023 10938"/>
                    <a:gd name="T35" fmla="*/ 11023 h 110"/>
                    <a:gd name="T36" fmla="+- 0 4016 3910"/>
                    <a:gd name="T37" fmla="*/ T36 w 107"/>
                    <a:gd name="T38" fmla="+- 0 11001 10938"/>
                    <a:gd name="T39" fmla="*/ 11001 h 110"/>
                    <a:gd name="T40" fmla="+- 0 4016 3910"/>
                    <a:gd name="T41" fmla="*/ T40 w 107"/>
                    <a:gd name="T42" fmla="+- 0 10973 10938"/>
                    <a:gd name="T43" fmla="*/ 10973 h 110"/>
                    <a:gd name="T44" fmla="+- 0 4004 3910"/>
                    <a:gd name="T45" fmla="*/ T44 w 107"/>
                    <a:gd name="T46" fmla="+- 0 10955 10938"/>
                    <a:gd name="T47" fmla="*/ 10955 h 110"/>
                    <a:gd name="T48" fmla="+- 0 3986 3910"/>
                    <a:gd name="T49" fmla="*/ T48 w 107"/>
                    <a:gd name="T50" fmla="+- 0 10943 10938"/>
                    <a:gd name="T51" fmla="*/ 10943 h 110"/>
                    <a:gd name="T52" fmla="+- 0 3964 3910"/>
                    <a:gd name="T53" fmla="*/ T52 w 107"/>
                    <a:gd name="T54" fmla="+- 0 10938 10938"/>
                    <a:gd name="T55" fmla="*/ 10938 h 11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107" h="110">
                      <a:moveTo>
                        <a:pt x="54" y="0"/>
                      </a:moveTo>
                      <a:lnTo>
                        <a:pt x="2" y="44"/>
                      </a:lnTo>
                      <a:lnTo>
                        <a:pt x="0" y="71"/>
                      </a:lnTo>
                      <a:lnTo>
                        <a:pt x="8" y="87"/>
                      </a:lnTo>
                      <a:lnTo>
                        <a:pt x="23" y="101"/>
                      </a:lnTo>
                      <a:lnTo>
                        <a:pt x="44" y="109"/>
                      </a:lnTo>
                      <a:lnTo>
                        <a:pt x="72" y="110"/>
                      </a:lnTo>
                      <a:lnTo>
                        <a:pt x="87" y="101"/>
                      </a:lnTo>
                      <a:lnTo>
                        <a:pt x="99" y="85"/>
                      </a:lnTo>
                      <a:lnTo>
                        <a:pt x="106" y="63"/>
                      </a:lnTo>
                      <a:lnTo>
                        <a:pt x="106" y="35"/>
                      </a:lnTo>
                      <a:lnTo>
                        <a:pt x="94" y="17"/>
                      </a:lnTo>
                      <a:lnTo>
                        <a:pt x="76" y="5"/>
                      </a:lnTo>
                      <a:lnTo>
                        <a:pt x="5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22" name="Group 797"/>
              <p:cNvGrpSpPr>
                <a:grpSpLocks/>
              </p:cNvGrpSpPr>
              <p:nvPr/>
            </p:nvGrpSpPr>
            <p:grpSpPr bwMode="auto">
              <a:xfrm>
                <a:off x="3910" y="10938"/>
                <a:ext cx="107" cy="110"/>
                <a:chOff x="3910" y="10938"/>
                <a:chExt cx="107" cy="110"/>
              </a:xfrm>
            </p:grpSpPr>
            <p:sp>
              <p:nvSpPr>
                <p:cNvPr id="1868" name="Freeform 798"/>
                <p:cNvSpPr>
                  <a:spLocks/>
                </p:cNvSpPr>
                <p:nvPr/>
              </p:nvSpPr>
              <p:spPr bwMode="auto">
                <a:xfrm>
                  <a:off x="3910" y="10938"/>
                  <a:ext cx="107" cy="110"/>
                </a:xfrm>
                <a:custGeom>
                  <a:avLst/>
                  <a:gdLst>
                    <a:gd name="T0" fmla="+- 0 3964 3910"/>
                    <a:gd name="T1" fmla="*/ T0 w 107"/>
                    <a:gd name="T2" fmla="+- 0 10938 10938"/>
                    <a:gd name="T3" fmla="*/ 10938 h 110"/>
                    <a:gd name="T4" fmla="+- 0 3986 3910"/>
                    <a:gd name="T5" fmla="*/ T4 w 107"/>
                    <a:gd name="T6" fmla="+- 0 10943 10938"/>
                    <a:gd name="T7" fmla="*/ 10943 h 110"/>
                    <a:gd name="T8" fmla="+- 0 4004 3910"/>
                    <a:gd name="T9" fmla="*/ T8 w 107"/>
                    <a:gd name="T10" fmla="+- 0 10955 10938"/>
                    <a:gd name="T11" fmla="*/ 10955 h 110"/>
                    <a:gd name="T12" fmla="+- 0 4016 3910"/>
                    <a:gd name="T13" fmla="*/ T12 w 107"/>
                    <a:gd name="T14" fmla="+- 0 10973 10938"/>
                    <a:gd name="T15" fmla="*/ 10973 h 110"/>
                    <a:gd name="T16" fmla="+- 0 4016 3910"/>
                    <a:gd name="T17" fmla="*/ T16 w 107"/>
                    <a:gd name="T18" fmla="+- 0 11001 10938"/>
                    <a:gd name="T19" fmla="*/ 11001 h 110"/>
                    <a:gd name="T20" fmla="+- 0 4009 3910"/>
                    <a:gd name="T21" fmla="*/ T20 w 107"/>
                    <a:gd name="T22" fmla="+- 0 11023 10938"/>
                    <a:gd name="T23" fmla="*/ 11023 h 110"/>
                    <a:gd name="T24" fmla="+- 0 3997 3910"/>
                    <a:gd name="T25" fmla="*/ T24 w 107"/>
                    <a:gd name="T26" fmla="+- 0 11039 10938"/>
                    <a:gd name="T27" fmla="*/ 11039 h 110"/>
                    <a:gd name="T28" fmla="+- 0 3982 3910"/>
                    <a:gd name="T29" fmla="*/ T28 w 107"/>
                    <a:gd name="T30" fmla="+- 0 11048 10938"/>
                    <a:gd name="T31" fmla="*/ 11048 h 110"/>
                    <a:gd name="T32" fmla="+- 0 3954 3910"/>
                    <a:gd name="T33" fmla="*/ T32 w 107"/>
                    <a:gd name="T34" fmla="+- 0 11047 10938"/>
                    <a:gd name="T35" fmla="*/ 11047 h 110"/>
                    <a:gd name="T36" fmla="+- 0 3933 3910"/>
                    <a:gd name="T37" fmla="*/ T36 w 107"/>
                    <a:gd name="T38" fmla="+- 0 11039 10938"/>
                    <a:gd name="T39" fmla="*/ 11039 h 110"/>
                    <a:gd name="T40" fmla="+- 0 3918 3910"/>
                    <a:gd name="T41" fmla="*/ T40 w 107"/>
                    <a:gd name="T42" fmla="+- 0 11025 10938"/>
                    <a:gd name="T43" fmla="*/ 11025 h 110"/>
                    <a:gd name="T44" fmla="+- 0 3910 3910"/>
                    <a:gd name="T45" fmla="*/ T44 w 107"/>
                    <a:gd name="T46" fmla="+- 0 11009 10938"/>
                    <a:gd name="T47" fmla="*/ 11009 h 110"/>
                    <a:gd name="T48" fmla="+- 0 3912 3910"/>
                    <a:gd name="T49" fmla="*/ T48 w 107"/>
                    <a:gd name="T50" fmla="+- 0 10982 10938"/>
                    <a:gd name="T51" fmla="*/ 10982 h 110"/>
                    <a:gd name="T52" fmla="+- 0 3921 3910"/>
                    <a:gd name="T53" fmla="*/ T52 w 107"/>
                    <a:gd name="T54" fmla="+- 0 10961 10938"/>
                    <a:gd name="T55" fmla="*/ 10961 h 110"/>
                    <a:gd name="T56" fmla="+- 0 3935 3910"/>
                    <a:gd name="T57" fmla="*/ T56 w 107"/>
                    <a:gd name="T58" fmla="+- 0 10947 10938"/>
                    <a:gd name="T59" fmla="*/ 10947 h 110"/>
                    <a:gd name="T60" fmla="+- 0 3953 3910"/>
                    <a:gd name="T61" fmla="*/ T60 w 107"/>
                    <a:gd name="T62" fmla="+- 0 10939 10938"/>
                    <a:gd name="T63" fmla="*/ 10939 h 110"/>
                    <a:gd name="T64" fmla="+- 0 3964 3910"/>
                    <a:gd name="T65" fmla="*/ T64 w 107"/>
                    <a:gd name="T66" fmla="+- 0 10938 10938"/>
                    <a:gd name="T67" fmla="*/ 10938 h 11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107" h="110">
                      <a:moveTo>
                        <a:pt x="54" y="0"/>
                      </a:moveTo>
                      <a:lnTo>
                        <a:pt x="76" y="5"/>
                      </a:lnTo>
                      <a:lnTo>
                        <a:pt x="94" y="17"/>
                      </a:lnTo>
                      <a:lnTo>
                        <a:pt x="106" y="35"/>
                      </a:lnTo>
                      <a:lnTo>
                        <a:pt x="106" y="63"/>
                      </a:lnTo>
                      <a:lnTo>
                        <a:pt x="99" y="85"/>
                      </a:lnTo>
                      <a:lnTo>
                        <a:pt x="87" y="101"/>
                      </a:lnTo>
                      <a:lnTo>
                        <a:pt x="72" y="110"/>
                      </a:lnTo>
                      <a:lnTo>
                        <a:pt x="44" y="109"/>
                      </a:lnTo>
                      <a:lnTo>
                        <a:pt x="23" y="101"/>
                      </a:lnTo>
                      <a:lnTo>
                        <a:pt x="8" y="87"/>
                      </a:lnTo>
                      <a:lnTo>
                        <a:pt x="0" y="71"/>
                      </a:lnTo>
                      <a:lnTo>
                        <a:pt x="2" y="44"/>
                      </a:lnTo>
                      <a:lnTo>
                        <a:pt x="11" y="23"/>
                      </a:lnTo>
                      <a:lnTo>
                        <a:pt x="25" y="9"/>
                      </a:lnTo>
                      <a:lnTo>
                        <a:pt x="43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noFill/>
                <a:ln w="6337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23" name="Group 799"/>
              <p:cNvGrpSpPr>
                <a:grpSpLocks/>
              </p:cNvGrpSpPr>
              <p:nvPr/>
            </p:nvGrpSpPr>
            <p:grpSpPr bwMode="auto">
              <a:xfrm>
                <a:off x="10368" y="5870"/>
                <a:ext cx="133" cy="132"/>
                <a:chOff x="10368" y="5870"/>
                <a:chExt cx="133" cy="132"/>
              </a:xfrm>
            </p:grpSpPr>
            <p:sp>
              <p:nvSpPr>
                <p:cNvPr id="1867" name="Freeform 800"/>
                <p:cNvSpPr>
                  <a:spLocks/>
                </p:cNvSpPr>
                <p:nvPr/>
              </p:nvSpPr>
              <p:spPr bwMode="auto">
                <a:xfrm>
                  <a:off x="10368" y="5870"/>
                  <a:ext cx="133" cy="132"/>
                </a:xfrm>
                <a:custGeom>
                  <a:avLst/>
                  <a:gdLst>
                    <a:gd name="T0" fmla="+- 0 10432 10368"/>
                    <a:gd name="T1" fmla="*/ T0 w 133"/>
                    <a:gd name="T2" fmla="+- 0 5870 5870"/>
                    <a:gd name="T3" fmla="*/ 5870 h 132"/>
                    <a:gd name="T4" fmla="+- 0 10375 10368"/>
                    <a:gd name="T5" fmla="*/ T4 w 133"/>
                    <a:gd name="T6" fmla="+- 0 5906 5870"/>
                    <a:gd name="T7" fmla="*/ 5906 h 132"/>
                    <a:gd name="T8" fmla="+- 0 10368 10368"/>
                    <a:gd name="T9" fmla="*/ T8 w 133"/>
                    <a:gd name="T10" fmla="+- 0 5944 5870"/>
                    <a:gd name="T11" fmla="*/ 5944 h 132"/>
                    <a:gd name="T12" fmla="+- 0 10372 10368"/>
                    <a:gd name="T13" fmla="*/ T12 w 133"/>
                    <a:gd name="T14" fmla="+- 0 5964 5870"/>
                    <a:gd name="T15" fmla="*/ 5964 h 132"/>
                    <a:gd name="T16" fmla="+- 0 10381 10368"/>
                    <a:gd name="T17" fmla="*/ T16 w 133"/>
                    <a:gd name="T18" fmla="+- 0 5979 5870"/>
                    <a:gd name="T19" fmla="*/ 5979 h 132"/>
                    <a:gd name="T20" fmla="+- 0 10393 10368"/>
                    <a:gd name="T21" fmla="*/ T20 w 133"/>
                    <a:gd name="T22" fmla="+- 0 5991 5870"/>
                    <a:gd name="T23" fmla="*/ 5991 h 132"/>
                    <a:gd name="T24" fmla="+- 0 10409 10368"/>
                    <a:gd name="T25" fmla="*/ T24 w 133"/>
                    <a:gd name="T26" fmla="+- 0 5999 5870"/>
                    <a:gd name="T27" fmla="*/ 5999 h 132"/>
                    <a:gd name="T28" fmla="+- 0 10427 10368"/>
                    <a:gd name="T29" fmla="*/ T28 w 133"/>
                    <a:gd name="T30" fmla="+- 0 6003 5870"/>
                    <a:gd name="T31" fmla="*/ 6003 h 132"/>
                    <a:gd name="T32" fmla="+- 0 10448 10368"/>
                    <a:gd name="T33" fmla="*/ T32 w 133"/>
                    <a:gd name="T34" fmla="+- 0 6002 5870"/>
                    <a:gd name="T35" fmla="*/ 6002 h 132"/>
                    <a:gd name="T36" fmla="+- 0 10500 10368"/>
                    <a:gd name="T37" fmla="*/ T36 w 133"/>
                    <a:gd name="T38" fmla="+- 0 5950 5870"/>
                    <a:gd name="T39" fmla="*/ 5950 h 132"/>
                    <a:gd name="T40" fmla="+- 0 10500 10368"/>
                    <a:gd name="T41" fmla="*/ T40 w 133"/>
                    <a:gd name="T42" fmla="+- 0 5930 5870"/>
                    <a:gd name="T43" fmla="*/ 5930 h 132"/>
                    <a:gd name="T44" fmla="+- 0 10495 10368"/>
                    <a:gd name="T45" fmla="*/ T44 w 133"/>
                    <a:gd name="T46" fmla="+- 0 5908 5870"/>
                    <a:gd name="T47" fmla="*/ 5908 h 132"/>
                    <a:gd name="T48" fmla="+- 0 10484 10368"/>
                    <a:gd name="T49" fmla="*/ T48 w 133"/>
                    <a:gd name="T50" fmla="+- 0 5892 5870"/>
                    <a:gd name="T51" fmla="*/ 5892 h 132"/>
                    <a:gd name="T52" fmla="+- 0 10469 10368"/>
                    <a:gd name="T53" fmla="*/ T52 w 133"/>
                    <a:gd name="T54" fmla="+- 0 5880 5870"/>
                    <a:gd name="T55" fmla="*/ 5880 h 132"/>
                    <a:gd name="T56" fmla="+- 0 10451 10368"/>
                    <a:gd name="T57" fmla="*/ T56 w 133"/>
                    <a:gd name="T58" fmla="+- 0 5872 5870"/>
                    <a:gd name="T59" fmla="*/ 5872 h 132"/>
                    <a:gd name="T60" fmla="+- 0 10432 10368"/>
                    <a:gd name="T61" fmla="*/ T60 w 133"/>
                    <a:gd name="T62" fmla="+- 0 5870 5870"/>
                    <a:gd name="T63" fmla="*/ 5870 h 13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33" h="132">
                      <a:moveTo>
                        <a:pt x="64" y="0"/>
                      </a:moveTo>
                      <a:lnTo>
                        <a:pt x="7" y="36"/>
                      </a:lnTo>
                      <a:lnTo>
                        <a:pt x="0" y="74"/>
                      </a:lnTo>
                      <a:lnTo>
                        <a:pt x="4" y="94"/>
                      </a:lnTo>
                      <a:lnTo>
                        <a:pt x="13" y="109"/>
                      </a:lnTo>
                      <a:lnTo>
                        <a:pt x="25" y="121"/>
                      </a:lnTo>
                      <a:lnTo>
                        <a:pt x="41" y="129"/>
                      </a:lnTo>
                      <a:lnTo>
                        <a:pt x="59" y="133"/>
                      </a:lnTo>
                      <a:lnTo>
                        <a:pt x="80" y="132"/>
                      </a:lnTo>
                      <a:lnTo>
                        <a:pt x="132" y="80"/>
                      </a:lnTo>
                      <a:lnTo>
                        <a:pt x="132" y="60"/>
                      </a:lnTo>
                      <a:lnTo>
                        <a:pt x="127" y="38"/>
                      </a:lnTo>
                      <a:lnTo>
                        <a:pt x="116" y="22"/>
                      </a:lnTo>
                      <a:lnTo>
                        <a:pt x="101" y="10"/>
                      </a:lnTo>
                      <a:lnTo>
                        <a:pt x="83" y="2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24" name="Group 801"/>
              <p:cNvGrpSpPr>
                <a:grpSpLocks/>
              </p:cNvGrpSpPr>
              <p:nvPr/>
            </p:nvGrpSpPr>
            <p:grpSpPr bwMode="auto">
              <a:xfrm>
                <a:off x="10368" y="5870"/>
                <a:ext cx="133" cy="132"/>
                <a:chOff x="10368" y="5870"/>
                <a:chExt cx="133" cy="132"/>
              </a:xfrm>
            </p:grpSpPr>
            <p:sp>
              <p:nvSpPr>
                <p:cNvPr id="1866" name="Freeform 802"/>
                <p:cNvSpPr>
                  <a:spLocks/>
                </p:cNvSpPr>
                <p:nvPr/>
              </p:nvSpPr>
              <p:spPr bwMode="auto">
                <a:xfrm>
                  <a:off x="10368" y="5870"/>
                  <a:ext cx="133" cy="132"/>
                </a:xfrm>
                <a:custGeom>
                  <a:avLst/>
                  <a:gdLst>
                    <a:gd name="T0" fmla="+- 0 10413 10368"/>
                    <a:gd name="T1" fmla="*/ T0 w 133"/>
                    <a:gd name="T2" fmla="+- 0 5874 5870"/>
                    <a:gd name="T3" fmla="*/ 5874 h 132"/>
                    <a:gd name="T4" fmla="+- 0 10432 10368"/>
                    <a:gd name="T5" fmla="*/ T4 w 133"/>
                    <a:gd name="T6" fmla="+- 0 5870 5870"/>
                    <a:gd name="T7" fmla="*/ 5870 h 132"/>
                    <a:gd name="T8" fmla="+- 0 10451 10368"/>
                    <a:gd name="T9" fmla="*/ T8 w 133"/>
                    <a:gd name="T10" fmla="+- 0 5872 5870"/>
                    <a:gd name="T11" fmla="*/ 5872 h 132"/>
                    <a:gd name="T12" fmla="+- 0 10469 10368"/>
                    <a:gd name="T13" fmla="*/ T12 w 133"/>
                    <a:gd name="T14" fmla="+- 0 5880 5870"/>
                    <a:gd name="T15" fmla="*/ 5880 h 132"/>
                    <a:gd name="T16" fmla="+- 0 10484 10368"/>
                    <a:gd name="T17" fmla="*/ T16 w 133"/>
                    <a:gd name="T18" fmla="+- 0 5892 5870"/>
                    <a:gd name="T19" fmla="*/ 5892 h 132"/>
                    <a:gd name="T20" fmla="+- 0 10495 10368"/>
                    <a:gd name="T21" fmla="*/ T20 w 133"/>
                    <a:gd name="T22" fmla="+- 0 5908 5870"/>
                    <a:gd name="T23" fmla="*/ 5908 h 132"/>
                    <a:gd name="T24" fmla="+- 0 10500 10368"/>
                    <a:gd name="T25" fmla="*/ T24 w 133"/>
                    <a:gd name="T26" fmla="+- 0 5930 5870"/>
                    <a:gd name="T27" fmla="*/ 5930 h 132"/>
                    <a:gd name="T28" fmla="+- 0 10500 10368"/>
                    <a:gd name="T29" fmla="*/ T28 w 133"/>
                    <a:gd name="T30" fmla="+- 0 5950 5870"/>
                    <a:gd name="T31" fmla="*/ 5950 h 132"/>
                    <a:gd name="T32" fmla="+- 0 10448 10368"/>
                    <a:gd name="T33" fmla="*/ T32 w 133"/>
                    <a:gd name="T34" fmla="+- 0 6002 5870"/>
                    <a:gd name="T35" fmla="*/ 6002 h 132"/>
                    <a:gd name="T36" fmla="+- 0 10427 10368"/>
                    <a:gd name="T37" fmla="*/ T36 w 133"/>
                    <a:gd name="T38" fmla="+- 0 6003 5870"/>
                    <a:gd name="T39" fmla="*/ 6003 h 132"/>
                    <a:gd name="T40" fmla="+- 0 10409 10368"/>
                    <a:gd name="T41" fmla="*/ T40 w 133"/>
                    <a:gd name="T42" fmla="+- 0 5999 5870"/>
                    <a:gd name="T43" fmla="*/ 5999 h 132"/>
                    <a:gd name="T44" fmla="+- 0 10393 10368"/>
                    <a:gd name="T45" fmla="*/ T44 w 133"/>
                    <a:gd name="T46" fmla="+- 0 5991 5870"/>
                    <a:gd name="T47" fmla="*/ 5991 h 132"/>
                    <a:gd name="T48" fmla="+- 0 10381 10368"/>
                    <a:gd name="T49" fmla="*/ T48 w 133"/>
                    <a:gd name="T50" fmla="+- 0 5979 5870"/>
                    <a:gd name="T51" fmla="*/ 5979 h 132"/>
                    <a:gd name="T52" fmla="+- 0 10372 10368"/>
                    <a:gd name="T53" fmla="*/ T52 w 133"/>
                    <a:gd name="T54" fmla="+- 0 5964 5870"/>
                    <a:gd name="T55" fmla="*/ 5964 h 132"/>
                    <a:gd name="T56" fmla="+- 0 10368 10368"/>
                    <a:gd name="T57" fmla="*/ T56 w 133"/>
                    <a:gd name="T58" fmla="+- 0 5944 5870"/>
                    <a:gd name="T59" fmla="*/ 5944 h 132"/>
                    <a:gd name="T60" fmla="+- 0 10369 10368"/>
                    <a:gd name="T61" fmla="*/ T60 w 133"/>
                    <a:gd name="T62" fmla="+- 0 5924 5870"/>
                    <a:gd name="T63" fmla="*/ 5924 h 132"/>
                    <a:gd name="T64" fmla="+- 0 10375 10368"/>
                    <a:gd name="T65" fmla="*/ T64 w 133"/>
                    <a:gd name="T66" fmla="+- 0 5906 5870"/>
                    <a:gd name="T67" fmla="*/ 5906 h 132"/>
                    <a:gd name="T68" fmla="+- 0 10386 10368"/>
                    <a:gd name="T69" fmla="*/ T68 w 133"/>
                    <a:gd name="T70" fmla="+- 0 5891 5870"/>
                    <a:gd name="T71" fmla="*/ 5891 h 132"/>
                    <a:gd name="T72" fmla="+- 0 10401 10368"/>
                    <a:gd name="T73" fmla="*/ T72 w 133"/>
                    <a:gd name="T74" fmla="+- 0 5879 5870"/>
                    <a:gd name="T75" fmla="*/ 5879 h 132"/>
                    <a:gd name="T76" fmla="+- 0 10413 10368"/>
                    <a:gd name="T77" fmla="*/ T76 w 133"/>
                    <a:gd name="T78" fmla="+- 0 5874 5870"/>
                    <a:gd name="T79" fmla="*/ 5874 h 13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133" h="132">
                      <a:moveTo>
                        <a:pt x="45" y="4"/>
                      </a:moveTo>
                      <a:lnTo>
                        <a:pt x="64" y="0"/>
                      </a:lnTo>
                      <a:lnTo>
                        <a:pt x="83" y="2"/>
                      </a:lnTo>
                      <a:lnTo>
                        <a:pt x="101" y="10"/>
                      </a:lnTo>
                      <a:lnTo>
                        <a:pt x="116" y="22"/>
                      </a:lnTo>
                      <a:lnTo>
                        <a:pt x="127" y="38"/>
                      </a:lnTo>
                      <a:lnTo>
                        <a:pt x="132" y="60"/>
                      </a:lnTo>
                      <a:lnTo>
                        <a:pt x="132" y="80"/>
                      </a:lnTo>
                      <a:lnTo>
                        <a:pt x="80" y="132"/>
                      </a:lnTo>
                      <a:lnTo>
                        <a:pt x="59" y="133"/>
                      </a:lnTo>
                      <a:lnTo>
                        <a:pt x="41" y="129"/>
                      </a:lnTo>
                      <a:lnTo>
                        <a:pt x="25" y="121"/>
                      </a:lnTo>
                      <a:lnTo>
                        <a:pt x="13" y="109"/>
                      </a:lnTo>
                      <a:lnTo>
                        <a:pt x="4" y="94"/>
                      </a:lnTo>
                      <a:lnTo>
                        <a:pt x="0" y="74"/>
                      </a:lnTo>
                      <a:lnTo>
                        <a:pt x="1" y="54"/>
                      </a:lnTo>
                      <a:lnTo>
                        <a:pt x="7" y="36"/>
                      </a:lnTo>
                      <a:lnTo>
                        <a:pt x="18" y="21"/>
                      </a:lnTo>
                      <a:lnTo>
                        <a:pt x="33" y="9"/>
                      </a:lnTo>
                      <a:lnTo>
                        <a:pt x="45" y="4"/>
                      </a:lnTo>
                      <a:close/>
                    </a:path>
                  </a:pathLst>
                </a:custGeom>
                <a:noFill/>
                <a:ln w="6337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25" name="Group 803"/>
              <p:cNvGrpSpPr>
                <a:grpSpLocks/>
              </p:cNvGrpSpPr>
              <p:nvPr/>
            </p:nvGrpSpPr>
            <p:grpSpPr bwMode="auto">
              <a:xfrm>
                <a:off x="7277" y="6702"/>
                <a:ext cx="12" cy="339"/>
                <a:chOff x="7277" y="6702"/>
                <a:chExt cx="12" cy="339"/>
              </a:xfrm>
            </p:grpSpPr>
            <p:sp>
              <p:nvSpPr>
                <p:cNvPr id="1865" name="Freeform 804"/>
                <p:cNvSpPr>
                  <a:spLocks/>
                </p:cNvSpPr>
                <p:nvPr/>
              </p:nvSpPr>
              <p:spPr bwMode="auto">
                <a:xfrm>
                  <a:off x="7277" y="6702"/>
                  <a:ext cx="12" cy="339"/>
                </a:xfrm>
                <a:custGeom>
                  <a:avLst/>
                  <a:gdLst>
                    <a:gd name="T0" fmla="+- 0 7277 7277"/>
                    <a:gd name="T1" fmla="*/ T0 w 12"/>
                    <a:gd name="T2" fmla="+- 0 6702 6702"/>
                    <a:gd name="T3" fmla="*/ 6702 h 339"/>
                    <a:gd name="T4" fmla="+- 0 7289 7277"/>
                    <a:gd name="T5" fmla="*/ T4 w 12"/>
                    <a:gd name="T6" fmla="+- 0 7040 6702"/>
                    <a:gd name="T7" fmla="*/ 7040 h 33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12" h="339">
                      <a:moveTo>
                        <a:pt x="0" y="0"/>
                      </a:moveTo>
                      <a:lnTo>
                        <a:pt x="12" y="338"/>
                      </a:lnTo>
                    </a:path>
                  </a:pathLst>
                </a:custGeom>
                <a:noFill/>
                <a:ln w="19012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26" name="Group 805"/>
              <p:cNvGrpSpPr>
                <a:grpSpLocks/>
              </p:cNvGrpSpPr>
              <p:nvPr/>
            </p:nvGrpSpPr>
            <p:grpSpPr bwMode="auto">
              <a:xfrm>
                <a:off x="5329" y="5696"/>
                <a:ext cx="1976" cy="1866"/>
                <a:chOff x="5329" y="5696"/>
                <a:chExt cx="1976" cy="1866"/>
              </a:xfrm>
            </p:grpSpPr>
            <p:sp>
              <p:nvSpPr>
                <p:cNvPr id="1864" name="Freeform 806"/>
                <p:cNvSpPr>
                  <a:spLocks/>
                </p:cNvSpPr>
                <p:nvPr/>
              </p:nvSpPr>
              <p:spPr bwMode="auto">
                <a:xfrm>
                  <a:off x="5329" y="5696"/>
                  <a:ext cx="1976" cy="1866"/>
                </a:xfrm>
                <a:custGeom>
                  <a:avLst/>
                  <a:gdLst>
                    <a:gd name="T0" fmla="+- 0 5330 5329"/>
                    <a:gd name="T1" fmla="*/ T0 w 1976"/>
                    <a:gd name="T2" fmla="+- 0 5726 5696"/>
                    <a:gd name="T3" fmla="*/ 5726 h 1866"/>
                    <a:gd name="T4" fmla="+- 0 7247 5329"/>
                    <a:gd name="T5" fmla="*/ T4 w 1976"/>
                    <a:gd name="T6" fmla="+- 0 5696 5696"/>
                    <a:gd name="T7" fmla="*/ 5696 h 1866"/>
                    <a:gd name="T8" fmla="+- 0 7306 5329"/>
                    <a:gd name="T9" fmla="*/ T8 w 1976"/>
                    <a:gd name="T10" fmla="+- 0 7531 5696"/>
                    <a:gd name="T11" fmla="*/ 7531 h 1866"/>
                    <a:gd name="T12" fmla="+- 0 5329 5329"/>
                    <a:gd name="T13" fmla="*/ T12 w 1976"/>
                    <a:gd name="T14" fmla="+- 0 7562 5696"/>
                    <a:gd name="T15" fmla="*/ 7562 h 1866"/>
                    <a:gd name="T16" fmla="+- 0 5330 5329"/>
                    <a:gd name="T17" fmla="*/ T16 w 1976"/>
                    <a:gd name="T18" fmla="+- 0 5726 5696"/>
                    <a:gd name="T19" fmla="*/ 5726 h 186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976" h="1866">
                      <a:moveTo>
                        <a:pt x="1" y="30"/>
                      </a:moveTo>
                      <a:lnTo>
                        <a:pt x="1918" y="0"/>
                      </a:lnTo>
                      <a:lnTo>
                        <a:pt x="1977" y="1835"/>
                      </a:lnTo>
                      <a:lnTo>
                        <a:pt x="0" y="1866"/>
                      </a:lnTo>
                      <a:lnTo>
                        <a:pt x="1" y="30"/>
                      </a:lnTo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831" name="Picture 807"/>
                <p:cNvPicPr>
                  <a:picLocks noChangeAspect="1" noChangeArrowheads="1"/>
                </p:cNvPicPr>
                <p:nvPr/>
              </p:nvPicPr>
              <p:blipFill>
                <a:blip r:embed="rId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6" y="7818"/>
                  <a:ext cx="4081" cy="39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27" name="Group 808"/>
              <p:cNvGrpSpPr>
                <a:grpSpLocks/>
              </p:cNvGrpSpPr>
              <p:nvPr/>
            </p:nvGrpSpPr>
            <p:grpSpPr bwMode="auto">
              <a:xfrm>
                <a:off x="5221" y="11173"/>
                <a:ext cx="14" cy="13"/>
                <a:chOff x="5221" y="11173"/>
                <a:chExt cx="14" cy="13"/>
              </a:xfrm>
            </p:grpSpPr>
            <p:sp>
              <p:nvSpPr>
                <p:cNvPr id="1863" name="Freeform 809"/>
                <p:cNvSpPr>
                  <a:spLocks/>
                </p:cNvSpPr>
                <p:nvPr/>
              </p:nvSpPr>
              <p:spPr bwMode="auto">
                <a:xfrm>
                  <a:off x="5221" y="11173"/>
                  <a:ext cx="14" cy="13"/>
                </a:xfrm>
                <a:custGeom>
                  <a:avLst/>
                  <a:gdLst>
                    <a:gd name="T0" fmla="+- 0 5221 5221"/>
                    <a:gd name="T1" fmla="*/ T0 w 14"/>
                    <a:gd name="T2" fmla="+- 0 11173 11173"/>
                    <a:gd name="T3" fmla="*/ 11173 h 13"/>
                    <a:gd name="T4" fmla="+- 0 5235 5221"/>
                    <a:gd name="T5" fmla="*/ T4 w 14"/>
                    <a:gd name="T6" fmla="+- 0 11186 11173"/>
                    <a:gd name="T7" fmla="*/ 11186 h 1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14" h="13">
                      <a:moveTo>
                        <a:pt x="0" y="0"/>
                      </a:moveTo>
                      <a:lnTo>
                        <a:pt x="14" y="13"/>
                      </a:lnTo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28" name="Group 810"/>
              <p:cNvGrpSpPr>
                <a:grpSpLocks/>
              </p:cNvGrpSpPr>
              <p:nvPr/>
            </p:nvGrpSpPr>
            <p:grpSpPr bwMode="auto">
              <a:xfrm>
                <a:off x="5208" y="10796"/>
                <a:ext cx="41" cy="56"/>
                <a:chOff x="5208" y="10796"/>
                <a:chExt cx="41" cy="56"/>
              </a:xfrm>
            </p:grpSpPr>
            <p:sp>
              <p:nvSpPr>
                <p:cNvPr id="1862" name="Freeform 811"/>
                <p:cNvSpPr>
                  <a:spLocks/>
                </p:cNvSpPr>
                <p:nvPr/>
              </p:nvSpPr>
              <p:spPr bwMode="auto">
                <a:xfrm>
                  <a:off x="5208" y="10796"/>
                  <a:ext cx="41" cy="56"/>
                </a:xfrm>
                <a:custGeom>
                  <a:avLst/>
                  <a:gdLst>
                    <a:gd name="T0" fmla="+- 0 5208 5208"/>
                    <a:gd name="T1" fmla="*/ T0 w 41"/>
                    <a:gd name="T2" fmla="+- 0 10796 10796"/>
                    <a:gd name="T3" fmla="*/ 10796 h 56"/>
                    <a:gd name="T4" fmla="+- 0 5249 5208"/>
                    <a:gd name="T5" fmla="*/ T4 w 41"/>
                    <a:gd name="T6" fmla="+- 0 10852 10796"/>
                    <a:gd name="T7" fmla="*/ 10852 h 5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1" h="56">
                      <a:moveTo>
                        <a:pt x="0" y="0"/>
                      </a:moveTo>
                      <a:lnTo>
                        <a:pt x="41" y="56"/>
                      </a:lnTo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836" name="Picture 812"/>
                <p:cNvPicPr>
                  <a:picLocks noChangeAspect="1" noChangeArrowheads="1"/>
                </p:cNvPicPr>
                <p:nvPr/>
              </p:nvPicPr>
              <p:blipFill>
                <a:blip r:embed="rId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7" y="3651"/>
                  <a:ext cx="1088" cy="1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37" name="Picture 813"/>
                <p:cNvPicPr>
                  <a:picLocks noChangeAspect="1" noChangeArrowheads="1"/>
                </p:cNvPicPr>
                <p:nvPr/>
              </p:nvPicPr>
              <p:blipFill>
                <a:blip r:embed="rId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71" y="4800"/>
                  <a:ext cx="1169" cy="14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29" name="Group 814"/>
              <p:cNvGrpSpPr>
                <a:grpSpLocks/>
              </p:cNvGrpSpPr>
              <p:nvPr/>
            </p:nvGrpSpPr>
            <p:grpSpPr bwMode="auto">
              <a:xfrm>
                <a:off x="3787" y="9714"/>
                <a:ext cx="118" cy="126"/>
                <a:chOff x="3787" y="9714"/>
                <a:chExt cx="118" cy="126"/>
              </a:xfrm>
            </p:grpSpPr>
            <p:sp>
              <p:nvSpPr>
                <p:cNvPr id="1857" name="Freeform 815"/>
                <p:cNvSpPr>
                  <a:spLocks/>
                </p:cNvSpPr>
                <p:nvPr/>
              </p:nvSpPr>
              <p:spPr bwMode="auto">
                <a:xfrm>
                  <a:off x="3787" y="9714"/>
                  <a:ext cx="118" cy="126"/>
                </a:xfrm>
                <a:custGeom>
                  <a:avLst/>
                  <a:gdLst>
                    <a:gd name="T0" fmla="+- 0 3847 3787"/>
                    <a:gd name="T1" fmla="*/ T0 w 118"/>
                    <a:gd name="T2" fmla="+- 0 9714 9714"/>
                    <a:gd name="T3" fmla="*/ 9714 h 126"/>
                    <a:gd name="T4" fmla="+- 0 3837 3787"/>
                    <a:gd name="T5" fmla="*/ T4 w 118"/>
                    <a:gd name="T6" fmla="+- 0 9714 9714"/>
                    <a:gd name="T7" fmla="*/ 9714 h 126"/>
                    <a:gd name="T8" fmla="+- 0 3828 3787"/>
                    <a:gd name="T9" fmla="*/ T8 w 118"/>
                    <a:gd name="T10" fmla="+- 0 9716 9714"/>
                    <a:gd name="T11" fmla="*/ 9716 h 126"/>
                    <a:gd name="T12" fmla="+- 0 3787 3787"/>
                    <a:gd name="T13" fmla="*/ T12 w 118"/>
                    <a:gd name="T14" fmla="+- 0 9766 9714"/>
                    <a:gd name="T15" fmla="*/ 9766 h 126"/>
                    <a:gd name="T16" fmla="+- 0 3787 3787"/>
                    <a:gd name="T17" fmla="*/ T16 w 118"/>
                    <a:gd name="T18" fmla="+- 0 9779 9714"/>
                    <a:gd name="T19" fmla="*/ 9779 h 126"/>
                    <a:gd name="T20" fmla="+- 0 3814 3787"/>
                    <a:gd name="T21" fmla="*/ T20 w 118"/>
                    <a:gd name="T22" fmla="+- 0 9832 9714"/>
                    <a:gd name="T23" fmla="*/ 9832 h 126"/>
                    <a:gd name="T24" fmla="+- 0 3857 3787"/>
                    <a:gd name="T25" fmla="*/ T24 w 118"/>
                    <a:gd name="T26" fmla="+- 0 9840 9714"/>
                    <a:gd name="T27" fmla="*/ 9840 h 126"/>
                    <a:gd name="T28" fmla="+- 0 3876 3787"/>
                    <a:gd name="T29" fmla="*/ T28 w 118"/>
                    <a:gd name="T30" fmla="+- 0 9834 9714"/>
                    <a:gd name="T31" fmla="*/ 9834 h 126"/>
                    <a:gd name="T32" fmla="+- 0 3892 3787"/>
                    <a:gd name="T33" fmla="*/ T32 w 118"/>
                    <a:gd name="T34" fmla="+- 0 9822 9714"/>
                    <a:gd name="T35" fmla="*/ 9822 h 126"/>
                    <a:gd name="T36" fmla="+- 0 3893 3787"/>
                    <a:gd name="T37" fmla="*/ T36 w 118"/>
                    <a:gd name="T38" fmla="+- 0 9820 9714"/>
                    <a:gd name="T39" fmla="*/ 9820 h 126"/>
                    <a:gd name="T40" fmla="+- 0 3837 3787"/>
                    <a:gd name="T41" fmla="*/ T40 w 118"/>
                    <a:gd name="T42" fmla="+- 0 9820 9714"/>
                    <a:gd name="T43" fmla="*/ 9820 h 126"/>
                    <a:gd name="T44" fmla="+- 0 3829 3787"/>
                    <a:gd name="T45" fmla="*/ T44 w 118"/>
                    <a:gd name="T46" fmla="+- 0 9816 9714"/>
                    <a:gd name="T47" fmla="*/ 9816 h 126"/>
                    <a:gd name="T48" fmla="+- 0 3816 3787"/>
                    <a:gd name="T49" fmla="*/ T48 w 118"/>
                    <a:gd name="T50" fmla="+- 0 9802 9714"/>
                    <a:gd name="T51" fmla="*/ 9802 h 126"/>
                    <a:gd name="T52" fmla="+- 0 3813 3787"/>
                    <a:gd name="T53" fmla="*/ T52 w 118"/>
                    <a:gd name="T54" fmla="+- 0 9791 9714"/>
                    <a:gd name="T55" fmla="*/ 9791 h 126"/>
                    <a:gd name="T56" fmla="+- 0 3813 3787"/>
                    <a:gd name="T57" fmla="*/ T56 w 118"/>
                    <a:gd name="T58" fmla="+- 0 9763 9714"/>
                    <a:gd name="T59" fmla="*/ 9763 h 126"/>
                    <a:gd name="T60" fmla="+- 0 3816 3787"/>
                    <a:gd name="T61" fmla="*/ T60 w 118"/>
                    <a:gd name="T62" fmla="+- 0 9753 9714"/>
                    <a:gd name="T63" fmla="*/ 9753 h 126"/>
                    <a:gd name="T64" fmla="+- 0 3828 3787"/>
                    <a:gd name="T65" fmla="*/ T64 w 118"/>
                    <a:gd name="T66" fmla="+- 0 9739 9714"/>
                    <a:gd name="T67" fmla="*/ 9739 h 126"/>
                    <a:gd name="T68" fmla="+- 0 3837 3787"/>
                    <a:gd name="T69" fmla="*/ T68 w 118"/>
                    <a:gd name="T70" fmla="+- 0 9735 9714"/>
                    <a:gd name="T71" fmla="*/ 9735 h 126"/>
                    <a:gd name="T72" fmla="+- 0 3892 3787"/>
                    <a:gd name="T73" fmla="*/ T72 w 118"/>
                    <a:gd name="T74" fmla="+- 0 9735 9714"/>
                    <a:gd name="T75" fmla="*/ 9735 h 126"/>
                    <a:gd name="T76" fmla="+- 0 3885 3787"/>
                    <a:gd name="T77" fmla="*/ T76 w 118"/>
                    <a:gd name="T78" fmla="+- 0 9726 9714"/>
                    <a:gd name="T79" fmla="*/ 9726 h 126"/>
                    <a:gd name="T80" fmla="+- 0 3868 3787"/>
                    <a:gd name="T81" fmla="*/ T80 w 118"/>
                    <a:gd name="T82" fmla="+- 0 9717 9714"/>
                    <a:gd name="T83" fmla="*/ 9717 h 126"/>
                    <a:gd name="T84" fmla="+- 0 3847 3787"/>
                    <a:gd name="T85" fmla="*/ T84 w 118"/>
                    <a:gd name="T86" fmla="+- 0 9714 9714"/>
                    <a:gd name="T87" fmla="*/ 9714 h 12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118" h="126">
                      <a:moveTo>
                        <a:pt x="60" y="0"/>
                      </a:moveTo>
                      <a:lnTo>
                        <a:pt x="50" y="0"/>
                      </a:lnTo>
                      <a:lnTo>
                        <a:pt x="41" y="2"/>
                      </a:lnTo>
                      <a:lnTo>
                        <a:pt x="0" y="52"/>
                      </a:lnTo>
                      <a:lnTo>
                        <a:pt x="0" y="65"/>
                      </a:lnTo>
                      <a:lnTo>
                        <a:pt x="27" y="118"/>
                      </a:lnTo>
                      <a:lnTo>
                        <a:pt x="70" y="126"/>
                      </a:lnTo>
                      <a:lnTo>
                        <a:pt x="89" y="120"/>
                      </a:lnTo>
                      <a:lnTo>
                        <a:pt x="105" y="108"/>
                      </a:lnTo>
                      <a:lnTo>
                        <a:pt x="106" y="106"/>
                      </a:lnTo>
                      <a:lnTo>
                        <a:pt x="50" y="106"/>
                      </a:lnTo>
                      <a:lnTo>
                        <a:pt x="42" y="102"/>
                      </a:lnTo>
                      <a:lnTo>
                        <a:pt x="29" y="88"/>
                      </a:lnTo>
                      <a:lnTo>
                        <a:pt x="26" y="77"/>
                      </a:lnTo>
                      <a:lnTo>
                        <a:pt x="26" y="49"/>
                      </a:lnTo>
                      <a:lnTo>
                        <a:pt x="29" y="39"/>
                      </a:lnTo>
                      <a:lnTo>
                        <a:pt x="41" y="25"/>
                      </a:lnTo>
                      <a:lnTo>
                        <a:pt x="50" y="21"/>
                      </a:lnTo>
                      <a:lnTo>
                        <a:pt x="105" y="21"/>
                      </a:lnTo>
                      <a:lnTo>
                        <a:pt x="98" y="12"/>
                      </a:lnTo>
                      <a:lnTo>
                        <a:pt x="81" y="3"/>
                      </a:lnTo>
                      <a:lnTo>
                        <a:pt x="60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61" name="Freeform 816"/>
                <p:cNvSpPr>
                  <a:spLocks/>
                </p:cNvSpPr>
                <p:nvPr/>
              </p:nvSpPr>
              <p:spPr bwMode="auto">
                <a:xfrm>
                  <a:off x="3787" y="9714"/>
                  <a:ext cx="118" cy="126"/>
                </a:xfrm>
                <a:custGeom>
                  <a:avLst/>
                  <a:gdLst>
                    <a:gd name="T0" fmla="+- 0 3892 3787"/>
                    <a:gd name="T1" fmla="*/ T0 w 118"/>
                    <a:gd name="T2" fmla="+- 0 9735 9714"/>
                    <a:gd name="T3" fmla="*/ 9735 h 126"/>
                    <a:gd name="T4" fmla="+- 0 3857 3787"/>
                    <a:gd name="T5" fmla="*/ T4 w 118"/>
                    <a:gd name="T6" fmla="+- 0 9735 9714"/>
                    <a:gd name="T7" fmla="*/ 9735 h 126"/>
                    <a:gd name="T8" fmla="+- 0 3865 3787"/>
                    <a:gd name="T9" fmla="*/ T8 w 118"/>
                    <a:gd name="T10" fmla="+- 0 9739 9714"/>
                    <a:gd name="T11" fmla="*/ 9739 h 126"/>
                    <a:gd name="T12" fmla="+- 0 3871 3787"/>
                    <a:gd name="T13" fmla="*/ T12 w 118"/>
                    <a:gd name="T14" fmla="+- 0 9746 9714"/>
                    <a:gd name="T15" fmla="*/ 9746 h 126"/>
                    <a:gd name="T16" fmla="+- 0 3878 3787"/>
                    <a:gd name="T17" fmla="*/ T16 w 118"/>
                    <a:gd name="T18" fmla="+- 0 9753 9714"/>
                    <a:gd name="T19" fmla="*/ 9753 h 126"/>
                    <a:gd name="T20" fmla="+- 0 3881 3787"/>
                    <a:gd name="T21" fmla="*/ T20 w 118"/>
                    <a:gd name="T22" fmla="+- 0 9763 9714"/>
                    <a:gd name="T23" fmla="*/ 9763 h 126"/>
                    <a:gd name="T24" fmla="+- 0 3881 3787"/>
                    <a:gd name="T25" fmla="*/ T24 w 118"/>
                    <a:gd name="T26" fmla="+- 0 9791 9714"/>
                    <a:gd name="T27" fmla="*/ 9791 h 126"/>
                    <a:gd name="T28" fmla="+- 0 3878 3787"/>
                    <a:gd name="T29" fmla="*/ T28 w 118"/>
                    <a:gd name="T30" fmla="+- 0 9802 9714"/>
                    <a:gd name="T31" fmla="*/ 9802 h 126"/>
                    <a:gd name="T32" fmla="+- 0 3865 3787"/>
                    <a:gd name="T33" fmla="*/ T32 w 118"/>
                    <a:gd name="T34" fmla="+- 0 9816 9714"/>
                    <a:gd name="T35" fmla="*/ 9816 h 126"/>
                    <a:gd name="T36" fmla="+- 0 3857 3787"/>
                    <a:gd name="T37" fmla="*/ T36 w 118"/>
                    <a:gd name="T38" fmla="+- 0 9820 9714"/>
                    <a:gd name="T39" fmla="*/ 9820 h 126"/>
                    <a:gd name="T40" fmla="+- 0 3893 3787"/>
                    <a:gd name="T41" fmla="*/ T40 w 118"/>
                    <a:gd name="T42" fmla="+- 0 9820 9714"/>
                    <a:gd name="T43" fmla="*/ 9820 h 126"/>
                    <a:gd name="T44" fmla="+- 0 3900 3787"/>
                    <a:gd name="T45" fmla="*/ T44 w 118"/>
                    <a:gd name="T46" fmla="+- 0 9809 9714"/>
                    <a:gd name="T47" fmla="*/ 9809 h 126"/>
                    <a:gd name="T48" fmla="+- 0 3904 3787"/>
                    <a:gd name="T49" fmla="*/ T48 w 118"/>
                    <a:gd name="T50" fmla="+- 0 9790 9714"/>
                    <a:gd name="T51" fmla="*/ 9790 h 126"/>
                    <a:gd name="T52" fmla="+- 0 3905 3787"/>
                    <a:gd name="T53" fmla="*/ T52 w 118"/>
                    <a:gd name="T54" fmla="+- 0 9762 9714"/>
                    <a:gd name="T55" fmla="*/ 9762 h 126"/>
                    <a:gd name="T56" fmla="+- 0 3898 3787"/>
                    <a:gd name="T57" fmla="*/ T56 w 118"/>
                    <a:gd name="T58" fmla="+- 0 9744 9714"/>
                    <a:gd name="T59" fmla="*/ 9744 h 126"/>
                    <a:gd name="T60" fmla="+- 0 3892 3787"/>
                    <a:gd name="T61" fmla="*/ T60 w 118"/>
                    <a:gd name="T62" fmla="+- 0 9735 9714"/>
                    <a:gd name="T63" fmla="*/ 9735 h 12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18" h="126">
                      <a:moveTo>
                        <a:pt x="105" y="21"/>
                      </a:moveTo>
                      <a:lnTo>
                        <a:pt x="70" y="21"/>
                      </a:lnTo>
                      <a:lnTo>
                        <a:pt x="78" y="25"/>
                      </a:lnTo>
                      <a:lnTo>
                        <a:pt x="84" y="32"/>
                      </a:lnTo>
                      <a:lnTo>
                        <a:pt x="91" y="39"/>
                      </a:lnTo>
                      <a:lnTo>
                        <a:pt x="94" y="49"/>
                      </a:lnTo>
                      <a:lnTo>
                        <a:pt x="94" y="77"/>
                      </a:lnTo>
                      <a:lnTo>
                        <a:pt x="91" y="88"/>
                      </a:lnTo>
                      <a:lnTo>
                        <a:pt x="78" y="102"/>
                      </a:lnTo>
                      <a:lnTo>
                        <a:pt x="70" y="106"/>
                      </a:lnTo>
                      <a:lnTo>
                        <a:pt x="106" y="106"/>
                      </a:lnTo>
                      <a:lnTo>
                        <a:pt x="113" y="95"/>
                      </a:lnTo>
                      <a:lnTo>
                        <a:pt x="117" y="76"/>
                      </a:lnTo>
                      <a:lnTo>
                        <a:pt x="118" y="48"/>
                      </a:lnTo>
                      <a:lnTo>
                        <a:pt x="111" y="30"/>
                      </a:lnTo>
                      <a:lnTo>
                        <a:pt x="105" y="2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0" name="Group 817"/>
              <p:cNvGrpSpPr>
                <a:grpSpLocks/>
              </p:cNvGrpSpPr>
              <p:nvPr/>
            </p:nvGrpSpPr>
            <p:grpSpPr bwMode="auto">
              <a:xfrm>
                <a:off x="3926" y="9716"/>
                <a:ext cx="103" cy="123"/>
                <a:chOff x="3926" y="9716"/>
                <a:chExt cx="103" cy="123"/>
              </a:xfrm>
            </p:grpSpPr>
            <p:sp>
              <p:nvSpPr>
                <p:cNvPr id="1279" name="Freeform 818"/>
                <p:cNvSpPr>
                  <a:spLocks/>
                </p:cNvSpPr>
                <p:nvPr/>
              </p:nvSpPr>
              <p:spPr bwMode="auto">
                <a:xfrm>
                  <a:off x="3926" y="9716"/>
                  <a:ext cx="103" cy="123"/>
                </a:xfrm>
                <a:custGeom>
                  <a:avLst/>
                  <a:gdLst>
                    <a:gd name="T0" fmla="+- 0 3981 3926"/>
                    <a:gd name="T1" fmla="*/ T0 w 103"/>
                    <a:gd name="T2" fmla="+- 0 9716 9716"/>
                    <a:gd name="T3" fmla="*/ 9716 h 123"/>
                    <a:gd name="T4" fmla="+- 0 3926 3926"/>
                    <a:gd name="T5" fmla="*/ T4 w 103"/>
                    <a:gd name="T6" fmla="+- 0 9716 9716"/>
                    <a:gd name="T7" fmla="*/ 9716 h 123"/>
                    <a:gd name="T8" fmla="+- 0 3926 3926"/>
                    <a:gd name="T9" fmla="*/ T8 w 103"/>
                    <a:gd name="T10" fmla="+- 0 9839 9716"/>
                    <a:gd name="T11" fmla="*/ 9839 h 123"/>
                    <a:gd name="T12" fmla="+- 0 3981 3926"/>
                    <a:gd name="T13" fmla="*/ T12 w 103"/>
                    <a:gd name="T14" fmla="+- 0 9839 9716"/>
                    <a:gd name="T15" fmla="*/ 9839 h 123"/>
                    <a:gd name="T16" fmla="+- 0 3989 3926"/>
                    <a:gd name="T17" fmla="*/ T16 w 103"/>
                    <a:gd name="T18" fmla="+- 0 9838 9716"/>
                    <a:gd name="T19" fmla="*/ 9838 h 123"/>
                    <a:gd name="T20" fmla="+- 0 4001 3926"/>
                    <a:gd name="T21" fmla="*/ T20 w 103"/>
                    <a:gd name="T22" fmla="+- 0 9834 9716"/>
                    <a:gd name="T23" fmla="*/ 9834 h 123"/>
                    <a:gd name="T24" fmla="+- 0 4007 3926"/>
                    <a:gd name="T25" fmla="*/ T24 w 103"/>
                    <a:gd name="T26" fmla="+- 0 9831 9716"/>
                    <a:gd name="T27" fmla="*/ 9831 h 123"/>
                    <a:gd name="T28" fmla="+- 0 4012 3926"/>
                    <a:gd name="T29" fmla="*/ T28 w 103"/>
                    <a:gd name="T30" fmla="+- 0 9826 9716"/>
                    <a:gd name="T31" fmla="*/ 9826 h 123"/>
                    <a:gd name="T32" fmla="+- 0 4017 3926"/>
                    <a:gd name="T33" fmla="*/ T32 w 103"/>
                    <a:gd name="T34" fmla="+- 0 9821 9716"/>
                    <a:gd name="T35" fmla="*/ 9821 h 123"/>
                    <a:gd name="T36" fmla="+- 0 4019 3926"/>
                    <a:gd name="T37" fmla="*/ T36 w 103"/>
                    <a:gd name="T38" fmla="+- 0 9818 9716"/>
                    <a:gd name="T39" fmla="*/ 9818 h 123"/>
                    <a:gd name="T40" fmla="+- 0 3950 3926"/>
                    <a:gd name="T41" fmla="*/ T40 w 103"/>
                    <a:gd name="T42" fmla="+- 0 9818 9716"/>
                    <a:gd name="T43" fmla="*/ 9818 h 123"/>
                    <a:gd name="T44" fmla="+- 0 3950 3926"/>
                    <a:gd name="T45" fmla="*/ T44 w 103"/>
                    <a:gd name="T46" fmla="+- 0 9737 9716"/>
                    <a:gd name="T47" fmla="*/ 9737 h 123"/>
                    <a:gd name="T48" fmla="+- 0 4019 3926"/>
                    <a:gd name="T49" fmla="*/ T48 w 103"/>
                    <a:gd name="T50" fmla="+- 0 9737 9716"/>
                    <a:gd name="T51" fmla="*/ 9737 h 123"/>
                    <a:gd name="T52" fmla="+- 0 4018 3926"/>
                    <a:gd name="T53" fmla="*/ T52 w 103"/>
                    <a:gd name="T54" fmla="+- 0 9735 9716"/>
                    <a:gd name="T55" fmla="*/ 9735 h 123"/>
                    <a:gd name="T56" fmla="+- 0 4013 3926"/>
                    <a:gd name="T57" fmla="*/ T56 w 103"/>
                    <a:gd name="T58" fmla="+- 0 9730 9716"/>
                    <a:gd name="T59" fmla="*/ 9730 h 123"/>
                    <a:gd name="T60" fmla="+- 0 4008 3926"/>
                    <a:gd name="T61" fmla="*/ T60 w 103"/>
                    <a:gd name="T62" fmla="+- 0 9724 9716"/>
                    <a:gd name="T63" fmla="*/ 9724 h 123"/>
                    <a:gd name="T64" fmla="+- 0 4001 3926"/>
                    <a:gd name="T65" fmla="*/ T64 w 103"/>
                    <a:gd name="T66" fmla="+- 0 9721 9716"/>
                    <a:gd name="T67" fmla="*/ 9721 h 123"/>
                    <a:gd name="T68" fmla="+- 0 3989 3926"/>
                    <a:gd name="T69" fmla="*/ T68 w 103"/>
                    <a:gd name="T70" fmla="+- 0 9717 9716"/>
                    <a:gd name="T71" fmla="*/ 9717 h 123"/>
                    <a:gd name="T72" fmla="+- 0 3981 3926"/>
                    <a:gd name="T73" fmla="*/ T72 w 103"/>
                    <a:gd name="T74" fmla="+- 0 9716 9716"/>
                    <a:gd name="T75" fmla="*/ 9716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</a:cxnLst>
                  <a:rect l="0" t="0" r="r" b="b"/>
                  <a:pathLst>
                    <a:path w="103" h="123">
                      <a:moveTo>
                        <a:pt x="55" y="0"/>
                      </a:moveTo>
                      <a:lnTo>
                        <a:pt x="0" y="0"/>
                      </a:lnTo>
                      <a:lnTo>
                        <a:pt x="0" y="123"/>
                      </a:lnTo>
                      <a:lnTo>
                        <a:pt x="55" y="123"/>
                      </a:lnTo>
                      <a:lnTo>
                        <a:pt x="63" y="122"/>
                      </a:lnTo>
                      <a:lnTo>
                        <a:pt x="75" y="118"/>
                      </a:lnTo>
                      <a:lnTo>
                        <a:pt x="81" y="115"/>
                      </a:lnTo>
                      <a:lnTo>
                        <a:pt x="86" y="110"/>
                      </a:lnTo>
                      <a:lnTo>
                        <a:pt x="91" y="105"/>
                      </a:lnTo>
                      <a:lnTo>
                        <a:pt x="93" y="102"/>
                      </a:lnTo>
                      <a:lnTo>
                        <a:pt x="24" y="102"/>
                      </a:lnTo>
                      <a:lnTo>
                        <a:pt x="24" y="21"/>
                      </a:lnTo>
                      <a:lnTo>
                        <a:pt x="93" y="21"/>
                      </a:lnTo>
                      <a:lnTo>
                        <a:pt x="92" y="19"/>
                      </a:lnTo>
                      <a:lnTo>
                        <a:pt x="87" y="14"/>
                      </a:lnTo>
                      <a:lnTo>
                        <a:pt x="82" y="8"/>
                      </a:lnTo>
                      <a:lnTo>
                        <a:pt x="75" y="5"/>
                      </a:lnTo>
                      <a:lnTo>
                        <a:pt x="63" y="1"/>
                      </a:lnTo>
                      <a:lnTo>
                        <a:pt x="5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6" name="Freeform 819"/>
                <p:cNvSpPr>
                  <a:spLocks/>
                </p:cNvSpPr>
                <p:nvPr/>
              </p:nvSpPr>
              <p:spPr bwMode="auto">
                <a:xfrm>
                  <a:off x="3926" y="9716"/>
                  <a:ext cx="103" cy="123"/>
                </a:xfrm>
                <a:custGeom>
                  <a:avLst/>
                  <a:gdLst>
                    <a:gd name="T0" fmla="+- 0 4019 3926"/>
                    <a:gd name="T1" fmla="*/ T0 w 103"/>
                    <a:gd name="T2" fmla="+- 0 9737 9716"/>
                    <a:gd name="T3" fmla="*/ 9737 h 123"/>
                    <a:gd name="T4" fmla="+- 0 3972 3926"/>
                    <a:gd name="T5" fmla="*/ T4 w 103"/>
                    <a:gd name="T6" fmla="+- 0 9737 9716"/>
                    <a:gd name="T7" fmla="*/ 9737 h 123"/>
                    <a:gd name="T8" fmla="+- 0 3978 3926"/>
                    <a:gd name="T9" fmla="*/ T8 w 103"/>
                    <a:gd name="T10" fmla="+- 0 9737 9716"/>
                    <a:gd name="T11" fmla="*/ 9737 h 123"/>
                    <a:gd name="T12" fmla="+- 0 3982 3926"/>
                    <a:gd name="T13" fmla="*/ T12 w 103"/>
                    <a:gd name="T14" fmla="+- 0 9738 9716"/>
                    <a:gd name="T15" fmla="*/ 9738 h 123"/>
                    <a:gd name="T16" fmla="+- 0 4003 3926"/>
                    <a:gd name="T17" fmla="*/ T16 w 103"/>
                    <a:gd name="T18" fmla="+- 0 9767 9716"/>
                    <a:gd name="T19" fmla="*/ 9767 h 123"/>
                    <a:gd name="T20" fmla="+- 0 4003 3926"/>
                    <a:gd name="T21" fmla="*/ T20 w 103"/>
                    <a:gd name="T22" fmla="+- 0 9789 9716"/>
                    <a:gd name="T23" fmla="*/ 9789 h 123"/>
                    <a:gd name="T24" fmla="+- 0 3976 3926"/>
                    <a:gd name="T25" fmla="*/ T24 w 103"/>
                    <a:gd name="T26" fmla="+- 0 9818 9716"/>
                    <a:gd name="T27" fmla="*/ 9818 h 123"/>
                    <a:gd name="T28" fmla="+- 0 4019 3926"/>
                    <a:gd name="T29" fmla="*/ T28 w 103"/>
                    <a:gd name="T30" fmla="+- 0 9818 9716"/>
                    <a:gd name="T31" fmla="*/ 9818 h 123"/>
                    <a:gd name="T32" fmla="+- 0 4022 3926"/>
                    <a:gd name="T33" fmla="*/ T32 w 103"/>
                    <a:gd name="T34" fmla="+- 0 9814 9716"/>
                    <a:gd name="T35" fmla="*/ 9814 h 123"/>
                    <a:gd name="T36" fmla="+- 0 4027 3926"/>
                    <a:gd name="T37" fmla="*/ T36 w 103"/>
                    <a:gd name="T38" fmla="+- 0 9797 9716"/>
                    <a:gd name="T39" fmla="*/ 9797 h 123"/>
                    <a:gd name="T40" fmla="+- 0 4028 3926"/>
                    <a:gd name="T41" fmla="*/ T40 w 103"/>
                    <a:gd name="T42" fmla="+- 0 9789 9716"/>
                    <a:gd name="T43" fmla="*/ 9789 h 123"/>
                    <a:gd name="T44" fmla="+- 0 4028 3926"/>
                    <a:gd name="T45" fmla="*/ T44 w 103"/>
                    <a:gd name="T46" fmla="+- 0 9767 9716"/>
                    <a:gd name="T47" fmla="*/ 9767 h 123"/>
                    <a:gd name="T48" fmla="+- 0 4027 3926"/>
                    <a:gd name="T49" fmla="*/ T48 w 103"/>
                    <a:gd name="T50" fmla="+- 0 9757 9716"/>
                    <a:gd name="T51" fmla="*/ 9757 h 123"/>
                    <a:gd name="T52" fmla="+- 0 4024 3926"/>
                    <a:gd name="T53" fmla="*/ T52 w 103"/>
                    <a:gd name="T54" fmla="+- 0 9750 9716"/>
                    <a:gd name="T55" fmla="*/ 9750 h 123"/>
                    <a:gd name="T56" fmla="+- 0 4022 3926"/>
                    <a:gd name="T57" fmla="*/ T56 w 103"/>
                    <a:gd name="T58" fmla="+- 0 9742 9716"/>
                    <a:gd name="T59" fmla="*/ 9742 h 123"/>
                    <a:gd name="T60" fmla="+- 0 4019 3926"/>
                    <a:gd name="T61" fmla="*/ T60 w 103"/>
                    <a:gd name="T62" fmla="+- 0 9737 9716"/>
                    <a:gd name="T63" fmla="*/ 9737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03" h="123">
                      <a:moveTo>
                        <a:pt x="93" y="21"/>
                      </a:moveTo>
                      <a:lnTo>
                        <a:pt x="46" y="21"/>
                      </a:lnTo>
                      <a:lnTo>
                        <a:pt x="52" y="21"/>
                      </a:lnTo>
                      <a:lnTo>
                        <a:pt x="56" y="22"/>
                      </a:lnTo>
                      <a:lnTo>
                        <a:pt x="77" y="51"/>
                      </a:lnTo>
                      <a:lnTo>
                        <a:pt x="77" y="73"/>
                      </a:lnTo>
                      <a:lnTo>
                        <a:pt x="50" y="102"/>
                      </a:lnTo>
                      <a:lnTo>
                        <a:pt x="93" y="102"/>
                      </a:lnTo>
                      <a:lnTo>
                        <a:pt x="96" y="98"/>
                      </a:lnTo>
                      <a:lnTo>
                        <a:pt x="101" y="81"/>
                      </a:lnTo>
                      <a:lnTo>
                        <a:pt x="102" y="73"/>
                      </a:lnTo>
                      <a:lnTo>
                        <a:pt x="102" y="51"/>
                      </a:lnTo>
                      <a:lnTo>
                        <a:pt x="101" y="41"/>
                      </a:lnTo>
                      <a:lnTo>
                        <a:pt x="98" y="34"/>
                      </a:lnTo>
                      <a:lnTo>
                        <a:pt x="96" y="26"/>
                      </a:lnTo>
                      <a:lnTo>
                        <a:pt x="93" y="2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1" name="Group 820"/>
              <p:cNvGrpSpPr>
                <a:grpSpLocks/>
              </p:cNvGrpSpPr>
              <p:nvPr/>
            </p:nvGrpSpPr>
            <p:grpSpPr bwMode="auto">
              <a:xfrm>
                <a:off x="3787" y="9714"/>
                <a:ext cx="118" cy="126"/>
                <a:chOff x="3787" y="9714"/>
                <a:chExt cx="118" cy="126"/>
              </a:xfrm>
            </p:grpSpPr>
            <p:sp>
              <p:nvSpPr>
                <p:cNvPr id="1278" name="Freeform 821"/>
                <p:cNvSpPr>
                  <a:spLocks/>
                </p:cNvSpPr>
                <p:nvPr/>
              </p:nvSpPr>
              <p:spPr bwMode="auto">
                <a:xfrm>
                  <a:off x="3787" y="9714"/>
                  <a:ext cx="118" cy="126"/>
                </a:xfrm>
                <a:custGeom>
                  <a:avLst/>
                  <a:gdLst>
                    <a:gd name="T0" fmla="+- 0 3787 3787"/>
                    <a:gd name="T1" fmla="*/ T0 w 118"/>
                    <a:gd name="T2" fmla="+- 0 9778 9714"/>
                    <a:gd name="T3" fmla="*/ 9778 h 126"/>
                    <a:gd name="T4" fmla="+- 0 3787 3787"/>
                    <a:gd name="T5" fmla="*/ T4 w 118"/>
                    <a:gd name="T6" fmla="+- 0 9766 9714"/>
                    <a:gd name="T7" fmla="*/ 9766 h 126"/>
                    <a:gd name="T8" fmla="+- 0 3789 3787"/>
                    <a:gd name="T9" fmla="*/ T8 w 118"/>
                    <a:gd name="T10" fmla="+- 0 9755 9714"/>
                    <a:gd name="T11" fmla="*/ 9755 h 126"/>
                    <a:gd name="T12" fmla="+- 0 3820 3787"/>
                    <a:gd name="T13" fmla="*/ T12 w 118"/>
                    <a:gd name="T14" fmla="+- 0 9719 9714"/>
                    <a:gd name="T15" fmla="*/ 9719 h 126"/>
                    <a:gd name="T16" fmla="+- 0 3828 3787"/>
                    <a:gd name="T17" fmla="*/ T16 w 118"/>
                    <a:gd name="T18" fmla="+- 0 9716 9714"/>
                    <a:gd name="T19" fmla="*/ 9716 h 126"/>
                    <a:gd name="T20" fmla="+- 0 3837 3787"/>
                    <a:gd name="T21" fmla="*/ T20 w 118"/>
                    <a:gd name="T22" fmla="+- 0 9714 9714"/>
                    <a:gd name="T23" fmla="*/ 9714 h 126"/>
                    <a:gd name="T24" fmla="+- 0 3847 3787"/>
                    <a:gd name="T25" fmla="*/ T24 w 118"/>
                    <a:gd name="T26" fmla="+- 0 9714 9714"/>
                    <a:gd name="T27" fmla="*/ 9714 h 126"/>
                    <a:gd name="T28" fmla="+- 0 3868 3787"/>
                    <a:gd name="T29" fmla="*/ T28 w 118"/>
                    <a:gd name="T30" fmla="+- 0 9717 9714"/>
                    <a:gd name="T31" fmla="*/ 9717 h 126"/>
                    <a:gd name="T32" fmla="+- 0 3885 3787"/>
                    <a:gd name="T33" fmla="*/ T32 w 118"/>
                    <a:gd name="T34" fmla="+- 0 9726 9714"/>
                    <a:gd name="T35" fmla="*/ 9726 h 126"/>
                    <a:gd name="T36" fmla="+- 0 3898 3787"/>
                    <a:gd name="T37" fmla="*/ T36 w 118"/>
                    <a:gd name="T38" fmla="+- 0 9744 9714"/>
                    <a:gd name="T39" fmla="*/ 9744 h 126"/>
                    <a:gd name="T40" fmla="+- 0 3905 3787"/>
                    <a:gd name="T41" fmla="*/ T40 w 118"/>
                    <a:gd name="T42" fmla="+- 0 9762 9714"/>
                    <a:gd name="T43" fmla="*/ 9762 h 126"/>
                    <a:gd name="T44" fmla="+- 0 3904 3787"/>
                    <a:gd name="T45" fmla="*/ T44 w 118"/>
                    <a:gd name="T46" fmla="+- 0 9790 9714"/>
                    <a:gd name="T47" fmla="*/ 9790 h 126"/>
                    <a:gd name="T48" fmla="+- 0 3900 3787"/>
                    <a:gd name="T49" fmla="*/ T48 w 118"/>
                    <a:gd name="T50" fmla="+- 0 9809 9714"/>
                    <a:gd name="T51" fmla="*/ 9809 h 126"/>
                    <a:gd name="T52" fmla="+- 0 3892 3787"/>
                    <a:gd name="T53" fmla="*/ T52 w 118"/>
                    <a:gd name="T54" fmla="+- 0 9822 9714"/>
                    <a:gd name="T55" fmla="*/ 9822 h 126"/>
                    <a:gd name="T56" fmla="+- 0 3876 3787"/>
                    <a:gd name="T57" fmla="*/ T56 w 118"/>
                    <a:gd name="T58" fmla="+- 0 9834 9714"/>
                    <a:gd name="T59" fmla="*/ 9834 h 126"/>
                    <a:gd name="T60" fmla="+- 0 3857 3787"/>
                    <a:gd name="T61" fmla="*/ T60 w 118"/>
                    <a:gd name="T62" fmla="+- 0 9840 9714"/>
                    <a:gd name="T63" fmla="*/ 9840 h 126"/>
                    <a:gd name="T64" fmla="+- 0 3831 3787"/>
                    <a:gd name="T65" fmla="*/ T64 w 118"/>
                    <a:gd name="T66" fmla="+- 0 9839 9714"/>
                    <a:gd name="T67" fmla="*/ 9839 h 126"/>
                    <a:gd name="T68" fmla="+- 0 3814 3787"/>
                    <a:gd name="T69" fmla="*/ T68 w 118"/>
                    <a:gd name="T70" fmla="+- 0 9832 9714"/>
                    <a:gd name="T71" fmla="*/ 9832 h 126"/>
                    <a:gd name="T72" fmla="+- 0 3798 3787"/>
                    <a:gd name="T73" fmla="*/ T72 w 118"/>
                    <a:gd name="T74" fmla="+- 0 9814 9714"/>
                    <a:gd name="T75" fmla="*/ 9814 h 126"/>
                    <a:gd name="T76" fmla="+- 0 3789 3787"/>
                    <a:gd name="T77" fmla="*/ T76 w 118"/>
                    <a:gd name="T78" fmla="+- 0 9797 9714"/>
                    <a:gd name="T79" fmla="*/ 9797 h 126"/>
                    <a:gd name="T80" fmla="+- 0 3787 3787"/>
                    <a:gd name="T81" fmla="*/ T80 w 118"/>
                    <a:gd name="T82" fmla="+- 0 9779 9714"/>
                    <a:gd name="T83" fmla="*/ 9779 h 126"/>
                    <a:gd name="T84" fmla="+- 0 3787 3787"/>
                    <a:gd name="T85" fmla="*/ T84 w 118"/>
                    <a:gd name="T86" fmla="+- 0 9778 9714"/>
                    <a:gd name="T87" fmla="*/ 9778 h 12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118" h="126">
                      <a:moveTo>
                        <a:pt x="0" y="64"/>
                      </a:moveTo>
                      <a:lnTo>
                        <a:pt x="0" y="52"/>
                      </a:lnTo>
                      <a:lnTo>
                        <a:pt x="2" y="41"/>
                      </a:lnTo>
                      <a:lnTo>
                        <a:pt x="33" y="5"/>
                      </a:lnTo>
                      <a:lnTo>
                        <a:pt x="41" y="2"/>
                      </a:lnTo>
                      <a:lnTo>
                        <a:pt x="50" y="0"/>
                      </a:lnTo>
                      <a:lnTo>
                        <a:pt x="60" y="0"/>
                      </a:lnTo>
                      <a:lnTo>
                        <a:pt x="81" y="3"/>
                      </a:lnTo>
                      <a:lnTo>
                        <a:pt x="98" y="12"/>
                      </a:lnTo>
                      <a:lnTo>
                        <a:pt x="111" y="30"/>
                      </a:lnTo>
                      <a:lnTo>
                        <a:pt x="118" y="48"/>
                      </a:lnTo>
                      <a:lnTo>
                        <a:pt x="117" y="76"/>
                      </a:lnTo>
                      <a:lnTo>
                        <a:pt x="113" y="95"/>
                      </a:lnTo>
                      <a:lnTo>
                        <a:pt x="105" y="108"/>
                      </a:lnTo>
                      <a:lnTo>
                        <a:pt x="89" y="120"/>
                      </a:lnTo>
                      <a:lnTo>
                        <a:pt x="70" y="126"/>
                      </a:lnTo>
                      <a:lnTo>
                        <a:pt x="44" y="125"/>
                      </a:lnTo>
                      <a:lnTo>
                        <a:pt x="27" y="118"/>
                      </a:lnTo>
                      <a:lnTo>
                        <a:pt x="11" y="100"/>
                      </a:lnTo>
                      <a:lnTo>
                        <a:pt x="2" y="83"/>
                      </a:lnTo>
                      <a:lnTo>
                        <a:pt x="0" y="65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2" name="Group 822"/>
              <p:cNvGrpSpPr>
                <a:grpSpLocks/>
              </p:cNvGrpSpPr>
              <p:nvPr/>
            </p:nvGrpSpPr>
            <p:grpSpPr bwMode="auto">
              <a:xfrm>
                <a:off x="3813" y="9735"/>
                <a:ext cx="68" cy="85"/>
                <a:chOff x="3813" y="9735"/>
                <a:chExt cx="68" cy="85"/>
              </a:xfrm>
            </p:grpSpPr>
            <p:sp>
              <p:nvSpPr>
                <p:cNvPr id="1277" name="Freeform 823"/>
                <p:cNvSpPr>
                  <a:spLocks/>
                </p:cNvSpPr>
                <p:nvPr/>
              </p:nvSpPr>
              <p:spPr bwMode="auto">
                <a:xfrm>
                  <a:off x="3813" y="9735"/>
                  <a:ext cx="68" cy="85"/>
                </a:xfrm>
                <a:custGeom>
                  <a:avLst/>
                  <a:gdLst>
                    <a:gd name="T0" fmla="+- 0 3813 3813"/>
                    <a:gd name="T1" fmla="*/ T0 w 68"/>
                    <a:gd name="T2" fmla="+- 0 9777 9735"/>
                    <a:gd name="T3" fmla="*/ 9777 h 85"/>
                    <a:gd name="T4" fmla="+- 0 3813 3813"/>
                    <a:gd name="T5" fmla="*/ T4 w 68"/>
                    <a:gd name="T6" fmla="+- 0 9791 9735"/>
                    <a:gd name="T7" fmla="*/ 9791 h 85"/>
                    <a:gd name="T8" fmla="+- 0 3816 3813"/>
                    <a:gd name="T9" fmla="*/ T8 w 68"/>
                    <a:gd name="T10" fmla="+- 0 9802 9735"/>
                    <a:gd name="T11" fmla="*/ 9802 h 85"/>
                    <a:gd name="T12" fmla="+- 0 3822 3813"/>
                    <a:gd name="T13" fmla="*/ T12 w 68"/>
                    <a:gd name="T14" fmla="+- 0 9809 9735"/>
                    <a:gd name="T15" fmla="*/ 9809 h 85"/>
                    <a:gd name="T16" fmla="+- 0 3829 3813"/>
                    <a:gd name="T17" fmla="*/ T16 w 68"/>
                    <a:gd name="T18" fmla="+- 0 9816 9735"/>
                    <a:gd name="T19" fmla="*/ 9816 h 85"/>
                    <a:gd name="T20" fmla="+- 0 3837 3813"/>
                    <a:gd name="T21" fmla="*/ T20 w 68"/>
                    <a:gd name="T22" fmla="+- 0 9820 9735"/>
                    <a:gd name="T23" fmla="*/ 9820 h 85"/>
                    <a:gd name="T24" fmla="+- 0 3847 3813"/>
                    <a:gd name="T25" fmla="*/ T24 w 68"/>
                    <a:gd name="T26" fmla="+- 0 9820 9735"/>
                    <a:gd name="T27" fmla="*/ 9820 h 85"/>
                    <a:gd name="T28" fmla="+- 0 3857 3813"/>
                    <a:gd name="T29" fmla="*/ T28 w 68"/>
                    <a:gd name="T30" fmla="+- 0 9820 9735"/>
                    <a:gd name="T31" fmla="*/ 9820 h 85"/>
                    <a:gd name="T32" fmla="+- 0 3865 3813"/>
                    <a:gd name="T33" fmla="*/ T32 w 68"/>
                    <a:gd name="T34" fmla="+- 0 9816 9735"/>
                    <a:gd name="T35" fmla="*/ 9816 h 85"/>
                    <a:gd name="T36" fmla="+- 0 3871 3813"/>
                    <a:gd name="T37" fmla="*/ T36 w 68"/>
                    <a:gd name="T38" fmla="+- 0 9809 9735"/>
                    <a:gd name="T39" fmla="*/ 9809 h 85"/>
                    <a:gd name="T40" fmla="+- 0 3878 3813"/>
                    <a:gd name="T41" fmla="*/ T40 w 68"/>
                    <a:gd name="T42" fmla="+- 0 9802 9735"/>
                    <a:gd name="T43" fmla="*/ 9802 h 85"/>
                    <a:gd name="T44" fmla="+- 0 3881 3813"/>
                    <a:gd name="T45" fmla="*/ T44 w 68"/>
                    <a:gd name="T46" fmla="+- 0 9791 9735"/>
                    <a:gd name="T47" fmla="*/ 9791 h 85"/>
                    <a:gd name="T48" fmla="+- 0 3881 3813"/>
                    <a:gd name="T49" fmla="*/ T48 w 68"/>
                    <a:gd name="T50" fmla="+- 0 9777 9735"/>
                    <a:gd name="T51" fmla="*/ 9777 h 85"/>
                    <a:gd name="T52" fmla="+- 0 3881 3813"/>
                    <a:gd name="T53" fmla="*/ T52 w 68"/>
                    <a:gd name="T54" fmla="+- 0 9763 9735"/>
                    <a:gd name="T55" fmla="*/ 9763 h 85"/>
                    <a:gd name="T56" fmla="+- 0 3878 3813"/>
                    <a:gd name="T57" fmla="*/ T56 w 68"/>
                    <a:gd name="T58" fmla="+- 0 9753 9735"/>
                    <a:gd name="T59" fmla="*/ 9753 h 85"/>
                    <a:gd name="T60" fmla="+- 0 3871 3813"/>
                    <a:gd name="T61" fmla="*/ T60 w 68"/>
                    <a:gd name="T62" fmla="+- 0 9746 9735"/>
                    <a:gd name="T63" fmla="*/ 9746 h 85"/>
                    <a:gd name="T64" fmla="+- 0 3865 3813"/>
                    <a:gd name="T65" fmla="*/ T64 w 68"/>
                    <a:gd name="T66" fmla="+- 0 9739 9735"/>
                    <a:gd name="T67" fmla="*/ 9739 h 85"/>
                    <a:gd name="T68" fmla="+- 0 3857 3813"/>
                    <a:gd name="T69" fmla="*/ T68 w 68"/>
                    <a:gd name="T70" fmla="+- 0 9735 9735"/>
                    <a:gd name="T71" fmla="*/ 9735 h 85"/>
                    <a:gd name="T72" fmla="+- 0 3847 3813"/>
                    <a:gd name="T73" fmla="*/ T72 w 68"/>
                    <a:gd name="T74" fmla="+- 0 9735 9735"/>
                    <a:gd name="T75" fmla="*/ 9735 h 85"/>
                    <a:gd name="T76" fmla="+- 0 3837 3813"/>
                    <a:gd name="T77" fmla="*/ T76 w 68"/>
                    <a:gd name="T78" fmla="+- 0 9735 9735"/>
                    <a:gd name="T79" fmla="*/ 9735 h 85"/>
                    <a:gd name="T80" fmla="+- 0 3828 3813"/>
                    <a:gd name="T81" fmla="*/ T80 w 68"/>
                    <a:gd name="T82" fmla="+- 0 9739 9735"/>
                    <a:gd name="T83" fmla="*/ 9739 h 85"/>
                    <a:gd name="T84" fmla="+- 0 3822 3813"/>
                    <a:gd name="T85" fmla="*/ T84 w 68"/>
                    <a:gd name="T86" fmla="+- 0 9746 9735"/>
                    <a:gd name="T87" fmla="*/ 9746 h 85"/>
                    <a:gd name="T88" fmla="+- 0 3816 3813"/>
                    <a:gd name="T89" fmla="*/ T88 w 68"/>
                    <a:gd name="T90" fmla="+- 0 9753 9735"/>
                    <a:gd name="T91" fmla="*/ 9753 h 85"/>
                    <a:gd name="T92" fmla="+- 0 3813 3813"/>
                    <a:gd name="T93" fmla="*/ T92 w 68"/>
                    <a:gd name="T94" fmla="+- 0 9763 9735"/>
                    <a:gd name="T95" fmla="*/ 9763 h 85"/>
                    <a:gd name="T96" fmla="+- 0 3813 3813"/>
                    <a:gd name="T97" fmla="*/ T96 w 68"/>
                    <a:gd name="T98" fmla="+- 0 9777 9735"/>
                    <a:gd name="T99" fmla="*/ 9777 h 8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</a:cxnLst>
                  <a:rect l="0" t="0" r="r" b="b"/>
                  <a:pathLst>
                    <a:path w="68" h="85">
                      <a:moveTo>
                        <a:pt x="0" y="42"/>
                      </a:moveTo>
                      <a:lnTo>
                        <a:pt x="0" y="56"/>
                      </a:lnTo>
                      <a:lnTo>
                        <a:pt x="3" y="67"/>
                      </a:lnTo>
                      <a:lnTo>
                        <a:pt x="9" y="74"/>
                      </a:lnTo>
                      <a:lnTo>
                        <a:pt x="16" y="81"/>
                      </a:lnTo>
                      <a:lnTo>
                        <a:pt x="24" y="85"/>
                      </a:lnTo>
                      <a:lnTo>
                        <a:pt x="34" y="85"/>
                      </a:lnTo>
                      <a:lnTo>
                        <a:pt x="44" y="85"/>
                      </a:lnTo>
                      <a:lnTo>
                        <a:pt x="52" y="81"/>
                      </a:lnTo>
                      <a:lnTo>
                        <a:pt x="58" y="74"/>
                      </a:lnTo>
                      <a:lnTo>
                        <a:pt x="65" y="67"/>
                      </a:lnTo>
                      <a:lnTo>
                        <a:pt x="68" y="56"/>
                      </a:lnTo>
                      <a:lnTo>
                        <a:pt x="68" y="42"/>
                      </a:lnTo>
                      <a:lnTo>
                        <a:pt x="68" y="28"/>
                      </a:lnTo>
                      <a:lnTo>
                        <a:pt x="65" y="18"/>
                      </a:lnTo>
                      <a:lnTo>
                        <a:pt x="58" y="11"/>
                      </a:lnTo>
                      <a:lnTo>
                        <a:pt x="52" y="4"/>
                      </a:lnTo>
                      <a:lnTo>
                        <a:pt x="44" y="0"/>
                      </a:lnTo>
                      <a:lnTo>
                        <a:pt x="34" y="0"/>
                      </a:lnTo>
                      <a:lnTo>
                        <a:pt x="24" y="0"/>
                      </a:lnTo>
                      <a:lnTo>
                        <a:pt x="15" y="4"/>
                      </a:lnTo>
                      <a:lnTo>
                        <a:pt x="9" y="11"/>
                      </a:lnTo>
                      <a:lnTo>
                        <a:pt x="3" y="18"/>
                      </a:lnTo>
                      <a:lnTo>
                        <a:pt x="0" y="28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3" name="Group 824"/>
              <p:cNvGrpSpPr>
                <a:grpSpLocks/>
              </p:cNvGrpSpPr>
              <p:nvPr/>
            </p:nvGrpSpPr>
            <p:grpSpPr bwMode="auto">
              <a:xfrm>
                <a:off x="3926" y="9716"/>
                <a:ext cx="103" cy="123"/>
                <a:chOff x="3926" y="9716"/>
                <a:chExt cx="103" cy="123"/>
              </a:xfrm>
            </p:grpSpPr>
            <p:sp>
              <p:nvSpPr>
                <p:cNvPr id="1276" name="Freeform 825"/>
                <p:cNvSpPr>
                  <a:spLocks/>
                </p:cNvSpPr>
                <p:nvPr/>
              </p:nvSpPr>
              <p:spPr bwMode="auto">
                <a:xfrm>
                  <a:off x="3926" y="9716"/>
                  <a:ext cx="103" cy="123"/>
                </a:xfrm>
                <a:custGeom>
                  <a:avLst/>
                  <a:gdLst>
                    <a:gd name="T0" fmla="+- 0 3926 3926"/>
                    <a:gd name="T1" fmla="*/ T0 w 103"/>
                    <a:gd name="T2" fmla="+- 0 9716 9716"/>
                    <a:gd name="T3" fmla="*/ 9716 h 123"/>
                    <a:gd name="T4" fmla="+- 0 3971 3926"/>
                    <a:gd name="T5" fmla="*/ T4 w 103"/>
                    <a:gd name="T6" fmla="+- 0 9716 9716"/>
                    <a:gd name="T7" fmla="*/ 9716 h 123"/>
                    <a:gd name="T8" fmla="+- 0 3981 3926"/>
                    <a:gd name="T9" fmla="*/ T8 w 103"/>
                    <a:gd name="T10" fmla="+- 0 9716 9716"/>
                    <a:gd name="T11" fmla="*/ 9716 h 123"/>
                    <a:gd name="T12" fmla="+- 0 3989 3926"/>
                    <a:gd name="T13" fmla="*/ T12 w 103"/>
                    <a:gd name="T14" fmla="+- 0 9717 9716"/>
                    <a:gd name="T15" fmla="*/ 9717 h 123"/>
                    <a:gd name="T16" fmla="+- 0 3994 3926"/>
                    <a:gd name="T17" fmla="*/ T16 w 103"/>
                    <a:gd name="T18" fmla="+- 0 9718 9716"/>
                    <a:gd name="T19" fmla="*/ 9718 h 123"/>
                    <a:gd name="T20" fmla="+- 0 4001 3926"/>
                    <a:gd name="T21" fmla="*/ T20 w 103"/>
                    <a:gd name="T22" fmla="+- 0 9721 9716"/>
                    <a:gd name="T23" fmla="*/ 9721 h 123"/>
                    <a:gd name="T24" fmla="+- 0 4008 3926"/>
                    <a:gd name="T25" fmla="*/ T24 w 103"/>
                    <a:gd name="T26" fmla="+- 0 9724 9716"/>
                    <a:gd name="T27" fmla="*/ 9724 h 123"/>
                    <a:gd name="T28" fmla="+- 0 4013 3926"/>
                    <a:gd name="T29" fmla="*/ T28 w 103"/>
                    <a:gd name="T30" fmla="+- 0 9730 9716"/>
                    <a:gd name="T31" fmla="*/ 9730 h 123"/>
                    <a:gd name="T32" fmla="+- 0 4018 3926"/>
                    <a:gd name="T33" fmla="*/ T32 w 103"/>
                    <a:gd name="T34" fmla="+- 0 9735 9716"/>
                    <a:gd name="T35" fmla="*/ 9735 h 123"/>
                    <a:gd name="T36" fmla="+- 0 4022 3926"/>
                    <a:gd name="T37" fmla="*/ T36 w 103"/>
                    <a:gd name="T38" fmla="+- 0 9742 9716"/>
                    <a:gd name="T39" fmla="*/ 9742 h 123"/>
                    <a:gd name="T40" fmla="+- 0 4024 3926"/>
                    <a:gd name="T41" fmla="*/ T40 w 103"/>
                    <a:gd name="T42" fmla="+- 0 9750 9716"/>
                    <a:gd name="T43" fmla="*/ 9750 h 123"/>
                    <a:gd name="T44" fmla="+- 0 4027 3926"/>
                    <a:gd name="T45" fmla="*/ T44 w 103"/>
                    <a:gd name="T46" fmla="+- 0 9757 9716"/>
                    <a:gd name="T47" fmla="*/ 9757 h 123"/>
                    <a:gd name="T48" fmla="+- 0 4028 3926"/>
                    <a:gd name="T49" fmla="*/ T48 w 103"/>
                    <a:gd name="T50" fmla="+- 0 9767 9716"/>
                    <a:gd name="T51" fmla="*/ 9767 h 123"/>
                    <a:gd name="T52" fmla="+- 0 4028 3926"/>
                    <a:gd name="T53" fmla="*/ T52 w 103"/>
                    <a:gd name="T54" fmla="+- 0 9779 9716"/>
                    <a:gd name="T55" fmla="*/ 9779 h 123"/>
                    <a:gd name="T56" fmla="+- 0 4028 3926"/>
                    <a:gd name="T57" fmla="*/ T56 w 103"/>
                    <a:gd name="T58" fmla="+- 0 9789 9716"/>
                    <a:gd name="T59" fmla="*/ 9789 h 123"/>
                    <a:gd name="T60" fmla="+- 0 4027 3926"/>
                    <a:gd name="T61" fmla="*/ T60 w 103"/>
                    <a:gd name="T62" fmla="+- 0 9797 9716"/>
                    <a:gd name="T63" fmla="*/ 9797 h 123"/>
                    <a:gd name="T64" fmla="+- 0 4025 3926"/>
                    <a:gd name="T65" fmla="*/ T64 w 103"/>
                    <a:gd name="T66" fmla="+- 0 9805 9716"/>
                    <a:gd name="T67" fmla="*/ 9805 h 123"/>
                    <a:gd name="T68" fmla="+- 0 4022 3926"/>
                    <a:gd name="T69" fmla="*/ T68 w 103"/>
                    <a:gd name="T70" fmla="+- 0 9814 9716"/>
                    <a:gd name="T71" fmla="*/ 9814 h 123"/>
                    <a:gd name="T72" fmla="+- 0 4017 3926"/>
                    <a:gd name="T73" fmla="*/ T72 w 103"/>
                    <a:gd name="T74" fmla="+- 0 9821 9716"/>
                    <a:gd name="T75" fmla="*/ 9821 h 123"/>
                    <a:gd name="T76" fmla="+- 0 4012 3926"/>
                    <a:gd name="T77" fmla="*/ T76 w 103"/>
                    <a:gd name="T78" fmla="+- 0 9826 9716"/>
                    <a:gd name="T79" fmla="*/ 9826 h 123"/>
                    <a:gd name="T80" fmla="+- 0 4007 3926"/>
                    <a:gd name="T81" fmla="*/ T80 w 103"/>
                    <a:gd name="T82" fmla="+- 0 9831 9716"/>
                    <a:gd name="T83" fmla="*/ 9831 h 123"/>
                    <a:gd name="T84" fmla="+- 0 4001 3926"/>
                    <a:gd name="T85" fmla="*/ T84 w 103"/>
                    <a:gd name="T86" fmla="+- 0 9834 9716"/>
                    <a:gd name="T87" fmla="*/ 9834 h 123"/>
                    <a:gd name="T88" fmla="+- 0 3994 3926"/>
                    <a:gd name="T89" fmla="*/ T88 w 103"/>
                    <a:gd name="T90" fmla="+- 0 9836 9716"/>
                    <a:gd name="T91" fmla="*/ 9836 h 123"/>
                    <a:gd name="T92" fmla="+- 0 3989 3926"/>
                    <a:gd name="T93" fmla="*/ T92 w 103"/>
                    <a:gd name="T94" fmla="+- 0 9838 9716"/>
                    <a:gd name="T95" fmla="*/ 9838 h 123"/>
                    <a:gd name="T96" fmla="+- 0 3981 3926"/>
                    <a:gd name="T97" fmla="*/ T96 w 103"/>
                    <a:gd name="T98" fmla="+- 0 9839 9716"/>
                    <a:gd name="T99" fmla="*/ 9839 h 123"/>
                    <a:gd name="T100" fmla="+- 0 3972 3926"/>
                    <a:gd name="T101" fmla="*/ T100 w 103"/>
                    <a:gd name="T102" fmla="+- 0 9839 9716"/>
                    <a:gd name="T103" fmla="*/ 9839 h 123"/>
                    <a:gd name="T104" fmla="+- 0 3926 3926"/>
                    <a:gd name="T105" fmla="*/ T104 w 103"/>
                    <a:gd name="T106" fmla="+- 0 9839 9716"/>
                    <a:gd name="T107" fmla="*/ 9839 h 123"/>
                    <a:gd name="T108" fmla="+- 0 3926 3926"/>
                    <a:gd name="T109" fmla="*/ T108 w 103"/>
                    <a:gd name="T110" fmla="+- 0 9716 9716"/>
                    <a:gd name="T111" fmla="*/ 9716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</a:cxnLst>
                  <a:rect l="0" t="0" r="r" b="b"/>
                  <a:pathLst>
                    <a:path w="103" h="123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55" y="0"/>
                      </a:lnTo>
                      <a:lnTo>
                        <a:pt x="63" y="1"/>
                      </a:lnTo>
                      <a:lnTo>
                        <a:pt x="68" y="2"/>
                      </a:lnTo>
                      <a:lnTo>
                        <a:pt x="75" y="5"/>
                      </a:lnTo>
                      <a:lnTo>
                        <a:pt x="82" y="8"/>
                      </a:lnTo>
                      <a:lnTo>
                        <a:pt x="87" y="14"/>
                      </a:lnTo>
                      <a:lnTo>
                        <a:pt x="92" y="19"/>
                      </a:lnTo>
                      <a:lnTo>
                        <a:pt x="96" y="26"/>
                      </a:lnTo>
                      <a:lnTo>
                        <a:pt x="98" y="34"/>
                      </a:lnTo>
                      <a:lnTo>
                        <a:pt x="101" y="41"/>
                      </a:lnTo>
                      <a:lnTo>
                        <a:pt x="102" y="51"/>
                      </a:lnTo>
                      <a:lnTo>
                        <a:pt x="102" y="63"/>
                      </a:lnTo>
                      <a:lnTo>
                        <a:pt x="102" y="73"/>
                      </a:lnTo>
                      <a:lnTo>
                        <a:pt x="101" y="81"/>
                      </a:lnTo>
                      <a:lnTo>
                        <a:pt x="99" y="89"/>
                      </a:lnTo>
                      <a:lnTo>
                        <a:pt x="96" y="98"/>
                      </a:lnTo>
                      <a:lnTo>
                        <a:pt x="91" y="105"/>
                      </a:lnTo>
                      <a:lnTo>
                        <a:pt x="86" y="110"/>
                      </a:lnTo>
                      <a:lnTo>
                        <a:pt x="81" y="115"/>
                      </a:lnTo>
                      <a:lnTo>
                        <a:pt x="75" y="118"/>
                      </a:lnTo>
                      <a:lnTo>
                        <a:pt x="68" y="120"/>
                      </a:lnTo>
                      <a:lnTo>
                        <a:pt x="63" y="122"/>
                      </a:lnTo>
                      <a:lnTo>
                        <a:pt x="55" y="123"/>
                      </a:lnTo>
                      <a:lnTo>
                        <a:pt x="46" y="123"/>
                      </a:lnTo>
                      <a:lnTo>
                        <a:pt x="0" y="1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4" name="Group 826"/>
              <p:cNvGrpSpPr>
                <a:grpSpLocks/>
              </p:cNvGrpSpPr>
              <p:nvPr/>
            </p:nvGrpSpPr>
            <p:grpSpPr bwMode="auto">
              <a:xfrm>
                <a:off x="3950" y="9737"/>
                <a:ext cx="53" cy="81"/>
                <a:chOff x="3950" y="9737"/>
                <a:chExt cx="53" cy="81"/>
              </a:xfrm>
            </p:grpSpPr>
            <p:sp>
              <p:nvSpPr>
                <p:cNvPr id="1275" name="Freeform 827"/>
                <p:cNvSpPr>
                  <a:spLocks/>
                </p:cNvSpPr>
                <p:nvPr/>
              </p:nvSpPr>
              <p:spPr bwMode="auto">
                <a:xfrm>
                  <a:off x="3950" y="9737"/>
                  <a:ext cx="53" cy="81"/>
                </a:xfrm>
                <a:custGeom>
                  <a:avLst/>
                  <a:gdLst>
                    <a:gd name="T0" fmla="+- 0 3950 3950"/>
                    <a:gd name="T1" fmla="*/ T0 w 53"/>
                    <a:gd name="T2" fmla="+- 0 9737 9737"/>
                    <a:gd name="T3" fmla="*/ 9737 h 81"/>
                    <a:gd name="T4" fmla="+- 0 3950 3950"/>
                    <a:gd name="T5" fmla="*/ T4 w 53"/>
                    <a:gd name="T6" fmla="+- 0 9818 9737"/>
                    <a:gd name="T7" fmla="*/ 9818 h 81"/>
                    <a:gd name="T8" fmla="+- 0 3969 3950"/>
                    <a:gd name="T9" fmla="*/ T8 w 53"/>
                    <a:gd name="T10" fmla="+- 0 9818 9737"/>
                    <a:gd name="T11" fmla="*/ 9818 h 81"/>
                    <a:gd name="T12" fmla="+- 0 3976 3950"/>
                    <a:gd name="T13" fmla="*/ T12 w 53"/>
                    <a:gd name="T14" fmla="+- 0 9818 9737"/>
                    <a:gd name="T15" fmla="*/ 9818 h 81"/>
                    <a:gd name="T16" fmla="+- 0 3981 3950"/>
                    <a:gd name="T17" fmla="*/ T16 w 53"/>
                    <a:gd name="T18" fmla="+- 0 9818 9737"/>
                    <a:gd name="T19" fmla="*/ 9818 h 81"/>
                    <a:gd name="T20" fmla="+- 0 3984 3950"/>
                    <a:gd name="T21" fmla="*/ T20 w 53"/>
                    <a:gd name="T22" fmla="+- 0 9817 9737"/>
                    <a:gd name="T23" fmla="*/ 9817 h 81"/>
                    <a:gd name="T24" fmla="+- 0 3988 3950"/>
                    <a:gd name="T25" fmla="*/ T24 w 53"/>
                    <a:gd name="T26" fmla="+- 0 9816 9737"/>
                    <a:gd name="T27" fmla="*/ 9816 h 81"/>
                    <a:gd name="T28" fmla="+- 0 4003 3950"/>
                    <a:gd name="T29" fmla="*/ T28 w 53"/>
                    <a:gd name="T30" fmla="+- 0 9787 9737"/>
                    <a:gd name="T31" fmla="*/ 9787 h 81"/>
                    <a:gd name="T32" fmla="+- 0 4003 3950"/>
                    <a:gd name="T33" fmla="*/ T32 w 53"/>
                    <a:gd name="T34" fmla="+- 0 9778 9737"/>
                    <a:gd name="T35" fmla="*/ 9778 h 81"/>
                    <a:gd name="T36" fmla="+- 0 4003 3950"/>
                    <a:gd name="T37" fmla="*/ T36 w 53"/>
                    <a:gd name="T38" fmla="+- 0 9768 9737"/>
                    <a:gd name="T39" fmla="*/ 9768 h 81"/>
                    <a:gd name="T40" fmla="+- 0 3982 3950"/>
                    <a:gd name="T41" fmla="*/ T40 w 53"/>
                    <a:gd name="T42" fmla="+- 0 9738 9737"/>
                    <a:gd name="T43" fmla="*/ 9738 h 81"/>
                    <a:gd name="T44" fmla="+- 0 3978 3950"/>
                    <a:gd name="T45" fmla="*/ T44 w 53"/>
                    <a:gd name="T46" fmla="+- 0 9737 9737"/>
                    <a:gd name="T47" fmla="*/ 9737 h 81"/>
                    <a:gd name="T48" fmla="+- 0 3972 3950"/>
                    <a:gd name="T49" fmla="*/ T48 w 53"/>
                    <a:gd name="T50" fmla="+- 0 9737 9737"/>
                    <a:gd name="T51" fmla="*/ 9737 h 81"/>
                    <a:gd name="T52" fmla="+- 0 3961 3950"/>
                    <a:gd name="T53" fmla="*/ T52 w 53"/>
                    <a:gd name="T54" fmla="+- 0 9737 9737"/>
                    <a:gd name="T55" fmla="*/ 9737 h 81"/>
                    <a:gd name="T56" fmla="+- 0 3950 3950"/>
                    <a:gd name="T57" fmla="*/ T56 w 53"/>
                    <a:gd name="T58" fmla="+- 0 9737 9737"/>
                    <a:gd name="T59" fmla="*/ 9737 h 8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53" h="81">
                      <a:moveTo>
                        <a:pt x="0" y="0"/>
                      </a:moveTo>
                      <a:lnTo>
                        <a:pt x="0" y="81"/>
                      </a:lnTo>
                      <a:lnTo>
                        <a:pt x="19" y="81"/>
                      </a:lnTo>
                      <a:lnTo>
                        <a:pt x="26" y="81"/>
                      </a:lnTo>
                      <a:lnTo>
                        <a:pt x="31" y="81"/>
                      </a:lnTo>
                      <a:lnTo>
                        <a:pt x="34" y="80"/>
                      </a:lnTo>
                      <a:lnTo>
                        <a:pt x="38" y="79"/>
                      </a:lnTo>
                      <a:lnTo>
                        <a:pt x="53" y="50"/>
                      </a:lnTo>
                      <a:lnTo>
                        <a:pt x="53" y="41"/>
                      </a:lnTo>
                      <a:lnTo>
                        <a:pt x="53" y="31"/>
                      </a:lnTo>
                      <a:lnTo>
                        <a:pt x="32" y="1"/>
                      </a:lnTo>
                      <a:lnTo>
                        <a:pt x="28" y="0"/>
                      </a:lnTo>
                      <a:lnTo>
                        <a:pt x="22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5" name="Group 828"/>
              <p:cNvGrpSpPr>
                <a:grpSpLocks/>
              </p:cNvGrpSpPr>
              <p:nvPr/>
            </p:nvGrpSpPr>
            <p:grpSpPr bwMode="auto">
              <a:xfrm>
                <a:off x="3787" y="9714"/>
                <a:ext cx="118" cy="126"/>
                <a:chOff x="3787" y="9714"/>
                <a:chExt cx="118" cy="126"/>
              </a:xfrm>
            </p:grpSpPr>
            <p:sp>
              <p:nvSpPr>
                <p:cNvPr id="1273" name="Freeform 829"/>
                <p:cNvSpPr>
                  <a:spLocks/>
                </p:cNvSpPr>
                <p:nvPr/>
              </p:nvSpPr>
              <p:spPr bwMode="auto">
                <a:xfrm>
                  <a:off x="3787" y="9714"/>
                  <a:ext cx="118" cy="126"/>
                </a:xfrm>
                <a:custGeom>
                  <a:avLst/>
                  <a:gdLst>
                    <a:gd name="T0" fmla="+- 0 3847 3787"/>
                    <a:gd name="T1" fmla="*/ T0 w 118"/>
                    <a:gd name="T2" fmla="+- 0 9714 9714"/>
                    <a:gd name="T3" fmla="*/ 9714 h 126"/>
                    <a:gd name="T4" fmla="+- 0 3837 3787"/>
                    <a:gd name="T5" fmla="*/ T4 w 118"/>
                    <a:gd name="T6" fmla="+- 0 9714 9714"/>
                    <a:gd name="T7" fmla="*/ 9714 h 126"/>
                    <a:gd name="T8" fmla="+- 0 3828 3787"/>
                    <a:gd name="T9" fmla="*/ T8 w 118"/>
                    <a:gd name="T10" fmla="+- 0 9715 9714"/>
                    <a:gd name="T11" fmla="*/ 9715 h 126"/>
                    <a:gd name="T12" fmla="+- 0 3787 3787"/>
                    <a:gd name="T13" fmla="*/ T12 w 118"/>
                    <a:gd name="T14" fmla="+- 0 9765 9714"/>
                    <a:gd name="T15" fmla="*/ 9765 h 126"/>
                    <a:gd name="T16" fmla="+- 0 3787 3787"/>
                    <a:gd name="T17" fmla="*/ T16 w 118"/>
                    <a:gd name="T18" fmla="+- 0 9778 9714"/>
                    <a:gd name="T19" fmla="*/ 9778 h 126"/>
                    <a:gd name="T20" fmla="+- 0 3814 3787"/>
                    <a:gd name="T21" fmla="*/ T20 w 118"/>
                    <a:gd name="T22" fmla="+- 0 9832 9714"/>
                    <a:gd name="T23" fmla="*/ 9832 h 126"/>
                    <a:gd name="T24" fmla="+- 0 3857 3787"/>
                    <a:gd name="T25" fmla="*/ T24 w 118"/>
                    <a:gd name="T26" fmla="+- 0 9840 9714"/>
                    <a:gd name="T27" fmla="*/ 9840 h 126"/>
                    <a:gd name="T28" fmla="+- 0 3876 3787"/>
                    <a:gd name="T29" fmla="*/ T28 w 118"/>
                    <a:gd name="T30" fmla="+- 0 9834 9714"/>
                    <a:gd name="T31" fmla="*/ 9834 h 126"/>
                    <a:gd name="T32" fmla="+- 0 3892 3787"/>
                    <a:gd name="T33" fmla="*/ T32 w 118"/>
                    <a:gd name="T34" fmla="+- 0 9821 9714"/>
                    <a:gd name="T35" fmla="*/ 9821 h 126"/>
                    <a:gd name="T36" fmla="+- 0 3893 3787"/>
                    <a:gd name="T37" fmla="*/ T36 w 118"/>
                    <a:gd name="T38" fmla="+- 0 9819 9714"/>
                    <a:gd name="T39" fmla="*/ 9819 h 126"/>
                    <a:gd name="T40" fmla="+- 0 3837 3787"/>
                    <a:gd name="T41" fmla="*/ T40 w 118"/>
                    <a:gd name="T42" fmla="+- 0 9819 9714"/>
                    <a:gd name="T43" fmla="*/ 9819 h 126"/>
                    <a:gd name="T44" fmla="+- 0 3829 3787"/>
                    <a:gd name="T45" fmla="*/ T44 w 118"/>
                    <a:gd name="T46" fmla="+- 0 9816 9714"/>
                    <a:gd name="T47" fmla="*/ 9816 h 126"/>
                    <a:gd name="T48" fmla="+- 0 3816 3787"/>
                    <a:gd name="T49" fmla="*/ T48 w 118"/>
                    <a:gd name="T50" fmla="+- 0 9801 9714"/>
                    <a:gd name="T51" fmla="*/ 9801 h 126"/>
                    <a:gd name="T52" fmla="+- 0 3813 3787"/>
                    <a:gd name="T53" fmla="*/ T52 w 118"/>
                    <a:gd name="T54" fmla="+- 0 9791 9714"/>
                    <a:gd name="T55" fmla="*/ 9791 h 126"/>
                    <a:gd name="T56" fmla="+- 0 3813 3787"/>
                    <a:gd name="T57" fmla="*/ T56 w 118"/>
                    <a:gd name="T58" fmla="+- 0 9763 9714"/>
                    <a:gd name="T59" fmla="*/ 9763 h 126"/>
                    <a:gd name="T60" fmla="+- 0 3816 3787"/>
                    <a:gd name="T61" fmla="*/ T60 w 118"/>
                    <a:gd name="T62" fmla="+- 0 9752 9714"/>
                    <a:gd name="T63" fmla="*/ 9752 h 126"/>
                    <a:gd name="T64" fmla="+- 0 3828 3787"/>
                    <a:gd name="T65" fmla="*/ T64 w 118"/>
                    <a:gd name="T66" fmla="+- 0 9738 9714"/>
                    <a:gd name="T67" fmla="*/ 9738 h 126"/>
                    <a:gd name="T68" fmla="+- 0 3837 3787"/>
                    <a:gd name="T69" fmla="*/ T68 w 118"/>
                    <a:gd name="T70" fmla="+- 0 9735 9714"/>
                    <a:gd name="T71" fmla="*/ 9735 h 126"/>
                    <a:gd name="T72" fmla="+- 0 3892 3787"/>
                    <a:gd name="T73" fmla="*/ T72 w 118"/>
                    <a:gd name="T74" fmla="+- 0 9735 9714"/>
                    <a:gd name="T75" fmla="*/ 9735 h 126"/>
                    <a:gd name="T76" fmla="+- 0 3885 3787"/>
                    <a:gd name="T77" fmla="*/ T76 w 118"/>
                    <a:gd name="T78" fmla="+- 0 9726 9714"/>
                    <a:gd name="T79" fmla="*/ 9726 h 126"/>
                    <a:gd name="T80" fmla="+- 0 3868 3787"/>
                    <a:gd name="T81" fmla="*/ T80 w 118"/>
                    <a:gd name="T82" fmla="+- 0 9717 9714"/>
                    <a:gd name="T83" fmla="*/ 9717 h 126"/>
                    <a:gd name="T84" fmla="+- 0 3847 3787"/>
                    <a:gd name="T85" fmla="*/ T84 w 118"/>
                    <a:gd name="T86" fmla="+- 0 9714 9714"/>
                    <a:gd name="T87" fmla="*/ 9714 h 12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118" h="126">
                      <a:moveTo>
                        <a:pt x="60" y="0"/>
                      </a:moveTo>
                      <a:lnTo>
                        <a:pt x="50" y="0"/>
                      </a:lnTo>
                      <a:lnTo>
                        <a:pt x="41" y="1"/>
                      </a:lnTo>
                      <a:lnTo>
                        <a:pt x="0" y="51"/>
                      </a:lnTo>
                      <a:lnTo>
                        <a:pt x="0" y="64"/>
                      </a:lnTo>
                      <a:lnTo>
                        <a:pt x="27" y="118"/>
                      </a:lnTo>
                      <a:lnTo>
                        <a:pt x="70" y="126"/>
                      </a:lnTo>
                      <a:lnTo>
                        <a:pt x="89" y="120"/>
                      </a:lnTo>
                      <a:lnTo>
                        <a:pt x="105" y="107"/>
                      </a:lnTo>
                      <a:lnTo>
                        <a:pt x="106" y="105"/>
                      </a:lnTo>
                      <a:lnTo>
                        <a:pt x="50" y="105"/>
                      </a:lnTo>
                      <a:lnTo>
                        <a:pt x="42" y="102"/>
                      </a:lnTo>
                      <a:lnTo>
                        <a:pt x="29" y="87"/>
                      </a:lnTo>
                      <a:lnTo>
                        <a:pt x="26" y="77"/>
                      </a:lnTo>
                      <a:lnTo>
                        <a:pt x="26" y="49"/>
                      </a:lnTo>
                      <a:lnTo>
                        <a:pt x="29" y="38"/>
                      </a:lnTo>
                      <a:lnTo>
                        <a:pt x="41" y="24"/>
                      </a:lnTo>
                      <a:lnTo>
                        <a:pt x="50" y="21"/>
                      </a:lnTo>
                      <a:lnTo>
                        <a:pt x="105" y="21"/>
                      </a:lnTo>
                      <a:lnTo>
                        <a:pt x="98" y="12"/>
                      </a:lnTo>
                      <a:lnTo>
                        <a:pt x="81" y="3"/>
                      </a:lnTo>
                      <a:lnTo>
                        <a:pt x="60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4" name="Freeform 830"/>
                <p:cNvSpPr>
                  <a:spLocks/>
                </p:cNvSpPr>
                <p:nvPr/>
              </p:nvSpPr>
              <p:spPr bwMode="auto">
                <a:xfrm>
                  <a:off x="3787" y="9714"/>
                  <a:ext cx="118" cy="126"/>
                </a:xfrm>
                <a:custGeom>
                  <a:avLst/>
                  <a:gdLst>
                    <a:gd name="T0" fmla="+- 0 3892 3787"/>
                    <a:gd name="T1" fmla="*/ T0 w 118"/>
                    <a:gd name="T2" fmla="+- 0 9735 9714"/>
                    <a:gd name="T3" fmla="*/ 9735 h 126"/>
                    <a:gd name="T4" fmla="+- 0 3857 3787"/>
                    <a:gd name="T5" fmla="*/ T4 w 118"/>
                    <a:gd name="T6" fmla="+- 0 9735 9714"/>
                    <a:gd name="T7" fmla="*/ 9735 h 126"/>
                    <a:gd name="T8" fmla="+- 0 3865 3787"/>
                    <a:gd name="T9" fmla="*/ T8 w 118"/>
                    <a:gd name="T10" fmla="+- 0 9738 9714"/>
                    <a:gd name="T11" fmla="*/ 9738 h 126"/>
                    <a:gd name="T12" fmla="+- 0 3871 3787"/>
                    <a:gd name="T13" fmla="*/ T12 w 118"/>
                    <a:gd name="T14" fmla="+- 0 9745 9714"/>
                    <a:gd name="T15" fmla="*/ 9745 h 126"/>
                    <a:gd name="T16" fmla="+- 0 3878 3787"/>
                    <a:gd name="T17" fmla="*/ T16 w 118"/>
                    <a:gd name="T18" fmla="+- 0 9752 9714"/>
                    <a:gd name="T19" fmla="*/ 9752 h 126"/>
                    <a:gd name="T20" fmla="+- 0 3881 3787"/>
                    <a:gd name="T21" fmla="*/ T20 w 118"/>
                    <a:gd name="T22" fmla="+- 0 9763 9714"/>
                    <a:gd name="T23" fmla="*/ 9763 h 126"/>
                    <a:gd name="T24" fmla="+- 0 3881 3787"/>
                    <a:gd name="T25" fmla="*/ T24 w 118"/>
                    <a:gd name="T26" fmla="+- 0 9791 9714"/>
                    <a:gd name="T27" fmla="*/ 9791 h 126"/>
                    <a:gd name="T28" fmla="+- 0 3877 3787"/>
                    <a:gd name="T29" fmla="*/ T28 w 118"/>
                    <a:gd name="T30" fmla="+- 0 9801 9714"/>
                    <a:gd name="T31" fmla="*/ 9801 h 126"/>
                    <a:gd name="T32" fmla="+- 0 3865 3787"/>
                    <a:gd name="T33" fmla="*/ T32 w 118"/>
                    <a:gd name="T34" fmla="+- 0 9816 9714"/>
                    <a:gd name="T35" fmla="*/ 9816 h 126"/>
                    <a:gd name="T36" fmla="+- 0 3857 3787"/>
                    <a:gd name="T37" fmla="*/ T36 w 118"/>
                    <a:gd name="T38" fmla="+- 0 9819 9714"/>
                    <a:gd name="T39" fmla="*/ 9819 h 126"/>
                    <a:gd name="T40" fmla="+- 0 3893 3787"/>
                    <a:gd name="T41" fmla="*/ T40 w 118"/>
                    <a:gd name="T42" fmla="+- 0 9819 9714"/>
                    <a:gd name="T43" fmla="*/ 9819 h 126"/>
                    <a:gd name="T44" fmla="+- 0 3900 3787"/>
                    <a:gd name="T45" fmla="*/ T44 w 118"/>
                    <a:gd name="T46" fmla="+- 0 9808 9714"/>
                    <a:gd name="T47" fmla="*/ 9808 h 126"/>
                    <a:gd name="T48" fmla="+- 0 3904 3787"/>
                    <a:gd name="T49" fmla="*/ T48 w 118"/>
                    <a:gd name="T50" fmla="+- 0 9789 9714"/>
                    <a:gd name="T51" fmla="*/ 9789 h 126"/>
                    <a:gd name="T52" fmla="+- 0 3905 3787"/>
                    <a:gd name="T53" fmla="*/ T52 w 118"/>
                    <a:gd name="T54" fmla="+- 0 9761 9714"/>
                    <a:gd name="T55" fmla="*/ 9761 h 126"/>
                    <a:gd name="T56" fmla="+- 0 3898 3787"/>
                    <a:gd name="T57" fmla="*/ T56 w 118"/>
                    <a:gd name="T58" fmla="+- 0 9743 9714"/>
                    <a:gd name="T59" fmla="*/ 9743 h 126"/>
                    <a:gd name="T60" fmla="+- 0 3892 3787"/>
                    <a:gd name="T61" fmla="*/ T60 w 118"/>
                    <a:gd name="T62" fmla="+- 0 9735 9714"/>
                    <a:gd name="T63" fmla="*/ 9735 h 12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18" h="126">
                      <a:moveTo>
                        <a:pt x="105" y="21"/>
                      </a:moveTo>
                      <a:lnTo>
                        <a:pt x="70" y="21"/>
                      </a:lnTo>
                      <a:lnTo>
                        <a:pt x="78" y="24"/>
                      </a:lnTo>
                      <a:lnTo>
                        <a:pt x="84" y="31"/>
                      </a:lnTo>
                      <a:lnTo>
                        <a:pt x="91" y="38"/>
                      </a:lnTo>
                      <a:lnTo>
                        <a:pt x="94" y="49"/>
                      </a:lnTo>
                      <a:lnTo>
                        <a:pt x="94" y="77"/>
                      </a:lnTo>
                      <a:lnTo>
                        <a:pt x="90" y="87"/>
                      </a:lnTo>
                      <a:lnTo>
                        <a:pt x="78" y="102"/>
                      </a:lnTo>
                      <a:lnTo>
                        <a:pt x="70" y="105"/>
                      </a:lnTo>
                      <a:lnTo>
                        <a:pt x="106" y="105"/>
                      </a:lnTo>
                      <a:lnTo>
                        <a:pt x="113" y="94"/>
                      </a:lnTo>
                      <a:lnTo>
                        <a:pt x="117" y="75"/>
                      </a:lnTo>
                      <a:lnTo>
                        <a:pt x="118" y="47"/>
                      </a:lnTo>
                      <a:lnTo>
                        <a:pt x="111" y="29"/>
                      </a:lnTo>
                      <a:lnTo>
                        <a:pt x="105" y="21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6" name="Group 831"/>
              <p:cNvGrpSpPr>
                <a:grpSpLocks/>
              </p:cNvGrpSpPr>
              <p:nvPr/>
            </p:nvGrpSpPr>
            <p:grpSpPr bwMode="auto">
              <a:xfrm>
                <a:off x="3926" y="9716"/>
                <a:ext cx="103" cy="123"/>
                <a:chOff x="3926" y="9716"/>
                <a:chExt cx="103" cy="123"/>
              </a:xfrm>
            </p:grpSpPr>
            <p:sp>
              <p:nvSpPr>
                <p:cNvPr id="1271" name="Freeform 832"/>
                <p:cNvSpPr>
                  <a:spLocks/>
                </p:cNvSpPr>
                <p:nvPr/>
              </p:nvSpPr>
              <p:spPr bwMode="auto">
                <a:xfrm>
                  <a:off x="3926" y="9716"/>
                  <a:ext cx="103" cy="123"/>
                </a:xfrm>
                <a:custGeom>
                  <a:avLst/>
                  <a:gdLst>
                    <a:gd name="T0" fmla="+- 0 3981 3926"/>
                    <a:gd name="T1" fmla="*/ T0 w 103"/>
                    <a:gd name="T2" fmla="+- 0 9716 9716"/>
                    <a:gd name="T3" fmla="*/ 9716 h 123"/>
                    <a:gd name="T4" fmla="+- 0 3926 3926"/>
                    <a:gd name="T5" fmla="*/ T4 w 103"/>
                    <a:gd name="T6" fmla="+- 0 9716 9716"/>
                    <a:gd name="T7" fmla="*/ 9716 h 123"/>
                    <a:gd name="T8" fmla="+- 0 3926 3926"/>
                    <a:gd name="T9" fmla="*/ T8 w 103"/>
                    <a:gd name="T10" fmla="+- 0 9838 9716"/>
                    <a:gd name="T11" fmla="*/ 9838 h 123"/>
                    <a:gd name="T12" fmla="+- 0 3981 3926"/>
                    <a:gd name="T13" fmla="*/ T12 w 103"/>
                    <a:gd name="T14" fmla="+- 0 9838 9716"/>
                    <a:gd name="T15" fmla="*/ 9838 h 123"/>
                    <a:gd name="T16" fmla="+- 0 3989 3926"/>
                    <a:gd name="T17" fmla="*/ T16 w 103"/>
                    <a:gd name="T18" fmla="+- 0 9837 9716"/>
                    <a:gd name="T19" fmla="*/ 9837 h 123"/>
                    <a:gd name="T20" fmla="+- 0 4001 3926"/>
                    <a:gd name="T21" fmla="*/ T20 w 103"/>
                    <a:gd name="T22" fmla="+- 0 9833 9716"/>
                    <a:gd name="T23" fmla="*/ 9833 h 123"/>
                    <a:gd name="T24" fmla="+- 0 4007 3926"/>
                    <a:gd name="T25" fmla="*/ T24 w 103"/>
                    <a:gd name="T26" fmla="+- 0 9830 9716"/>
                    <a:gd name="T27" fmla="*/ 9830 h 123"/>
                    <a:gd name="T28" fmla="+- 0 4012 3926"/>
                    <a:gd name="T29" fmla="*/ T28 w 103"/>
                    <a:gd name="T30" fmla="+- 0 9826 9716"/>
                    <a:gd name="T31" fmla="*/ 9826 h 123"/>
                    <a:gd name="T32" fmla="+- 0 4017 3926"/>
                    <a:gd name="T33" fmla="*/ T32 w 103"/>
                    <a:gd name="T34" fmla="+- 0 9820 9716"/>
                    <a:gd name="T35" fmla="*/ 9820 h 123"/>
                    <a:gd name="T36" fmla="+- 0 4019 3926"/>
                    <a:gd name="T37" fmla="*/ T36 w 103"/>
                    <a:gd name="T38" fmla="+- 0 9818 9716"/>
                    <a:gd name="T39" fmla="*/ 9818 h 123"/>
                    <a:gd name="T40" fmla="+- 0 3950 3926"/>
                    <a:gd name="T41" fmla="*/ T40 w 103"/>
                    <a:gd name="T42" fmla="+- 0 9818 9716"/>
                    <a:gd name="T43" fmla="*/ 9818 h 123"/>
                    <a:gd name="T44" fmla="+- 0 3950 3926"/>
                    <a:gd name="T45" fmla="*/ T44 w 103"/>
                    <a:gd name="T46" fmla="+- 0 9736 9716"/>
                    <a:gd name="T47" fmla="*/ 9736 h 123"/>
                    <a:gd name="T48" fmla="+- 0 4019 3926"/>
                    <a:gd name="T49" fmla="*/ T48 w 103"/>
                    <a:gd name="T50" fmla="+- 0 9736 9716"/>
                    <a:gd name="T51" fmla="*/ 9736 h 123"/>
                    <a:gd name="T52" fmla="+- 0 4018 3926"/>
                    <a:gd name="T53" fmla="*/ T52 w 103"/>
                    <a:gd name="T54" fmla="+- 0 9735 9716"/>
                    <a:gd name="T55" fmla="*/ 9735 h 123"/>
                    <a:gd name="T56" fmla="+- 0 4013 3926"/>
                    <a:gd name="T57" fmla="*/ T56 w 103"/>
                    <a:gd name="T58" fmla="+- 0 9729 9716"/>
                    <a:gd name="T59" fmla="*/ 9729 h 123"/>
                    <a:gd name="T60" fmla="+- 0 4008 3926"/>
                    <a:gd name="T61" fmla="*/ T60 w 103"/>
                    <a:gd name="T62" fmla="+- 0 9724 9716"/>
                    <a:gd name="T63" fmla="*/ 9724 h 123"/>
                    <a:gd name="T64" fmla="+- 0 4001 3926"/>
                    <a:gd name="T65" fmla="*/ T64 w 103"/>
                    <a:gd name="T66" fmla="+- 0 9720 9716"/>
                    <a:gd name="T67" fmla="*/ 9720 h 123"/>
                    <a:gd name="T68" fmla="+- 0 3989 3926"/>
                    <a:gd name="T69" fmla="*/ T68 w 103"/>
                    <a:gd name="T70" fmla="+- 0 9716 9716"/>
                    <a:gd name="T71" fmla="*/ 9716 h 123"/>
                    <a:gd name="T72" fmla="+- 0 3981 3926"/>
                    <a:gd name="T73" fmla="*/ T72 w 103"/>
                    <a:gd name="T74" fmla="+- 0 9716 9716"/>
                    <a:gd name="T75" fmla="*/ 9716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</a:cxnLst>
                  <a:rect l="0" t="0" r="r" b="b"/>
                  <a:pathLst>
                    <a:path w="103" h="123">
                      <a:moveTo>
                        <a:pt x="55" y="0"/>
                      </a:moveTo>
                      <a:lnTo>
                        <a:pt x="0" y="0"/>
                      </a:lnTo>
                      <a:lnTo>
                        <a:pt x="0" y="122"/>
                      </a:lnTo>
                      <a:lnTo>
                        <a:pt x="55" y="122"/>
                      </a:lnTo>
                      <a:lnTo>
                        <a:pt x="63" y="121"/>
                      </a:lnTo>
                      <a:lnTo>
                        <a:pt x="75" y="117"/>
                      </a:lnTo>
                      <a:lnTo>
                        <a:pt x="81" y="114"/>
                      </a:lnTo>
                      <a:lnTo>
                        <a:pt x="86" y="110"/>
                      </a:lnTo>
                      <a:lnTo>
                        <a:pt x="91" y="104"/>
                      </a:lnTo>
                      <a:lnTo>
                        <a:pt x="93" y="102"/>
                      </a:lnTo>
                      <a:lnTo>
                        <a:pt x="24" y="102"/>
                      </a:lnTo>
                      <a:lnTo>
                        <a:pt x="24" y="20"/>
                      </a:lnTo>
                      <a:lnTo>
                        <a:pt x="93" y="20"/>
                      </a:lnTo>
                      <a:lnTo>
                        <a:pt x="92" y="19"/>
                      </a:lnTo>
                      <a:lnTo>
                        <a:pt x="87" y="13"/>
                      </a:lnTo>
                      <a:lnTo>
                        <a:pt x="82" y="8"/>
                      </a:lnTo>
                      <a:lnTo>
                        <a:pt x="75" y="4"/>
                      </a:lnTo>
                      <a:lnTo>
                        <a:pt x="63" y="0"/>
                      </a:lnTo>
                      <a:lnTo>
                        <a:pt x="55" y="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2" name="Freeform 833"/>
                <p:cNvSpPr>
                  <a:spLocks/>
                </p:cNvSpPr>
                <p:nvPr/>
              </p:nvSpPr>
              <p:spPr bwMode="auto">
                <a:xfrm>
                  <a:off x="3926" y="9716"/>
                  <a:ext cx="103" cy="123"/>
                </a:xfrm>
                <a:custGeom>
                  <a:avLst/>
                  <a:gdLst>
                    <a:gd name="T0" fmla="+- 0 4019 3926"/>
                    <a:gd name="T1" fmla="*/ T0 w 103"/>
                    <a:gd name="T2" fmla="+- 0 9736 9716"/>
                    <a:gd name="T3" fmla="*/ 9736 h 123"/>
                    <a:gd name="T4" fmla="+- 0 3972 3926"/>
                    <a:gd name="T5" fmla="*/ T4 w 103"/>
                    <a:gd name="T6" fmla="+- 0 9736 9716"/>
                    <a:gd name="T7" fmla="*/ 9736 h 123"/>
                    <a:gd name="T8" fmla="+- 0 3978 3926"/>
                    <a:gd name="T9" fmla="*/ T8 w 103"/>
                    <a:gd name="T10" fmla="+- 0 9737 9716"/>
                    <a:gd name="T11" fmla="*/ 9737 h 123"/>
                    <a:gd name="T12" fmla="+- 0 3982 3926"/>
                    <a:gd name="T13" fmla="*/ T12 w 103"/>
                    <a:gd name="T14" fmla="+- 0 9738 9716"/>
                    <a:gd name="T15" fmla="*/ 9738 h 123"/>
                    <a:gd name="T16" fmla="+- 0 4003 3926"/>
                    <a:gd name="T17" fmla="*/ T16 w 103"/>
                    <a:gd name="T18" fmla="+- 0 9767 9716"/>
                    <a:gd name="T19" fmla="*/ 9767 h 123"/>
                    <a:gd name="T20" fmla="+- 0 4003 3926"/>
                    <a:gd name="T21" fmla="*/ T20 w 103"/>
                    <a:gd name="T22" fmla="+- 0 9788 9716"/>
                    <a:gd name="T23" fmla="*/ 9788 h 123"/>
                    <a:gd name="T24" fmla="+- 0 3984 3926"/>
                    <a:gd name="T25" fmla="*/ T24 w 103"/>
                    <a:gd name="T26" fmla="+- 0 9816 9716"/>
                    <a:gd name="T27" fmla="*/ 9816 h 123"/>
                    <a:gd name="T28" fmla="+- 0 3981 3926"/>
                    <a:gd name="T29" fmla="*/ T28 w 103"/>
                    <a:gd name="T30" fmla="+- 0 9817 9716"/>
                    <a:gd name="T31" fmla="*/ 9817 h 123"/>
                    <a:gd name="T32" fmla="+- 0 3976 3926"/>
                    <a:gd name="T33" fmla="*/ T32 w 103"/>
                    <a:gd name="T34" fmla="+- 0 9818 9716"/>
                    <a:gd name="T35" fmla="*/ 9818 h 123"/>
                    <a:gd name="T36" fmla="+- 0 4019 3926"/>
                    <a:gd name="T37" fmla="*/ T36 w 103"/>
                    <a:gd name="T38" fmla="+- 0 9818 9716"/>
                    <a:gd name="T39" fmla="*/ 9818 h 123"/>
                    <a:gd name="T40" fmla="+- 0 4022 3926"/>
                    <a:gd name="T41" fmla="*/ T40 w 103"/>
                    <a:gd name="T42" fmla="+- 0 9813 9716"/>
                    <a:gd name="T43" fmla="*/ 9813 h 123"/>
                    <a:gd name="T44" fmla="+- 0 4027 3926"/>
                    <a:gd name="T45" fmla="*/ T44 w 103"/>
                    <a:gd name="T46" fmla="+- 0 9797 9716"/>
                    <a:gd name="T47" fmla="*/ 9797 h 123"/>
                    <a:gd name="T48" fmla="+- 0 4028 3926"/>
                    <a:gd name="T49" fmla="*/ T48 w 103"/>
                    <a:gd name="T50" fmla="+- 0 9788 9716"/>
                    <a:gd name="T51" fmla="*/ 9788 h 123"/>
                    <a:gd name="T52" fmla="+- 0 4028 3926"/>
                    <a:gd name="T53" fmla="*/ T52 w 103"/>
                    <a:gd name="T54" fmla="+- 0 9767 9716"/>
                    <a:gd name="T55" fmla="*/ 9767 h 123"/>
                    <a:gd name="T56" fmla="+- 0 4027 3926"/>
                    <a:gd name="T57" fmla="*/ T56 w 103"/>
                    <a:gd name="T58" fmla="+- 0 9757 9716"/>
                    <a:gd name="T59" fmla="*/ 9757 h 123"/>
                    <a:gd name="T60" fmla="+- 0 4022 3926"/>
                    <a:gd name="T61" fmla="*/ T60 w 103"/>
                    <a:gd name="T62" fmla="+- 0 9741 9716"/>
                    <a:gd name="T63" fmla="*/ 9741 h 123"/>
                    <a:gd name="T64" fmla="+- 0 4019 3926"/>
                    <a:gd name="T65" fmla="*/ T64 w 103"/>
                    <a:gd name="T66" fmla="+- 0 9736 9716"/>
                    <a:gd name="T67" fmla="*/ 9736 h 1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103" h="123">
                      <a:moveTo>
                        <a:pt x="93" y="20"/>
                      </a:moveTo>
                      <a:lnTo>
                        <a:pt x="46" y="20"/>
                      </a:lnTo>
                      <a:lnTo>
                        <a:pt x="52" y="21"/>
                      </a:lnTo>
                      <a:lnTo>
                        <a:pt x="56" y="22"/>
                      </a:lnTo>
                      <a:lnTo>
                        <a:pt x="77" y="51"/>
                      </a:lnTo>
                      <a:lnTo>
                        <a:pt x="77" y="72"/>
                      </a:lnTo>
                      <a:lnTo>
                        <a:pt x="58" y="100"/>
                      </a:lnTo>
                      <a:lnTo>
                        <a:pt x="55" y="101"/>
                      </a:lnTo>
                      <a:lnTo>
                        <a:pt x="50" y="102"/>
                      </a:lnTo>
                      <a:lnTo>
                        <a:pt x="93" y="102"/>
                      </a:lnTo>
                      <a:lnTo>
                        <a:pt x="96" y="97"/>
                      </a:lnTo>
                      <a:lnTo>
                        <a:pt x="101" y="81"/>
                      </a:lnTo>
                      <a:lnTo>
                        <a:pt x="102" y="72"/>
                      </a:lnTo>
                      <a:lnTo>
                        <a:pt x="102" y="51"/>
                      </a:lnTo>
                      <a:lnTo>
                        <a:pt x="101" y="41"/>
                      </a:lnTo>
                      <a:lnTo>
                        <a:pt x="96" y="25"/>
                      </a:lnTo>
                      <a:lnTo>
                        <a:pt x="93" y="20"/>
                      </a:lnTo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858" name="Picture 834"/>
                <p:cNvPicPr>
                  <a:picLocks noChangeAspect="1" noChangeArrowheads="1"/>
                </p:cNvPicPr>
                <p:nvPr/>
              </p:nvPicPr>
              <p:blipFill>
                <a:blip r:embed="rId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8" y="11083"/>
                  <a:ext cx="765" cy="3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59" name="Picture 835"/>
                <p:cNvPicPr>
                  <a:picLocks noChangeAspect="1" noChangeArrowheads="1"/>
                </p:cNvPicPr>
                <p:nvPr/>
              </p:nvPicPr>
              <p:blipFill>
                <a:blip r:embed="rId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38" y="9790"/>
                  <a:ext cx="774" cy="7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60" name="Picture 836"/>
                <p:cNvPicPr>
                  <a:picLocks noChangeAspect="1" noChangeArrowheads="1"/>
                </p:cNvPicPr>
                <p:nvPr/>
              </p:nvPicPr>
              <p:blipFill>
                <a:blip r:embed="rId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1" y="7838"/>
                  <a:ext cx="1045" cy="4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37" name="Group 837"/>
              <p:cNvGrpSpPr>
                <a:grpSpLocks/>
              </p:cNvGrpSpPr>
              <p:nvPr/>
            </p:nvGrpSpPr>
            <p:grpSpPr bwMode="auto">
              <a:xfrm>
                <a:off x="5326" y="11231"/>
                <a:ext cx="2" cy="454"/>
                <a:chOff x="5326" y="11231"/>
                <a:chExt cx="2" cy="454"/>
              </a:xfrm>
            </p:grpSpPr>
            <p:sp>
              <p:nvSpPr>
                <p:cNvPr id="1270" name="Freeform 838"/>
                <p:cNvSpPr>
                  <a:spLocks/>
                </p:cNvSpPr>
                <p:nvPr/>
              </p:nvSpPr>
              <p:spPr bwMode="auto">
                <a:xfrm>
                  <a:off x="5326" y="11231"/>
                  <a:ext cx="2" cy="454"/>
                </a:xfrm>
                <a:custGeom>
                  <a:avLst/>
                  <a:gdLst>
                    <a:gd name="T0" fmla="+- 0 11686 11231"/>
                    <a:gd name="T1" fmla="*/ 11686 h 454"/>
                    <a:gd name="T2" fmla="+- 0 11231 11231"/>
                    <a:gd name="T3" fmla="*/ 11231 h 454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454">
                      <a:moveTo>
                        <a:pt x="0" y="45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432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8" name="Group 839"/>
              <p:cNvGrpSpPr>
                <a:grpSpLocks/>
              </p:cNvGrpSpPr>
              <p:nvPr/>
            </p:nvGrpSpPr>
            <p:grpSpPr bwMode="auto">
              <a:xfrm>
                <a:off x="3644" y="3540"/>
                <a:ext cx="694" cy="298"/>
                <a:chOff x="3644" y="3540"/>
                <a:chExt cx="694" cy="298"/>
              </a:xfrm>
            </p:grpSpPr>
            <p:sp>
              <p:nvSpPr>
                <p:cNvPr id="1269" name="Freeform 840"/>
                <p:cNvSpPr>
                  <a:spLocks/>
                </p:cNvSpPr>
                <p:nvPr/>
              </p:nvSpPr>
              <p:spPr bwMode="auto">
                <a:xfrm>
                  <a:off x="3644" y="3540"/>
                  <a:ext cx="694" cy="298"/>
                </a:xfrm>
                <a:custGeom>
                  <a:avLst/>
                  <a:gdLst>
                    <a:gd name="T0" fmla="+- 0 4338 3644"/>
                    <a:gd name="T1" fmla="*/ T0 w 694"/>
                    <a:gd name="T2" fmla="+- 0 3838 3540"/>
                    <a:gd name="T3" fmla="*/ 3838 h 298"/>
                    <a:gd name="T4" fmla="+- 0 4159 3644"/>
                    <a:gd name="T5" fmla="*/ T4 w 694"/>
                    <a:gd name="T6" fmla="+- 0 3764 3540"/>
                    <a:gd name="T7" fmla="*/ 3764 h 298"/>
                    <a:gd name="T8" fmla="+- 0 3976 3644"/>
                    <a:gd name="T9" fmla="*/ T8 w 694"/>
                    <a:gd name="T10" fmla="+- 0 3706 3540"/>
                    <a:gd name="T11" fmla="*/ 3706 h 298"/>
                    <a:gd name="T12" fmla="+- 0 3834 3644"/>
                    <a:gd name="T13" fmla="*/ T12 w 694"/>
                    <a:gd name="T14" fmla="+- 0 3604 3540"/>
                    <a:gd name="T15" fmla="*/ 3604 h 298"/>
                    <a:gd name="T16" fmla="+- 0 3644 3644"/>
                    <a:gd name="T17" fmla="*/ T16 w 694"/>
                    <a:gd name="T18" fmla="+- 0 3540 3540"/>
                    <a:gd name="T19" fmla="*/ 3540 h 29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694" h="298">
                      <a:moveTo>
                        <a:pt x="694" y="298"/>
                      </a:moveTo>
                      <a:lnTo>
                        <a:pt x="515" y="224"/>
                      </a:lnTo>
                      <a:lnTo>
                        <a:pt x="332" y="166"/>
                      </a:lnTo>
                      <a:lnTo>
                        <a:pt x="190" y="6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349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9" name="Group 841"/>
              <p:cNvGrpSpPr>
                <a:grpSpLocks/>
              </p:cNvGrpSpPr>
              <p:nvPr/>
            </p:nvGrpSpPr>
            <p:grpSpPr bwMode="auto">
              <a:xfrm>
                <a:off x="3647" y="3541"/>
                <a:ext cx="694" cy="298"/>
                <a:chOff x="3647" y="3541"/>
                <a:chExt cx="694" cy="298"/>
              </a:xfrm>
            </p:grpSpPr>
            <p:sp>
              <p:nvSpPr>
                <p:cNvPr id="1268" name="Freeform 842"/>
                <p:cNvSpPr>
                  <a:spLocks/>
                </p:cNvSpPr>
                <p:nvPr/>
              </p:nvSpPr>
              <p:spPr bwMode="auto">
                <a:xfrm>
                  <a:off x="3647" y="3541"/>
                  <a:ext cx="694" cy="298"/>
                </a:xfrm>
                <a:custGeom>
                  <a:avLst/>
                  <a:gdLst>
                    <a:gd name="T0" fmla="+- 0 4341 3647"/>
                    <a:gd name="T1" fmla="*/ T0 w 694"/>
                    <a:gd name="T2" fmla="+- 0 3839 3541"/>
                    <a:gd name="T3" fmla="*/ 3839 h 298"/>
                    <a:gd name="T4" fmla="+- 0 4161 3647"/>
                    <a:gd name="T5" fmla="*/ T4 w 694"/>
                    <a:gd name="T6" fmla="+- 0 3764 3541"/>
                    <a:gd name="T7" fmla="*/ 3764 h 298"/>
                    <a:gd name="T8" fmla="+- 0 3979 3647"/>
                    <a:gd name="T9" fmla="*/ T8 w 694"/>
                    <a:gd name="T10" fmla="+- 0 3707 3541"/>
                    <a:gd name="T11" fmla="*/ 3707 h 298"/>
                    <a:gd name="T12" fmla="+- 0 3836 3647"/>
                    <a:gd name="T13" fmla="*/ T12 w 694"/>
                    <a:gd name="T14" fmla="+- 0 3605 3541"/>
                    <a:gd name="T15" fmla="*/ 3605 h 298"/>
                    <a:gd name="T16" fmla="+- 0 3647 3647"/>
                    <a:gd name="T17" fmla="*/ T16 w 694"/>
                    <a:gd name="T18" fmla="+- 0 3541 3541"/>
                    <a:gd name="T19" fmla="*/ 3541 h 29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694" h="298">
                      <a:moveTo>
                        <a:pt x="694" y="298"/>
                      </a:moveTo>
                      <a:lnTo>
                        <a:pt x="514" y="223"/>
                      </a:lnTo>
                      <a:lnTo>
                        <a:pt x="332" y="166"/>
                      </a:lnTo>
                      <a:lnTo>
                        <a:pt x="189" y="6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0135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40" name="Group 843"/>
              <p:cNvGrpSpPr>
                <a:grpSpLocks/>
              </p:cNvGrpSpPr>
              <p:nvPr/>
            </p:nvGrpSpPr>
            <p:grpSpPr bwMode="auto">
              <a:xfrm>
                <a:off x="8791" y="6221"/>
                <a:ext cx="46" cy="51"/>
                <a:chOff x="8791" y="6221"/>
                <a:chExt cx="46" cy="51"/>
              </a:xfrm>
            </p:grpSpPr>
            <p:sp>
              <p:nvSpPr>
                <p:cNvPr id="1267" name="Freeform 844"/>
                <p:cNvSpPr>
                  <a:spLocks/>
                </p:cNvSpPr>
                <p:nvPr/>
              </p:nvSpPr>
              <p:spPr bwMode="auto">
                <a:xfrm>
                  <a:off x="8791" y="6221"/>
                  <a:ext cx="46" cy="51"/>
                </a:xfrm>
                <a:custGeom>
                  <a:avLst/>
                  <a:gdLst>
                    <a:gd name="T0" fmla="+- 0 8791 8791"/>
                    <a:gd name="T1" fmla="*/ T0 w 46"/>
                    <a:gd name="T2" fmla="+- 0 6247 6221"/>
                    <a:gd name="T3" fmla="*/ 6247 h 51"/>
                    <a:gd name="T4" fmla="+- 0 8837 8791"/>
                    <a:gd name="T5" fmla="*/ T4 w 46"/>
                    <a:gd name="T6" fmla="+- 0 6247 6221"/>
                    <a:gd name="T7" fmla="*/ 6247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6"/>
                      </a:moveTo>
                      <a:lnTo>
                        <a:pt x="46" y="26"/>
                      </a:lnTo>
                    </a:path>
                  </a:pathLst>
                </a:custGeom>
                <a:noFill/>
                <a:ln w="33725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41" name="Group 845"/>
              <p:cNvGrpSpPr>
                <a:grpSpLocks/>
              </p:cNvGrpSpPr>
              <p:nvPr/>
            </p:nvGrpSpPr>
            <p:grpSpPr bwMode="auto">
              <a:xfrm>
                <a:off x="10286" y="5871"/>
                <a:ext cx="46" cy="51"/>
                <a:chOff x="10286" y="5871"/>
                <a:chExt cx="46" cy="51"/>
              </a:xfrm>
            </p:grpSpPr>
            <p:sp>
              <p:nvSpPr>
                <p:cNvPr id="1266" name="Freeform 846"/>
                <p:cNvSpPr>
                  <a:spLocks/>
                </p:cNvSpPr>
                <p:nvPr/>
              </p:nvSpPr>
              <p:spPr bwMode="auto">
                <a:xfrm>
                  <a:off x="10286" y="5871"/>
                  <a:ext cx="46" cy="51"/>
                </a:xfrm>
                <a:custGeom>
                  <a:avLst/>
                  <a:gdLst>
                    <a:gd name="T0" fmla="+- 0 10286 10286"/>
                    <a:gd name="T1" fmla="*/ T0 w 46"/>
                    <a:gd name="T2" fmla="+- 0 5897 5871"/>
                    <a:gd name="T3" fmla="*/ 5897 h 51"/>
                    <a:gd name="T4" fmla="+- 0 10332 10286"/>
                    <a:gd name="T5" fmla="*/ T4 w 46"/>
                    <a:gd name="T6" fmla="+- 0 5897 5871"/>
                    <a:gd name="T7" fmla="*/ 5897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6"/>
                      </a:moveTo>
                      <a:lnTo>
                        <a:pt x="46" y="26"/>
                      </a:lnTo>
                    </a:path>
                  </a:pathLst>
                </a:custGeom>
                <a:noFill/>
                <a:ln w="33724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42" name="Group 847"/>
              <p:cNvGrpSpPr>
                <a:grpSpLocks/>
              </p:cNvGrpSpPr>
              <p:nvPr/>
            </p:nvGrpSpPr>
            <p:grpSpPr bwMode="auto">
              <a:xfrm>
                <a:off x="7495" y="6051"/>
                <a:ext cx="46" cy="51"/>
                <a:chOff x="7495" y="6051"/>
                <a:chExt cx="46" cy="51"/>
              </a:xfrm>
            </p:grpSpPr>
            <p:sp>
              <p:nvSpPr>
                <p:cNvPr id="1265" name="Freeform 848"/>
                <p:cNvSpPr>
                  <a:spLocks/>
                </p:cNvSpPr>
                <p:nvPr/>
              </p:nvSpPr>
              <p:spPr bwMode="auto">
                <a:xfrm>
                  <a:off x="7495" y="6051"/>
                  <a:ext cx="46" cy="51"/>
                </a:xfrm>
                <a:custGeom>
                  <a:avLst/>
                  <a:gdLst>
                    <a:gd name="T0" fmla="+- 0 7495 7495"/>
                    <a:gd name="T1" fmla="*/ T0 w 46"/>
                    <a:gd name="T2" fmla="+- 0 6076 6051"/>
                    <a:gd name="T3" fmla="*/ 6076 h 51"/>
                    <a:gd name="T4" fmla="+- 0 7541 7495"/>
                    <a:gd name="T5" fmla="*/ T4 w 46"/>
                    <a:gd name="T6" fmla="+- 0 6076 6051"/>
                    <a:gd name="T7" fmla="*/ 6076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5"/>
                      </a:moveTo>
                      <a:lnTo>
                        <a:pt x="46" y="25"/>
                      </a:lnTo>
                    </a:path>
                  </a:pathLst>
                </a:custGeom>
                <a:noFill/>
                <a:ln w="33724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43" name="Group 849"/>
              <p:cNvGrpSpPr>
                <a:grpSpLocks/>
              </p:cNvGrpSpPr>
              <p:nvPr/>
            </p:nvGrpSpPr>
            <p:grpSpPr bwMode="auto">
              <a:xfrm>
                <a:off x="8154" y="5984"/>
                <a:ext cx="46" cy="51"/>
                <a:chOff x="8154" y="5984"/>
                <a:chExt cx="46" cy="51"/>
              </a:xfrm>
            </p:grpSpPr>
            <p:sp>
              <p:nvSpPr>
                <p:cNvPr id="1264" name="Freeform 850"/>
                <p:cNvSpPr>
                  <a:spLocks/>
                </p:cNvSpPr>
                <p:nvPr/>
              </p:nvSpPr>
              <p:spPr bwMode="auto">
                <a:xfrm>
                  <a:off x="8154" y="5984"/>
                  <a:ext cx="46" cy="51"/>
                </a:xfrm>
                <a:custGeom>
                  <a:avLst/>
                  <a:gdLst>
                    <a:gd name="T0" fmla="+- 0 8154 8154"/>
                    <a:gd name="T1" fmla="*/ T0 w 46"/>
                    <a:gd name="T2" fmla="+- 0 6009 5984"/>
                    <a:gd name="T3" fmla="*/ 6009 h 51"/>
                    <a:gd name="T4" fmla="+- 0 8200 8154"/>
                    <a:gd name="T5" fmla="*/ T4 w 46"/>
                    <a:gd name="T6" fmla="+- 0 6009 5984"/>
                    <a:gd name="T7" fmla="*/ 6009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5"/>
                      </a:moveTo>
                      <a:lnTo>
                        <a:pt x="46" y="25"/>
                      </a:lnTo>
                    </a:path>
                  </a:pathLst>
                </a:custGeom>
                <a:noFill/>
                <a:ln w="33720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875" name="Picture 851"/>
                <p:cNvPicPr>
                  <a:picLocks noChangeAspect="1" noChangeArrowheads="1"/>
                </p:cNvPicPr>
                <p:nvPr/>
              </p:nvPicPr>
              <p:blipFill>
                <a:blip r:embed="rId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39" y="6084"/>
                  <a:ext cx="467" cy="1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44" name="Group 852"/>
              <p:cNvGrpSpPr>
                <a:grpSpLocks/>
              </p:cNvGrpSpPr>
              <p:nvPr/>
            </p:nvGrpSpPr>
            <p:grpSpPr bwMode="auto">
              <a:xfrm>
                <a:off x="6197" y="4504"/>
                <a:ext cx="46" cy="51"/>
                <a:chOff x="6197" y="4504"/>
                <a:chExt cx="46" cy="51"/>
              </a:xfrm>
            </p:grpSpPr>
            <p:sp>
              <p:nvSpPr>
                <p:cNvPr id="1263" name="Freeform 853"/>
                <p:cNvSpPr>
                  <a:spLocks/>
                </p:cNvSpPr>
                <p:nvPr/>
              </p:nvSpPr>
              <p:spPr bwMode="auto">
                <a:xfrm>
                  <a:off x="6197" y="4504"/>
                  <a:ext cx="46" cy="51"/>
                </a:xfrm>
                <a:custGeom>
                  <a:avLst/>
                  <a:gdLst>
                    <a:gd name="T0" fmla="+- 0 6197 6197"/>
                    <a:gd name="T1" fmla="*/ T0 w 46"/>
                    <a:gd name="T2" fmla="+- 0 4529 4504"/>
                    <a:gd name="T3" fmla="*/ 4529 h 51"/>
                    <a:gd name="T4" fmla="+- 0 6243 6197"/>
                    <a:gd name="T5" fmla="*/ T4 w 46"/>
                    <a:gd name="T6" fmla="+- 0 4529 4504"/>
                    <a:gd name="T7" fmla="*/ 4529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5"/>
                      </a:moveTo>
                      <a:lnTo>
                        <a:pt x="46" y="25"/>
                      </a:lnTo>
                    </a:path>
                  </a:pathLst>
                </a:custGeom>
                <a:noFill/>
                <a:ln w="33724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45" name="Group 854"/>
              <p:cNvGrpSpPr>
                <a:grpSpLocks/>
              </p:cNvGrpSpPr>
              <p:nvPr/>
            </p:nvGrpSpPr>
            <p:grpSpPr bwMode="auto">
              <a:xfrm>
                <a:off x="3268" y="8000"/>
                <a:ext cx="46" cy="51"/>
                <a:chOff x="3268" y="8000"/>
                <a:chExt cx="46" cy="51"/>
              </a:xfrm>
            </p:grpSpPr>
            <p:sp>
              <p:nvSpPr>
                <p:cNvPr id="1262" name="Freeform 855"/>
                <p:cNvSpPr>
                  <a:spLocks/>
                </p:cNvSpPr>
                <p:nvPr/>
              </p:nvSpPr>
              <p:spPr bwMode="auto">
                <a:xfrm>
                  <a:off x="3268" y="8000"/>
                  <a:ext cx="46" cy="51"/>
                </a:xfrm>
                <a:custGeom>
                  <a:avLst/>
                  <a:gdLst>
                    <a:gd name="T0" fmla="+- 0 3268 3268"/>
                    <a:gd name="T1" fmla="*/ T0 w 46"/>
                    <a:gd name="T2" fmla="+- 0 8026 8000"/>
                    <a:gd name="T3" fmla="*/ 8026 h 51"/>
                    <a:gd name="T4" fmla="+- 0 3314 3268"/>
                    <a:gd name="T5" fmla="*/ T4 w 46"/>
                    <a:gd name="T6" fmla="+- 0 8026 8000"/>
                    <a:gd name="T7" fmla="*/ 8026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6"/>
                      </a:moveTo>
                      <a:lnTo>
                        <a:pt x="46" y="26"/>
                      </a:lnTo>
                    </a:path>
                  </a:pathLst>
                </a:custGeom>
                <a:noFill/>
                <a:ln w="33720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46" name="Group 856"/>
              <p:cNvGrpSpPr>
                <a:grpSpLocks/>
              </p:cNvGrpSpPr>
              <p:nvPr/>
            </p:nvGrpSpPr>
            <p:grpSpPr bwMode="auto">
              <a:xfrm>
                <a:off x="3349" y="7433"/>
                <a:ext cx="46" cy="51"/>
                <a:chOff x="3349" y="7433"/>
                <a:chExt cx="46" cy="51"/>
              </a:xfrm>
            </p:grpSpPr>
            <p:sp>
              <p:nvSpPr>
                <p:cNvPr id="1261" name="Freeform 857"/>
                <p:cNvSpPr>
                  <a:spLocks/>
                </p:cNvSpPr>
                <p:nvPr/>
              </p:nvSpPr>
              <p:spPr bwMode="auto">
                <a:xfrm>
                  <a:off x="3349" y="7433"/>
                  <a:ext cx="46" cy="51"/>
                </a:xfrm>
                <a:custGeom>
                  <a:avLst/>
                  <a:gdLst>
                    <a:gd name="T0" fmla="+- 0 3349 3349"/>
                    <a:gd name="T1" fmla="*/ T0 w 46"/>
                    <a:gd name="T2" fmla="+- 0 7459 7433"/>
                    <a:gd name="T3" fmla="*/ 7459 h 51"/>
                    <a:gd name="T4" fmla="+- 0 3395 3349"/>
                    <a:gd name="T5" fmla="*/ T4 w 46"/>
                    <a:gd name="T6" fmla="+- 0 7459 7433"/>
                    <a:gd name="T7" fmla="*/ 7459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6"/>
                      </a:moveTo>
                      <a:lnTo>
                        <a:pt x="46" y="26"/>
                      </a:lnTo>
                    </a:path>
                  </a:pathLst>
                </a:custGeom>
                <a:noFill/>
                <a:ln w="33721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882" name="Picture 858"/>
                <p:cNvPicPr>
                  <a:picLocks noChangeAspect="1" noChangeArrowheads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6" y="6569"/>
                  <a:ext cx="411" cy="1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47" name="Group 859"/>
              <p:cNvGrpSpPr>
                <a:grpSpLocks/>
              </p:cNvGrpSpPr>
              <p:nvPr/>
            </p:nvGrpSpPr>
            <p:grpSpPr bwMode="auto">
              <a:xfrm>
                <a:off x="3325" y="5913"/>
                <a:ext cx="46" cy="51"/>
                <a:chOff x="3325" y="5913"/>
                <a:chExt cx="46" cy="51"/>
              </a:xfrm>
            </p:grpSpPr>
            <p:sp>
              <p:nvSpPr>
                <p:cNvPr id="1260" name="Freeform 860"/>
                <p:cNvSpPr>
                  <a:spLocks/>
                </p:cNvSpPr>
                <p:nvPr/>
              </p:nvSpPr>
              <p:spPr bwMode="auto">
                <a:xfrm>
                  <a:off x="3325" y="5913"/>
                  <a:ext cx="46" cy="51"/>
                </a:xfrm>
                <a:custGeom>
                  <a:avLst/>
                  <a:gdLst>
                    <a:gd name="T0" fmla="+- 0 3325 3325"/>
                    <a:gd name="T1" fmla="*/ T0 w 46"/>
                    <a:gd name="T2" fmla="+- 0 5939 5913"/>
                    <a:gd name="T3" fmla="*/ 5939 h 51"/>
                    <a:gd name="T4" fmla="+- 0 3371 3325"/>
                    <a:gd name="T5" fmla="*/ T4 w 46"/>
                    <a:gd name="T6" fmla="+- 0 5939 5913"/>
                    <a:gd name="T7" fmla="*/ 5939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6"/>
                      </a:moveTo>
                      <a:lnTo>
                        <a:pt x="46" y="26"/>
                      </a:lnTo>
                    </a:path>
                  </a:pathLst>
                </a:custGeom>
                <a:noFill/>
                <a:ln w="33720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48" name="Group 861"/>
              <p:cNvGrpSpPr>
                <a:grpSpLocks/>
              </p:cNvGrpSpPr>
              <p:nvPr/>
            </p:nvGrpSpPr>
            <p:grpSpPr bwMode="auto">
              <a:xfrm>
                <a:off x="3571" y="5358"/>
                <a:ext cx="46" cy="51"/>
                <a:chOff x="3571" y="5358"/>
                <a:chExt cx="46" cy="51"/>
              </a:xfrm>
            </p:grpSpPr>
            <p:sp>
              <p:nvSpPr>
                <p:cNvPr id="1259" name="Freeform 862"/>
                <p:cNvSpPr>
                  <a:spLocks/>
                </p:cNvSpPr>
                <p:nvPr/>
              </p:nvSpPr>
              <p:spPr bwMode="auto">
                <a:xfrm>
                  <a:off x="3571" y="5358"/>
                  <a:ext cx="46" cy="51"/>
                </a:xfrm>
                <a:custGeom>
                  <a:avLst/>
                  <a:gdLst>
                    <a:gd name="T0" fmla="+- 0 3571 3571"/>
                    <a:gd name="T1" fmla="*/ T0 w 46"/>
                    <a:gd name="T2" fmla="+- 0 5384 5358"/>
                    <a:gd name="T3" fmla="*/ 5384 h 51"/>
                    <a:gd name="T4" fmla="+- 0 3616 3571"/>
                    <a:gd name="T5" fmla="*/ T4 w 46"/>
                    <a:gd name="T6" fmla="+- 0 5384 5358"/>
                    <a:gd name="T7" fmla="*/ 5384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6"/>
                      </a:moveTo>
                      <a:lnTo>
                        <a:pt x="45" y="26"/>
                      </a:lnTo>
                    </a:path>
                  </a:pathLst>
                </a:custGeom>
                <a:noFill/>
                <a:ln w="33724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49" name="Group 863"/>
              <p:cNvGrpSpPr>
                <a:grpSpLocks/>
              </p:cNvGrpSpPr>
              <p:nvPr/>
            </p:nvGrpSpPr>
            <p:grpSpPr bwMode="auto">
              <a:xfrm>
                <a:off x="4194" y="4993"/>
                <a:ext cx="46" cy="51"/>
                <a:chOff x="4194" y="4993"/>
                <a:chExt cx="46" cy="51"/>
              </a:xfrm>
            </p:grpSpPr>
            <p:sp>
              <p:nvSpPr>
                <p:cNvPr id="1258" name="Freeform 864"/>
                <p:cNvSpPr>
                  <a:spLocks/>
                </p:cNvSpPr>
                <p:nvPr/>
              </p:nvSpPr>
              <p:spPr bwMode="auto">
                <a:xfrm>
                  <a:off x="4194" y="4993"/>
                  <a:ext cx="46" cy="51"/>
                </a:xfrm>
                <a:custGeom>
                  <a:avLst/>
                  <a:gdLst>
                    <a:gd name="T0" fmla="+- 0 4194 4194"/>
                    <a:gd name="T1" fmla="*/ T0 w 46"/>
                    <a:gd name="T2" fmla="+- 0 5019 4993"/>
                    <a:gd name="T3" fmla="*/ 5019 h 51"/>
                    <a:gd name="T4" fmla="+- 0 4240 4194"/>
                    <a:gd name="T5" fmla="*/ T4 w 46"/>
                    <a:gd name="T6" fmla="+- 0 5019 4993"/>
                    <a:gd name="T7" fmla="*/ 5019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6"/>
                      </a:moveTo>
                      <a:lnTo>
                        <a:pt x="46" y="26"/>
                      </a:lnTo>
                    </a:path>
                  </a:pathLst>
                </a:custGeom>
                <a:noFill/>
                <a:ln w="33721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889" name="Picture 865"/>
                <p:cNvPicPr>
                  <a:picLocks noChangeAspect="1" noChangeArrowheads="1"/>
                </p:cNvPicPr>
                <p:nvPr/>
              </p:nvPicPr>
              <p:blipFill>
                <a:blip r:embed="rId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7" y="4286"/>
                  <a:ext cx="474" cy="1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50" name="Group 866"/>
              <p:cNvGrpSpPr>
                <a:grpSpLocks/>
              </p:cNvGrpSpPr>
              <p:nvPr/>
            </p:nvGrpSpPr>
            <p:grpSpPr bwMode="auto">
              <a:xfrm>
                <a:off x="5843" y="4062"/>
                <a:ext cx="46" cy="51"/>
                <a:chOff x="5843" y="4062"/>
                <a:chExt cx="46" cy="51"/>
              </a:xfrm>
            </p:grpSpPr>
            <p:sp>
              <p:nvSpPr>
                <p:cNvPr id="1257" name="Freeform 867"/>
                <p:cNvSpPr>
                  <a:spLocks/>
                </p:cNvSpPr>
                <p:nvPr/>
              </p:nvSpPr>
              <p:spPr bwMode="auto">
                <a:xfrm>
                  <a:off x="5843" y="4062"/>
                  <a:ext cx="46" cy="51"/>
                </a:xfrm>
                <a:custGeom>
                  <a:avLst/>
                  <a:gdLst>
                    <a:gd name="T0" fmla="+- 0 5843 5843"/>
                    <a:gd name="T1" fmla="*/ T0 w 46"/>
                    <a:gd name="T2" fmla="+- 0 4087 4062"/>
                    <a:gd name="T3" fmla="*/ 4087 h 51"/>
                    <a:gd name="T4" fmla="+- 0 5889 5843"/>
                    <a:gd name="T5" fmla="*/ T4 w 46"/>
                    <a:gd name="T6" fmla="+- 0 4087 4062"/>
                    <a:gd name="T7" fmla="*/ 4087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5"/>
                      </a:moveTo>
                      <a:lnTo>
                        <a:pt x="46" y="25"/>
                      </a:lnTo>
                    </a:path>
                  </a:pathLst>
                </a:custGeom>
                <a:noFill/>
                <a:ln w="33721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892" name="Picture 868"/>
                <p:cNvPicPr>
                  <a:picLocks noChangeAspect="1" noChangeArrowheads="1"/>
                </p:cNvPicPr>
                <p:nvPr/>
              </p:nvPicPr>
              <p:blipFill>
                <a:blip r:embed="rId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9" y="8661"/>
                  <a:ext cx="383" cy="1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51" name="Group 869"/>
              <p:cNvGrpSpPr>
                <a:grpSpLocks/>
              </p:cNvGrpSpPr>
              <p:nvPr/>
            </p:nvGrpSpPr>
            <p:grpSpPr bwMode="auto">
              <a:xfrm>
                <a:off x="3122" y="9468"/>
                <a:ext cx="46" cy="51"/>
                <a:chOff x="3122" y="9468"/>
                <a:chExt cx="46" cy="51"/>
              </a:xfrm>
            </p:grpSpPr>
            <p:sp>
              <p:nvSpPr>
                <p:cNvPr id="1256" name="Freeform 870"/>
                <p:cNvSpPr>
                  <a:spLocks/>
                </p:cNvSpPr>
                <p:nvPr/>
              </p:nvSpPr>
              <p:spPr bwMode="auto">
                <a:xfrm>
                  <a:off x="3122" y="9468"/>
                  <a:ext cx="46" cy="51"/>
                </a:xfrm>
                <a:custGeom>
                  <a:avLst/>
                  <a:gdLst>
                    <a:gd name="T0" fmla="+- 0 3122 3122"/>
                    <a:gd name="T1" fmla="*/ T0 w 46"/>
                    <a:gd name="T2" fmla="+- 0 9493 9468"/>
                    <a:gd name="T3" fmla="*/ 9493 h 51"/>
                    <a:gd name="T4" fmla="+- 0 3168 3122"/>
                    <a:gd name="T5" fmla="*/ T4 w 46"/>
                    <a:gd name="T6" fmla="+- 0 9493 9468"/>
                    <a:gd name="T7" fmla="*/ 9493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5"/>
                      </a:moveTo>
                      <a:lnTo>
                        <a:pt x="46" y="25"/>
                      </a:lnTo>
                    </a:path>
                  </a:pathLst>
                </a:custGeom>
                <a:noFill/>
                <a:ln w="33720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52" name="Group 871"/>
              <p:cNvGrpSpPr>
                <a:grpSpLocks/>
              </p:cNvGrpSpPr>
              <p:nvPr/>
            </p:nvGrpSpPr>
            <p:grpSpPr bwMode="auto">
              <a:xfrm>
                <a:off x="3741" y="10971"/>
                <a:ext cx="46" cy="51"/>
                <a:chOff x="3741" y="10971"/>
                <a:chExt cx="46" cy="51"/>
              </a:xfrm>
            </p:grpSpPr>
            <p:sp>
              <p:nvSpPr>
                <p:cNvPr id="1255" name="Freeform 872"/>
                <p:cNvSpPr>
                  <a:spLocks/>
                </p:cNvSpPr>
                <p:nvPr/>
              </p:nvSpPr>
              <p:spPr bwMode="auto">
                <a:xfrm>
                  <a:off x="3741" y="10971"/>
                  <a:ext cx="46" cy="51"/>
                </a:xfrm>
                <a:custGeom>
                  <a:avLst/>
                  <a:gdLst>
                    <a:gd name="T0" fmla="+- 0 3741 3741"/>
                    <a:gd name="T1" fmla="*/ T0 w 46"/>
                    <a:gd name="T2" fmla="+- 0 10997 10971"/>
                    <a:gd name="T3" fmla="*/ 10997 h 51"/>
                    <a:gd name="T4" fmla="+- 0 3787 3741"/>
                    <a:gd name="T5" fmla="*/ T4 w 46"/>
                    <a:gd name="T6" fmla="+- 0 10997 10971"/>
                    <a:gd name="T7" fmla="*/ 10997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6"/>
                      </a:moveTo>
                      <a:lnTo>
                        <a:pt x="46" y="26"/>
                      </a:lnTo>
                    </a:path>
                  </a:pathLst>
                </a:custGeom>
                <a:noFill/>
                <a:ln w="33724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53" name="Group 873"/>
              <p:cNvGrpSpPr>
                <a:grpSpLocks/>
              </p:cNvGrpSpPr>
              <p:nvPr/>
            </p:nvGrpSpPr>
            <p:grpSpPr bwMode="auto">
              <a:xfrm>
                <a:off x="3570" y="9931"/>
                <a:ext cx="46" cy="51"/>
                <a:chOff x="3570" y="9931"/>
                <a:chExt cx="46" cy="51"/>
              </a:xfrm>
            </p:grpSpPr>
            <p:sp>
              <p:nvSpPr>
                <p:cNvPr id="1254" name="Freeform 874"/>
                <p:cNvSpPr>
                  <a:spLocks/>
                </p:cNvSpPr>
                <p:nvPr/>
              </p:nvSpPr>
              <p:spPr bwMode="auto">
                <a:xfrm>
                  <a:off x="3570" y="9931"/>
                  <a:ext cx="46" cy="51"/>
                </a:xfrm>
                <a:custGeom>
                  <a:avLst/>
                  <a:gdLst>
                    <a:gd name="T0" fmla="+- 0 3570 3570"/>
                    <a:gd name="T1" fmla="*/ T0 w 46"/>
                    <a:gd name="T2" fmla="+- 0 9957 9931"/>
                    <a:gd name="T3" fmla="*/ 9957 h 51"/>
                    <a:gd name="T4" fmla="+- 0 3616 3570"/>
                    <a:gd name="T5" fmla="*/ T4 w 46"/>
                    <a:gd name="T6" fmla="+- 0 9957 9931"/>
                    <a:gd name="T7" fmla="*/ 9957 h 5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46" h="51">
                      <a:moveTo>
                        <a:pt x="0" y="26"/>
                      </a:moveTo>
                      <a:lnTo>
                        <a:pt x="46" y="26"/>
                      </a:lnTo>
                    </a:path>
                  </a:pathLst>
                </a:custGeom>
                <a:noFill/>
                <a:ln w="33720">
                  <a:solidFill>
                    <a:srgbClr val="231F2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899" name="Picture 875"/>
                <p:cNvPicPr>
                  <a:picLocks noChangeAspect="1" noChangeArrowheads="1"/>
                </p:cNvPicPr>
                <p:nvPr/>
              </p:nvPicPr>
              <p:blipFill>
                <a:blip r:embed="rId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95" y="10457"/>
                  <a:ext cx="390" cy="1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00" name="Picture 876"/>
                <p:cNvPicPr>
                  <a:picLocks noChangeAspect="1" noChangeArrowheads="1"/>
                </p:cNvPicPr>
                <p:nvPr/>
              </p:nvPicPr>
              <p:blipFill>
                <a:blip r:embed="rId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23" y="3923"/>
                  <a:ext cx="341" cy="1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01" name="Picture 877"/>
                <p:cNvPicPr>
                  <a:picLocks noChangeAspect="1" noChangeArrowheads="1"/>
                </p:cNvPicPr>
                <p:nvPr/>
              </p:nvPicPr>
              <p:blipFill>
                <a:blip r:embed="rId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55" y="5848"/>
                  <a:ext cx="348" cy="1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02" name="Picture 878"/>
                <p:cNvPicPr>
                  <a:picLocks noChangeAspect="1" noChangeArrowheads="1"/>
                </p:cNvPicPr>
                <p:nvPr/>
              </p:nvPicPr>
              <p:blipFill>
                <a:blip r:embed="rId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82" y="10576"/>
                  <a:ext cx="271" cy="1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131" name="Rectangle 2130"/>
            <p:cNvSpPr/>
            <p:nvPr/>
          </p:nvSpPr>
          <p:spPr>
            <a:xfrm>
              <a:off x="2286000" y="2967335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en-CA" dirty="0">
                <a:solidFill>
                  <a:prstClr val="black"/>
                </a:solidFill>
              </a:endParaRPr>
            </a:p>
            <a:p>
              <a:endParaRPr lang="en-CA" dirty="0">
                <a:solidFill>
                  <a:prstClr val="black"/>
                </a:solidFill>
              </a:endParaRPr>
            </a:p>
            <a:p>
              <a:endParaRPr lang="en-CA" dirty="0">
                <a:solidFill>
                  <a:prstClr val="black"/>
                </a:solidFill>
              </a:endParaRPr>
            </a:p>
          </p:txBody>
        </p:sp>
        <p:sp>
          <p:nvSpPr>
            <p:cNvPr id="2132" name="Rectangle 2131"/>
            <p:cNvSpPr/>
            <p:nvPr/>
          </p:nvSpPr>
          <p:spPr>
            <a:xfrm>
              <a:off x="2286000" y="2967335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en-CA" dirty="0">
                <a:solidFill>
                  <a:prstClr val="black"/>
                </a:solidFill>
              </a:endParaRPr>
            </a:p>
            <a:p>
              <a:endParaRPr lang="en-CA" dirty="0">
                <a:solidFill>
                  <a:prstClr val="black"/>
                </a:solidFill>
              </a:endParaRPr>
            </a:p>
            <a:p>
              <a:endParaRPr lang="en-CA" dirty="0">
                <a:solidFill>
                  <a:prstClr val="black"/>
                </a:solidFill>
              </a:endParaRPr>
            </a:p>
          </p:txBody>
        </p:sp>
        <p:cxnSp>
          <p:nvCxnSpPr>
            <p:cNvPr id="2134" name="Straight Connector 2133"/>
            <p:cNvCxnSpPr/>
            <p:nvPr/>
          </p:nvCxnSpPr>
          <p:spPr>
            <a:xfrm>
              <a:off x="3723328" y="6021288"/>
              <a:ext cx="106469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5" name="TextBox 2134"/>
            <p:cNvSpPr txBox="1"/>
            <p:nvPr/>
          </p:nvSpPr>
          <p:spPr>
            <a:xfrm>
              <a:off x="3601100" y="6021288"/>
              <a:ext cx="140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dirty="0" smtClean="0">
                  <a:solidFill>
                    <a:prstClr val="black"/>
                  </a:solidFill>
                </a:rPr>
                <a:t>0           km         100</a:t>
              </a:r>
              <a:endParaRPr lang="en-CA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2133" name="Freeform 2132"/>
            <p:cNvSpPr/>
            <p:nvPr/>
          </p:nvSpPr>
          <p:spPr>
            <a:xfrm>
              <a:off x="5237683" y="2216506"/>
              <a:ext cx="1024128" cy="212140"/>
            </a:xfrm>
            <a:custGeom>
              <a:avLst/>
              <a:gdLst>
                <a:gd name="connsiteX0" fmla="*/ 0 w 1024128"/>
                <a:gd name="connsiteY0" fmla="*/ 0 h 212140"/>
                <a:gd name="connsiteX1" fmla="*/ 102413 w 1024128"/>
                <a:gd name="connsiteY1" fmla="*/ 14630 h 212140"/>
                <a:gd name="connsiteX2" fmla="*/ 153619 w 1024128"/>
                <a:gd name="connsiteY2" fmla="*/ 21945 h 212140"/>
                <a:gd name="connsiteX3" fmla="*/ 212141 w 1024128"/>
                <a:gd name="connsiteY3" fmla="*/ 29260 h 212140"/>
                <a:gd name="connsiteX4" fmla="*/ 241402 w 1024128"/>
                <a:gd name="connsiteY4" fmla="*/ 73152 h 212140"/>
                <a:gd name="connsiteX5" fmla="*/ 248717 w 1024128"/>
                <a:gd name="connsiteY5" fmla="*/ 95097 h 212140"/>
                <a:gd name="connsiteX6" fmla="*/ 307239 w 1024128"/>
                <a:gd name="connsiteY6" fmla="*/ 146304 h 212140"/>
                <a:gd name="connsiteX7" fmla="*/ 321869 w 1024128"/>
                <a:gd name="connsiteY7" fmla="*/ 168249 h 212140"/>
                <a:gd name="connsiteX8" fmla="*/ 373075 w 1024128"/>
                <a:gd name="connsiteY8" fmla="*/ 204825 h 212140"/>
                <a:gd name="connsiteX9" fmla="*/ 424282 w 1024128"/>
                <a:gd name="connsiteY9" fmla="*/ 212140 h 212140"/>
                <a:gd name="connsiteX10" fmla="*/ 629107 w 1024128"/>
                <a:gd name="connsiteY10" fmla="*/ 204825 h 212140"/>
                <a:gd name="connsiteX11" fmla="*/ 672999 w 1024128"/>
                <a:gd name="connsiteY11" fmla="*/ 197510 h 212140"/>
                <a:gd name="connsiteX12" fmla="*/ 790042 w 1024128"/>
                <a:gd name="connsiteY12" fmla="*/ 190195 h 212140"/>
                <a:gd name="connsiteX13" fmla="*/ 885139 w 1024128"/>
                <a:gd name="connsiteY13" fmla="*/ 182880 h 212140"/>
                <a:gd name="connsiteX14" fmla="*/ 921715 w 1024128"/>
                <a:gd name="connsiteY14" fmla="*/ 175564 h 212140"/>
                <a:gd name="connsiteX15" fmla="*/ 965607 w 1024128"/>
                <a:gd name="connsiteY15" fmla="*/ 160934 h 212140"/>
                <a:gd name="connsiteX16" fmla="*/ 987552 w 1024128"/>
                <a:gd name="connsiteY16" fmla="*/ 146304 h 212140"/>
                <a:gd name="connsiteX17" fmla="*/ 1009498 w 1024128"/>
                <a:gd name="connsiteY17" fmla="*/ 138988 h 212140"/>
                <a:gd name="connsiteX18" fmla="*/ 1024128 w 1024128"/>
                <a:gd name="connsiteY18" fmla="*/ 131673 h 21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24128" h="212140">
                  <a:moveTo>
                    <a:pt x="0" y="0"/>
                  </a:moveTo>
                  <a:cubicBezTo>
                    <a:pt x="66382" y="13276"/>
                    <a:pt x="9738" y="3046"/>
                    <a:pt x="102413" y="14630"/>
                  </a:cubicBezTo>
                  <a:cubicBezTo>
                    <a:pt x="119522" y="16769"/>
                    <a:pt x="136528" y="19666"/>
                    <a:pt x="153619" y="21945"/>
                  </a:cubicBezTo>
                  <a:lnTo>
                    <a:pt x="212141" y="29260"/>
                  </a:lnTo>
                  <a:cubicBezTo>
                    <a:pt x="231680" y="48801"/>
                    <a:pt x="228116" y="42152"/>
                    <a:pt x="241402" y="73152"/>
                  </a:cubicBezTo>
                  <a:cubicBezTo>
                    <a:pt x="244439" y="80239"/>
                    <a:pt x="244091" y="88928"/>
                    <a:pt x="248717" y="95097"/>
                  </a:cubicBezTo>
                  <a:cubicBezTo>
                    <a:pt x="270113" y="123625"/>
                    <a:pt x="281857" y="129382"/>
                    <a:pt x="307239" y="146304"/>
                  </a:cubicBezTo>
                  <a:cubicBezTo>
                    <a:pt x="312116" y="153619"/>
                    <a:pt x="316148" y="161574"/>
                    <a:pt x="321869" y="168249"/>
                  </a:cubicBezTo>
                  <a:cubicBezTo>
                    <a:pt x="341953" y="191681"/>
                    <a:pt x="346222" y="199454"/>
                    <a:pt x="373075" y="204825"/>
                  </a:cubicBezTo>
                  <a:cubicBezTo>
                    <a:pt x="389982" y="208206"/>
                    <a:pt x="407213" y="209702"/>
                    <a:pt x="424282" y="212140"/>
                  </a:cubicBezTo>
                  <a:cubicBezTo>
                    <a:pt x="492557" y="209702"/>
                    <a:pt x="560906" y="208837"/>
                    <a:pt x="629107" y="204825"/>
                  </a:cubicBezTo>
                  <a:cubicBezTo>
                    <a:pt x="643914" y="203954"/>
                    <a:pt x="658227" y="198853"/>
                    <a:pt x="672999" y="197510"/>
                  </a:cubicBezTo>
                  <a:cubicBezTo>
                    <a:pt x="711929" y="193971"/>
                    <a:pt x="751044" y="192884"/>
                    <a:pt x="790042" y="190195"/>
                  </a:cubicBezTo>
                  <a:lnTo>
                    <a:pt x="885139" y="182880"/>
                  </a:lnTo>
                  <a:cubicBezTo>
                    <a:pt x="897331" y="180441"/>
                    <a:pt x="909720" y="178835"/>
                    <a:pt x="921715" y="175564"/>
                  </a:cubicBezTo>
                  <a:cubicBezTo>
                    <a:pt x="936594" y="171506"/>
                    <a:pt x="965607" y="160934"/>
                    <a:pt x="965607" y="160934"/>
                  </a:cubicBezTo>
                  <a:cubicBezTo>
                    <a:pt x="972922" y="156057"/>
                    <a:pt x="979689" y="150236"/>
                    <a:pt x="987552" y="146304"/>
                  </a:cubicBezTo>
                  <a:cubicBezTo>
                    <a:pt x="994449" y="142855"/>
                    <a:pt x="1002338" y="141852"/>
                    <a:pt x="1009498" y="138988"/>
                  </a:cubicBezTo>
                  <a:cubicBezTo>
                    <a:pt x="1014560" y="136963"/>
                    <a:pt x="1019251" y="134111"/>
                    <a:pt x="1024128" y="131673"/>
                  </a:cubicBezTo>
                </a:path>
              </a:pathLst>
            </a:cu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2138" name="5-Point Star 2137"/>
            <p:cNvSpPr/>
            <p:nvPr/>
          </p:nvSpPr>
          <p:spPr>
            <a:xfrm>
              <a:off x="6206918" y="2203350"/>
              <a:ext cx="150531" cy="133923"/>
            </a:xfrm>
            <a:prstGeom prst="star5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893" name="5-Point Star 892"/>
            <p:cNvSpPr/>
            <p:nvPr/>
          </p:nvSpPr>
          <p:spPr>
            <a:xfrm>
              <a:off x="5389472" y="2226130"/>
              <a:ext cx="150531" cy="133923"/>
            </a:xfrm>
            <a:prstGeom prst="star5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894" name="TextBox 893"/>
            <p:cNvSpPr txBox="1"/>
            <p:nvPr/>
          </p:nvSpPr>
          <p:spPr>
            <a:xfrm>
              <a:off x="5263344" y="2234947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en-CA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95" name="TextBox 894"/>
            <p:cNvSpPr txBox="1"/>
            <p:nvPr/>
          </p:nvSpPr>
          <p:spPr>
            <a:xfrm rot="21217611">
              <a:off x="6318680" y="2081600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CA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5951450"/>
              <a:ext cx="2312743" cy="429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29" name="Rectangle 2128"/>
            <p:cNvSpPr/>
            <p:nvPr/>
          </p:nvSpPr>
          <p:spPr>
            <a:xfrm>
              <a:off x="6210057" y="2332838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896" name="Rectangle 895"/>
            <p:cNvSpPr/>
            <p:nvPr/>
          </p:nvSpPr>
          <p:spPr>
            <a:xfrm>
              <a:off x="5764332" y="2412937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897" name="Rectangle 896"/>
            <p:cNvSpPr/>
            <p:nvPr/>
          </p:nvSpPr>
          <p:spPr>
            <a:xfrm>
              <a:off x="5430132" y="2215251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898" name="Rectangle 897"/>
            <p:cNvSpPr/>
            <p:nvPr/>
          </p:nvSpPr>
          <p:spPr>
            <a:xfrm>
              <a:off x="2852657" y="1175335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899" name="Rectangle 898"/>
            <p:cNvSpPr/>
            <p:nvPr/>
          </p:nvSpPr>
          <p:spPr>
            <a:xfrm>
              <a:off x="2827906" y="1583081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900" name="Rectangle 899"/>
            <p:cNvSpPr/>
            <p:nvPr/>
          </p:nvSpPr>
          <p:spPr>
            <a:xfrm>
              <a:off x="2475817" y="1820522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901" name="Rectangle 900"/>
            <p:cNvSpPr/>
            <p:nvPr/>
          </p:nvSpPr>
          <p:spPr>
            <a:xfrm>
              <a:off x="2315899" y="2223202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902" name="Rectangle 901"/>
            <p:cNvSpPr/>
            <p:nvPr/>
          </p:nvSpPr>
          <p:spPr>
            <a:xfrm>
              <a:off x="2307948" y="2628961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903" name="Rectangle 902"/>
            <p:cNvSpPr/>
            <p:nvPr/>
          </p:nvSpPr>
          <p:spPr>
            <a:xfrm>
              <a:off x="2334237" y="3133017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904" name="Rectangle 903"/>
            <p:cNvSpPr/>
            <p:nvPr/>
          </p:nvSpPr>
          <p:spPr>
            <a:xfrm>
              <a:off x="2251842" y="3518897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905" name="Down Arrow 904"/>
            <p:cNvSpPr/>
            <p:nvPr/>
          </p:nvSpPr>
          <p:spPr>
            <a:xfrm rot="4523847">
              <a:off x="6821831" y="1634323"/>
              <a:ext cx="192235" cy="91726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906" name="TextBox 905"/>
          <p:cNvSpPr txBox="1"/>
          <p:nvPr/>
        </p:nvSpPr>
        <p:spPr>
          <a:xfrm>
            <a:off x="13999" y="-50764"/>
            <a:ext cx="9279346" cy="138499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ahoma"/>
              </a:rPr>
              <a:t>Simplified geological map of </a:t>
            </a:r>
            <a:r>
              <a:rPr lang="en-US" sz="2800" dirty="0" smtClean="0">
                <a:solidFill>
                  <a:srgbClr val="FFFF00"/>
                </a:solidFill>
                <a:latin typeface="Tahoma"/>
              </a:rPr>
              <a:t>northern B.C. highlighting seismic line across deformation front and Mesoproterozoic outcrops</a:t>
            </a:r>
            <a:endParaRPr lang="en-CA" sz="2800" dirty="0">
              <a:solidFill>
                <a:srgbClr val="FFFF00"/>
              </a:solidFill>
              <a:latin typeface="Tahoma"/>
            </a:endParaRPr>
          </a:p>
        </p:txBody>
      </p:sp>
      <p:sp>
        <p:nvSpPr>
          <p:cNvPr id="2130" name="TextBox 2129"/>
          <p:cNvSpPr txBox="1"/>
          <p:nvPr/>
        </p:nvSpPr>
        <p:spPr>
          <a:xfrm>
            <a:off x="5220072" y="5229200"/>
            <a:ext cx="3272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err="1" smtClean="0">
                <a:solidFill>
                  <a:srgbClr val="FFFF00"/>
                </a:solidFill>
              </a:rPr>
              <a:t>Muskwa</a:t>
            </a:r>
            <a:r>
              <a:rPr lang="en-CA" sz="2800" b="1" dirty="0" smtClean="0">
                <a:solidFill>
                  <a:srgbClr val="FFFF00"/>
                </a:solidFill>
              </a:rPr>
              <a:t> assemblage</a:t>
            </a:r>
            <a:endParaRPr lang="en-CA" sz="2800" b="1" dirty="0">
              <a:solidFill>
                <a:srgbClr val="FFFF00"/>
              </a:solidFill>
            </a:endParaRPr>
          </a:p>
        </p:txBody>
      </p:sp>
      <p:cxnSp>
        <p:nvCxnSpPr>
          <p:cNvPr id="2137" name="Straight Arrow Connector 2136"/>
          <p:cNvCxnSpPr/>
          <p:nvPr/>
        </p:nvCxnSpPr>
        <p:spPr>
          <a:xfrm flipH="1" flipV="1">
            <a:off x="6005359" y="4282183"/>
            <a:ext cx="366841" cy="101724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7" name="Straight Arrow Connector 906"/>
          <p:cNvCxnSpPr/>
          <p:nvPr/>
        </p:nvCxnSpPr>
        <p:spPr>
          <a:xfrm flipH="1" flipV="1">
            <a:off x="6946095" y="4525410"/>
            <a:ext cx="434217" cy="77579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0" name="Isosceles Triangle 2139"/>
          <p:cNvSpPr/>
          <p:nvPr/>
        </p:nvSpPr>
        <p:spPr>
          <a:xfrm rot="15842722">
            <a:off x="8077846" y="1632258"/>
            <a:ext cx="398764" cy="373245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8" name="Isosceles Triangle 907"/>
          <p:cNvSpPr/>
          <p:nvPr/>
        </p:nvSpPr>
        <p:spPr>
          <a:xfrm rot="14818310">
            <a:off x="8478412" y="6113357"/>
            <a:ext cx="398764" cy="373245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9" name="Isosceles Triangle 908"/>
          <p:cNvSpPr/>
          <p:nvPr/>
        </p:nvSpPr>
        <p:spPr>
          <a:xfrm rot="17756475">
            <a:off x="7651993" y="2963686"/>
            <a:ext cx="398764" cy="373245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0" name="Isosceles Triangle 909"/>
          <p:cNvSpPr/>
          <p:nvPr/>
        </p:nvSpPr>
        <p:spPr>
          <a:xfrm rot="14292835">
            <a:off x="7508325" y="4722729"/>
            <a:ext cx="398764" cy="373245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42" name="Freeform 2141"/>
          <p:cNvSpPr/>
          <p:nvPr/>
        </p:nvSpPr>
        <p:spPr>
          <a:xfrm>
            <a:off x="7299067" y="1403131"/>
            <a:ext cx="1797636" cy="5360276"/>
          </a:xfrm>
          <a:custGeom>
            <a:avLst/>
            <a:gdLst>
              <a:gd name="connsiteX0" fmla="*/ 1103954 w 1797636"/>
              <a:gd name="connsiteY0" fmla="*/ 0 h 5360276"/>
              <a:gd name="connsiteX1" fmla="*/ 1135485 w 1797636"/>
              <a:gd name="connsiteY1" fmla="*/ 78828 h 5360276"/>
              <a:gd name="connsiteX2" fmla="*/ 1167016 w 1797636"/>
              <a:gd name="connsiteY2" fmla="*/ 441435 h 5360276"/>
              <a:gd name="connsiteX3" fmla="*/ 1151250 w 1797636"/>
              <a:gd name="connsiteY3" fmla="*/ 1040524 h 5360276"/>
              <a:gd name="connsiteX4" fmla="*/ 1103954 w 1797636"/>
              <a:gd name="connsiteY4" fmla="*/ 1182414 h 5360276"/>
              <a:gd name="connsiteX5" fmla="*/ 1056657 w 1797636"/>
              <a:gd name="connsiteY5" fmla="*/ 1213945 h 5360276"/>
              <a:gd name="connsiteX6" fmla="*/ 1009361 w 1797636"/>
              <a:gd name="connsiteY6" fmla="*/ 1340069 h 5360276"/>
              <a:gd name="connsiteX7" fmla="*/ 993595 w 1797636"/>
              <a:gd name="connsiteY7" fmla="*/ 1387366 h 5360276"/>
              <a:gd name="connsiteX8" fmla="*/ 930533 w 1797636"/>
              <a:gd name="connsiteY8" fmla="*/ 1481959 h 5360276"/>
              <a:gd name="connsiteX9" fmla="*/ 899002 w 1797636"/>
              <a:gd name="connsiteY9" fmla="*/ 1608083 h 5360276"/>
              <a:gd name="connsiteX10" fmla="*/ 851705 w 1797636"/>
              <a:gd name="connsiteY10" fmla="*/ 1655379 h 5360276"/>
              <a:gd name="connsiteX11" fmla="*/ 835940 w 1797636"/>
              <a:gd name="connsiteY11" fmla="*/ 1702676 h 5360276"/>
              <a:gd name="connsiteX12" fmla="*/ 757112 w 1797636"/>
              <a:gd name="connsiteY12" fmla="*/ 1828800 h 5360276"/>
              <a:gd name="connsiteX13" fmla="*/ 741347 w 1797636"/>
              <a:gd name="connsiteY13" fmla="*/ 1876097 h 5360276"/>
              <a:gd name="connsiteX14" fmla="*/ 630988 w 1797636"/>
              <a:gd name="connsiteY14" fmla="*/ 2033752 h 5360276"/>
              <a:gd name="connsiteX15" fmla="*/ 536395 w 1797636"/>
              <a:gd name="connsiteY15" fmla="*/ 2081048 h 5360276"/>
              <a:gd name="connsiteX16" fmla="*/ 378740 w 1797636"/>
              <a:gd name="connsiteY16" fmla="*/ 2159876 h 5360276"/>
              <a:gd name="connsiteX17" fmla="*/ 252616 w 1797636"/>
              <a:gd name="connsiteY17" fmla="*/ 2238703 h 5360276"/>
              <a:gd name="connsiteX18" fmla="*/ 189554 w 1797636"/>
              <a:gd name="connsiteY18" fmla="*/ 2270235 h 5360276"/>
              <a:gd name="connsiteX19" fmla="*/ 63430 w 1797636"/>
              <a:gd name="connsiteY19" fmla="*/ 2333297 h 5360276"/>
              <a:gd name="connsiteX20" fmla="*/ 16133 w 1797636"/>
              <a:gd name="connsiteY20" fmla="*/ 2412124 h 5360276"/>
              <a:gd name="connsiteX21" fmla="*/ 16133 w 1797636"/>
              <a:gd name="connsiteY21" fmla="*/ 2648607 h 5360276"/>
              <a:gd name="connsiteX22" fmla="*/ 47664 w 1797636"/>
              <a:gd name="connsiteY22" fmla="*/ 2695903 h 5360276"/>
              <a:gd name="connsiteX23" fmla="*/ 126492 w 1797636"/>
              <a:gd name="connsiteY23" fmla="*/ 2727435 h 5360276"/>
              <a:gd name="connsiteX24" fmla="*/ 173788 w 1797636"/>
              <a:gd name="connsiteY24" fmla="*/ 2758966 h 5360276"/>
              <a:gd name="connsiteX25" fmla="*/ 268381 w 1797636"/>
              <a:gd name="connsiteY25" fmla="*/ 2790497 h 5360276"/>
              <a:gd name="connsiteX26" fmla="*/ 299912 w 1797636"/>
              <a:gd name="connsiteY26" fmla="*/ 2837793 h 5360276"/>
              <a:gd name="connsiteX27" fmla="*/ 347209 w 1797636"/>
              <a:gd name="connsiteY27" fmla="*/ 2900855 h 5360276"/>
              <a:gd name="connsiteX28" fmla="*/ 378740 w 1797636"/>
              <a:gd name="connsiteY28" fmla="*/ 2979683 h 5360276"/>
              <a:gd name="connsiteX29" fmla="*/ 441802 w 1797636"/>
              <a:gd name="connsiteY29" fmla="*/ 3105807 h 5360276"/>
              <a:gd name="connsiteX30" fmla="*/ 489099 w 1797636"/>
              <a:gd name="connsiteY30" fmla="*/ 3184635 h 5360276"/>
              <a:gd name="connsiteX31" fmla="*/ 520630 w 1797636"/>
              <a:gd name="connsiteY31" fmla="*/ 3279228 h 5360276"/>
              <a:gd name="connsiteX32" fmla="*/ 536395 w 1797636"/>
              <a:gd name="connsiteY32" fmla="*/ 3326524 h 5360276"/>
              <a:gd name="connsiteX33" fmla="*/ 583692 w 1797636"/>
              <a:gd name="connsiteY33" fmla="*/ 3373821 h 5360276"/>
              <a:gd name="connsiteX34" fmla="*/ 646754 w 1797636"/>
              <a:gd name="connsiteY34" fmla="*/ 3484179 h 5360276"/>
              <a:gd name="connsiteX35" fmla="*/ 662519 w 1797636"/>
              <a:gd name="connsiteY35" fmla="*/ 3531476 h 5360276"/>
              <a:gd name="connsiteX36" fmla="*/ 709816 w 1797636"/>
              <a:gd name="connsiteY36" fmla="*/ 3610303 h 5360276"/>
              <a:gd name="connsiteX37" fmla="*/ 772878 w 1797636"/>
              <a:gd name="connsiteY37" fmla="*/ 3720662 h 5360276"/>
              <a:gd name="connsiteX38" fmla="*/ 883236 w 1797636"/>
              <a:gd name="connsiteY38" fmla="*/ 3894083 h 5360276"/>
              <a:gd name="connsiteX39" fmla="*/ 977830 w 1797636"/>
              <a:gd name="connsiteY39" fmla="*/ 4004441 h 5360276"/>
              <a:gd name="connsiteX40" fmla="*/ 1072423 w 1797636"/>
              <a:gd name="connsiteY40" fmla="*/ 4083269 h 5360276"/>
              <a:gd name="connsiteX41" fmla="*/ 1198547 w 1797636"/>
              <a:gd name="connsiteY41" fmla="*/ 4256690 h 5360276"/>
              <a:gd name="connsiteX42" fmla="*/ 1293140 w 1797636"/>
              <a:gd name="connsiteY42" fmla="*/ 4382814 h 5360276"/>
              <a:gd name="connsiteX43" fmla="*/ 1387733 w 1797636"/>
              <a:gd name="connsiteY43" fmla="*/ 4508938 h 5360276"/>
              <a:gd name="connsiteX44" fmla="*/ 1403499 w 1797636"/>
              <a:gd name="connsiteY44" fmla="*/ 4556235 h 5360276"/>
              <a:gd name="connsiteX45" fmla="*/ 1466561 w 1797636"/>
              <a:gd name="connsiteY45" fmla="*/ 4650828 h 5360276"/>
              <a:gd name="connsiteX46" fmla="*/ 1545388 w 1797636"/>
              <a:gd name="connsiteY46" fmla="*/ 4792717 h 5360276"/>
              <a:gd name="connsiteX47" fmla="*/ 1592685 w 1797636"/>
              <a:gd name="connsiteY47" fmla="*/ 4934607 h 5360276"/>
              <a:gd name="connsiteX48" fmla="*/ 1655747 w 1797636"/>
              <a:gd name="connsiteY48" fmla="*/ 5044966 h 5360276"/>
              <a:gd name="connsiteX49" fmla="*/ 1718809 w 1797636"/>
              <a:gd name="connsiteY49" fmla="*/ 5171090 h 5360276"/>
              <a:gd name="connsiteX50" fmla="*/ 1734574 w 1797636"/>
              <a:gd name="connsiteY50" fmla="*/ 5218386 h 5360276"/>
              <a:gd name="connsiteX51" fmla="*/ 1766105 w 1797636"/>
              <a:gd name="connsiteY51" fmla="*/ 5265683 h 5360276"/>
              <a:gd name="connsiteX52" fmla="*/ 1797636 w 1797636"/>
              <a:gd name="connsiteY52" fmla="*/ 5360276 h 536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797636" h="5360276">
                <a:moveTo>
                  <a:pt x="1103954" y="0"/>
                </a:moveTo>
                <a:cubicBezTo>
                  <a:pt x="1114464" y="26276"/>
                  <a:pt x="1129935" y="51077"/>
                  <a:pt x="1135485" y="78828"/>
                </a:cubicBezTo>
                <a:cubicBezTo>
                  <a:pt x="1143952" y="121164"/>
                  <a:pt x="1165513" y="421891"/>
                  <a:pt x="1167016" y="441435"/>
                </a:cubicBezTo>
                <a:cubicBezTo>
                  <a:pt x="1161761" y="641131"/>
                  <a:pt x="1160531" y="840974"/>
                  <a:pt x="1151250" y="1040524"/>
                </a:cubicBezTo>
                <a:cubicBezTo>
                  <a:pt x="1149391" y="1080487"/>
                  <a:pt x="1131230" y="1149683"/>
                  <a:pt x="1103954" y="1182414"/>
                </a:cubicBezTo>
                <a:cubicBezTo>
                  <a:pt x="1091824" y="1196970"/>
                  <a:pt x="1072423" y="1203435"/>
                  <a:pt x="1056657" y="1213945"/>
                </a:cubicBezTo>
                <a:cubicBezTo>
                  <a:pt x="1026242" y="1366025"/>
                  <a:pt x="1063488" y="1231816"/>
                  <a:pt x="1009361" y="1340069"/>
                </a:cubicBezTo>
                <a:cubicBezTo>
                  <a:pt x="1001929" y="1354933"/>
                  <a:pt x="1001666" y="1372839"/>
                  <a:pt x="993595" y="1387366"/>
                </a:cubicBezTo>
                <a:cubicBezTo>
                  <a:pt x="975191" y="1420493"/>
                  <a:pt x="930533" y="1481959"/>
                  <a:pt x="930533" y="1481959"/>
                </a:cubicBezTo>
                <a:cubicBezTo>
                  <a:pt x="928260" y="1493325"/>
                  <a:pt x="912851" y="1587309"/>
                  <a:pt x="899002" y="1608083"/>
                </a:cubicBezTo>
                <a:cubicBezTo>
                  <a:pt x="886635" y="1626634"/>
                  <a:pt x="867471" y="1639614"/>
                  <a:pt x="851705" y="1655379"/>
                </a:cubicBezTo>
                <a:cubicBezTo>
                  <a:pt x="846450" y="1671145"/>
                  <a:pt x="843898" y="1688087"/>
                  <a:pt x="835940" y="1702676"/>
                </a:cubicBezTo>
                <a:cubicBezTo>
                  <a:pt x="812200" y="1746200"/>
                  <a:pt x="757112" y="1828800"/>
                  <a:pt x="757112" y="1828800"/>
                </a:cubicBezTo>
                <a:cubicBezTo>
                  <a:pt x="751857" y="1844566"/>
                  <a:pt x="748779" y="1861233"/>
                  <a:pt x="741347" y="1876097"/>
                </a:cubicBezTo>
                <a:cubicBezTo>
                  <a:pt x="716990" y="1924810"/>
                  <a:pt x="668989" y="1995751"/>
                  <a:pt x="630988" y="2033752"/>
                </a:cubicBezTo>
                <a:cubicBezTo>
                  <a:pt x="597501" y="2067239"/>
                  <a:pt x="577428" y="2065661"/>
                  <a:pt x="536395" y="2081048"/>
                </a:cubicBezTo>
                <a:cubicBezTo>
                  <a:pt x="446365" y="2114809"/>
                  <a:pt x="463158" y="2107926"/>
                  <a:pt x="378740" y="2159876"/>
                </a:cubicBezTo>
                <a:cubicBezTo>
                  <a:pt x="336517" y="2185859"/>
                  <a:pt x="296959" y="2216531"/>
                  <a:pt x="252616" y="2238703"/>
                </a:cubicBezTo>
                <a:cubicBezTo>
                  <a:pt x="231595" y="2249214"/>
                  <a:pt x="210098" y="2258821"/>
                  <a:pt x="189554" y="2270235"/>
                </a:cubicBezTo>
                <a:cubicBezTo>
                  <a:pt x="77864" y="2332285"/>
                  <a:pt x="149890" y="2304476"/>
                  <a:pt x="63430" y="2333297"/>
                </a:cubicBezTo>
                <a:cubicBezTo>
                  <a:pt x="47664" y="2359573"/>
                  <a:pt x="24551" y="2382660"/>
                  <a:pt x="16133" y="2412124"/>
                </a:cubicBezTo>
                <a:cubicBezTo>
                  <a:pt x="-3283" y="2480078"/>
                  <a:pt x="-7376" y="2578080"/>
                  <a:pt x="16133" y="2648607"/>
                </a:cubicBezTo>
                <a:cubicBezTo>
                  <a:pt x="22125" y="2666582"/>
                  <a:pt x="32246" y="2684890"/>
                  <a:pt x="47664" y="2695903"/>
                </a:cubicBezTo>
                <a:cubicBezTo>
                  <a:pt x="70693" y="2712352"/>
                  <a:pt x="101180" y="2714779"/>
                  <a:pt x="126492" y="2727435"/>
                </a:cubicBezTo>
                <a:cubicBezTo>
                  <a:pt x="143439" y="2735909"/>
                  <a:pt x="156473" y="2751271"/>
                  <a:pt x="173788" y="2758966"/>
                </a:cubicBezTo>
                <a:cubicBezTo>
                  <a:pt x="204160" y="2772465"/>
                  <a:pt x="268381" y="2790497"/>
                  <a:pt x="268381" y="2790497"/>
                </a:cubicBezTo>
                <a:cubicBezTo>
                  <a:pt x="278891" y="2806262"/>
                  <a:pt x="288899" y="2822375"/>
                  <a:pt x="299912" y="2837793"/>
                </a:cubicBezTo>
                <a:cubicBezTo>
                  <a:pt x="315185" y="2859175"/>
                  <a:pt x="334448" y="2877886"/>
                  <a:pt x="347209" y="2900855"/>
                </a:cubicBezTo>
                <a:cubicBezTo>
                  <a:pt x="360953" y="2925594"/>
                  <a:pt x="366881" y="2953988"/>
                  <a:pt x="378740" y="2979683"/>
                </a:cubicBezTo>
                <a:cubicBezTo>
                  <a:pt x="398437" y="3022360"/>
                  <a:pt x="417619" y="3065502"/>
                  <a:pt x="441802" y="3105807"/>
                </a:cubicBezTo>
                <a:cubicBezTo>
                  <a:pt x="457568" y="3132083"/>
                  <a:pt x="476419" y="3156739"/>
                  <a:pt x="489099" y="3184635"/>
                </a:cubicBezTo>
                <a:cubicBezTo>
                  <a:pt x="502852" y="3214892"/>
                  <a:pt x="510120" y="3247697"/>
                  <a:pt x="520630" y="3279228"/>
                </a:cubicBezTo>
                <a:cubicBezTo>
                  <a:pt x="525885" y="3294993"/>
                  <a:pt x="524644" y="3314773"/>
                  <a:pt x="536395" y="3326524"/>
                </a:cubicBezTo>
                <a:lnTo>
                  <a:pt x="583692" y="3373821"/>
                </a:lnTo>
                <a:cubicBezTo>
                  <a:pt x="619839" y="3482264"/>
                  <a:pt x="570397" y="3350553"/>
                  <a:pt x="646754" y="3484179"/>
                </a:cubicBezTo>
                <a:cubicBezTo>
                  <a:pt x="654999" y="3498608"/>
                  <a:pt x="655087" y="3516612"/>
                  <a:pt x="662519" y="3531476"/>
                </a:cubicBezTo>
                <a:cubicBezTo>
                  <a:pt x="676223" y="3558884"/>
                  <a:pt x="696112" y="3582895"/>
                  <a:pt x="709816" y="3610303"/>
                </a:cubicBezTo>
                <a:cubicBezTo>
                  <a:pt x="770004" y="3730680"/>
                  <a:pt x="658508" y="3568170"/>
                  <a:pt x="772878" y="3720662"/>
                </a:cubicBezTo>
                <a:cubicBezTo>
                  <a:pt x="808934" y="3828835"/>
                  <a:pt x="767056" y="3719815"/>
                  <a:pt x="883236" y="3894083"/>
                </a:cubicBezTo>
                <a:cubicBezTo>
                  <a:pt x="923136" y="3953932"/>
                  <a:pt x="914111" y="3947094"/>
                  <a:pt x="977830" y="4004441"/>
                </a:cubicBezTo>
                <a:cubicBezTo>
                  <a:pt x="1008338" y="4031898"/>
                  <a:pt x="1044584" y="4053109"/>
                  <a:pt x="1072423" y="4083269"/>
                </a:cubicBezTo>
                <a:cubicBezTo>
                  <a:pt x="1159696" y="4177815"/>
                  <a:pt x="1144604" y="4182518"/>
                  <a:pt x="1198547" y="4256690"/>
                </a:cubicBezTo>
                <a:cubicBezTo>
                  <a:pt x="1229456" y="4299190"/>
                  <a:pt x="1293140" y="4382814"/>
                  <a:pt x="1293140" y="4382814"/>
                </a:cubicBezTo>
                <a:cubicBezTo>
                  <a:pt x="1328757" y="4489667"/>
                  <a:pt x="1279039" y="4364014"/>
                  <a:pt x="1387733" y="4508938"/>
                </a:cubicBezTo>
                <a:cubicBezTo>
                  <a:pt x="1397704" y="4522233"/>
                  <a:pt x="1395428" y="4541708"/>
                  <a:pt x="1403499" y="4556235"/>
                </a:cubicBezTo>
                <a:cubicBezTo>
                  <a:pt x="1421903" y="4589362"/>
                  <a:pt x="1466561" y="4650828"/>
                  <a:pt x="1466561" y="4650828"/>
                </a:cubicBezTo>
                <a:cubicBezTo>
                  <a:pt x="1505142" y="4766572"/>
                  <a:pt x="1474590" y="4721919"/>
                  <a:pt x="1545388" y="4792717"/>
                </a:cubicBezTo>
                <a:cubicBezTo>
                  <a:pt x="1561154" y="4840014"/>
                  <a:pt x="1565030" y="4893125"/>
                  <a:pt x="1592685" y="4934607"/>
                </a:cubicBezTo>
                <a:cubicBezTo>
                  <a:pt x="1626503" y="4985334"/>
                  <a:pt x="1629076" y="4984955"/>
                  <a:pt x="1655747" y="5044966"/>
                </a:cubicBezTo>
                <a:cubicBezTo>
                  <a:pt x="1707170" y="5160668"/>
                  <a:pt x="1662973" y="5087336"/>
                  <a:pt x="1718809" y="5171090"/>
                </a:cubicBezTo>
                <a:cubicBezTo>
                  <a:pt x="1724064" y="5186855"/>
                  <a:pt x="1727142" y="5203522"/>
                  <a:pt x="1734574" y="5218386"/>
                </a:cubicBezTo>
                <a:cubicBezTo>
                  <a:pt x="1743048" y="5235334"/>
                  <a:pt x="1758410" y="5248368"/>
                  <a:pt x="1766105" y="5265683"/>
                </a:cubicBezTo>
                <a:cubicBezTo>
                  <a:pt x="1779604" y="5296055"/>
                  <a:pt x="1797636" y="5360276"/>
                  <a:pt x="1797636" y="5360276"/>
                </a:cubicBezTo>
              </a:path>
            </a:pathLst>
          </a:cu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775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16632"/>
            <a:ext cx="9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Migrated seismic reflection section and interpretation for segment of line crossing from </a:t>
            </a:r>
            <a:r>
              <a:rPr lang="en-US" sz="2800" dirty="0" err="1" smtClean="0">
                <a:solidFill>
                  <a:srgbClr val="FFFF00"/>
                </a:solidFill>
              </a:rPr>
              <a:t>Wopmay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Orogen</a:t>
            </a:r>
            <a:r>
              <a:rPr lang="en-US" sz="2800" dirty="0" smtClean="0">
                <a:solidFill>
                  <a:srgbClr val="FFFF00"/>
                </a:solidFill>
              </a:rPr>
              <a:t> (</a:t>
            </a:r>
            <a:r>
              <a:rPr lang="en-US" sz="2800" dirty="0" smtClean="0">
                <a:solidFill>
                  <a:srgbClr val="FFFF00"/>
                </a:solidFill>
              </a:rPr>
              <a:t>Nahanni </a:t>
            </a:r>
            <a:r>
              <a:rPr lang="en-US" sz="2800" dirty="0" err="1" smtClean="0">
                <a:solidFill>
                  <a:srgbClr val="FFFF00"/>
                </a:solidFill>
              </a:rPr>
              <a:t>terrane</a:t>
            </a:r>
            <a:r>
              <a:rPr lang="en-US" sz="2800" dirty="0" smtClean="0">
                <a:solidFill>
                  <a:srgbClr val="FFFF00"/>
                </a:solidFill>
              </a:rPr>
              <a:t>) </a:t>
            </a:r>
            <a:r>
              <a:rPr lang="en-US" sz="2800" dirty="0" smtClean="0">
                <a:solidFill>
                  <a:srgbClr val="FFFF00"/>
                </a:solidFill>
              </a:rPr>
              <a:t>to Foreland belt of Cordillera</a:t>
            </a:r>
            <a:endParaRPr lang="en-CA" sz="2800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2007" y="2348880"/>
            <a:ext cx="8964488" cy="4249833"/>
            <a:chOff x="72007" y="2348880"/>
            <a:chExt cx="8964488" cy="4249833"/>
          </a:xfrm>
        </p:grpSpPr>
        <p:grpSp>
          <p:nvGrpSpPr>
            <p:cNvPr id="32" name="Group 31"/>
            <p:cNvGrpSpPr/>
            <p:nvPr/>
          </p:nvGrpSpPr>
          <p:grpSpPr>
            <a:xfrm>
              <a:off x="72007" y="2348880"/>
              <a:ext cx="8964488" cy="4249833"/>
              <a:chOff x="1475656" y="109204"/>
              <a:chExt cx="6816278" cy="2556488"/>
            </a:xfrm>
          </p:grpSpPr>
          <p:pic>
            <p:nvPicPr>
              <p:cNvPr id="41" name="Picture 40" descr="Muskwa1A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709"/>
              <a:stretch>
                <a:fillRect/>
              </a:stretch>
            </p:blipFill>
            <p:spPr bwMode="auto">
              <a:xfrm>
                <a:off x="1475656" y="109204"/>
                <a:ext cx="6816278" cy="2556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2" name="Group 41"/>
              <p:cNvGrpSpPr>
                <a:grpSpLocks/>
              </p:cNvGrpSpPr>
              <p:nvPr/>
            </p:nvGrpSpPr>
            <p:grpSpPr bwMode="auto">
              <a:xfrm>
                <a:off x="1614488" y="476675"/>
                <a:ext cx="6289677" cy="1778005"/>
                <a:chOff x="1017" y="614"/>
                <a:chExt cx="3962" cy="1120"/>
              </a:xfrm>
            </p:grpSpPr>
            <p:sp>
              <p:nvSpPr>
                <p:cNvPr id="58" name="Freeform 57"/>
                <p:cNvSpPr>
                  <a:spLocks/>
                </p:cNvSpPr>
                <p:nvPr/>
              </p:nvSpPr>
              <p:spPr bwMode="auto">
                <a:xfrm>
                  <a:off x="1017" y="614"/>
                  <a:ext cx="1953" cy="117"/>
                </a:xfrm>
                <a:custGeom>
                  <a:avLst/>
                  <a:gdLst>
                    <a:gd name="T0" fmla="*/ 0 w 1953"/>
                    <a:gd name="T1" fmla="*/ 117 h 117"/>
                    <a:gd name="T2" fmla="*/ 255 w 1953"/>
                    <a:gd name="T3" fmla="*/ 57 h 117"/>
                    <a:gd name="T4" fmla="*/ 516 w 1953"/>
                    <a:gd name="T5" fmla="*/ 67 h 117"/>
                    <a:gd name="T6" fmla="*/ 706 w 1953"/>
                    <a:gd name="T7" fmla="*/ 37 h 117"/>
                    <a:gd name="T8" fmla="*/ 871 w 1953"/>
                    <a:gd name="T9" fmla="*/ 37 h 117"/>
                    <a:gd name="T10" fmla="*/ 1057 w 1953"/>
                    <a:gd name="T11" fmla="*/ 27 h 117"/>
                    <a:gd name="T12" fmla="*/ 1242 w 1953"/>
                    <a:gd name="T13" fmla="*/ 22 h 117"/>
                    <a:gd name="T14" fmla="*/ 1422 w 1953"/>
                    <a:gd name="T15" fmla="*/ 7 h 117"/>
                    <a:gd name="T16" fmla="*/ 1522 w 1953"/>
                    <a:gd name="T17" fmla="*/ 7 h 117"/>
                    <a:gd name="T18" fmla="*/ 1663 w 1953"/>
                    <a:gd name="T19" fmla="*/ 7 h 117"/>
                    <a:gd name="T20" fmla="*/ 1773 w 1953"/>
                    <a:gd name="T21" fmla="*/ 7 h 117"/>
                    <a:gd name="T22" fmla="*/ 1858 w 1953"/>
                    <a:gd name="T23" fmla="*/ 7 h 117"/>
                    <a:gd name="T24" fmla="*/ 1953 w 1953"/>
                    <a:gd name="T25" fmla="*/ 52 h 11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953"/>
                    <a:gd name="T40" fmla="*/ 0 h 117"/>
                    <a:gd name="T41" fmla="*/ 1953 w 1953"/>
                    <a:gd name="T42" fmla="*/ 117 h 11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953" h="117">
                      <a:moveTo>
                        <a:pt x="0" y="117"/>
                      </a:moveTo>
                      <a:cubicBezTo>
                        <a:pt x="43" y="107"/>
                        <a:pt x="169" y="65"/>
                        <a:pt x="255" y="57"/>
                      </a:cubicBezTo>
                      <a:cubicBezTo>
                        <a:pt x="341" y="49"/>
                        <a:pt x="441" y="70"/>
                        <a:pt x="516" y="67"/>
                      </a:cubicBezTo>
                      <a:cubicBezTo>
                        <a:pt x="591" y="64"/>
                        <a:pt x="647" y="42"/>
                        <a:pt x="706" y="37"/>
                      </a:cubicBezTo>
                      <a:cubicBezTo>
                        <a:pt x="765" y="32"/>
                        <a:pt x="813" y="39"/>
                        <a:pt x="871" y="37"/>
                      </a:cubicBezTo>
                      <a:cubicBezTo>
                        <a:pt x="929" y="35"/>
                        <a:pt x="995" y="29"/>
                        <a:pt x="1057" y="27"/>
                      </a:cubicBezTo>
                      <a:cubicBezTo>
                        <a:pt x="1119" y="25"/>
                        <a:pt x="1181" y="25"/>
                        <a:pt x="1242" y="22"/>
                      </a:cubicBezTo>
                      <a:cubicBezTo>
                        <a:pt x="1303" y="19"/>
                        <a:pt x="1375" y="10"/>
                        <a:pt x="1422" y="7"/>
                      </a:cubicBezTo>
                      <a:cubicBezTo>
                        <a:pt x="1469" y="4"/>
                        <a:pt x="1482" y="7"/>
                        <a:pt x="1522" y="7"/>
                      </a:cubicBezTo>
                      <a:cubicBezTo>
                        <a:pt x="1562" y="7"/>
                        <a:pt x="1621" y="7"/>
                        <a:pt x="1663" y="7"/>
                      </a:cubicBezTo>
                      <a:cubicBezTo>
                        <a:pt x="1705" y="7"/>
                        <a:pt x="1741" y="7"/>
                        <a:pt x="1773" y="7"/>
                      </a:cubicBezTo>
                      <a:cubicBezTo>
                        <a:pt x="1805" y="7"/>
                        <a:pt x="1828" y="0"/>
                        <a:pt x="1858" y="7"/>
                      </a:cubicBezTo>
                      <a:cubicBezTo>
                        <a:pt x="1888" y="14"/>
                        <a:pt x="1920" y="33"/>
                        <a:pt x="1953" y="52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8"/>
                <p:cNvSpPr>
                  <a:spLocks/>
                </p:cNvSpPr>
                <p:nvPr/>
              </p:nvSpPr>
              <p:spPr bwMode="auto">
                <a:xfrm>
                  <a:off x="1027" y="1546"/>
                  <a:ext cx="3937" cy="188"/>
                </a:xfrm>
                <a:custGeom>
                  <a:avLst/>
                  <a:gdLst>
                    <a:gd name="T0" fmla="*/ 0 w 3937"/>
                    <a:gd name="T1" fmla="*/ 102 h 188"/>
                    <a:gd name="T2" fmla="*/ 360 w 3937"/>
                    <a:gd name="T3" fmla="*/ 152 h 188"/>
                    <a:gd name="T4" fmla="*/ 781 w 3937"/>
                    <a:gd name="T5" fmla="*/ 187 h 188"/>
                    <a:gd name="T6" fmla="*/ 1122 w 3937"/>
                    <a:gd name="T7" fmla="*/ 157 h 188"/>
                    <a:gd name="T8" fmla="*/ 1342 w 3937"/>
                    <a:gd name="T9" fmla="*/ 132 h 188"/>
                    <a:gd name="T10" fmla="*/ 1743 w 3937"/>
                    <a:gd name="T11" fmla="*/ 37 h 188"/>
                    <a:gd name="T12" fmla="*/ 2053 w 3937"/>
                    <a:gd name="T13" fmla="*/ 2 h 188"/>
                    <a:gd name="T14" fmla="*/ 2449 w 3937"/>
                    <a:gd name="T15" fmla="*/ 22 h 188"/>
                    <a:gd name="T16" fmla="*/ 2870 w 3937"/>
                    <a:gd name="T17" fmla="*/ 12 h 188"/>
                    <a:gd name="T18" fmla="*/ 3316 w 3937"/>
                    <a:gd name="T19" fmla="*/ 97 h 188"/>
                    <a:gd name="T20" fmla="*/ 3696 w 3937"/>
                    <a:gd name="T21" fmla="*/ 137 h 188"/>
                    <a:gd name="T22" fmla="*/ 3937 w 3937"/>
                    <a:gd name="T23" fmla="*/ 147 h 18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37"/>
                    <a:gd name="T37" fmla="*/ 0 h 188"/>
                    <a:gd name="T38" fmla="*/ 3937 w 3937"/>
                    <a:gd name="T39" fmla="*/ 188 h 18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37" h="188">
                      <a:moveTo>
                        <a:pt x="0" y="102"/>
                      </a:moveTo>
                      <a:cubicBezTo>
                        <a:pt x="59" y="110"/>
                        <a:pt x="230" y="138"/>
                        <a:pt x="360" y="152"/>
                      </a:cubicBezTo>
                      <a:cubicBezTo>
                        <a:pt x="490" y="166"/>
                        <a:pt x="654" y="186"/>
                        <a:pt x="781" y="187"/>
                      </a:cubicBezTo>
                      <a:cubicBezTo>
                        <a:pt x="908" y="188"/>
                        <a:pt x="1029" y="166"/>
                        <a:pt x="1122" y="157"/>
                      </a:cubicBezTo>
                      <a:cubicBezTo>
                        <a:pt x="1215" y="148"/>
                        <a:pt x="1239" y="152"/>
                        <a:pt x="1342" y="132"/>
                      </a:cubicBezTo>
                      <a:cubicBezTo>
                        <a:pt x="1445" y="112"/>
                        <a:pt x="1625" y="59"/>
                        <a:pt x="1743" y="37"/>
                      </a:cubicBezTo>
                      <a:cubicBezTo>
                        <a:pt x="1861" y="15"/>
                        <a:pt x="1935" y="4"/>
                        <a:pt x="2053" y="2"/>
                      </a:cubicBezTo>
                      <a:cubicBezTo>
                        <a:pt x="2171" y="0"/>
                        <a:pt x="2313" y="20"/>
                        <a:pt x="2449" y="22"/>
                      </a:cubicBezTo>
                      <a:cubicBezTo>
                        <a:pt x="2585" y="24"/>
                        <a:pt x="2726" y="0"/>
                        <a:pt x="2870" y="12"/>
                      </a:cubicBezTo>
                      <a:cubicBezTo>
                        <a:pt x="3014" y="24"/>
                        <a:pt x="3178" y="76"/>
                        <a:pt x="3316" y="97"/>
                      </a:cubicBezTo>
                      <a:cubicBezTo>
                        <a:pt x="3454" y="118"/>
                        <a:pt x="3593" y="129"/>
                        <a:pt x="3696" y="137"/>
                      </a:cubicBezTo>
                      <a:cubicBezTo>
                        <a:pt x="3799" y="145"/>
                        <a:pt x="3868" y="146"/>
                        <a:pt x="3937" y="147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9"/>
                <p:cNvSpPr>
                  <a:spLocks/>
                </p:cNvSpPr>
                <p:nvPr/>
              </p:nvSpPr>
              <p:spPr bwMode="auto">
                <a:xfrm>
                  <a:off x="1036" y="872"/>
                  <a:ext cx="2280" cy="517"/>
                </a:xfrm>
                <a:custGeom>
                  <a:avLst/>
                  <a:gdLst>
                    <a:gd name="T0" fmla="*/ 0 w 2280"/>
                    <a:gd name="T1" fmla="*/ 517 h 517"/>
                    <a:gd name="T2" fmla="*/ 442 w 2280"/>
                    <a:gd name="T3" fmla="*/ 415 h 517"/>
                    <a:gd name="T4" fmla="*/ 592 w 2280"/>
                    <a:gd name="T5" fmla="*/ 355 h 517"/>
                    <a:gd name="T6" fmla="*/ 1013 w 2280"/>
                    <a:gd name="T7" fmla="*/ 285 h 517"/>
                    <a:gd name="T8" fmla="*/ 1313 w 2280"/>
                    <a:gd name="T9" fmla="*/ 225 h 517"/>
                    <a:gd name="T10" fmla="*/ 1614 w 2280"/>
                    <a:gd name="T11" fmla="*/ 135 h 517"/>
                    <a:gd name="T12" fmla="*/ 1884 w 2280"/>
                    <a:gd name="T13" fmla="*/ 25 h 517"/>
                    <a:gd name="T14" fmla="*/ 2120 w 2280"/>
                    <a:gd name="T15" fmla="*/ 10 h 517"/>
                    <a:gd name="T16" fmla="*/ 2280 w 2280"/>
                    <a:gd name="T17" fmla="*/ 0 h 5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280"/>
                    <a:gd name="T28" fmla="*/ 0 h 517"/>
                    <a:gd name="T29" fmla="*/ 2280 w 2280"/>
                    <a:gd name="T30" fmla="*/ 517 h 51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280" h="517">
                      <a:moveTo>
                        <a:pt x="0" y="517"/>
                      </a:moveTo>
                      <a:cubicBezTo>
                        <a:pt x="171" y="479"/>
                        <a:pt x="343" y="442"/>
                        <a:pt x="442" y="415"/>
                      </a:cubicBezTo>
                      <a:cubicBezTo>
                        <a:pt x="541" y="388"/>
                        <a:pt x="497" y="377"/>
                        <a:pt x="592" y="355"/>
                      </a:cubicBezTo>
                      <a:cubicBezTo>
                        <a:pt x="687" y="333"/>
                        <a:pt x="893" y="307"/>
                        <a:pt x="1013" y="285"/>
                      </a:cubicBezTo>
                      <a:cubicBezTo>
                        <a:pt x="1133" y="263"/>
                        <a:pt x="1213" y="250"/>
                        <a:pt x="1313" y="225"/>
                      </a:cubicBezTo>
                      <a:cubicBezTo>
                        <a:pt x="1413" y="200"/>
                        <a:pt x="1519" y="168"/>
                        <a:pt x="1614" y="135"/>
                      </a:cubicBezTo>
                      <a:cubicBezTo>
                        <a:pt x="1709" y="102"/>
                        <a:pt x="1800" y="46"/>
                        <a:pt x="1884" y="25"/>
                      </a:cubicBezTo>
                      <a:cubicBezTo>
                        <a:pt x="1968" y="4"/>
                        <a:pt x="2054" y="14"/>
                        <a:pt x="2120" y="10"/>
                      </a:cubicBezTo>
                      <a:cubicBezTo>
                        <a:pt x="2186" y="6"/>
                        <a:pt x="2233" y="3"/>
                        <a:pt x="2280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60"/>
                <p:cNvSpPr>
                  <a:spLocks/>
                </p:cNvSpPr>
                <p:nvPr/>
              </p:nvSpPr>
              <p:spPr bwMode="auto">
                <a:xfrm>
                  <a:off x="1489" y="1167"/>
                  <a:ext cx="1236" cy="135"/>
                </a:xfrm>
                <a:custGeom>
                  <a:avLst/>
                  <a:gdLst>
                    <a:gd name="T0" fmla="*/ 0 w 1236"/>
                    <a:gd name="T1" fmla="*/ 131 h 135"/>
                    <a:gd name="T2" fmla="*/ 379 w 1236"/>
                    <a:gd name="T3" fmla="*/ 130 h 135"/>
                    <a:gd name="T4" fmla="*/ 725 w 1236"/>
                    <a:gd name="T5" fmla="*/ 100 h 135"/>
                    <a:gd name="T6" fmla="*/ 1236 w 1236"/>
                    <a:gd name="T7" fmla="*/ 0 h 13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36"/>
                    <a:gd name="T13" fmla="*/ 0 h 135"/>
                    <a:gd name="T14" fmla="*/ 1236 w 1236"/>
                    <a:gd name="T15" fmla="*/ 135 h 13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36" h="135">
                      <a:moveTo>
                        <a:pt x="0" y="131"/>
                      </a:moveTo>
                      <a:cubicBezTo>
                        <a:pt x="129" y="133"/>
                        <a:pt x="258" y="135"/>
                        <a:pt x="379" y="130"/>
                      </a:cubicBezTo>
                      <a:cubicBezTo>
                        <a:pt x="500" y="125"/>
                        <a:pt x="582" y="122"/>
                        <a:pt x="725" y="100"/>
                      </a:cubicBezTo>
                      <a:cubicBezTo>
                        <a:pt x="868" y="78"/>
                        <a:pt x="1052" y="39"/>
                        <a:pt x="1236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61"/>
                <p:cNvSpPr>
                  <a:spLocks/>
                </p:cNvSpPr>
                <p:nvPr/>
              </p:nvSpPr>
              <p:spPr bwMode="auto">
                <a:xfrm>
                  <a:off x="1036" y="666"/>
                  <a:ext cx="1934" cy="405"/>
                </a:xfrm>
                <a:custGeom>
                  <a:avLst/>
                  <a:gdLst>
                    <a:gd name="T0" fmla="*/ 0 w 1934"/>
                    <a:gd name="T1" fmla="*/ 405 h 405"/>
                    <a:gd name="T2" fmla="*/ 316 w 1934"/>
                    <a:gd name="T3" fmla="*/ 316 h 405"/>
                    <a:gd name="T4" fmla="*/ 687 w 1934"/>
                    <a:gd name="T5" fmla="*/ 236 h 405"/>
                    <a:gd name="T6" fmla="*/ 947 w 1934"/>
                    <a:gd name="T7" fmla="*/ 226 h 405"/>
                    <a:gd name="T8" fmla="*/ 1283 w 1934"/>
                    <a:gd name="T9" fmla="*/ 201 h 405"/>
                    <a:gd name="T10" fmla="*/ 1649 w 1934"/>
                    <a:gd name="T11" fmla="*/ 130 h 405"/>
                    <a:gd name="T12" fmla="*/ 1784 w 1934"/>
                    <a:gd name="T13" fmla="*/ 60 h 405"/>
                    <a:gd name="T14" fmla="*/ 1874 w 1934"/>
                    <a:gd name="T15" fmla="*/ 20 h 405"/>
                    <a:gd name="T16" fmla="*/ 1934 w 1934"/>
                    <a:gd name="T17" fmla="*/ 0 h 4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34"/>
                    <a:gd name="T28" fmla="*/ 0 h 405"/>
                    <a:gd name="T29" fmla="*/ 1934 w 1934"/>
                    <a:gd name="T30" fmla="*/ 405 h 40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34" h="405">
                      <a:moveTo>
                        <a:pt x="0" y="405"/>
                      </a:moveTo>
                      <a:cubicBezTo>
                        <a:pt x="101" y="374"/>
                        <a:pt x="202" y="344"/>
                        <a:pt x="316" y="316"/>
                      </a:cubicBezTo>
                      <a:cubicBezTo>
                        <a:pt x="430" y="288"/>
                        <a:pt x="582" y="251"/>
                        <a:pt x="687" y="236"/>
                      </a:cubicBezTo>
                      <a:cubicBezTo>
                        <a:pt x="792" y="221"/>
                        <a:pt x="848" y="232"/>
                        <a:pt x="947" y="226"/>
                      </a:cubicBezTo>
                      <a:cubicBezTo>
                        <a:pt x="1046" y="220"/>
                        <a:pt x="1166" y="217"/>
                        <a:pt x="1283" y="201"/>
                      </a:cubicBezTo>
                      <a:cubicBezTo>
                        <a:pt x="1400" y="185"/>
                        <a:pt x="1566" y="154"/>
                        <a:pt x="1649" y="130"/>
                      </a:cubicBezTo>
                      <a:cubicBezTo>
                        <a:pt x="1732" y="106"/>
                        <a:pt x="1747" y="78"/>
                        <a:pt x="1784" y="60"/>
                      </a:cubicBezTo>
                      <a:cubicBezTo>
                        <a:pt x="1821" y="42"/>
                        <a:pt x="1849" y="30"/>
                        <a:pt x="1874" y="20"/>
                      </a:cubicBezTo>
                      <a:cubicBezTo>
                        <a:pt x="1899" y="10"/>
                        <a:pt x="1916" y="5"/>
                        <a:pt x="1934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62"/>
                <p:cNvSpPr>
                  <a:spLocks/>
                </p:cNvSpPr>
                <p:nvPr/>
              </p:nvSpPr>
              <p:spPr bwMode="auto">
                <a:xfrm>
                  <a:off x="1036" y="636"/>
                  <a:ext cx="532" cy="209"/>
                </a:xfrm>
                <a:custGeom>
                  <a:avLst/>
                  <a:gdLst>
                    <a:gd name="T0" fmla="*/ 0 w 532"/>
                    <a:gd name="T1" fmla="*/ 209 h 209"/>
                    <a:gd name="T2" fmla="*/ 206 w 532"/>
                    <a:gd name="T3" fmla="*/ 160 h 209"/>
                    <a:gd name="T4" fmla="*/ 387 w 532"/>
                    <a:gd name="T5" fmla="*/ 105 h 209"/>
                    <a:gd name="T6" fmla="*/ 532 w 532"/>
                    <a:gd name="T7" fmla="*/ 0 h 20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2"/>
                    <a:gd name="T13" fmla="*/ 0 h 209"/>
                    <a:gd name="T14" fmla="*/ 532 w 532"/>
                    <a:gd name="T15" fmla="*/ 209 h 20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2" h="209">
                      <a:moveTo>
                        <a:pt x="0" y="209"/>
                      </a:moveTo>
                      <a:cubicBezTo>
                        <a:pt x="71" y="193"/>
                        <a:pt x="142" y="177"/>
                        <a:pt x="206" y="160"/>
                      </a:cubicBezTo>
                      <a:cubicBezTo>
                        <a:pt x="270" y="143"/>
                        <a:pt x="333" y="132"/>
                        <a:pt x="387" y="105"/>
                      </a:cubicBezTo>
                      <a:cubicBezTo>
                        <a:pt x="441" y="78"/>
                        <a:pt x="486" y="39"/>
                        <a:pt x="532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63"/>
                <p:cNvSpPr>
                  <a:spLocks/>
                </p:cNvSpPr>
                <p:nvPr/>
              </p:nvSpPr>
              <p:spPr bwMode="auto">
                <a:xfrm>
                  <a:off x="1262" y="616"/>
                  <a:ext cx="1408" cy="183"/>
                </a:xfrm>
                <a:custGeom>
                  <a:avLst/>
                  <a:gdLst>
                    <a:gd name="T0" fmla="*/ 0 w 1408"/>
                    <a:gd name="T1" fmla="*/ 183 h 183"/>
                    <a:gd name="T2" fmla="*/ 351 w 1408"/>
                    <a:gd name="T3" fmla="*/ 155 h 183"/>
                    <a:gd name="T4" fmla="*/ 546 w 1408"/>
                    <a:gd name="T5" fmla="*/ 130 h 183"/>
                    <a:gd name="T6" fmla="*/ 857 w 1408"/>
                    <a:gd name="T7" fmla="*/ 120 h 183"/>
                    <a:gd name="T8" fmla="*/ 1002 w 1408"/>
                    <a:gd name="T9" fmla="*/ 115 h 183"/>
                    <a:gd name="T10" fmla="*/ 1212 w 1408"/>
                    <a:gd name="T11" fmla="*/ 60 h 183"/>
                    <a:gd name="T12" fmla="*/ 1408 w 1408"/>
                    <a:gd name="T13" fmla="*/ 0 h 18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08"/>
                    <a:gd name="T22" fmla="*/ 0 h 183"/>
                    <a:gd name="T23" fmla="*/ 1408 w 1408"/>
                    <a:gd name="T24" fmla="*/ 183 h 18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08" h="183">
                      <a:moveTo>
                        <a:pt x="0" y="183"/>
                      </a:moveTo>
                      <a:cubicBezTo>
                        <a:pt x="130" y="173"/>
                        <a:pt x="260" y="164"/>
                        <a:pt x="351" y="155"/>
                      </a:cubicBezTo>
                      <a:cubicBezTo>
                        <a:pt x="442" y="146"/>
                        <a:pt x="462" y="136"/>
                        <a:pt x="546" y="130"/>
                      </a:cubicBezTo>
                      <a:cubicBezTo>
                        <a:pt x="630" y="124"/>
                        <a:pt x="781" y="122"/>
                        <a:pt x="857" y="120"/>
                      </a:cubicBezTo>
                      <a:cubicBezTo>
                        <a:pt x="933" y="118"/>
                        <a:pt x="943" y="125"/>
                        <a:pt x="1002" y="115"/>
                      </a:cubicBezTo>
                      <a:cubicBezTo>
                        <a:pt x="1061" y="105"/>
                        <a:pt x="1144" y="79"/>
                        <a:pt x="1212" y="60"/>
                      </a:cubicBezTo>
                      <a:cubicBezTo>
                        <a:pt x="1280" y="41"/>
                        <a:pt x="1344" y="20"/>
                        <a:pt x="1408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64"/>
                <p:cNvSpPr>
                  <a:spLocks/>
                </p:cNvSpPr>
                <p:nvPr/>
              </p:nvSpPr>
              <p:spPr bwMode="auto">
                <a:xfrm>
                  <a:off x="2805" y="1095"/>
                  <a:ext cx="2124" cy="140"/>
                </a:xfrm>
                <a:custGeom>
                  <a:avLst/>
                  <a:gdLst>
                    <a:gd name="T0" fmla="*/ 0 w 2124"/>
                    <a:gd name="T1" fmla="*/ 67 h 140"/>
                    <a:gd name="T2" fmla="*/ 421 w 2124"/>
                    <a:gd name="T3" fmla="*/ 17 h 140"/>
                    <a:gd name="T4" fmla="*/ 631 w 2124"/>
                    <a:gd name="T5" fmla="*/ 22 h 140"/>
                    <a:gd name="T6" fmla="*/ 781 w 2124"/>
                    <a:gd name="T7" fmla="*/ 52 h 140"/>
                    <a:gd name="T8" fmla="*/ 967 w 2124"/>
                    <a:gd name="T9" fmla="*/ 12 h 140"/>
                    <a:gd name="T10" fmla="*/ 1232 w 2124"/>
                    <a:gd name="T11" fmla="*/ 12 h 140"/>
                    <a:gd name="T12" fmla="*/ 1513 w 2124"/>
                    <a:gd name="T13" fmla="*/ 82 h 140"/>
                    <a:gd name="T14" fmla="*/ 1843 w 2124"/>
                    <a:gd name="T15" fmla="*/ 132 h 140"/>
                    <a:gd name="T16" fmla="*/ 2053 w 2124"/>
                    <a:gd name="T17" fmla="*/ 132 h 140"/>
                    <a:gd name="T18" fmla="*/ 2124 w 2124"/>
                    <a:gd name="T19" fmla="*/ 112 h 1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124"/>
                    <a:gd name="T31" fmla="*/ 0 h 140"/>
                    <a:gd name="T32" fmla="*/ 2124 w 2124"/>
                    <a:gd name="T33" fmla="*/ 140 h 1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24" h="140">
                      <a:moveTo>
                        <a:pt x="0" y="67"/>
                      </a:moveTo>
                      <a:cubicBezTo>
                        <a:pt x="158" y="45"/>
                        <a:pt x="316" y="24"/>
                        <a:pt x="421" y="17"/>
                      </a:cubicBezTo>
                      <a:cubicBezTo>
                        <a:pt x="526" y="10"/>
                        <a:pt x="571" y="16"/>
                        <a:pt x="631" y="22"/>
                      </a:cubicBezTo>
                      <a:cubicBezTo>
                        <a:pt x="691" y="28"/>
                        <a:pt x="725" y="54"/>
                        <a:pt x="781" y="52"/>
                      </a:cubicBezTo>
                      <a:cubicBezTo>
                        <a:pt x="837" y="50"/>
                        <a:pt x="892" y="19"/>
                        <a:pt x="967" y="12"/>
                      </a:cubicBezTo>
                      <a:cubicBezTo>
                        <a:pt x="1042" y="5"/>
                        <a:pt x="1141" y="0"/>
                        <a:pt x="1232" y="12"/>
                      </a:cubicBezTo>
                      <a:cubicBezTo>
                        <a:pt x="1323" y="24"/>
                        <a:pt x="1411" y="62"/>
                        <a:pt x="1513" y="82"/>
                      </a:cubicBezTo>
                      <a:cubicBezTo>
                        <a:pt x="1615" y="102"/>
                        <a:pt x="1753" y="124"/>
                        <a:pt x="1843" y="132"/>
                      </a:cubicBezTo>
                      <a:cubicBezTo>
                        <a:pt x="1933" y="140"/>
                        <a:pt x="2006" y="135"/>
                        <a:pt x="2053" y="132"/>
                      </a:cubicBezTo>
                      <a:cubicBezTo>
                        <a:pt x="2100" y="129"/>
                        <a:pt x="2112" y="120"/>
                        <a:pt x="2124" y="112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65"/>
                <p:cNvSpPr>
                  <a:spLocks/>
                </p:cNvSpPr>
                <p:nvPr/>
              </p:nvSpPr>
              <p:spPr bwMode="auto">
                <a:xfrm>
                  <a:off x="4493" y="867"/>
                  <a:ext cx="486" cy="47"/>
                </a:xfrm>
                <a:custGeom>
                  <a:avLst/>
                  <a:gdLst>
                    <a:gd name="T0" fmla="*/ 0 w 486"/>
                    <a:gd name="T1" fmla="*/ 45 h 47"/>
                    <a:gd name="T2" fmla="*/ 310 w 486"/>
                    <a:gd name="T3" fmla="*/ 40 h 47"/>
                    <a:gd name="T4" fmla="*/ 486 w 486"/>
                    <a:gd name="T5" fmla="*/ 0 h 47"/>
                    <a:gd name="T6" fmla="*/ 0 60000 65536"/>
                    <a:gd name="T7" fmla="*/ 0 60000 65536"/>
                    <a:gd name="T8" fmla="*/ 0 60000 65536"/>
                    <a:gd name="T9" fmla="*/ 0 w 486"/>
                    <a:gd name="T10" fmla="*/ 0 h 47"/>
                    <a:gd name="T11" fmla="*/ 486 w 486"/>
                    <a:gd name="T12" fmla="*/ 47 h 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86" h="47">
                      <a:moveTo>
                        <a:pt x="0" y="45"/>
                      </a:moveTo>
                      <a:cubicBezTo>
                        <a:pt x="51" y="45"/>
                        <a:pt x="229" y="47"/>
                        <a:pt x="310" y="40"/>
                      </a:cubicBezTo>
                      <a:cubicBezTo>
                        <a:pt x="391" y="33"/>
                        <a:pt x="428" y="16"/>
                        <a:pt x="486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6"/>
                <p:cNvSpPr>
                  <a:spLocks/>
                </p:cNvSpPr>
                <p:nvPr/>
              </p:nvSpPr>
              <p:spPr bwMode="auto">
                <a:xfrm>
                  <a:off x="3060" y="671"/>
                  <a:ext cx="236" cy="65"/>
                </a:xfrm>
                <a:custGeom>
                  <a:avLst/>
                  <a:gdLst>
                    <a:gd name="T0" fmla="*/ 0 w 236"/>
                    <a:gd name="T1" fmla="*/ 65 h 65"/>
                    <a:gd name="T2" fmla="*/ 166 w 236"/>
                    <a:gd name="T3" fmla="*/ 30 h 65"/>
                    <a:gd name="T4" fmla="*/ 236 w 236"/>
                    <a:gd name="T5" fmla="*/ 0 h 65"/>
                    <a:gd name="T6" fmla="*/ 0 60000 65536"/>
                    <a:gd name="T7" fmla="*/ 0 60000 65536"/>
                    <a:gd name="T8" fmla="*/ 0 60000 65536"/>
                    <a:gd name="T9" fmla="*/ 0 w 236"/>
                    <a:gd name="T10" fmla="*/ 0 h 65"/>
                    <a:gd name="T11" fmla="*/ 236 w 236"/>
                    <a:gd name="T12" fmla="*/ 65 h 6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6" h="65">
                      <a:moveTo>
                        <a:pt x="0" y="65"/>
                      </a:moveTo>
                      <a:cubicBezTo>
                        <a:pt x="28" y="58"/>
                        <a:pt x="127" y="41"/>
                        <a:pt x="166" y="30"/>
                      </a:cubicBezTo>
                      <a:cubicBezTo>
                        <a:pt x="205" y="19"/>
                        <a:pt x="219" y="12"/>
                        <a:pt x="236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3361" y="992"/>
                  <a:ext cx="671" cy="7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8"/>
                <p:cNvSpPr>
                  <a:spLocks/>
                </p:cNvSpPr>
                <p:nvPr/>
              </p:nvSpPr>
              <p:spPr bwMode="auto">
                <a:xfrm>
                  <a:off x="2805" y="754"/>
                  <a:ext cx="526" cy="118"/>
                </a:xfrm>
                <a:custGeom>
                  <a:avLst/>
                  <a:gdLst>
                    <a:gd name="T0" fmla="*/ 0 w 526"/>
                    <a:gd name="T1" fmla="*/ 0 h 118"/>
                    <a:gd name="T2" fmla="*/ 245 w 526"/>
                    <a:gd name="T3" fmla="*/ 17 h 118"/>
                    <a:gd name="T4" fmla="*/ 421 w 526"/>
                    <a:gd name="T5" fmla="*/ 57 h 118"/>
                    <a:gd name="T6" fmla="*/ 526 w 526"/>
                    <a:gd name="T7" fmla="*/ 118 h 1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26"/>
                    <a:gd name="T13" fmla="*/ 0 h 118"/>
                    <a:gd name="T14" fmla="*/ 526 w 526"/>
                    <a:gd name="T15" fmla="*/ 118 h 1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26" h="118">
                      <a:moveTo>
                        <a:pt x="0" y="0"/>
                      </a:moveTo>
                      <a:cubicBezTo>
                        <a:pt x="87" y="4"/>
                        <a:pt x="175" y="8"/>
                        <a:pt x="245" y="17"/>
                      </a:cubicBezTo>
                      <a:cubicBezTo>
                        <a:pt x="315" y="26"/>
                        <a:pt x="374" y="40"/>
                        <a:pt x="421" y="57"/>
                      </a:cubicBezTo>
                      <a:cubicBezTo>
                        <a:pt x="468" y="74"/>
                        <a:pt x="497" y="96"/>
                        <a:pt x="526" y="118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" name="TextBox 5"/>
              <p:cNvSpPr txBox="1"/>
              <p:nvPr/>
            </p:nvSpPr>
            <p:spPr>
              <a:xfrm>
                <a:off x="2294173" y="1023861"/>
                <a:ext cx="429285" cy="240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</a:t>
                </a:r>
                <a:endPara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27"/>
              <p:cNvSpPr txBox="1"/>
              <p:nvPr/>
            </p:nvSpPr>
            <p:spPr>
              <a:xfrm>
                <a:off x="1885912" y="715634"/>
                <a:ext cx="2708029" cy="425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kumimoji="0" lang="en-CA" sz="2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Muskwa</a:t>
                </a:r>
                <a:r>
                  <a:rPr kumimoji="0" lang="en-CA" sz="2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Assemblage</a:t>
                </a:r>
                <a:r>
                  <a:rPr lang="en-CA" sz="2000" b="1" dirty="0">
                    <a:solidFill>
                      <a:prstClr val="black"/>
                    </a:solidFill>
                    <a:latin typeface="Calibri"/>
                  </a:rPr>
                  <a:t> 1.8-1.2 Ga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TextBox 28"/>
              <p:cNvSpPr txBox="1"/>
              <p:nvPr/>
            </p:nvSpPr>
            <p:spPr>
              <a:xfrm>
                <a:off x="2323932" y="499052"/>
                <a:ext cx="2379179" cy="240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Mesoproterozoic 1.2-0.8 Ga</a:t>
                </a:r>
                <a:endPara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TextBox 29"/>
              <p:cNvSpPr txBox="1"/>
              <p:nvPr/>
            </p:nvSpPr>
            <p:spPr>
              <a:xfrm>
                <a:off x="1670438" y="553672"/>
                <a:ext cx="429285" cy="240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</a:t>
                </a:r>
              </a:p>
            </p:txBody>
          </p:sp>
          <p:sp>
            <p:nvSpPr>
              <p:cNvPr id="49" name="TextBox 30"/>
              <p:cNvSpPr txBox="1"/>
              <p:nvPr/>
            </p:nvSpPr>
            <p:spPr>
              <a:xfrm>
                <a:off x="1995417" y="254018"/>
                <a:ext cx="894307" cy="2406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sz="2000" b="1" noProof="0" dirty="0" smtClean="0">
                    <a:solidFill>
                      <a:prstClr val="black"/>
                    </a:solidFill>
                    <a:latin typeface="Calibri"/>
                  </a:rPr>
                  <a:t>Paleozoic</a:t>
                </a:r>
                <a:endPara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" name="TextBox 31"/>
              <p:cNvSpPr txBox="1"/>
              <p:nvPr/>
            </p:nvSpPr>
            <p:spPr>
              <a:xfrm>
                <a:off x="5544634" y="758951"/>
                <a:ext cx="1871545" cy="240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Paleozoic-Proterozoic</a:t>
                </a:r>
                <a:endPara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TextBox 32"/>
              <p:cNvSpPr txBox="1"/>
              <p:nvPr/>
            </p:nvSpPr>
            <p:spPr>
              <a:xfrm>
                <a:off x="4716016" y="1434262"/>
                <a:ext cx="2162074" cy="240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Paleoproterozoic &lt;1.8</a:t>
                </a:r>
                <a:r>
                  <a:rPr kumimoji="0" lang="en-CA" sz="2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Ga</a:t>
                </a:r>
                <a:endPara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5624513" y="481013"/>
                <a:ext cx="809625" cy="128791"/>
              </a:xfrm>
              <a:custGeom>
                <a:avLst/>
                <a:gdLst>
                  <a:gd name="connsiteX0" fmla="*/ 0 w 809625"/>
                  <a:gd name="connsiteY0" fmla="*/ 0 h 128791"/>
                  <a:gd name="connsiteX1" fmla="*/ 23812 w 809625"/>
                  <a:gd name="connsiteY1" fmla="*/ 38100 h 128791"/>
                  <a:gd name="connsiteX2" fmla="*/ 33337 w 809625"/>
                  <a:gd name="connsiteY2" fmla="*/ 52387 h 128791"/>
                  <a:gd name="connsiteX3" fmla="*/ 76200 w 809625"/>
                  <a:gd name="connsiteY3" fmla="*/ 85725 h 128791"/>
                  <a:gd name="connsiteX4" fmla="*/ 133350 w 809625"/>
                  <a:gd name="connsiteY4" fmla="*/ 80962 h 128791"/>
                  <a:gd name="connsiteX5" fmla="*/ 161925 w 809625"/>
                  <a:gd name="connsiteY5" fmla="*/ 85725 h 128791"/>
                  <a:gd name="connsiteX6" fmla="*/ 180975 w 809625"/>
                  <a:gd name="connsiteY6" fmla="*/ 95250 h 128791"/>
                  <a:gd name="connsiteX7" fmla="*/ 195262 w 809625"/>
                  <a:gd name="connsiteY7" fmla="*/ 100012 h 128791"/>
                  <a:gd name="connsiteX8" fmla="*/ 300037 w 809625"/>
                  <a:gd name="connsiteY8" fmla="*/ 114300 h 128791"/>
                  <a:gd name="connsiteX9" fmla="*/ 319087 w 809625"/>
                  <a:gd name="connsiteY9" fmla="*/ 119062 h 128791"/>
                  <a:gd name="connsiteX10" fmla="*/ 333375 w 809625"/>
                  <a:gd name="connsiteY10" fmla="*/ 128587 h 128791"/>
                  <a:gd name="connsiteX11" fmla="*/ 376237 w 809625"/>
                  <a:gd name="connsiteY11" fmla="*/ 123825 h 128791"/>
                  <a:gd name="connsiteX12" fmla="*/ 404812 w 809625"/>
                  <a:gd name="connsiteY12" fmla="*/ 114300 h 128791"/>
                  <a:gd name="connsiteX13" fmla="*/ 442912 w 809625"/>
                  <a:gd name="connsiteY13" fmla="*/ 104775 h 128791"/>
                  <a:gd name="connsiteX14" fmla="*/ 542925 w 809625"/>
                  <a:gd name="connsiteY14" fmla="*/ 109537 h 128791"/>
                  <a:gd name="connsiteX15" fmla="*/ 557212 w 809625"/>
                  <a:gd name="connsiteY15" fmla="*/ 114300 h 128791"/>
                  <a:gd name="connsiteX16" fmla="*/ 595312 w 809625"/>
                  <a:gd name="connsiteY16" fmla="*/ 123825 h 128791"/>
                  <a:gd name="connsiteX17" fmla="*/ 681037 w 809625"/>
                  <a:gd name="connsiteY17" fmla="*/ 119062 h 128791"/>
                  <a:gd name="connsiteX18" fmla="*/ 695325 w 809625"/>
                  <a:gd name="connsiteY18" fmla="*/ 109537 h 128791"/>
                  <a:gd name="connsiteX19" fmla="*/ 728662 w 809625"/>
                  <a:gd name="connsiteY19" fmla="*/ 100012 h 128791"/>
                  <a:gd name="connsiteX20" fmla="*/ 742950 w 809625"/>
                  <a:gd name="connsiteY20" fmla="*/ 95250 h 128791"/>
                  <a:gd name="connsiteX21" fmla="*/ 766762 w 809625"/>
                  <a:gd name="connsiteY21" fmla="*/ 71437 h 128791"/>
                  <a:gd name="connsiteX22" fmla="*/ 781050 w 809625"/>
                  <a:gd name="connsiteY22" fmla="*/ 57150 h 128791"/>
                  <a:gd name="connsiteX23" fmla="*/ 800100 w 809625"/>
                  <a:gd name="connsiteY23" fmla="*/ 28575 h 128791"/>
                  <a:gd name="connsiteX24" fmla="*/ 809625 w 809625"/>
                  <a:gd name="connsiteY24" fmla="*/ 14287 h 12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09625" h="128791">
                    <a:moveTo>
                      <a:pt x="0" y="0"/>
                    </a:moveTo>
                    <a:cubicBezTo>
                      <a:pt x="7937" y="12700"/>
                      <a:pt x="15772" y="25465"/>
                      <a:pt x="23812" y="38100"/>
                    </a:cubicBezTo>
                    <a:cubicBezTo>
                      <a:pt x="26885" y="42929"/>
                      <a:pt x="28575" y="49212"/>
                      <a:pt x="33337" y="52387"/>
                    </a:cubicBezTo>
                    <a:cubicBezTo>
                      <a:pt x="67516" y="75173"/>
                      <a:pt x="53817" y="63342"/>
                      <a:pt x="76200" y="85725"/>
                    </a:cubicBezTo>
                    <a:cubicBezTo>
                      <a:pt x="95250" y="84137"/>
                      <a:pt x="114234" y="80962"/>
                      <a:pt x="133350" y="80962"/>
                    </a:cubicBezTo>
                    <a:cubicBezTo>
                      <a:pt x="143006" y="80962"/>
                      <a:pt x="152676" y="82950"/>
                      <a:pt x="161925" y="85725"/>
                    </a:cubicBezTo>
                    <a:cubicBezTo>
                      <a:pt x="168725" y="87765"/>
                      <a:pt x="174449" y="92453"/>
                      <a:pt x="180975" y="95250"/>
                    </a:cubicBezTo>
                    <a:cubicBezTo>
                      <a:pt x="185589" y="97227"/>
                      <a:pt x="190419" y="98691"/>
                      <a:pt x="195262" y="100012"/>
                    </a:cubicBezTo>
                    <a:cubicBezTo>
                      <a:pt x="248238" y="114460"/>
                      <a:pt x="231777" y="109424"/>
                      <a:pt x="300037" y="114300"/>
                    </a:cubicBezTo>
                    <a:cubicBezTo>
                      <a:pt x="306387" y="115887"/>
                      <a:pt x="313071" y="116484"/>
                      <a:pt x="319087" y="119062"/>
                    </a:cubicBezTo>
                    <a:cubicBezTo>
                      <a:pt x="324348" y="121317"/>
                      <a:pt x="327671" y="128112"/>
                      <a:pt x="333375" y="128587"/>
                    </a:cubicBezTo>
                    <a:cubicBezTo>
                      <a:pt x="347701" y="129781"/>
                      <a:pt x="361950" y="125412"/>
                      <a:pt x="376237" y="123825"/>
                    </a:cubicBezTo>
                    <a:cubicBezTo>
                      <a:pt x="385762" y="120650"/>
                      <a:pt x="395158" y="117058"/>
                      <a:pt x="404812" y="114300"/>
                    </a:cubicBezTo>
                    <a:cubicBezTo>
                      <a:pt x="417399" y="110704"/>
                      <a:pt x="442912" y="104775"/>
                      <a:pt x="442912" y="104775"/>
                    </a:cubicBezTo>
                    <a:cubicBezTo>
                      <a:pt x="476250" y="106362"/>
                      <a:pt x="509665" y="106765"/>
                      <a:pt x="542925" y="109537"/>
                    </a:cubicBezTo>
                    <a:cubicBezTo>
                      <a:pt x="547928" y="109954"/>
                      <a:pt x="552369" y="112979"/>
                      <a:pt x="557212" y="114300"/>
                    </a:cubicBezTo>
                    <a:cubicBezTo>
                      <a:pt x="569842" y="117745"/>
                      <a:pt x="595312" y="123825"/>
                      <a:pt x="595312" y="123825"/>
                    </a:cubicBezTo>
                    <a:cubicBezTo>
                      <a:pt x="623887" y="122237"/>
                      <a:pt x="652706" y="123109"/>
                      <a:pt x="681037" y="119062"/>
                    </a:cubicBezTo>
                    <a:cubicBezTo>
                      <a:pt x="686703" y="118252"/>
                      <a:pt x="690205" y="112097"/>
                      <a:pt x="695325" y="109537"/>
                    </a:cubicBezTo>
                    <a:cubicBezTo>
                      <a:pt x="702933" y="105733"/>
                      <a:pt x="721547" y="102045"/>
                      <a:pt x="728662" y="100012"/>
                    </a:cubicBezTo>
                    <a:cubicBezTo>
                      <a:pt x="733489" y="98633"/>
                      <a:pt x="738187" y="96837"/>
                      <a:pt x="742950" y="95250"/>
                    </a:cubicBezTo>
                    <a:cubicBezTo>
                      <a:pt x="769145" y="77786"/>
                      <a:pt x="746916" y="95252"/>
                      <a:pt x="766762" y="71437"/>
                    </a:cubicBezTo>
                    <a:cubicBezTo>
                      <a:pt x="771074" y="66263"/>
                      <a:pt x="776915" y="62466"/>
                      <a:pt x="781050" y="57150"/>
                    </a:cubicBezTo>
                    <a:cubicBezTo>
                      <a:pt x="788078" y="48114"/>
                      <a:pt x="793750" y="38100"/>
                      <a:pt x="800100" y="28575"/>
                    </a:cubicBezTo>
                    <a:lnTo>
                      <a:pt x="809625" y="14287"/>
                    </a:ln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6672263" y="500063"/>
                <a:ext cx="1200150" cy="149593"/>
              </a:xfrm>
              <a:custGeom>
                <a:avLst/>
                <a:gdLst>
                  <a:gd name="connsiteX0" fmla="*/ 0 w 1200150"/>
                  <a:gd name="connsiteY0" fmla="*/ 0 h 149593"/>
                  <a:gd name="connsiteX1" fmla="*/ 23812 w 1200150"/>
                  <a:gd name="connsiteY1" fmla="*/ 14287 h 149593"/>
                  <a:gd name="connsiteX2" fmla="*/ 33337 w 1200150"/>
                  <a:gd name="connsiteY2" fmla="*/ 28575 h 149593"/>
                  <a:gd name="connsiteX3" fmla="*/ 47625 w 1200150"/>
                  <a:gd name="connsiteY3" fmla="*/ 47625 h 149593"/>
                  <a:gd name="connsiteX4" fmla="*/ 61912 w 1200150"/>
                  <a:gd name="connsiteY4" fmla="*/ 71437 h 149593"/>
                  <a:gd name="connsiteX5" fmla="*/ 76200 w 1200150"/>
                  <a:gd name="connsiteY5" fmla="*/ 80962 h 149593"/>
                  <a:gd name="connsiteX6" fmla="*/ 100012 w 1200150"/>
                  <a:gd name="connsiteY6" fmla="*/ 114300 h 149593"/>
                  <a:gd name="connsiteX7" fmla="*/ 128587 w 1200150"/>
                  <a:gd name="connsiteY7" fmla="*/ 123825 h 149593"/>
                  <a:gd name="connsiteX8" fmla="*/ 180975 w 1200150"/>
                  <a:gd name="connsiteY8" fmla="*/ 138112 h 149593"/>
                  <a:gd name="connsiteX9" fmla="*/ 338137 w 1200150"/>
                  <a:gd name="connsiteY9" fmla="*/ 138112 h 149593"/>
                  <a:gd name="connsiteX10" fmla="*/ 366712 w 1200150"/>
                  <a:gd name="connsiteY10" fmla="*/ 128587 h 149593"/>
                  <a:gd name="connsiteX11" fmla="*/ 381000 w 1200150"/>
                  <a:gd name="connsiteY11" fmla="*/ 123825 h 149593"/>
                  <a:gd name="connsiteX12" fmla="*/ 395287 w 1200150"/>
                  <a:gd name="connsiteY12" fmla="*/ 119062 h 149593"/>
                  <a:gd name="connsiteX13" fmla="*/ 423862 w 1200150"/>
                  <a:gd name="connsiteY13" fmla="*/ 114300 h 149593"/>
                  <a:gd name="connsiteX14" fmla="*/ 442912 w 1200150"/>
                  <a:gd name="connsiteY14" fmla="*/ 104775 h 149593"/>
                  <a:gd name="connsiteX15" fmla="*/ 538162 w 1200150"/>
                  <a:gd name="connsiteY15" fmla="*/ 90487 h 149593"/>
                  <a:gd name="connsiteX16" fmla="*/ 552450 w 1200150"/>
                  <a:gd name="connsiteY16" fmla="*/ 85725 h 149593"/>
                  <a:gd name="connsiteX17" fmla="*/ 566737 w 1200150"/>
                  <a:gd name="connsiteY17" fmla="*/ 76200 h 149593"/>
                  <a:gd name="connsiteX18" fmla="*/ 619125 w 1200150"/>
                  <a:gd name="connsiteY18" fmla="*/ 85725 h 149593"/>
                  <a:gd name="connsiteX19" fmla="*/ 666750 w 1200150"/>
                  <a:gd name="connsiteY19" fmla="*/ 90487 h 149593"/>
                  <a:gd name="connsiteX20" fmla="*/ 685800 w 1200150"/>
                  <a:gd name="connsiteY20" fmla="*/ 95250 h 149593"/>
                  <a:gd name="connsiteX21" fmla="*/ 714375 w 1200150"/>
                  <a:gd name="connsiteY21" fmla="*/ 90487 h 149593"/>
                  <a:gd name="connsiteX22" fmla="*/ 757237 w 1200150"/>
                  <a:gd name="connsiteY22" fmla="*/ 85725 h 149593"/>
                  <a:gd name="connsiteX23" fmla="*/ 804862 w 1200150"/>
                  <a:gd name="connsiteY23" fmla="*/ 76200 h 149593"/>
                  <a:gd name="connsiteX24" fmla="*/ 838200 w 1200150"/>
                  <a:gd name="connsiteY24" fmla="*/ 66675 h 149593"/>
                  <a:gd name="connsiteX25" fmla="*/ 966787 w 1200150"/>
                  <a:gd name="connsiteY25" fmla="*/ 57150 h 149593"/>
                  <a:gd name="connsiteX26" fmla="*/ 981075 w 1200150"/>
                  <a:gd name="connsiteY26" fmla="*/ 52387 h 149593"/>
                  <a:gd name="connsiteX27" fmla="*/ 995362 w 1200150"/>
                  <a:gd name="connsiteY27" fmla="*/ 42862 h 149593"/>
                  <a:gd name="connsiteX28" fmla="*/ 1009650 w 1200150"/>
                  <a:gd name="connsiteY28" fmla="*/ 47625 h 149593"/>
                  <a:gd name="connsiteX29" fmla="*/ 1038225 w 1200150"/>
                  <a:gd name="connsiteY29" fmla="*/ 52387 h 149593"/>
                  <a:gd name="connsiteX30" fmla="*/ 1095375 w 1200150"/>
                  <a:gd name="connsiteY30" fmla="*/ 61912 h 149593"/>
                  <a:gd name="connsiteX31" fmla="*/ 1147762 w 1200150"/>
                  <a:gd name="connsiteY31" fmla="*/ 57150 h 149593"/>
                  <a:gd name="connsiteX32" fmla="*/ 1200150 w 1200150"/>
                  <a:gd name="connsiteY32" fmla="*/ 47625 h 14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200150" h="149593">
                    <a:moveTo>
                      <a:pt x="0" y="0"/>
                    </a:moveTo>
                    <a:cubicBezTo>
                      <a:pt x="7937" y="4762"/>
                      <a:pt x="16784" y="8263"/>
                      <a:pt x="23812" y="14287"/>
                    </a:cubicBezTo>
                    <a:cubicBezTo>
                      <a:pt x="28158" y="18012"/>
                      <a:pt x="30010" y="23917"/>
                      <a:pt x="33337" y="28575"/>
                    </a:cubicBezTo>
                    <a:cubicBezTo>
                      <a:pt x="37951" y="35034"/>
                      <a:pt x="43222" y="41021"/>
                      <a:pt x="47625" y="47625"/>
                    </a:cubicBezTo>
                    <a:cubicBezTo>
                      <a:pt x="52760" y="55327"/>
                      <a:pt x="55888" y="64409"/>
                      <a:pt x="61912" y="71437"/>
                    </a:cubicBezTo>
                    <a:cubicBezTo>
                      <a:pt x="65637" y="75783"/>
                      <a:pt x="71437" y="77787"/>
                      <a:pt x="76200" y="80962"/>
                    </a:cubicBezTo>
                    <a:cubicBezTo>
                      <a:pt x="82474" y="93511"/>
                      <a:pt x="86646" y="106874"/>
                      <a:pt x="100012" y="114300"/>
                    </a:cubicBezTo>
                    <a:cubicBezTo>
                      <a:pt x="108789" y="119176"/>
                      <a:pt x="119412" y="119747"/>
                      <a:pt x="128587" y="123825"/>
                    </a:cubicBezTo>
                    <a:cubicBezTo>
                      <a:pt x="170870" y="142617"/>
                      <a:pt x="98410" y="127792"/>
                      <a:pt x="180975" y="138112"/>
                    </a:cubicBezTo>
                    <a:cubicBezTo>
                      <a:pt x="238598" y="157322"/>
                      <a:pt x="207990" y="148958"/>
                      <a:pt x="338137" y="138112"/>
                    </a:cubicBezTo>
                    <a:cubicBezTo>
                      <a:pt x="348143" y="137278"/>
                      <a:pt x="357187" y="131762"/>
                      <a:pt x="366712" y="128587"/>
                    </a:cubicBezTo>
                    <a:lnTo>
                      <a:pt x="381000" y="123825"/>
                    </a:lnTo>
                    <a:cubicBezTo>
                      <a:pt x="385762" y="122238"/>
                      <a:pt x="390335" y="119887"/>
                      <a:pt x="395287" y="119062"/>
                    </a:cubicBezTo>
                    <a:lnTo>
                      <a:pt x="423862" y="114300"/>
                    </a:lnTo>
                    <a:cubicBezTo>
                      <a:pt x="430212" y="111125"/>
                      <a:pt x="436052" y="106604"/>
                      <a:pt x="442912" y="104775"/>
                    </a:cubicBezTo>
                    <a:cubicBezTo>
                      <a:pt x="473150" y="96712"/>
                      <a:pt x="507054" y="93944"/>
                      <a:pt x="538162" y="90487"/>
                    </a:cubicBezTo>
                    <a:cubicBezTo>
                      <a:pt x="542925" y="88900"/>
                      <a:pt x="547960" y="87970"/>
                      <a:pt x="552450" y="85725"/>
                    </a:cubicBezTo>
                    <a:cubicBezTo>
                      <a:pt x="557569" y="83165"/>
                      <a:pt x="561042" y="76770"/>
                      <a:pt x="566737" y="76200"/>
                    </a:cubicBezTo>
                    <a:cubicBezTo>
                      <a:pt x="589398" y="73934"/>
                      <a:pt x="599189" y="82877"/>
                      <a:pt x="619125" y="85725"/>
                    </a:cubicBezTo>
                    <a:cubicBezTo>
                      <a:pt x="634919" y="87981"/>
                      <a:pt x="650875" y="88900"/>
                      <a:pt x="666750" y="90487"/>
                    </a:cubicBezTo>
                    <a:cubicBezTo>
                      <a:pt x="673100" y="92075"/>
                      <a:pt x="679255" y="95250"/>
                      <a:pt x="685800" y="95250"/>
                    </a:cubicBezTo>
                    <a:cubicBezTo>
                      <a:pt x="695456" y="95250"/>
                      <a:pt x="704803" y="91763"/>
                      <a:pt x="714375" y="90487"/>
                    </a:cubicBezTo>
                    <a:cubicBezTo>
                      <a:pt x="728624" y="88587"/>
                      <a:pt x="742950" y="87312"/>
                      <a:pt x="757237" y="85725"/>
                    </a:cubicBezTo>
                    <a:cubicBezTo>
                      <a:pt x="789517" y="74964"/>
                      <a:pt x="750137" y="87145"/>
                      <a:pt x="804862" y="76200"/>
                    </a:cubicBezTo>
                    <a:cubicBezTo>
                      <a:pt x="824610" y="72250"/>
                      <a:pt x="815256" y="68895"/>
                      <a:pt x="838200" y="66675"/>
                    </a:cubicBezTo>
                    <a:cubicBezTo>
                      <a:pt x="880980" y="62535"/>
                      <a:pt x="966787" y="57150"/>
                      <a:pt x="966787" y="57150"/>
                    </a:cubicBezTo>
                    <a:cubicBezTo>
                      <a:pt x="971550" y="55562"/>
                      <a:pt x="976585" y="54632"/>
                      <a:pt x="981075" y="52387"/>
                    </a:cubicBezTo>
                    <a:cubicBezTo>
                      <a:pt x="986194" y="49827"/>
                      <a:pt x="989716" y="43803"/>
                      <a:pt x="995362" y="42862"/>
                    </a:cubicBezTo>
                    <a:cubicBezTo>
                      <a:pt x="1000314" y="42037"/>
                      <a:pt x="1004749" y="46536"/>
                      <a:pt x="1009650" y="47625"/>
                    </a:cubicBezTo>
                    <a:cubicBezTo>
                      <a:pt x="1019076" y="49720"/>
                      <a:pt x="1028666" y="51021"/>
                      <a:pt x="1038225" y="52387"/>
                    </a:cubicBezTo>
                    <a:cubicBezTo>
                      <a:pt x="1090249" y="59819"/>
                      <a:pt x="1060109" y="53096"/>
                      <a:pt x="1095375" y="61912"/>
                    </a:cubicBezTo>
                    <a:cubicBezTo>
                      <a:pt x="1112837" y="60325"/>
                      <a:pt x="1130494" y="60197"/>
                      <a:pt x="1147762" y="57150"/>
                    </a:cubicBezTo>
                    <a:cubicBezTo>
                      <a:pt x="1215963" y="45115"/>
                      <a:pt x="1140922" y="47625"/>
                      <a:pt x="1200150" y="4762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TextBox 41"/>
              <p:cNvSpPr txBox="1"/>
              <p:nvPr/>
            </p:nvSpPr>
            <p:spPr>
              <a:xfrm>
                <a:off x="5663822" y="329227"/>
                <a:ext cx="899329" cy="240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Mesozoic</a:t>
                </a:r>
                <a:endPara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TextBox 42"/>
              <p:cNvSpPr txBox="1"/>
              <p:nvPr/>
            </p:nvSpPr>
            <p:spPr>
              <a:xfrm>
                <a:off x="6868374" y="329227"/>
                <a:ext cx="899329" cy="240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Mesozoic</a:t>
                </a:r>
                <a:endPara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47917" y="3014633"/>
              <a:ext cx="7155584" cy="3449356"/>
              <a:chOff x="1533375" y="509688"/>
              <a:chExt cx="5440852" cy="2074961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3164682" y="509688"/>
                <a:ext cx="471214" cy="576684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45"/>
              <p:cNvSpPr txBox="1"/>
              <p:nvPr/>
            </p:nvSpPr>
            <p:spPr>
              <a:xfrm>
                <a:off x="4076006" y="2120972"/>
                <a:ext cx="2898221" cy="240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North American Basement &gt;1.8Ga</a:t>
                </a:r>
                <a:endPara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644651" y="2300687"/>
                <a:ext cx="767109" cy="45719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411760" y="2300687"/>
                <a:ext cx="767109" cy="4571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9"/>
              <p:cNvSpPr txBox="1"/>
              <p:nvPr/>
            </p:nvSpPr>
            <p:spPr>
              <a:xfrm>
                <a:off x="1533375" y="227687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9" name="TextBox 46"/>
              <p:cNvSpPr txBox="1"/>
              <p:nvPr/>
            </p:nvSpPr>
            <p:spPr>
              <a:xfrm>
                <a:off x="2998050" y="2281336"/>
                <a:ext cx="303643" cy="279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40" name="TextBox 47"/>
              <p:cNvSpPr txBox="1"/>
              <p:nvPr/>
            </p:nvSpPr>
            <p:spPr>
              <a:xfrm>
                <a:off x="2220114" y="2276872"/>
                <a:ext cx="4171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km</a:t>
                </a:r>
              </a:p>
            </p:txBody>
          </p:sp>
        </p:grpSp>
      </p:grpSp>
      <p:sp>
        <p:nvSpPr>
          <p:cNvPr id="43" name="TextBox 5"/>
          <p:cNvSpPr txBox="1"/>
          <p:nvPr/>
        </p:nvSpPr>
        <p:spPr>
          <a:xfrm>
            <a:off x="7724586" y="2348880"/>
            <a:ext cx="1196916" cy="346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East</a:t>
            </a:r>
            <a:endParaRPr kumimoji="0" lang="en-CA" sz="24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2" y="2051556"/>
            <a:ext cx="22813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/>
              <a:t>Deformation front</a:t>
            </a:r>
            <a:endParaRPr lang="en-CA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16016" y="2358172"/>
            <a:ext cx="0" cy="6564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188813" y="2348880"/>
            <a:ext cx="23342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2000" b="1" dirty="0" err="1" smtClean="0">
                <a:solidFill>
                  <a:srgbClr val="FF0000"/>
                </a:solidFill>
              </a:rPr>
              <a:t>Wopmay</a:t>
            </a:r>
            <a:r>
              <a:rPr lang="en-CA" sz="2000" b="1" dirty="0" smtClean="0">
                <a:solidFill>
                  <a:srgbClr val="FF0000"/>
                </a:solidFill>
              </a:rPr>
              <a:t> </a:t>
            </a:r>
            <a:r>
              <a:rPr lang="en-CA" sz="2000" b="1" dirty="0" err="1" smtClean="0">
                <a:solidFill>
                  <a:srgbClr val="FF0000"/>
                </a:solidFill>
              </a:rPr>
              <a:t>Orogen</a:t>
            </a:r>
            <a:endParaRPr lang="en-CA" sz="20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37955" y="2399868"/>
            <a:ext cx="21709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rgbClr val="FF0000"/>
                </a:solidFill>
              </a:rPr>
              <a:t>Foreland Belt </a:t>
            </a:r>
            <a:endParaRPr lang="en-CA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3848" y="2752353"/>
            <a:ext cx="288032" cy="24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236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9954"/>
            <a:ext cx="7776864" cy="368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44" y="-73844"/>
            <a:ext cx="955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Interpreted reflection section &amp; </a:t>
            </a:r>
            <a:r>
              <a:rPr lang="en-US" sz="2800" dirty="0" smtClean="0">
                <a:solidFill>
                  <a:srgbClr val="FFFF00"/>
                </a:solidFill>
              </a:rPr>
              <a:t>refraction velocity </a:t>
            </a:r>
            <a:r>
              <a:rPr lang="en-US" sz="2800" dirty="0" smtClean="0">
                <a:solidFill>
                  <a:srgbClr val="FFFF00"/>
                </a:solidFill>
              </a:rPr>
              <a:t>model </a:t>
            </a:r>
            <a:endParaRPr lang="en-CA" sz="2800" dirty="0">
              <a:solidFill>
                <a:srgbClr val="FFFF00"/>
              </a:solidFill>
            </a:endParaRPr>
          </a:p>
        </p:txBody>
      </p:sp>
      <p:pic>
        <p:nvPicPr>
          <p:cNvPr id="32" name="Picture 5" descr="line2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124" y="3068960"/>
            <a:ext cx="957706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8419369" y="7631852"/>
            <a:ext cx="603959" cy="53063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68344" y="548680"/>
            <a:ext cx="917629" cy="297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 rot="16200000">
            <a:off x="-943210" y="5589403"/>
            <a:ext cx="2206245" cy="523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2800" dirty="0" smtClean="0"/>
              <a:t>Depth (km)</a:t>
            </a:r>
            <a:endParaRPr lang="en-CA" sz="2800" dirty="0"/>
          </a:p>
        </p:txBody>
      </p:sp>
      <p:sp>
        <p:nvSpPr>
          <p:cNvPr id="45" name="Rectangle 44"/>
          <p:cNvSpPr/>
          <p:nvPr/>
        </p:nvSpPr>
        <p:spPr>
          <a:xfrm>
            <a:off x="7731408" y="378599"/>
            <a:ext cx="917629" cy="223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5"/>
          <p:cNvSpPr txBox="1"/>
          <p:nvPr/>
        </p:nvSpPr>
        <p:spPr>
          <a:xfrm>
            <a:off x="7724586" y="396032"/>
            <a:ext cx="1196916" cy="4196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East</a:t>
            </a:r>
            <a:endParaRPr kumimoji="0" lang="en-CA" sz="24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364188"/>
            <a:ext cx="205376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600" b="1" dirty="0" smtClean="0"/>
              <a:t>Deformation front</a:t>
            </a:r>
            <a:endParaRPr lang="en-CA" sz="16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48064" y="605879"/>
            <a:ext cx="0" cy="4468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312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astergreen">
  <a:themeElements>
    <a:clrScheme name="">
      <a:dk1>
        <a:srgbClr val="000000"/>
      </a:dk1>
      <a:lt1>
        <a:srgbClr val="FFFFFF"/>
      </a:lt1>
      <a:dk2>
        <a:srgbClr val="00004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astergree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master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gre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temporary">
  <a:themeElements>
    <a:clrScheme name="1_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1_Contemporary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astergreen">
  <a:themeElements>
    <a:clrScheme name="">
      <a:dk1>
        <a:srgbClr val="000000"/>
      </a:dk1>
      <a:lt1>
        <a:srgbClr val="FFFFFF"/>
      </a:lt1>
      <a:dk2>
        <a:srgbClr val="00004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astergree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aster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gre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astergreen">
  <a:themeElements>
    <a:clrScheme name="">
      <a:dk1>
        <a:srgbClr val="000000"/>
      </a:dk1>
      <a:lt1>
        <a:srgbClr val="FFFFFF"/>
      </a:lt1>
      <a:dk2>
        <a:srgbClr val="00004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astergree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master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gre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gre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mastergreen">
  <a:themeElements>
    <a:clrScheme name="">
      <a:dk1>
        <a:srgbClr val="000000"/>
      </a:dk1>
      <a:lt1>
        <a:srgbClr val="FFFFFF"/>
      </a:lt1>
      <a:dk2>
        <a:srgbClr val="00004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mastergree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aster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astergre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astergre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astergre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astergre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astergre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astergre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5170</TotalTime>
  <Words>1474</Words>
  <Application>Microsoft Office PowerPoint</Application>
  <PresentationFormat>On-screen Show (4:3)</PresentationFormat>
  <Paragraphs>324</Paragraphs>
  <Slides>27</Slides>
  <Notes>9</Notes>
  <HiddenSlides>2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1_mastergreen</vt:lpstr>
      <vt:lpstr>1_Office Theme</vt:lpstr>
      <vt:lpstr>1_Contemporary</vt:lpstr>
      <vt:lpstr>2_mastergreen</vt:lpstr>
      <vt:lpstr>3_mastergreen</vt:lpstr>
      <vt:lpstr>4_mastergreen</vt:lpstr>
      <vt:lpstr>4_Default Design</vt:lpstr>
      <vt:lpstr>2_Default Design</vt:lpstr>
      <vt:lpstr>5_Default Design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Clowes</dc:creator>
  <cp:lastModifiedBy>Ron Clowes</cp:lastModifiedBy>
  <cp:revision>125</cp:revision>
  <dcterms:created xsi:type="dcterms:W3CDTF">2013-08-27T18:26:31Z</dcterms:created>
  <dcterms:modified xsi:type="dcterms:W3CDTF">2014-10-18T22:48:59Z</dcterms:modified>
</cp:coreProperties>
</file>