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8" r:id="rId10"/>
    <p:sldId id="270" r:id="rId11"/>
    <p:sldId id="278" r:id="rId12"/>
    <p:sldId id="265" r:id="rId13"/>
    <p:sldId id="271" r:id="rId14"/>
    <p:sldId id="272" r:id="rId15"/>
    <p:sldId id="273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D347"/>
    <a:srgbClr val="FF1111"/>
    <a:srgbClr val="FB3811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201" autoAdjust="0"/>
  </p:normalViewPr>
  <p:slideViewPr>
    <p:cSldViewPr>
      <p:cViewPr varScale="1">
        <p:scale>
          <a:sx n="69" d="100"/>
          <a:sy n="69" d="100"/>
        </p:scale>
        <p:origin x="-13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ianne%20Petley-Ragan\Google%20Drive\School\MSc\TomData\CT_009_OrthoCrdFu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ianne%20Petley-Ragan\Google%20Drive\School\MSc\TomData\CT_009_OrthoCrdFu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ianne%20Petley-Ragan\Google%20Drive\School\MSc\Microprobe%20Work\Apr_COB3-S1-5_Crd\COB3-S1-5_Crd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ianne%20Petley-Ragan\Google%20Drive\School\MSc\TomData\COB3-S1-5\CT_009_Bt2-new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tx2"/>
            </a:solidFill>
          </c:spPr>
          <c:invertIfNegative val="0"/>
          <c:cat>
            <c:numRef>
              <c:f>CSD!$B$2:$B$16</c:f>
              <c:numCache>
                <c:formatCode>General</c:formatCode>
                <c:ptCount val="15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</c:numCache>
            </c:numRef>
          </c:cat>
          <c:val>
            <c:numRef>
              <c:f>CSD!$C$2:$C$16</c:f>
              <c:numCache>
                <c:formatCode>General</c:formatCode>
                <c:ptCount val="15"/>
                <c:pt idx="0">
                  <c:v>0</c:v>
                </c:pt>
                <c:pt idx="1">
                  <c:v>6</c:v>
                </c:pt>
                <c:pt idx="2">
                  <c:v>13</c:v>
                </c:pt>
                <c:pt idx="3">
                  <c:v>20</c:v>
                </c:pt>
                <c:pt idx="4">
                  <c:v>44</c:v>
                </c:pt>
                <c:pt idx="5">
                  <c:v>65</c:v>
                </c:pt>
                <c:pt idx="6">
                  <c:v>96</c:v>
                </c:pt>
                <c:pt idx="7">
                  <c:v>104</c:v>
                </c:pt>
                <c:pt idx="8">
                  <c:v>72</c:v>
                </c:pt>
                <c:pt idx="9">
                  <c:v>60</c:v>
                </c:pt>
                <c:pt idx="10">
                  <c:v>34</c:v>
                </c:pt>
                <c:pt idx="11">
                  <c:v>15</c:v>
                </c:pt>
                <c:pt idx="12">
                  <c:v>8</c:v>
                </c:pt>
                <c:pt idx="13">
                  <c:v>2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79113600"/>
        <c:axId val="83641856"/>
      </c:barChart>
      <c:catAx>
        <c:axId val="79113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0"/>
                </a:pPr>
                <a:r>
                  <a:rPr lang="en-US" sz="1100" b="0" dirty="0" smtClean="0"/>
                  <a:t>Ellipsoid Volume </a:t>
                </a:r>
                <a:r>
                  <a:rPr lang="en-US" sz="1100" b="0" dirty="0"/>
                  <a:t>(</a:t>
                </a:r>
                <a:r>
                  <a:rPr lang="en-US" sz="1100" b="0" dirty="0" smtClean="0"/>
                  <a:t>mm</a:t>
                </a:r>
                <a:r>
                  <a:rPr lang="en-US" sz="1100" b="0" dirty="0" smtClean="0">
                    <a:latin typeface="Calibri"/>
                  </a:rPr>
                  <a:t>³</a:t>
                </a:r>
                <a:r>
                  <a:rPr lang="en-US" sz="1100" b="0" dirty="0" smtClean="0"/>
                  <a:t>)</a:t>
                </a:r>
                <a:endParaRPr lang="en-US" sz="11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83641856"/>
        <c:crosses val="autoZero"/>
        <c:auto val="1"/>
        <c:lblAlgn val="ctr"/>
        <c:lblOffset val="100"/>
        <c:noMultiLvlLbl val="0"/>
      </c:catAx>
      <c:valAx>
        <c:axId val="836418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b="0"/>
                </a:pPr>
                <a:r>
                  <a:rPr lang="en-CA" sz="1100" b="0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79113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3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FullCrd!$E$2:$E$541</c:f>
              <c:numCache>
                <c:formatCode>General</c:formatCode>
                <c:ptCount val="540"/>
                <c:pt idx="0">
                  <c:v>0.324627979987959</c:v>
                </c:pt>
                <c:pt idx="1">
                  <c:v>2.0132642886263299</c:v>
                </c:pt>
                <c:pt idx="2">
                  <c:v>0.46100132207612698</c:v>
                </c:pt>
                <c:pt idx="3">
                  <c:v>1.579794845864116</c:v>
                </c:pt>
                <c:pt idx="4">
                  <c:v>1.3013965605883471</c:v>
                </c:pt>
                <c:pt idx="5">
                  <c:v>1.0939773509914441</c:v>
                </c:pt>
                <c:pt idx="6">
                  <c:v>0.98590346606455204</c:v>
                </c:pt>
                <c:pt idx="7">
                  <c:v>0.69973507017589598</c:v>
                </c:pt>
                <c:pt idx="8">
                  <c:v>1.6737318626988329</c:v>
                </c:pt>
                <c:pt idx="9">
                  <c:v>1.331960997314861</c:v>
                </c:pt>
                <c:pt idx="10">
                  <c:v>0.84540276350476495</c:v>
                </c:pt>
                <c:pt idx="11">
                  <c:v>0.76272028102123102</c:v>
                </c:pt>
                <c:pt idx="12">
                  <c:v>0.631917750255933</c:v>
                </c:pt>
                <c:pt idx="13">
                  <c:v>1.5778260864003111</c:v>
                </c:pt>
                <c:pt idx="14">
                  <c:v>1.0396408952723371</c:v>
                </c:pt>
                <c:pt idx="15">
                  <c:v>1.572522672691113</c:v>
                </c:pt>
                <c:pt idx="16">
                  <c:v>1.112830666636188</c:v>
                </c:pt>
                <c:pt idx="17">
                  <c:v>0.682319676272235</c:v>
                </c:pt>
                <c:pt idx="18">
                  <c:v>1.3947769333226401</c:v>
                </c:pt>
                <c:pt idx="19">
                  <c:v>1.9915791512879499</c:v>
                </c:pt>
                <c:pt idx="20">
                  <c:v>1.221458932172065</c:v>
                </c:pt>
                <c:pt idx="21">
                  <c:v>1.283544760995744</c:v>
                </c:pt>
                <c:pt idx="22">
                  <c:v>0.92035718085490603</c:v>
                </c:pt>
                <c:pt idx="23">
                  <c:v>1.27928393946825</c:v>
                </c:pt>
                <c:pt idx="24">
                  <c:v>1.3270937397092339</c:v>
                </c:pt>
                <c:pt idx="25">
                  <c:v>0.78130582022905604</c:v>
                </c:pt>
                <c:pt idx="26">
                  <c:v>0.870654051800968</c:v>
                </c:pt>
                <c:pt idx="27">
                  <c:v>1.6438138831865581</c:v>
                </c:pt>
                <c:pt idx="28">
                  <c:v>1.8385423810667301</c:v>
                </c:pt>
                <c:pt idx="29">
                  <c:v>1.4484270794364109</c:v>
                </c:pt>
                <c:pt idx="30">
                  <c:v>0.51050423562277103</c:v>
                </c:pt>
                <c:pt idx="31">
                  <c:v>1.322185886688058</c:v>
                </c:pt>
                <c:pt idx="32">
                  <c:v>0.89535111132783096</c:v>
                </c:pt>
                <c:pt idx="33">
                  <c:v>1.249214839145135</c:v>
                </c:pt>
                <c:pt idx="34">
                  <c:v>1.6064562371911379</c:v>
                </c:pt>
                <c:pt idx="35">
                  <c:v>1.57864373008638</c:v>
                </c:pt>
                <c:pt idx="36">
                  <c:v>1.032429206846823</c:v>
                </c:pt>
                <c:pt idx="37">
                  <c:v>1.36643851283874</c:v>
                </c:pt>
                <c:pt idx="38">
                  <c:v>0.75453899693979298</c:v>
                </c:pt>
                <c:pt idx="39">
                  <c:v>1.824111715173653</c:v>
                </c:pt>
                <c:pt idx="40">
                  <c:v>1.477672185077032</c:v>
                </c:pt>
                <c:pt idx="41">
                  <c:v>1.0303631939358009</c:v>
                </c:pt>
                <c:pt idx="42">
                  <c:v>1.1431422991250479</c:v>
                </c:pt>
                <c:pt idx="43">
                  <c:v>0.61653693029601597</c:v>
                </c:pt>
                <c:pt idx="44">
                  <c:v>0.55483557119665705</c:v>
                </c:pt>
                <c:pt idx="45">
                  <c:v>0.88347217237631304</c:v>
                </c:pt>
                <c:pt idx="46">
                  <c:v>1.5767968329422759</c:v>
                </c:pt>
                <c:pt idx="47">
                  <c:v>1.2104159964452481</c:v>
                </c:pt>
                <c:pt idx="48">
                  <c:v>1.071590229444835</c:v>
                </c:pt>
                <c:pt idx="49">
                  <c:v>1.4162775642498751</c:v>
                </c:pt>
                <c:pt idx="50">
                  <c:v>1.2685441040130141</c:v>
                </c:pt>
                <c:pt idx="51">
                  <c:v>1.8091667875227591</c:v>
                </c:pt>
                <c:pt idx="52">
                  <c:v>0.97003911017857702</c:v>
                </c:pt>
                <c:pt idx="53">
                  <c:v>1.4228321327093201</c:v>
                </c:pt>
                <c:pt idx="54">
                  <c:v>1.4060749126196621</c:v>
                </c:pt>
                <c:pt idx="55">
                  <c:v>1.8441893063450101</c:v>
                </c:pt>
                <c:pt idx="56">
                  <c:v>0.47023274931126102</c:v>
                </c:pt>
                <c:pt idx="57">
                  <c:v>1.6082498857091689</c:v>
                </c:pt>
                <c:pt idx="58">
                  <c:v>1.3482580548520919</c:v>
                </c:pt>
                <c:pt idx="59">
                  <c:v>1.991478142855446</c:v>
                </c:pt>
                <c:pt idx="60">
                  <c:v>1.8225795757718519</c:v>
                </c:pt>
                <c:pt idx="61">
                  <c:v>1.0652661533704511</c:v>
                </c:pt>
                <c:pt idx="62">
                  <c:v>1.526986347463491</c:v>
                </c:pt>
                <c:pt idx="63">
                  <c:v>1.435475313159517</c:v>
                </c:pt>
                <c:pt idx="64">
                  <c:v>1.0862662591882299</c:v>
                </c:pt>
                <c:pt idx="65">
                  <c:v>2.134136784671643</c:v>
                </c:pt>
                <c:pt idx="66">
                  <c:v>0.95807526114416897</c:v>
                </c:pt>
                <c:pt idx="67">
                  <c:v>1.3316519899919941</c:v>
                </c:pt>
                <c:pt idx="68">
                  <c:v>0.96076462947961405</c:v>
                </c:pt>
                <c:pt idx="69">
                  <c:v>1.4509641972625751</c:v>
                </c:pt>
                <c:pt idx="70">
                  <c:v>1.5922452692279441</c:v>
                </c:pt>
                <c:pt idx="71">
                  <c:v>1.8266291696584029</c:v>
                </c:pt>
                <c:pt idx="72">
                  <c:v>1.1106305014662801</c:v>
                </c:pt>
                <c:pt idx="73">
                  <c:v>1.795179034988825</c:v>
                </c:pt>
                <c:pt idx="74">
                  <c:v>0.741748364016107</c:v>
                </c:pt>
                <c:pt idx="75">
                  <c:v>0.74284975019881105</c:v>
                </c:pt>
                <c:pt idx="76">
                  <c:v>1.531587691903411</c:v>
                </c:pt>
                <c:pt idx="77">
                  <c:v>0.68199014121714796</c:v>
                </c:pt>
                <c:pt idx="78">
                  <c:v>0.92690363400193398</c:v>
                </c:pt>
                <c:pt idx="79">
                  <c:v>1.354881428350492</c:v>
                </c:pt>
                <c:pt idx="80">
                  <c:v>1.178421036843837</c:v>
                </c:pt>
                <c:pt idx="81">
                  <c:v>1.5053115274975719</c:v>
                </c:pt>
                <c:pt idx="82">
                  <c:v>1.1497995215715009</c:v>
                </c:pt>
                <c:pt idx="83">
                  <c:v>1.149976253977069</c:v>
                </c:pt>
                <c:pt idx="84">
                  <c:v>1.614195246614309</c:v>
                </c:pt>
                <c:pt idx="85">
                  <c:v>1.0152362954494361</c:v>
                </c:pt>
                <c:pt idx="86">
                  <c:v>1.530479686049143</c:v>
                </c:pt>
                <c:pt idx="87">
                  <c:v>1.390262707437196</c:v>
                </c:pt>
                <c:pt idx="88">
                  <c:v>0.47321740140813101</c:v>
                </c:pt>
                <c:pt idx="89">
                  <c:v>1.1208440332715781</c:v>
                </c:pt>
                <c:pt idx="90">
                  <c:v>1.504499551196351</c:v>
                </c:pt>
                <c:pt idx="91">
                  <c:v>1.0666194599092811</c:v>
                </c:pt>
                <c:pt idx="92">
                  <c:v>0.98692104349740295</c:v>
                </c:pt>
                <c:pt idx="93">
                  <c:v>1.2064605295835931</c:v>
                </c:pt>
                <c:pt idx="94">
                  <c:v>0.68392081012056005</c:v>
                </c:pt>
                <c:pt idx="95">
                  <c:v>1.416191938421252</c:v>
                </c:pt>
                <c:pt idx="96">
                  <c:v>0.18865902163830001</c:v>
                </c:pt>
                <c:pt idx="97">
                  <c:v>0.85389597953009799</c:v>
                </c:pt>
                <c:pt idx="98">
                  <c:v>1.2573894161649011</c:v>
                </c:pt>
                <c:pt idx="99">
                  <c:v>0.19827426754622801</c:v>
                </c:pt>
                <c:pt idx="100">
                  <c:v>1.041726057884117</c:v>
                </c:pt>
                <c:pt idx="101">
                  <c:v>0.44866825195980098</c:v>
                </c:pt>
                <c:pt idx="102">
                  <c:v>0.81891725558145001</c:v>
                </c:pt>
                <c:pt idx="103">
                  <c:v>0.90269619301815796</c:v>
                </c:pt>
                <c:pt idx="104">
                  <c:v>1.2635831102304469</c:v>
                </c:pt>
                <c:pt idx="105">
                  <c:v>1.0931156065518739</c:v>
                </c:pt>
                <c:pt idx="106">
                  <c:v>0.69659968834355501</c:v>
                </c:pt>
                <c:pt idx="107">
                  <c:v>1.3779400482099231</c:v>
                </c:pt>
                <c:pt idx="108">
                  <c:v>1.3656033667407499</c:v>
                </c:pt>
                <c:pt idx="109">
                  <c:v>1.608429344364825</c:v>
                </c:pt>
                <c:pt idx="110">
                  <c:v>1.763684432108688</c:v>
                </c:pt>
                <c:pt idx="111">
                  <c:v>1.034905392290649</c:v>
                </c:pt>
                <c:pt idx="112">
                  <c:v>0.88079341736750505</c:v>
                </c:pt>
                <c:pt idx="113">
                  <c:v>0.78973977803744</c:v>
                </c:pt>
                <c:pt idx="114">
                  <c:v>0.66205419379288799</c:v>
                </c:pt>
                <c:pt idx="115">
                  <c:v>0.92008606048504804</c:v>
                </c:pt>
                <c:pt idx="116">
                  <c:v>2.093982526443622</c:v>
                </c:pt>
                <c:pt idx="117">
                  <c:v>2.1661128445808271</c:v>
                </c:pt>
                <c:pt idx="118">
                  <c:v>1.037701254137106</c:v>
                </c:pt>
                <c:pt idx="119">
                  <c:v>1.1065931607265369</c:v>
                </c:pt>
                <c:pt idx="120">
                  <c:v>1.8209152779362161</c:v>
                </c:pt>
                <c:pt idx="121">
                  <c:v>1.8489061811191001</c:v>
                </c:pt>
                <c:pt idx="122">
                  <c:v>1.4988444527942479</c:v>
                </c:pt>
                <c:pt idx="123">
                  <c:v>2.1162437628438369</c:v>
                </c:pt>
                <c:pt idx="124">
                  <c:v>1.0854073739010051</c:v>
                </c:pt>
                <c:pt idx="125">
                  <c:v>1.6055981885938071</c:v>
                </c:pt>
                <c:pt idx="126">
                  <c:v>1.32425906152288</c:v>
                </c:pt>
                <c:pt idx="127">
                  <c:v>1.035838707239781</c:v>
                </c:pt>
                <c:pt idx="128">
                  <c:v>1.8459186291922181</c:v>
                </c:pt>
                <c:pt idx="129">
                  <c:v>1.517705296566445</c:v>
                </c:pt>
                <c:pt idx="130">
                  <c:v>1.000135347407916</c:v>
                </c:pt>
                <c:pt idx="131">
                  <c:v>1.41728304430686</c:v>
                </c:pt>
                <c:pt idx="132">
                  <c:v>1.514088827914478</c:v>
                </c:pt>
                <c:pt idx="133">
                  <c:v>2.0267868760809828</c:v>
                </c:pt>
                <c:pt idx="134">
                  <c:v>0.67517470188091799</c:v>
                </c:pt>
                <c:pt idx="135">
                  <c:v>1.402405095056946</c:v>
                </c:pt>
                <c:pt idx="136">
                  <c:v>0.77396213829747496</c:v>
                </c:pt>
                <c:pt idx="137">
                  <c:v>1.500994431618089</c:v>
                </c:pt>
                <c:pt idx="138">
                  <c:v>0.92112159139708005</c:v>
                </c:pt>
                <c:pt idx="139">
                  <c:v>2.1678932511168938</c:v>
                </c:pt>
                <c:pt idx="140">
                  <c:v>1.9646929966149591</c:v>
                </c:pt>
                <c:pt idx="141">
                  <c:v>1.3740389911314539</c:v>
                </c:pt>
                <c:pt idx="142">
                  <c:v>0.54311622835962303</c:v>
                </c:pt>
                <c:pt idx="143">
                  <c:v>1.1015700945722571</c:v>
                </c:pt>
                <c:pt idx="144">
                  <c:v>1.692600702518356</c:v>
                </c:pt>
                <c:pt idx="145">
                  <c:v>1.1953781677277071</c:v>
                </c:pt>
                <c:pt idx="146">
                  <c:v>1.6465681782650841</c:v>
                </c:pt>
                <c:pt idx="147">
                  <c:v>0.98352040999891599</c:v>
                </c:pt>
                <c:pt idx="148">
                  <c:v>0.76643585007354698</c:v>
                </c:pt>
                <c:pt idx="149">
                  <c:v>1.912641629730518</c:v>
                </c:pt>
                <c:pt idx="150">
                  <c:v>1.785603944153592</c:v>
                </c:pt>
                <c:pt idx="151">
                  <c:v>1.107027489197115</c:v>
                </c:pt>
                <c:pt idx="152">
                  <c:v>1.9350900036942631</c:v>
                </c:pt>
                <c:pt idx="153">
                  <c:v>1.3765099304347781</c:v>
                </c:pt>
                <c:pt idx="154">
                  <c:v>1.797407080758036</c:v>
                </c:pt>
                <c:pt idx="155">
                  <c:v>1.32775066239909</c:v>
                </c:pt>
                <c:pt idx="156">
                  <c:v>1.26825204242685</c:v>
                </c:pt>
                <c:pt idx="157">
                  <c:v>0.59194386539089505</c:v>
                </c:pt>
                <c:pt idx="158">
                  <c:v>1.306719732252563</c:v>
                </c:pt>
                <c:pt idx="159">
                  <c:v>2.0928544827927369</c:v>
                </c:pt>
                <c:pt idx="160">
                  <c:v>1.224325590066438</c:v>
                </c:pt>
                <c:pt idx="161">
                  <c:v>1.428010623316482</c:v>
                </c:pt>
                <c:pt idx="162">
                  <c:v>0.119300908822124</c:v>
                </c:pt>
                <c:pt idx="163">
                  <c:v>0.63066319564200402</c:v>
                </c:pt>
                <c:pt idx="164">
                  <c:v>1.284389744946292</c:v>
                </c:pt>
                <c:pt idx="165">
                  <c:v>0.93855369750432804</c:v>
                </c:pt>
                <c:pt idx="166">
                  <c:v>0.98054593506384702</c:v>
                </c:pt>
                <c:pt idx="167">
                  <c:v>1.6133397718741269</c:v>
                </c:pt>
                <c:pt idx="168">
                  <c:v>1.5079578143179619</c:v>
                </c:pt>
                <c:pt idx="169">
                  <c:v>1.4710714942985419</c:v>
                </c:pt>
                <c:pt idx="170">
                  <c:v>0.89473938566850097</c:v>
                </c:pt>
                <c:pt idx="171">
                  <c:v>1.192719117553632</c:v>
                </c:pt>
                <c:pt idx="172">
                  <c:v>1.374707525692741</c:v>
                </c:pt>
                <c:pt idx="173">
                  <c:v>1.8424951454915171</c:v>
                </c:pt>
                <c:pt idx="174">
                  <c:v>1.2080554471197631</c:v>
                </c:pt>
                <c:pt idx="175">
                  <c:v>0.78934528905107504</c:v>
                </c:pt>
                <c:pt idx="176">
                  <c:v>1.3563807283174041</c:v>
                </c:pt>
                <c:pt idx="177">
                  <c:v>2.0915347950872438</c:v>
                </c:pt>
                <c:pt idx="178">
                  <c:v>0.98251362123160302</c:v>
                </c:pt>
                <c:pt idx="179">
                  <c:v>1.4679585137268181</c:v>
                </c:pt>
                <c:pt idx="180">
                  <c:v>1.162810504581508</c:v>
                </c:pt>
                <c:pt idx="181">
                  <c:v>0.61600117358651996</c:v>
                </c:pt>
                <c:pt idx="182">
                  <c:v>1.299745351873093</c:v>
                </c:pt>
                <c:pt idx="183">
                  <c:v>1.113538971571628</c:v>
                </c:pt>
                <c:pt idx="184">
                  <c:v>1.8946011960119751</c:v>
                </c:pt>
                <c:pt idx="185">
                  <c:v>1.300850888840676</c:v>
                </c:pt>
                <c:pt idx="186">
                  <c:v>1.6656919825323839</c:v>
                </c:pt>
                <c:pt idx="187">
                  <c:v>1.133793798904152</c:v>
                </c:pt>
                <c:pt idx="188">
                  <c:v>1.479549943413961</c:v>
                </c:pt>
                <c:pt idx="189">
                  <c:v>1.6889790696444531</c:v>
                </c:pt>
                <c:pt idx="190">
                  <c:v>0.30281168332453701</c:v>
                </c:pt>
                <c:pt idx="191">
                  <c:v>1.6739607216168539</c:v>
                </c:pt>
                <c:pt idx="192">
                  <c:v>0.95408561872661901</c:v>
                </c:pt>
                <c:pt idx="193">
                  <c:v>1.226201650469591</c:v>
                </c:pt>
                <c:pt idx="194">
                  <c:v>1.713451187420858</c:v>
                </c:pt>
                <c:pt idx="195">
                  <c:v>1.3610873243462029</c:v>
                </c:pt>
                <c:pt idx="196">
                  <c:v>1.65898623036034</c:v>
                </c:pt>
                <c:pt idx="197">
                  <c:v>0.33714244789564501</c:v>
                </c:pt>
                <c:pt idx="198">
                  <c:v>1.8349281952749621</c:v>
                </c:pt>
                <c:pt idx="199">
                  <c:v>1.403589308129678</c:v>
                </c:pt>
                <c:pt idx="200">
                  <c:v>2.2925670110730199</c:v>
                </c:pt>
                <c:pt idx="201">
                  <c:v>0.55606833060104299</c:v>
                </c:pt>
                <c:pt idx="202">
                  <c:v>1.1793489762561471</c:v>
                </c:pt>
                <c:pt idx="203">
                  <c:v>1.460937112086591</c:v>
                </c:pt>
                <c:pt idx="204">
                  <c:v>0.67307886339482204</c:v>
                </c:pt>
                <c:pt idx="205">
                  <c:v>1.7668624210683279</c:v>
                </c:pt>
                <c:pt idx="206">
                  <c:v>1.3671293960024371</c:v>
                </c:pt>
                <c:pt idx="207">
                  <c:v>1.8475676125251861</c:v>
                </c:pt>
                <c:pt idx="208">
                  <c:v>0.87927449736494001</c:v>
                </c:pt>
                <c:pt idx="209">
                  <c:v>0.90456308095624005</c:v>
                </c:pt>
                <c:pt idx="210">
                  <c:v>0.87634445263712402</c:v>
                </c:pt>
                <c:pt idx="211">
                  <c:v>1.3650136901995531</c:v>
                </c:pt>
                <c:pt idx="212">
                  <c:v>0.86797425375902304</c:v>
                </c:pt>
                <c:pt idx="213">
                  <c:v>0.84429171775078904</c:v>
                </c:pt>
                <c:pt idx="214">
                  <c:v>1.754224756773803</c:v>
                </c:pt>
                <c:pt idx="215">
                  <c:v>1.6072618066483499</c:v>
                </c:pt>
                <c:pt idx="216">
                  <c:v>1.0518098414139909</c:v>
                </c:pt>
                <c:pt idx="217">
                  <c:v>1.8069301576669781</c:v>
                </c:pt>
                <c:pt idx="218">
                  <c:v>1.88692486320359</c:v>
                </c:pt>
                <c:pt idx="219">
                  <c:v>1.7052583533016119</c:v>
                </c:pt>
                <c:pt idx="220">
                  <c:v>1.239245038155095</c:v>
                </c:pt>
                <c:pt idx="221">
                  <c:v>1.627480972328218</c:v>
                </c:pt>
                <c:pt idx="222">
                  <c:v>1.119545032734746</c:v>
                </c:pt>
                <c:pt idx="223">
                  <c:v>1.5210798936815639</c:v>
                </c:pt>
                <c:pt idx="224">
                  <c:v>1.5189109051926579</c:v>
                </c:pt>
                <c:pt idx="225">
                  <c:v>0.60800600991115805</c:v>
                </c:pt>
                <c:pt idx="226">
                  <c:v>1.9198675997193819</c:v>
                </c:pt>
                <c:pt idx="227">
                  <c:v>0.99170123151374501</c:v>
                </c:pt>
                <c:pt idx="228">
                  <c:v>1.9963885786082141</c:v>
                </c:pt>
                <c:pt idx="229">
                  <c:v>1.234222505198564</c:v>
                </c:pt>
                <c:pt idx="230">
                  <c:v>1.2123864347669859</c:v>
                </c:pt>
                <c:pt idx="231">
                  <c:v>0.67249352346048796</c:v>
                </c:pt>
                <c:pt idx="232">
                  <c:v>1.596597043687271</c:v>
                </c:pt>
                <c:pt idx="233">
                  <c:v>2.024922961935661</c:v>
                </c:pt>
                <c:pt idx="234">
                  <c:v>1.368792848419486</c:v>
                </c:pt>
                <c:pt idx="235">
                  <c:v>1.863016394617</c:v>
                </c:pt>
                <c:pt idx="236">
                  <c:v>0.809926864686633</c:v>
                </c:pt>
                <c:pt idx="237">
                  <c:v>1.431527093804581</c:v>
                </c:pt>
                <c:pt idx="238">
                  <c:v>0.92815620773645602</c:v>
                </c:pt>
                <c:pt idx="239">
                  <c:v>0.92197295977939697</c:v>
                </c:pt>
                <c:pt idx="240">
                  <c:v>0.60369451394304197</c:v>
                </c:pt>
                <c:pt idx="241">
                  <c:v>0.68336935226551399</c:v>
                </c:pt>
                <c:pt idx="242">
                  <c:v>1.027845748851441</c:v>
                </c:pt>
                <c:pt idx="243">
                  <c:v>1.21645169022476</c:v>
                </c:pt>
                <c:pt idx="244">
                  <c:v>2.4595927897515351</c:v>
                </c:pt>
                <c:pt idx="245">
                  <c:v>1.7499999657413581</c:v>
                </c:pt>
                <c:pt idx="246">
                  <c:v>2.0164841288209812</c:v>
                </c:pt>
                <c:pt idx="247">
                  <c:v>1.1416116191858821</c:v>
                </c:pt>
                <c:pt idx="248">
                  <c:v>1.05404562091603</c:v>
                </c:pt>
                <c:pt idx="249">
                  <c:v>0.78880994403098204</c:v>
                </c:pt>
                <c:pt idx="250">
                  <c:v>1.138300532274618</c:v>
                </c:pt>
                <c:pt idx="251">
                  <c:v>1.2852020041332299</c:v>
                </c:pt>
                <c:pt idx="252">
                  <c:v>1.315268391908978</c:v>
                </c:pt>
                <c:pt idx="253">
                  <c:v>0.78238465316764605</c:v>
                </c:pt>
                <c:pt idx="254">
                  <c:v>1.5258890673934029</c:v>
                </c:pt>
                <c:pt idx="255">
                  <c:v>1.4599931225389571</c:v>
                </c:pt>
                <c:pt idx="256">
                  <c:v>1.766846994968891</c:v>
                </c:pt>
                <c:pt idx="257">
                  <c:v>1.7858066362190339</c:v>
                </c:pt>
                <c:pt idx="258">
                  <c:v>1.2922883864579879</c:v>
                </c:pt>
                <c:pt idx="259">
                  <c:v>1.4068285412693859</c:v>
                </c:pt>
                <c:pt idx="260">
                  <c:v>0.83944492608238197</c:v>
                </c:pt>
                <c:pt idx="261">
                  <c:v>1.299534338525236</c:v>
                </c:pt>
                <c:pt idx="262">
                  <c:v>0.91835756389573697</c:v>
                </c:pt>
                <c:pt idx="263">
                  <c:v>0.85039801473547105</c:v>
                </c:pt>
                <c:pt idx="264">
                  <c:v>1.525950145486068</c:v>
                </c:pt>
                <c:pt idx="265">
                  <c:v>1.31212247425355</c:v>
                </c:pt>
                <c:pt idx="266">
                  <c:v>1.2865198037892569</c:v>
                </c:pt>
                <c:pt idx="267">
                  <c:v>1.373338504336242</c:v>
                </c:pt>
                <c:pt idx="268">
                  <c:v>1.1203929046064931</c:v>
                </c:pt>
                <c:pt idx="269">
                  <c:v>1.7824426942001019</c:v>
                </c:pt>
                <c:pt idx="270">
                  <c:v>1.7308164465195699</c:v>
                </c:pt>
                <c:pt idx="271">
                  <c:v>1.6712168164123531</c:v>
                </c:pt>
                <c:pt idx="272">
                  <c:v>1.119287311033166</c:v>
                </c:pt>
                <c:pt idx="273">
                  <c:v>1.6704050191273769</c:v>
                </c:pt>
                <c:pt idx="274">
                  <c:v>1.711275277505101</c:v>
                </c:pt>
                <c:pt idx="275">
                  <c:v>1.576702647720982</c:v>
                </c:pt>
                <c:pt idx="276">
                  <c:v>0.30979916938006902</c:v>
                </c:pt>
                <c:pt idx="277">
                  <c:v>1.612845670954278</c:v>
                </c:pt>
                <c:pt idx="278">
                  <c:v>1.809027799608516</c:v>
                </c:pt>
                <c:pt idx="279">
                  <c:v>0.79999568280472799</c:v>
                </c:pt>
                <c:pt idx="280">
                  <c:v>1.307893751004314</c:v>
                </c:pt>
                <c:pt idx="281">
                  <c:v>0.97044070496949997</c:v>
                </c:pt>
                <c:pt idx="282">
                  <c:v>1.193611938666731</c:v>
                </c:pt>
                <c:pt idx="283">
                  <c:v>1.338631030051243</c:v>
                </c:pt>
                <c:pt idx="284">
                  <c:v>1.014363263341522</c:v>
                </c:pt>
                <c:pt idx="285">
                  <c:v>0.23114233926765501</c:v>
                </c:pt>
                <c:pt idx="286">
                  <c:v>1.0967589475256161</c:v>
                </c:pt>
                <c:pt idx="287">
                  <c:v>0.87803652266266696</c:v>
                </c:pt>
                <c:pt idx="288">
                  <c:v>1.5679184366975081</c:v>
                </c:pt>
                <c:pt idx="289">
                  <c:v>2.3999692951546141</c:v>
                </c:pt>
                <c:pt idx="290">
                  <c:v>0.76453359258343101</c:v>
                </c:pt>
                <c:pt idx="291">
                  <c:v>1.0391659341447019</c:v>
                </c:pt>
                <c:pt idx="292">
                  <c:v>0.99859508834906097</c:v>
                </c:pt>
                <c:pt idx="293">
                  <c:v>1.610749695360246</c:v>
                </c:pt>
                <c:pt idx="294">
                  <c:v>0.54970751815394403</c:v>
                </c:pt>
                <c:pt idx="295">
                  <c:v>1.0852309480033611</c:v>
                </c:pt>
                <c:pt idx="296">
                  <c:v>2.3442159814550321</c:v>
                </c:pt>
                <c:pt idx="297">
                  <c:v>1.26523724344896</c:v>
                </c:pt>
                <c:pt idx="298">
                  <c:v>1.486357836809812</c:v>
                </c:pt>
                <c:pt idx="299">
                  <c:v>1.7659214472294671</c:v>
                </c:pt>
                <c:pt idx="300">
                  <c:v>1.047323656211655</c:v>
                </c:pt>
                <c:pt idx="301">
                  <c:v>1.091542622583193</c:v>
                </c:pt>
                <c:pt idx="302">
                  <c:v>2.2268367660528021</c:v>
                </c:pt>
                <c:pt idx="303">
                  <c:v>1.3487292153971571</c:v>
                </c:pt>
                <c:pt idx="304">
                  <c:v>1.1984766711182531</c:v>
                </c:pt>
                <c:pt idx="305">
                  <c:v>1.5196429812969861</c:v>
                </c:pt>
                <c:pt idx="306">
                  <c:v>1.546523051986108</c:v>
                </c:pt>
                <c:pt idx="307">
                  <c:v>2.0434798243808951</c:v>
                </c:pt>
                <c:pt idx="308">
                  <c:v>1.6498943671418891</c:v>
                </c:pt>
                <c:pt idx="309">
                  <c:v>1.394316550730617</c:v>
                </c:pt>
                <c:pt idx="310">
                  <c:v>1.234730735420301</c:v>
                </c:pt>
                <c:pt idx="311">
                  <c:v>1.4880421388408711</c:v>
                </c:pt>
                <c:pt idx="312">
                  <c:v>1.7048624346033101</c:v>
                </c:pt>
                <c:pt idx="313">
                  <c:v>1.0497245482111059</c:v>
                </c:pt>
                <c:pt idx="314">
                  <c:v>1.5022721696424659</c:v>
                </c:pt>
                <c:pt idx="315">
                  <c:v>0.75601276545234097</c:v>
                </c:pt>
                <c:pt idx="316">
                  <c:v>1.4506100862050799</c:v>
                </c:pt>
                <c:pt idx="317">
                  <c:v>1.1249600425535731</c:v>
                </c:pt>
                <c:pt idx="318">
                  <c:v>0.89668901129657097</c:v>
                </c:pt>
                <c:pt idx="319">
                  <c:v>0.895440351348329</c:v>
                </c:pt>
                <c:pt idx="320">
                  <c:v>1.288030672761391</c:v>
                </c:pt>
                <c:pt idx="321">
                  <c:v>1.625932658725048</c:v>
                </c:pt>
                <c:pt idx="322">
                  <c:v>2.2410994566187932</c:v>
                </c:pt>
                <c:pt idx="323">
                  <c:v>0.88415912661172502</c:v>
                </c:pt>
                <c:pt idx="324">
                  <c:v>1.25032168288901</c:v>
                </c:pt>
                <c:pt idx="325">
                  <c:v>1.5970873740836271</c:v>
                </c:pt>
                <c:pt idx="326">
                  <c:v>1.1905132362637441</c:v>
                </c:pt>
                <c:pt idx="327">
                  <c:v>0.90572206688600099</c:v>
                </c:pt>
                <c:pt idx="328">
                  <c:v>1.3511842039034281</c:v>
                </c:pt>
                <c:pt idx="329">
                  <c:v>1.6714132398354571</c:v>
                </c:pt>
                <c:pt idx="330">
                  <c:v>1.4227621215189581</c:v>
                </c:pt>
                <c:pt idx="331">
                  <c:v>1.648925316184775</c:v>
                </c:pt>
                <c:pt idx="332">
                  <c:v>1.2348931999609281</c:v>
                </c:pt>
                <c:pt idx="333">
                  <c:v>1.258504026702999</c:v>
                </c:pt>
                <c:pt idx="334">
                  <c:v>1.1414078003661119</c:v>
                </c:pt>
                <c:pt idx="335">
                  <c:v>0.89924336621163403</c:v>
                </c:pt>
                <c:pt idx="336">
                  <c:v>1.3255061972451661</c:v>
                </c:pt>
                <c:pt idx="337">
                  <c:v>1.6998295168205579</c:v>
                </c:pt>
                <c:pt idx="338">
                  <c:v>2.2604193663088519</c:v>
                </c:pt>
                <c:pt idx="339">
                  <c:v>1.3805479519678261</c:v>
                </c:pt>
                <c:pt idx="340">
                  <c:v>0.98249367744553395</c:v>
                </c:pt>
                <c:pt idx="341">
                  <c:v>1.12777517161855</c:v>
                </c:pt>
                <c:pt idx="342">
                  <c:v>1.4701685289799149</c:v>
                </c:pt>
                <c:pt idx="343">
                  <c:v>2.3665499137930279</c:v>
                </c:pt>
                <c:pt idx="344">
                  <c:v>1.093888940102822</c:v>
                </c:pt>
                <c:pt idx="345">
                  <c:v>1.185632294497651</c:v>
                </c:pt>
                <c:pt idx="346">
                  <c:v>0.74136719014544095</c:v>
                </c:pt>
                <c:pt idx="347">
                  <c:v>0.243200554110616</c:v>
                </c:pt>
                <c:pt idx="348">
                  <c:v>0.214869598356213</c:v>
                </c:pt>
                <c:pt idx="349">
                  <c:v>1.0796559626257201</c:v>
                </c:pt>
                <c:pt idx="350">
                  <c:v>1.6380189402922301</c:v>
                </c:pt>
                <c:pt idx="351">
                  <c:v>1.75833567832744</c:v>
                </c:pt>
                <c:pt idx="352">
                  <c:v>0.82511257497377899</c:v>
                </c:pt>
                <c:pt idx="353">
                  <c:v>0.75010315628606306</c:v>
                </c:pt>
                <c:pt idx="354">
                  <c:v>1.295571416300044</c:v>
                </c:pt>
                <c:pt idx="355">
                  <c:v>1.243863458256856</c:v>
                </c:pt>
                <c:pt idx="356">
                  <c:v>1.4138155819680509</c:v>
                </c:pt>
                <c:pt idx="357">
                  <c:v>0.282619522302827</c:v>
                </c:pt>
                <c:pt idx="358">
                  <c:v>1.6995710457966759</c:v>
                </c:pt>
                <c:pt idx="359">
                  <c:v>0.889338195076669</c:v>
                </c:pt>
                <c:pt idx="360">
                  <c:v>1.75132662368006</c:v>
                </c:pt>
                <c:pt idx="361">
                  <c:v>2.0053237214521662</c:v>
                </c:pt>
                <c:pt idx="362">
                  <c:v>1.1884733508457479</c:v>
                </c:pt>
                <c:pt idx="363">
                  <c:v>1.4834269176635371</c:v>
                </c:pt>
                <c:pt idx="364">
                  <c:v>0.88241366903317897</c:v>
                </c:pt>
                <c:pt idx="365">
                  <c:v>1.3455461217968341</c:v>
                </c:pt>
                <c:pt idx="366">
                  <c:v>2.304208518569975</c:v>
                </c:pt>
                <c:pt idx="367">
                  <c:v>1.218091336814985</c:v>
                </c:pt>
                <c:pt idx="368">
                  <c:v>1.4164094198954409</c:v>
                </c:pt>
                <c:pt idx="369">
                  <c:v>1.1680063050480161</c:v>
                </c:pt>
                <c:pt idx="370">
                  <c:v>1.2334125910765039</c:v>
                </c:pt>
                <c:pt idx="371">
                  <c:v>1.326698854378723</c:v>
                </c:pt>
                <c:pt idx="372">
                  <c:v>1.2258499366445841</c:v>
                </c:pt>
                <c:pt idx="373">
                  <c:v>0.60667234764382505</c:v>
                </c:pt>
                <c:pt idx="374">
                  <c:v>0.86772907969007196</c:v>
                </c:pt>
                <c:pt idx="375">
                  <c:v>1.3480113530144511</c:v>
                </c:pt>
                <c:pt idx="376">
                  <c:v>1.1472974006217851</c:v>
                </c:pt>
                <c:pt idx="377">
                  <c:v>0.39878975176293102</c:v>
                </c:pt>
                <c:pt idx="378">
                  <c:v>0.99333109093774796</c:v>
                </c:pt>
                <c:pt idx="379">
                  <c:v>0.91940957769665999</c:v>
                </c:pt>
                <c:pt idx="380">
                  <c:v>1.017106493241448</c:v>
                </c:pt>
                <c:pt idx="381">
                  <c:v>1.062259083907827</c:v>
                </c:pt>
                <c:pt idx="382">
                  <c:v>1.33461498899931</c:v>
                </c:pt>
                <c:pt idx="383">
                  <c:v>1.203293642756436</c:v>
                </c:pt>
                <c:pt idx="384">
                  <c:v>1.485308489471761</c:v>
                </c:pt>
                <c:pt idx="385">
                  <c:v>1.8237025705016681</c:v>
                </c:pt>
                <c:pt idx="386">
                  <c:v>1.076170330924296</c:v>
                </c:pt>
                <c:pt idx="387">
                  <c:v>1.31539293267062</c:v>
                </c:pt>
                <c:pt idx="388">
                  <c:v>1.139303148554031</c:v>
                </c:pt>
                <c:pt idx="389">
                  <c:v>0.984815342219579</c:v>
                </c:pt>
                <c:pt idx="390">
                  <c:v>1.647373116242093</c:v>
                </c:pt>
                <c:pt idx="391">
                  <c:v>1.039030973718958</c:v>
                </c:pt>
                <c:pt idx="392">
                  <c:v>1.313085875366317</c:v>
                </c:pt>
                <c:pt idx="393">
                  <c:v>0.14557119936875501</c:v>
                </c:pt>
                <c:pt idx="394">
                  <c:v>1.1326702759614571</c:v>
                </c:pt>
                <c:pt idx="395">
                  <c:v>1.2275419919631041</c:v>
                </c:pt>
                <c:pt idx="396">
                  <c:v>0.23653968760952099</c:v>
                </c:pt>
                <c:pt idx="397">
                  <c:v>0.40827589117027102</c:v>
                </c:pt>
                <c:pt idx="398">
                  <c:v>1.287753286866826</c:v>
                </c:pt>
                <c:pt idx="399">
                  <c:v>1.279787115237329</c:v>
                </c:pt>
                <c:pt idx="400">
                  <c:v>1.194369967531242</c:v>
                </c:pt>
                <c:pt idx="401">
                  <c:v>1.1903574067514371</c:v>
                </c:pt>
                <c:pt idx="402">
                  <c:v>0.87887273804093402</c:v>
                </c:pt>
                <c:pt idx="403">
                  <c:v>0.72144054073865804</c:v>
                </c:pt>
                <c:pt idx="404">
                  <c:v>1.2749148334003579</c:v>
                </c:pt>
                <c:pt idx="405">
                  <c:v>1.365577499443418</c:v>
                </c:pt>
                <c:pt idx="406">
                  <c:v>1.7190959695697861</c:v>
                </c:pt>
                <c:pt idx="407">
                  <c:v>1.3650868064583299</c:v>
                </c:pt>
                <c:pt idx="408">
                  <c:v>1.6779028846611701</c:v>
                </c:pt>
                <c:pt idx="409">
                  <c:v>1.2154892864725859</c:v>
                </c:pt>
                <c:pt idx="410">
                  <c:v>1.0652254390186779</c:v>
                </c:pt>
                <c:pt idx="411">
                  <c:v>1.5262822284173969</c:v>
                </c:pt>
                <c:pt idx="412">
                  <c:v>0.72927598445346298</c:v>
                </c:pt>
                <c:pt idx="413">
                  <c:v>1.156008952284487</c:v>
                </c:pt>
                <c:pt idx="414">
                  <c:v>1.430087411301548</c:v>
                </c:pt>
                <c:pt idx="415">
                  <c:v>1.6280458411462631</c:v>
                </c:pt>
                <c:pt idx="416">
                  <c:v>0.837173603106937</c:v>
                </c:pt>
                <c:pt idx="417">
                  <c:v>1.202447516673117</c:v>
                </c:pt>
                <c:pt idx="418">
                  <c:v>1.5758643413075131</c:v>
                </c:pt>
                <c:pt idx="419">
                  <c:v>0.78230215237072898</c:v>
                </c:pt>
                <c:pt idx="420">
                  <c:v>1.89435540910702</c:v>
                </c:pt>
                <c:pt idx="421">
                  <c:v>0.78842157141737801</c:v>
                </c:pt>
                <c:pt idx="422">
                  <c:v>1.2609766565198419</c:v>
                </c:pt>
                <c:pt idx="423">
                  <c:v>1.239934022834617</c:v>
                </c:pt>
                <c:pt idx="424">
                  <c:v>0.54332003556973096</c:v>
                </c:pt>
                <c:pt idx="425">
                  <c:v>1.0878731437880731</c:v>
                </c:pt>
                <c:pt idx="426">
                  <c:v>1.249216316783142</c:v>
                </c:pt>
                <c:pt idx="427">
                  <c:v>1.6273267706883141</c:v>
                </c:pt>
                <c:pt idx="428">
                  <c:v>0.97667810111984599</c:v>
                </c:pt>
                <c:pt idx="429">
                  <c:v>0.42787328413817499</c:v>
                </c:pt>
                <c:pt idx="430">
                  <c:v>1.2885885679876301</c:v>
                </c:pt>
                <c:pt idx="431">
                  <c:v>8.0995427413676394E-2</c:v>
                </c:pt>
                <c:pt idx="432">
                  <c:v>0.42686255147006802</c:v>
                </c:pt>
                <c:pt idx="433">
                  <c:v>1.3132785817981421</c:v>
                </c:pt>
                <c:pt idx="434">
                  <c:v>1.2344145304255321</c:v>
                </c:pt>
                <c:pt idx="435">
                  <c:v>1.494177337908511</c:v>
                </c:pt>
                <c:pt idx="436">
                  <c:v>1.2055354865198391</c:v>
                </c:pt>
                <c:pt idx="437">
                  <c:v>1.17478594492197</c:v>
                </c:pt>
                <c:pt idx="438">
                  <c:v>0.92518344564907695</c:v>
                </c:pt>
                <c:pt idx="439">
                  <c:v>1.160973949321261</c:v>
                </c:pt>
                <c:pt idx="440">
                  <c:v>1.5715449059307089</c:v>
                </c:pt>
                <c:pt idx="441">
                  <c:v>1.522361923829872</c:v>
                </c:pt>
                <c:pt idx="442">
                  <c:v>0.64043771449381404</c:v>
                </c:pt>
                <c:pt idx="443">
                  <c:v>1.3785344303417779</c:v>
                </c:pt>
                <c:pt idx="444">
                  <c:v>1.1541776141462201</c:v>
                </c:pt>
                <c:pt idx="445">
                  <c:v>1.334764244017929</c:v>
                </c:pt>
                <c:pt idx="446">
                  <c:v>1.448533004833916</c:v>
                </c:pt>
                <c:pt idx="447">
                  <c:v>0.86942843921220603</c:v>
                </c:pt>
                <c:pt idx="448">
                  <c:v>1.3036304468178159</c:v>
                </c:pt>
                <c:pt idx="449">
                  <c:v>1.3191466278320501</c:v>
                </c:pt>
                <c:pt idx="450">
                  <c:v>1.6605079287698601</c:v>
                </c:pt>
                <c:pt idx="451">
                  <c:v>1.1746287701193181</c:v>
                </c:pt>
                <c:pt idx="452">
                  <c:v>0.68453845789786905</c:v>
                </c:pt>
                <c:pt idx="453">
                  <c:v>1.1886567030957551</c:v>
                </c:pt>
                <c:pt idx="454">
                  <c:v>2.7401561177417411</c:v>
                </c:pt>
                <c:pt idx="455">
                  <c:v>0.41129293272311701</c:v>
                </c:pt>
                <c:pt idx="456">
                  <c:v>1.306317594128972</c:v>
                </c:pt>
                <c:pt idx="457">
                  <c:v>1.120571601600028</c:v>
                </c:pt>
                <c:pt idx="458">
                  <c:v>1.0723002322685959</c:v>
                </c:pt>
                <c:pt idx="459">
                  <c:v>1.1506054590472241</c:v>
                </c:pt>
                <c:pt idx="460">
                  <c:v>1.1089636864485111</c:v>
                </c:pt>
                <c:pt idx="461">
                  <c:v>0.21452607342389901</c:v>
                </c:pt>
                <c:pt idx="462">
                  <c:v>1.6899305460846781</c:v>
                </c:pt>
                <c:pt idx="463">
                  <c:v>1.201908297779775</c:v>
                </c:pt>
                <c:pt idx="464">
                  <c:v>1.670523935512753</c:v>
                </c:pt>
                <c:pt idx="465">
                  <c:v>2.416961906082399</c:v>
                </c:pt>
                <c:pt idx="466">
                  <c:v>1.0958404517056699</c:v>
                </c:pt>
                <c:pt idx="467">
                  <c:v>2.0674201607980982</c:v>
                </c:pt>
                <c:pt idx="468">
                  <c:v>0.19296109571744</c:v>
                </c:pt>
                <c:pt idx="469">
                  <c:v>1.5981370348283099</c:v>
                </c:pt>
                <c:pt idx="470">
                  <c:v>0.74914574296331704</c:v>
                </c:pt>
                <c:pt idx="471">
                  <c:v>1.2315756490587499</c:v>
                </c:pt>
                <c:pt idx="472">
                  <c:v>1.0035547643696441</c:v>
                </c:pt>
                <c:pt idx="473">
                  <c:v>1.0893945296287459</c:v>
                </c:pt>
                <c:pt idx="474">
                  <c:v>1.467683222479111</c:v>
                </c:pt>
                <c:pt idx="475">
                  <c:v>1.8772615755471129</c:v>
                </c:pt>
                <c:pt idx="476">
                  <c:v>1.69186006629865</c:v>
                </c:pt>
                <c:pt idx="477">
                  <c:v>1.6837509252352021</c:v>
                </c:pt>
                <c:pt idx="478">
                  <c:v>1.931213045977811</c:v>
                </c:pt>
                <c:pt idx="479">
                  <c:v>1.8809508637072261</c:v>
                </c:pt>
                <c:pt idx="480">
                  <c:v>1.8420480509011501</c:v>
                </c:pt>
                <c:pt idx="481">
                  <c:v>0.50028770642406095</c:v>
                </c:pt>
                <c:pt idx="482">
                  <c:v>0.73691507777160103</c:v>
                </c:pt>
                <c:pt idx="483">
                  <c:v>1.532817235919588</c:v>
                </c:pt>
                <c:pt idx="484">
                  <c:v>1.4065776152557961</c:v>
                </c:pt>
                <c:pt idx="485">
                  <c:v>1.184754295137574</c:v>
                </c:pt>
                <c:pt idx="486">
                  <c:v>1.4114599275500881</c:v>
                </c:pt>
                <c:pt idx="487">
                  <c:v>1.1796483409818981</c:v>
                </c:pt>
                <c:pt idx="488">
                  <c:v>0.990256509151067</c:v>
                </c:pt>
                <c:pt idx="489">
                  <c:v>1.857852773075527</c:v>
                </c:pt>
                <c:pt idx="490">
                  <c:v>1.2222587567079251</c:v>
                </c:pt>
                <c:pt idx="491">
                  <c:v>1.4188468530859</c:v>
                </c:pt>
                <c:pt idx="492">
                  <c:v>1.2493146217597979</c:v>
                </c:pt>
                <c:pt idx="493">
                  <c:v>1.780889544182811</c:v>
                </c:pt>
                <c:pt idx="494">
                  <c:v>0.27358182093595801</c:v>
                </c:pt>
                <c:pt idx="495">
                  <c:v>1.276331251216827</c:v>
                </c:pt>
                <c:pt idx="496">
                  <c:v>0.54819099705932905</c:v>
                </c:pt>
                <c:pt idx="497">
                  <c:v>1.6512136401423101</c:v>
                </c:pt>
                <c:pt idx="498">
                  <c:v>0.81404467040914197</c:v>
                </c:pt>
                <c:pt idx="499">
                  <c:v>0.80930789544250303</c:v>
                </c:pt>
                <c:pt idx="500">
                  <c:v>1.412028012436394</c:v>
                </c:pt>
                <c:pt idx="501">
                  <c:v>1.0247154355947079</c:v>
                </c:pt>
                <c:pt idx="502">
                  <c:v>0.96161070383394198</c:v>
                </c:pt>
                <c:pt idx="503">
                  <c:v>1.1469947735826871</c:v>
                </c:pt>
                <c:pt idx="504">
                  <c:v>0.91797680708589302</c:v>
                </c:pt>
                <c:pt idx="505">
                  <c:v>0.56852213466936796</c:v>
                </c:pt>
                <c:pt idx="506">
                  <c:v>1.1484740279518919</c:v>
                </c:pt>
                <c:pt idx="507">
                  <c:v>1.34716706761094</c:v>
                </c:pt>
                <c:pt idx="508">
                  <c:v>2.0291545835368479</c:v>
                </c:pt>
                <c:pt idx="509">
                  <c:v>0.28606331626626103</c:v>
                </c:pt>
                <c:pt idx="510">
                  <c:v>1.6214754333674071</c:v>
                </c:pt>
                <c:pt idx="511">
                  <c:v>1.3281453556623211</c:v>
                </c:pt>
                <c:pt idx="512">
                  <c:v>1.7247156834808359</c:v>
                </c:pt>
                <c:pt idx="513">
                  <c:v>1.066329696698628</c:v>
                </c:pt>
                <c:pt idx="514">
                  <c:v>1.072633249194322</c:v>
                </c:pt>
                <c:pt idx="515">
                  <c:v>0.97358392564358798</c:v>
                </c:pt>
                <c:pt idx="516">
                  <c:v>1.042990244823311</c:v>
                </c:pt>
                <c:pt idx="517">
                  <c:v>0.43648195637659898</c:v>
                </c:pt>
                <c:pt idx="518">
                  <c:v>1.0753284474451841</c:v>
                </c:pt>
                <c:pt idx="519">
                  <c:v>0.80481127521919704</c:v>
                </c:pt>
                <c:pt idx="520">
                  <c:v>1.156698753485109</c:v>
                </c:pt>
                <c:pt idx="521">
                  <c:v>1.590790401256178</c:v>
                </c:pt>
                <c:pt idx="522">
                  <c:v>0.81022851591464595</c:v>
                </c:pt>
                <c:pt idx="523">
                  <c:v>1.336679984215962</c:v>
                </c:pt>
                <c:pt idx="524">
                  <c:v>0.51504225561551698</c:v>
                </c:pt>
                <c:pt idx="525">
                  <c:v>1.15893344412008</c:v>
                </c:pt>
                <c:pt idx="526">
                  <c:v>1.215601462876081</c:v>
                </c:pt>
                <c:pt idx="527">
                  <c:v>0.79422030110181097</c:v>
                </c:pt>
                <c:pt idx="528">
                  <c:v>1.5307840530433749</c:v>
                </c:pt>
                <c:pt idx="529">
                  <c:v>1.633369921557261</c:v>
                </c:pt>
                <c:pt idx="530">
                  <c:v>1.462975754085647</c:v>
                </c:pt>
                <c:pt idx="531">
                  <c:v>1.8776910293300619</c:v>
                </c:pt>
                <c:pt idx="532">
                  <c:v>0.90672292720825398</c:v>
                </c:pt>
                <c:pt idx="533">
                  <c:v>1.96983472776235</c:v>
                </c:pt>
                <c:pt idx="534">
                  <c:v>0.78541932505740497</c:v>
                </c:pt>
                <c:pt idx="535">
                  <c:v>0.795642753820193</c:v>
                </c:pt>
                <c:pt idx="536">
                  <c:v>1.913901064457691</c:v>
                </c:pt>
                <c:pt idx="537">
                  <c:v>1.171931499123346</c:v>
                </c:pt>
                <c:pt idx="538">
                  <c:v>1.138140900578426</c:v>
                </c:pt>
                <c:pt idx="539">
                  <c:v>1.1704091199669551</c:v>
                </c:pt>
              </c:numCache>
            </c:numRef>
          </c:xVal>
          <c:yVal>
            <c:numRef>
              <c:f>FullCrd!$G$2:$G$541</c:f>
              <c:numCache>
                <c:formatCode>0.00</c:formatCode>
                <c:ptCount val="540"/>
                <c:pt idx="0">
                  <c:v>2.9647999999999999</c:v>
                </c:pt>
                <c:pt idx="1">
                  <c:v>2.21028</c:v>
                </c:pt>
                <c:pt idx="2">
                  <c:v>3.0040200000000001</c:v>
                </c:pt>
                <c:pt idx="3">
                  <c:v>2.07098</c:v>
                </c:pt>
                <c:pt idx="4">
                  <c:v>2.3583699999999981</c:v>
                </c:pt>
                <c:pt idx="5">
                  <c:v>1.46767</c:v>
                </c:pt>
                <c:pt idx="6">
                  <c:v>1.9072800000000001</c:v>
                </c:pt>
                <c:pt idx="7">
                  <c:v>1.9039200000000001</c:v>
                </c:pt>
                <c:pt idx="8">
                  <c:v>1.70834</c:v>
                </c:pt>
                <c:pt idx="9">
                  <c:v>3.6851400000000001</c:v>
                </c:pt>
                <c:pt idx="10">
                  <c:v>1.3009299999999999</c:v>
                </c:pt>
                <c:pt idx="11">
                  <c:v>2.30328</c:v>
                </c:pt>
                <c:pt idx="12">
                  <c:v>1.7453000000000001</c:v>
                </c:pt>
                <c:pt idx="13">
                  <c:v>2.4712100000000001</c:v>
                </c:pt>
                <c:pt idx="14">
                  <c:v>3.4945400000000002</c:v>
                </c:pt>
                <c:pt idx="15">
                  <c:v>3.0850499999999981</c:v>
                </c:pt>
                <c:pt idx="16">
                  <c:v>2.9552700000000001</c:v>
                </c:pt>
                <c:pt idx="17">
                  <c:v>3.2212999999999998</c:v>
                </c:pt>
                <c:pt idx="18">
                  <c:v>1.7763500000000001</c:v>
                </c:pt>
                <c:pt idx="19">
                  <c:v>2.5036800000000001</c:v>
                </c:pt>
                <c:pt idx="20">
                  <c:v>2.1052900000000001</c:v>
                </c:pt>
                <c:pt idx="21">
                  <c:v>1.84378</c:v>
                </c:pt>
                <c:pt idx="22">
                  <c:v>3.2911000000000001</c:v>
                </c:pt>
                <c:pt idx="23">
                  <c:v>1.4604600000000001</c:v>
                </c:pt>
                <c:pt idx="24">
                  <c:v>2.0314700000000001</c:v>
                </c:pt>
                <c:pt idx="25">
                  <c:v>2.2412100000000001</c:v>
                </c:pt>
                <c:pt idx="26">
                  <c:v>1.79783</c:v>
                </c:pt>
                <c:pt idx="27">
                  <c:v>2.2735799999999999</c:v>
                </c:pt>
                <c:pt idx="28">
                  <c:v>2.9372400000000001</c:v>
                </c:pt>
                <c:pt idx="29">
                  <c:v>2.4774400000000001</c:v>
                </c:pt>
                <c:pt idx="30">
                  <c:v>2.3275299999999999</c:v>
                </c:pt>
                <c:pt idx="31">
                  <c:v>1.76004</c:v>
                </c:pt>
                <c:pt idx="32">
                  <c:v>2.52183</c:v>
                </c:pt>
                <c:pt idx="33">
                  <c:v>1.7250399999999999</c:v>
                </c:pt>
                <c:pt idx="34">
                  <c:v>1.83562</c:v>
                </c:pt>
                <c:pt idx="35">
                  <c:v>1.70218</c:v>
                </c:pt>
                <c:pt idx="36">
                  <c:v>2.4327299999999981</c:v>
                </c:pt>
                <c:pt idx="37">
                  <c:v>2.4188900000000002</c:v>
                </c:pt>
                <c:pt idx="38">
                  <c:v>4.3062300000000002</c:v>
                </c:pt>
                <c:pt idx="39">
                  <c:v>3.0341</c:v>
                </c:pt>
                <c:pt idx="40">
                  <c:v>1.4713499999999999</c:v>
                </c:pt>
                <c:pt idx="41">
                  <c:v>2.900609999999999</c:v>
                </c:pt>
                <c:pt idx="42">
                  <c:v>1.67811</c:v>
                </c:pt>
                <c:pt idx="43">
                  <c:v>2.0228600000000001</c:v>
                </c:pt>
                <c:pt idx="44">
                  <c:v>2.976859999999995</c:v>
                </c:pt>
                <c:pt idx="45">
                  <c:v>2.4365700000000001</c:v>
                </c:pt>
                <c:pt idx="46">
                  <c:v>1.6590499999999999</c:v>
                </c:pt>
                <c:pt idx="47">
                  <c:v>3.1066600000000002</c:v>
                </c:pt>
                <c:pt idx="48">
                  <c:v>1.51678</c:v>
                </c:pt>
                <c:pt idx="49">
                  <c:v>2.1206999999999998</c:v>
                </c:pt>
                <c:pt idx="50">
                  <c:v>2.6649500000000002</c:v>
                </c:pt>
                <c:pt idx="51">
                  <c:v>3.054889999999999</c:v>
                </c:pt>
                <c:pt idx="52">
                  <c:v>1.96001</c:v>
                </c:pt>
                <c:pt idx="53">
                  <c:v>2.449889999999999</c:v>
                </c:pt>
                <c:pt idx="54">
                  <c:v>1.47404</c:v>
                </c:pt>
                <c:pt idx="55">
                  <c:v>3.6787000000000001</c:v>
                </c:pt>
                <c:pt idx="56">
                  <c:v>2.0356800000000002</c:v>
                </c:pt>
                <c:pt idx="57">
                  <c:v>2.010479999999998</c:v>
                </c:pt>
                <c:pt idx="58">
                  <c:v>2.595359999999999</c:v>
                </c:pt>
                <c:pt idx="59">
                  <c:v>2.9043000000000001</c:v>
                </c:pt>
                <c:pt idx="60">
                  <c:v>1.89951</c:v>
                </c:pt>
                <c:pt idx="61">
                  <c:v>1.9778100000000001</c:v>
                </c:pt>
                <c:pt idx="62">
                  <c:v>2.3576100000000002</c:v>
                </c:pt>
                <c:pt idx="63">
                  <c:v>1.96244</c:v>
                </c:pt>
                <c:pt idx="64">
                  <c:v>1.7471300000000001</c:v>
                </c:pt>
                <c:pt idx="65">
                  <c:v>2.8654000000000002</c:v>
                </c:pt>
                <c:pt idx="66">
                  <c:v>1.85547</c:v>
                </c:pt>
                <c:pt idx="67">
                  <c:v>2.54122</c:v>
                </c:pt>
                <c:pt idx="68">
                  <c:v>2.2627000000000002</c:v>
                </c:pt>
                <c:pt idx="69">
                  <c:v>2.115429999999999</c:v>
                </c:pt>
                <c:pt idx="70">
                  <c:v>2.3556300000000001</c:v>
                </c:pt>
                <c:pt idx="71">
                  <c:v>2.4212600000000002</c:v>
                </c:pt>
                <c:pt idx="72">
                  <c:v>2.9775800000000001</c:v>
                </c:pt>
                <c:pt idx="73">
                  <c:v>3.1738900000000001</c:v>
                </c:pt>
                <c:pt idx="74">
                  <c:v>2.7854800000000002</c:v>
                </c:pt>
                <c:pt idx="75">
                  <c:v>1.6085</c:v>
                </c:pt>
                <c:pt idx="76">
                  <c:v>3.4847199999999998</c:v>
                </c:pt>
                <c:pt idx="77">
                  <c:v>2.1107300000000002</c:v>
                </c:pt>
                <c:pt idx="78">
                  <c:v>1.9884599999999999</c:v>
                </c:pt>
                <c:pt idx="79">
                  <c:v>1.56054</c:v>
                </c:pt>
                <c:pt idx="80">
                  <c:v>2.45899</c:v>
                </c:pt>
                <c:pt idx="81">
                  <c:v>3.80579</c:v>
                </c:pt>
                <c:pt idx="82">
                  <c:v>2.426489999999998</c:v>
                </c:pt>
                <c:pt idx="83">
                  <c:v>1.4717899999999999</c:v>
                </c:pt>
                <c:pt idx="84">
                  <c:v>2.6243699999999999</c:v>
                </c:pt>
                <c:pt idx="85">
                  <c:v>2.4062600000000001</c:v>
                </c:pt>
                <c:pt idx="86">
                  <c:v>2.98224</c:v>
                </c:pt>
                <c:pt idx="87">
                  <c:v>2.3148699999999951</c:v>
                </c:pt>
                <c:pt idx="88">
                  <c:v>2.1027200000000001</c:v>
                </c:pt>
                <c:pt idx="89">
                  <c:v>2.7565</c:v>
                </c:pt>
                <c:pt idx="90">
                  <c:v>2.3540100000000002</c:v>
                </c:pt>
                <c:pt idx="91">
                  <c:v>1.7070000000000001</c:v>
                </c:pt>
                <c:pt idx="92">
                  <c:v>2.0882999999999998</c:v>
                </c:pt>
                <c:pt idx="93">
                  <c:v>1.83734</c:v>
                </c:pt>
                <c:pt idx="94">
                  <c:v>1.7590699999999999</c:v>
                </c:pt>
                <c:pt idx="95">
                  <c:v>2.3219699999999981</c:v>
                </c:pt>
                <c:pt idx="96">
                  <c:v>2.2797299999999998</c:v>
                </c:pt>
                <c:pt idx="97">
                  <c:v>2.339459999999995</c:v>
                </c:pt>
                <c:pt idx="98">
                  <c:v>2.1877599999999999</c:v>
                </c:pt>
                <c:pt idx="99">
                  <c:v>2.6983999999999999</c:v>
                </c:pt>
                <c:pt idx="100">
                  <c:v>2.016249999999995</c:v>
                </c:pt>
                <c:pt idx="101">
                  <c:v>2.2273800000000001</c:v>
                </c:pt>
                <c:pt idx="102">
                  <c:v>1.6646799999999999</c:v>
                </c:pt>
                <c:pt idx="103">
                  <c:v>1.5984</c:v>
                </c:pt>
                <c:pt idx="104">
                  <c:v>2.6364000000000001</c:v>
                </c:pt>
                <c:pt idx="105">
                  <c:v>1.8828499999999999</c:v>
                </c:pt>
                <c:pt idx="106">
                  <c:v>2.1784300000000001</c:v>
                </c:pt>
                <c:pt idx="107">
                  <c:v>3.2094</c:v>
                </c:pt>
                <c:pt idx="108">
                  <c:v>1.38723</c:v>
                </c:pt>
                <c:pt idx="109">
                  <c:v>1.7554399999999999</c:v>
                </c:pt>
                <c:pt idx="110">
                  <c:v>2.6545999999999998</c:v>
                </c:pt>
                <c:pt idx="111">
                  <c:v>2.2029399999999999</c:v>
                </c:pt>
                <c:pt idx="112">
                  <c:v>2.93276</c:v>
                </c:pt>
                <c:pt idx="113">
                  <c:v>1.2075499999999999</c:v>
                </c:pt>
                <c:pt idx="114">
                  <c:v>3.9445899999999998</c:v>
                </c:pt>
                <c:pt idx="115">
                  <c:v>1.67496</c:v>
                </c:pt>
                <c:pt idx="116">
                  <c:v>3.2587700000000002</c:v>
                </c:pt>
                <c:pt idx="117">
                  <c:v>2.40679</c:v>
                </c:pt>
                <c:pt idx="118">
                  <c:v>2.075009999999998</c:v>
                </c:pt>
                <c:pt idx="119">
                  <c:v>1.8506400000000001</c:v>
                </c:pt>
                <c:pt idx="120">
                  <c:v>4.2537900000000004</c:v>
                </c:pt>
                <c:pt idx="121">
                  <c:v>2.2741199999999999</c:v>
                </c:pt>
                <c:pt idx="122">
                  <c:v>1.92516</c:v>
                </c:pt>
                <c:pt idx="123">
                  <c:v>2.0770400000000002</c:v>
                </c:pt>
                <c:pt idx="124">
                  <c:v>3.33447</c:v>
                </c:pt>
                <c:pt idx="125">
                  <c:v>2.1819600000000001</c:v>
                </c:pt>
                <c:pt idx="126">
                  <c:v>1.99231</c:v>
                </c:pt>
                <c:pt idx="127">
                  <c:v>2.58982</c:v>
                </c:pt>
                <c:pt idx="128">
                  <c:v>1.8870899999999999</c:v>
                </c:pt>
                <c:pt idx="129">
                  <c:v>2.186809999999999</c:v>
                </c:pt>
                <c:pt idx="130">
                  <c:v>1.7867299999999999</c:v>
                </c:pt>
                <c:pt idx="131">
                  <c:v>1.91221</c:v>
                </c:pt>
                <c:pt idx="132">
                  <c:v>2.26125</c:v>
                </c:pt>
                <c:pt idx="133">
                  <c:v>2.78986</c:v>
                </c:pt>
                <c:pt idx="134">
                  <c:v>1.42015</c:v>
                </c:pt>
                <c:pt idx="135">
                  <c:v>1.43418</c:v>
                </c:pt>
                <c:pt idx="136">
                  <c:v>3.0030600000000001</c:v>
                </c:pt>
                <c:pt idx="137">
                  <c:v>2.3195700000000001</c:v>
                </c:pt>
                <c:pt idx="138">
                  <c:v>1.65984</c:v>
                </c:pt>
                <c:pt idx="139">
                  <c:v>2.38598</c:v>
                </c:pt>
                <c:pt idx="140">
                  <c:v>3.9164499999999949</c:v>
                </c:pt>
                <c:pt idx="141">
                  <c:v>1.72732</c:v>
                </c:pt>
                <c:pt idx="142">
                  <c:v>1.5506599999999999</c:v>
                </c:pt>
                <c:pt idx="143">
                  <c:v>1.8472200000000001</c:v>
                </c:pt>
                <c:pt idx="144">
                  <c:v>2.31976</c:v>
                </c:pt>
                <c:pt idx="145">
                  <c:v>2.212219999999999</c:v>
                </c:pt>
                <c:pt idx="146">
                  <c:v>2.5603600000000002</c:v>
                </c:pt>
                <c:pt idx="147">
                  <c:v>2.1142300000000001</c:v>
                </c:pt>
                <c:pt idx="148">
                  <c:v>2.6329899999999991</c:v>
                </c:pt>
                <c:pt idx="149">
                  <c:v>2.4922300000000002</c:v>
                </c:pt>
                <c:pt idx="150">
                  <c:v>2.462009999999998</c:v>
                </c:pt>
                <c:pt idx="151">
                  <c:v>2.53938</c:v>
                </c:pt>
                <c:pt idx="152">
                  <c:v>3.4338500000000001</c:v>
                </c:pt>
                <c:pt idx="153">
                  <c:v>2.10161</c:v>
                </c:pt>
                <c:pt idx="154">
                  <c:v>2.3518499999999949</c:v>
                </c:pt>
                <c:pt idx="155">
                  <c:v>3.431179999999999</c:v>
                </c:pt>
                <c:pt idx="156">
                  <c:v>1.42692</c:v>
                </c:pt>
                <c:pt idx="157">
                  <c:v>3.870039999999999</c:v>
                </c:pt>
                <c:pt idx="158">
                  <c:v>1.5317700000000001</c:v>
                </c:pt>
                <c:pt idx="159">
                  <c:v>2.57158</c:v>
                </c:pt>
                <c:pt idx="160">
                  <c:v>2.66168</c:v>
                </c:pt>
                <c:pt idx="161">
                  <c:v>2.2618399999999999</c:v>
                </c:pt>
                <c:pt idx="162">
                  <c:v>2.2100900000000001</c:v>
                </c:pt>
                <c:pt idx="163">
                  <c:v>2.590749999999999</c:v>
                </c:pt>
                <c:pt idx="164">
                  <c:v>4.8704599999999996</c:v>
                </c:pt>
                <c:pt idx="165">
                  <c:v>1.8075600000000001</c:v>
                </c:pt>
                <c:pt idx="166">
                  <c:v>1.9215899999999999</c:v>
                </c:pt>
                <c:pt idx="167">
                  <c:v>4.2059299999999986</c:v>
                </c:pt>
                <c:pt idx="168">
                  <c:v>2.92862</c:v>
                </c:pt>
                <c:pt idx="169">
                  <c:v>2.0614300000000001</c:v>
                </c:pt>
                <c:pt idx="170">
                  <c:v>2.0726100000000001</c:v>
                </c:pt>
                <c:pt idx="171">
                  <c:v>1.73498</c:v>
                </c:pt>
                <c:pt idx="172">
                  <c:v>2.45628</c:v>
                </c:pt>
                <c:pt idx="173">
                  <c:v>3.2209400000000001</c:v>
                </c:pt>
                <c:pt idx="174">
                  <c:v>1.35538</c:v>
                </c:pt>
                <c:pt idx="175">
                  <c:v>2.4691999999999998</c:v>
                </c:pt>
                <c:pt idx="176">
                  <c:v>3.4423300000000001</c:v>
                </c:pt>
                <c:pt idx="177">
                  <c:v>2.1670500000000001</c:v>
                </c:pt>
                <c:pt idx="178">
                  <c:v>2.099089999999999</c:v>
                </c:pt>
                <c:pt idx="179">
                  <c:v>2.2471000000000001</c:v>
                </c:pt>
                <c:pt idx="180">
                  <c:v>2.846699999999998</c:v>
                </c:pt>
                <c:pt idx="181">
                  <c:v>3.8596099999999951</c:v>
                </c:pt>
                <c:pt idx="182">
                  <c:v>2.2009599999999998</c:v>
                </c:pt>
                <c:pt idx="183">
                  <c:v>2.81006</c:v>
                </c:pt>
                <c:pt idx="184">
                  <c:v>3.2972000000000001</c:v>
                </c:pt>
                <c:pt idx="185">
                  <c:v>2.92401</c:v>
                </c:pt>
                <c:pt idx="186">
                  <c:v>1.9148499999999999</c:v>
                </c:pt>
                <c:pt idx="187">
                  <c:v>1.2392700000000001</c:v>
                </c:pt>
                <c:pt idx="188">
                  <c:v>2.0543200000000001</c:v>
                </c:pt>
                <c:pt idx="189">
                  <c:v>2.56175</c:v>
                </c:pt>
                <c:pt idx="190">
                  <c:v>2.3241800000000001</c:v>
                </c:pt>
                <c:pt idx="191">
                  <c:v>2.5697100000000002</c:v>
                </c:pt>
                <c:pt idx="192">
                  <c:v>3.4611499999999991</c:v>
                </c:pt>
                <c:pt idx="193">
                  <c:v>1.6561900000000001</c:v>
                </c:pt>
                <c:pt idx="194">
                  <c:v>3.098869999999998</c:v>
                </c:pt>
                <c:pt idx="195">
                  <c:v>2.7919900000000002</c:v>
                </c:pt>
                <c:pt idx="196">
                  <c:v>2.89316</c:v>
                </c:pt>
                <c:pt idx="197">
                  <c:v>1.5217099999999999</c:v>
                </c:pt>
                <c:pt idx="198">
                  <c:v>2.4205800000000002</c:v>
                </c:pt>
                <c:pt idx="199">
                  <c:v>2.2424900000000001</c:v>
                </c:pt>
                <c:pt idx="200">
                  <c:v>3.44998</c:v>
                </c:pt>
                <c:pt idx="201">
                  <c:v>2.3359700000000001</c:v>
                </c:pt>
                <c:pt idx="202">
                  <c:v>2.3965100000000001</c:v>
                </c:pt>
                <c:pt idx="203">
                  <c:v>2.9294600000000002</c:v>
                </c:pt>
                <c:pt idx="204">
                  <c:v>2.014899999999999</c:v>
                </c:pt>
                <c:pt idx="205">
                  <c:v>2.7450600000000001</c:v>
                </c:pt>
                <c:pt idx="206">
                  <c:v>3.2488299999999999</c:v>
                </c:pt>
                <c:pt idx="207">
                  <c:v>2.7924399999999991</c:v>
                </c:pt>
                <c:pt idx="208">
                  <c:v>1.72173</c:v>
                </c:pt>
                <c:pt idx="209">
                  <c:v>1.4277299999999991</c:v>
                </c:pt>
                <c:pt idx="210">
                  <c:v>1.7296499999999999</c:v>
                </c:pt>
                <c:pt idx="211">
                  <c:v>3.072309999999999</c:v>
                </c:pt>
                <c:pt idx="212">
                  <c:v>1.3424100000000001</c:v>
                </c:pt>
                <c:pt idx="213">
                  <c:v>3.0147699999999999</c:v>
                </c:pt>
                <c:pt idx="214">
                  <c:v>2.4202599999999981</c:v>
                </c:pt>
                <c:pt idx="215">
                  <c:v>2.38828</c:v>
                </c:pt>
                <c:pt idx="216">
                  <c:v>1.7812300000000001</c:v>
                </c:pt>
                <c:pt idx="217">
                  <c:v>3.2373099999999999</c:v>
                </c:pt>
                <c:pt idx="218">
                  <c:v>2.6629999999999998</c:v>
                </c:pt>
                <c:pt idx="219">
                  <c:v>1.9923599999999999</c:v>
                </c:pt>
                <c:pt idx="220">
                  <c:v>2.9566799999999951</c:v>
                </c:pt>
                <c:pt idx="221">
                  <c:v>2.8776399999999991</c:v>
                </c:pt>
                <c:pt idx="222">
                  <c:v>2.2496700000000001</c:v>
                </c:pt>
                <c:pt idx="223">
                  <c:v>1.56795</c:v>
                </c:pt>
                <c:pt idx="224">
                  <c:v>2.4463200000000001</c:v>
                </c:pt>
                <c:pt idx="225">
                  <c:v>1.53352</c:v>
                </c:pt>
                <c:pt idx="226">
                  <c:v>2.0325799999999981</c:v>
                </c:pt>
                <c:pt idx="227">
                  <c:v>1.6173200000000001</c:v>
                </c:pt>
                <c:pt idx="228">
                  <c:v>3.6928700000000001</c:v>
                </c:pt>
                <c:pt idx="229">
                  <c:v>2.47343</c:v>
                </c:pt>
                <c:pt idx="230">
                  <c:v>2.2417199999999999</c:v>
                </c:pt>
                <c:pt idx="231">
                  <c:v>3.040659999999999</c:v>
                </c:pt>
                <c:pt idx="232">
                  <c:v>1.8287199999999999</c:v>
                </c:pt>
                <c:pt idx="233">
                  <c:v>2.9751300000000001</c:v>
                </c:pt>
                <c:pt idx="234">
                  <c:v>1.5946499999999999</c:v>
                </c:pt>
                <c:pt idx="235">
                  <c:v>2.8264599999999951</c:v>
                </c:pt>
                <c:pt idx="236">
                  <c:v>1.50292</c:v>
                </c:pt>
                <c:pt idx="237">
                  <c:v>1.8096099999999999</c:v>
                </c:pt>
                <c:pt idx="238">
                  <c:v>1.61358</c:v>
                </c:pt>
                <c:pt idx="239">
                  <c:v>3.7476099999999999</c:v>
                </c:pt>
                <c:pt idx="240">
                  <c:v>2.63747</c:v>
                </c:pt>
                <c:pt idx="241">
                  <c:v>2.7490700000000001</c:v>
                </c:pt>
                <c:pt idx="242">
                  <c:v>2.3241999999999998</c:v>
                </c:pt>
                <c:pt idx="243">
                  <c:v>2.4842900000000001</c:v>
                </c:pt>
                <c:pt idx="244">
                  <c:v>2.178869999999999</c:v>
                </c:pt>
                <c:pt idx="245">
                  <c:v>2.2939500000000002</c:v>
                </c:pt>
                <c:pt idx="246">
                  <c:v>2.6803699999999999</c:v>
                </c:pt>
                <c:pt idx="247">
                  <c:v>2.387849999999998</c:v>
                </c:pt>
                <c:pt idx="248">
                  <c:v>2.4415</c:v>
                </c:pt>
                <c:pt idx="249">
                  <c:v>2.335939999999999</c:v>
                </c:pt>
                <c:pt idx="250">
                  <c:v>1.3481000000000001</c:v>
                </c:pt>
                <c:pt idx="251">
                  <c:v>2.50902</c:v>
                </c:pt>
                <c:pt idx="252">
                  <c:v>3.2010200000000002</c:v>
                </c:pt>
                <c:pt idx="253">
                  <c:v>1.79009</c:v>
                </c:pt>
                <c:pt idx="254">
                  <c:v>3.272629999999999</c:v>
                </c:pt>
                <c:pt idx="255">
                  <c:v>2.0255700000000001</c:v>
                </c:pt>
                <c:pt idx="256">
                  <c:v>1.23075</c:v>
                </c:pt>
                <c:pt idx="257">
                  <c:v>2.5483099999999999</c:v>
                </c:pt>
                <c:pt idx="258">
                  <c:v>3.17441</c:v>
                </c:pt>
                <c:pt idx="259">
                  <c:v>2.1858300000000002</c:v>
                </c:pt>
                <c:pt idx="260">
                  <c:v>1.5233000000000001</c:v>
                </c:pt>
                <c:pt idx="261">
                  <c:v>1.53929</c:v>
                </c:pt>
                <c:pt idx="262">
                  <c:v>2.4091399999999998</c:v>
                </c:pt>
                <c:pt idx="263">
                  <c:v>1.9941</c:v>
                </c:pt>
                <c:pt idx="264">
                  <c:v>2.395579999999998</c:v>
                </c:pt>
                <c:pt idx="265">
                  <c:v>2.0688200000000001</c:v>
                </c:pt>
                <c:pt idx="266">
                  <c:v>2.57863</c:v>
                </c:pt>
                <c:pt idx="267">
                  <c:v>2.5233300000000001</c:v>
                </c:pt>
                <c:pt idx="268">
                  <c:v>2.2054800000000001</c:v>
                </c:pt>
                <c:pt idx="269">
                  <c:v>3.0787200000000001</c:v>
                </c:pt>
                <c:pt idx="270">
                  <c:v>2.14758</c:v>
                </c:pt>
                <c:pt idx="271">
                  <c:v>2.23969</c:v>
                </c:pt>
                <c:pt idx="272">
                  <c:v>2.7743000000000002</c:v>
                </c:pt>
                <c:pt idx="273">
                  <c:v>1.8926799999999999</c:v>
                </c:pt>
                <c:pt idx="274">
                  <c:v>2.0063900000000001</c:v>
                </c:pt>
                <c:pt idx="275">
                  <c:v>2.3587899999999991</c:v>
                </c:pt>
                <c:pt idx="276">
                  <c:v>2.239409999999999</c:v>
                </c:pt>
                <c:pt idx="277">
                  <c:v>2.0362100000000001</c:v>
                </c:pt>
                <c:pt idx="278">
                  <c:v>2.0689299999999999</c:v>
                </c:pt>
                <c:pt idx="279">
                  <c:v>3.9093900000000001</c:v>
                </c:pt>
                <c:pt idx="280">
                  <c:v>2.3174299999999981</c:v>
                </c:pt>
                <c:pt idx="281">
                  <c:v>1.38063</c:v>
                </c:pt>
                <c:pt idx="282">
                  <c:v>2.7326000000000001</c:v>
                </c:pt>
                <c:pt idx="283">
                  <c:v>1.9693799999999999</c:v>
                </c:pt>
                <c:pt idx="284">
                  <c:v>1.94912</c:v>
                </c:pt>
                <c:pt idx="285">
                  <c:v>3.309099999999999</c:v>
                </c:pt>
                <c:pt idx="286">
                  <c:v>1.41757</c:v>
                </c:pt>
                <c:pt idx="287">
                  <c:v>2.3710100000000001</c:v>
                </c:pt>
                <c:pt idx="288">
                  <c:v>1.9899500000000001</c:v>
                </c:pt>
                <c:pt idx="289">
                  <c:v>2.6727599999999971</c:v>
                </c:pt>
                <c:pt idx="290">
                  <c:v>3.4730300000000001</c:v>
                </c:pt>
                <c:pt idx="291">
                  <c:v>1.9606399999999999</c:v>
                </c:pt>
                <c:pt idx="292">
                  <c:v>2.0473699999999999</c:v>
                </c:pt>
                <c:pt idx="293">
                  <c:v>1.19194</c:v>
                </c:pt>
                <c:pt idx="294">
                  <c:v>2.15225</c:v>
                </c:pt>
                <c:pt idx="295">
                  <c:v>1.93669</c:v>
                </c:pt>
                <c:pt idx="296">
                  <c:v>2.6092399999999998</c:v>
                </c:pt>
                <c:pt idx="297">
                  <c:v>2.2174700000000001</c:v>
                </c:pt>
                <c:pt idx="298">
                  <c:v>2.3433600000000001</c:v>
                </c:pt>
                <c:pt idx="299">
                  <c:v>2.94197</c:v>
                </c:pt>
                <c:pt idx="300">
                  <c:v>2.0375200000000002</c:v>
                </c:pt>
                <c:pt idx="301">
                  <c:v>3.1731199999999999</c:v>
                </c:pt>
                <c:pt idx="302">
                  <c:v>2.179819999999999</c:v>
                </c:pt>
                <c:pt idx="303">
                  <c:v>1.3867100000000001</c:v>
                </c:pt>
                <c:pt idx="304">
                  <c:v>1.5827199999999999</c:v>
                </c:pt>
                <c:pt idx="305">
                  <c:v>2.0748500000000001</c:v>
                </c:pt>
                <c:pt idx="306">
                  <c:v>1.7915300000000001</c:v>
                </c:pt>
                <c:pt idx="307">
                  <c:v>1.8788400000000001</c:v>
                </c:pt>
                <c:pt idx="308">
                  <c:v>2.0815399999999999</c:v>
                </c:pt>
                <c:pt idx="309">
                  <c:v>2.3128099999999949</c:v>
                </c:pt>
                <c:pt idx="310">
                  <c:v>2.1089199999999999</c:v>
                </c:pt>
                <c:pt idx="311">
                  <c:v>1.88897</c:v>
                </c:pt>
                <c:pt idx="312">
                  <c:v>1.81179</c:v>
                </c:pt>
                <c:pt idx="313">
                  <c:v>2.112309999999999</c:v>
                </c:pt>
                <c:pt idx="314">
                  <c:v>2.389219999999999</c:v>
                </c:pt>
                <c:pt idx="315">
                  <c:v>1.43824</c:v>
                </c:pt>
                <c:pt idx="316">
                  <c:v>1.6124499999999999</c:v>
                </c:pt>
                <c:pt idx="317">
                  <c:v>3.316819999999995</c:v>
                </c:pt>
                <c:pt idx="318">
                  <c:v>2.029469999999999</c:v>
                </c:pt>
                <c:pt idx="319">
                  <c:v>2.5963699999999981</c:v>
                </c:pt>
                <c:pt idx="320">
                  <c:v>2.0155500000000002</c:v>
                </c:pt>
                <c:pt idx="321">
                  <c:v>2.02373</c:v>
                </c:pt>
                <c:pt idx="322">
                  <c:v>2.8595000000000002</c:v>
                </c:pt>
                <c:pt idx="323">
                  <c:v>2.034479999999999</c:v>
                </c:pt>
                <c:pt idx="324">
                  <c:v>2.4895999999999998</c:v>
                </c:pt>
                <c:pt idx="325">
                  <c:v>3.2092200000000002</c:v>
                </c:pt>
                <c:pt idx="326">
                  <c:v>1.35477</c:v>
                </c:pt>
                <c:pt idx="327">
                  <c:v>2.2243300000000001</c:v>
                </c:pt>
                <c:pt idx="328">
                  <c:v>2.272219999999999</c:v>
                </c:pt>
                <c:pt idx="329">
                  <c:v>3.2109899999999998</c:v>
                </c:pt>
                <c:pt idx="330">
                  <c:v>2.1095999999999999</c:v>
                </c:pt>
                <c:pt idx="331">
                  <c:v>2.0378500000000002</c:v>
                </c:pt>
                <c:pt idx="332">
                  <c:v>1.6578900000000001</c:v>
                </c:pt>
                <c:pt idx="333">
                  <c:v>2.6214499999999981</c:v>
                </c:pt>
                <c:pt idx="334">
                  <c:v>1.90496</c:v>
                </c:pt>
                <c:pt idx="335">
                  <c:v>1.37049</c:v>
                </c:pt>
                <c:pt idx="336">
                  <c:v>1.49285</c:v>
                </c:pt>
                <c:pt idx="337">
                  <c:v>1.92882</c:v>
                </c:pt>
                <c:pt idx="338">
                  <c:v>2.965069999999999</c:v>
                </c:pt>
                <c:pt idx="339">
                  <c:v>2.1950400000000001</c:v>
                </c:pt>
                <c:pt idx="340">
                  <c:v>1.25844</c:v>
                </c:pt>
                <c:pt idx="341">
                  <c:v>2.897679999999998</c:v>
                </c:pt>
                <c:pt idx="342">
                  <c:v>2.2741799999999999</c:v>
                </c:pt>
                <c:pt idx="343">
                  <c:v>2.017409999999999</c:v>
                </c:pt>
                <c:pt idx="344">
                  <c:v>2.4719799999999981</c:v>
                </c:pt>
                <c:pt idx="345">
                  <c:v>1.9722500000000001</c:v>
                </c:pt>
                <c:pt idx="346">
                  <c:v>2.87493</c:v>
                </c:pt>
                <c:pt idx="347">
                  <c:v>1.6695199999999999</c:v>
                </c:pt>
                <c:pt idx="348">
                  <c:v>2.278449999999999</c:v>
                </c:pt>
                <c:pt idx="349">
                  <c:v>2.73448</c:v>
                </c:pt>
                <c:pt idx="350">
                  <c:v>1.97973</c:v>
                </c:pt>
                <c:pt idx="351">
                  <c:v>2.2044100000000002</c:v>
                </c:pt>
                <c:pt idx="352">
                  <c:v>2.5617299999999998</c:v>
                </c:pt>
                <c:pt idx="353">
                  <c:v>1.76176</c:v>
                </c:pt>
                <c:pt idx="354">
                  <c:v>2.2420800000000001</c:v>
                </c:pt>
                <c:pt idx="355">
                  <c:v>2.3174700000000001</c:v>
                </c:pt>
                <c:pt idx="356">
                  <c:v>3.0662199999999991</c:v>
                </c:pt>
                <c:pt idx="357">
                  <c:v>2.1887500000000002</c:v>
                </c:pt>
                <c:pt idx="358">
                  <c:v>3.1469900000000002</c:v>
                </c:pt>
                <c:pt idx="359">
                  <c:v>2.7164199999999981</c:v>
                </c:pt>
                <c:pt idx="360">
                  <c:v>2.47695</c:v>
                </c:pt>
                <c:pt idx="361">
                  <c:v>2.6320199999999971</c:v>
                </c:pt>
                <c:pt idx="362">
                  <c:v>3.45804</c:v>
                </c:pt>
                <c:pt idx="363">
                  <c:v>2.54861</c:v>
                </c:pt>
                <c:pt idx="364">
                  <c:v>1.4161699999999999</c:v>
                </c:pt>
                <c:pt idx="365">
                  <c:v>2.05111</c:v>
                </c:pt>
                <c:pt idx="366">
                  <c:v>2.57151</c:v>
                </c:pt>
                <c:pt idx="367">
                  <c:v>2.8202400000000001</c:v>
                </c:pt>
                <c:pt idx="368">
                  <c:v>2.6798000000000002</c:v>
                </c:pt>
                <c:pt idx="369">
                  <c:v>1.25484</c:v>
                </c:pt>
                <c:pt idx="370">
                  <c:v>1.4985999999999999</c:v>
                </c:pt>
                <c:pt idx="371">
                  <c:v>2.4789400000000001</c:v>
                </c:pt>
                <c:pt idx="372">
                  <c:v>1.3706199999999999</c:v>
                </c:pt>
                <c:pt idx="373">
                  <c:v>1.9995400000000001</c:v>
                </c:pt>
                <c:pt idx="374">
                  <c:v>1.7960199999999999</c:v>
                </c:pt>
                <c:pt idx="375">
                  <c:v>1.26589</c:v>
                </c:pt>
                <c:pt idx="376">
                  <c:v>1.95461</c:v>
                </c:pt>
                <c:pt idx="377">
                  <c:v>1.79911</c:v>
                </c:pt>
                <c:pt idx="378">
                  <c:v>2.53837</c:v>
                </c:pt>
                <c:pt idx="379">
                  <c:v>2.60215</c:v>
                </c:pt>
                <c:pt idx="380">
                  <c:v>2.74959</c:v>
                </c:pt>
                <c:pt idx="381">
                  <c:v>2.218459999999999</c:v>
                </c:pt>
                <c:pt idx="382">
                  <c:v>1.73706</c:v>
                </c:pt>
                <c:pt idx="383">
                  <c:v>2.23048</c:v>
                </c:pt>
                <c:pt idx="384">
                  <c:v>2.6158299999999981</c:v>
                </c:pt>
                <c:pt idx="385">
                  <c:v>1.7236199999999999</c:v>
                </c:pt>
                <c:pt idx="386">
                  <c:v>2.0301900000000002</c:v>
                </c:pt>
                <c:pt idx="387">
                  <c:v>2.386919999999999</c:v>
                </c:pt>
                <c:pt idx="388">
                  <c:v>1.72939</c:v>
                </c:pt>
                <c:pt idx="389">
                  <c:v>1.36012</c:v>
                </c:pt>
                <c:pt idx="390">
                  <c:v>1.9653</c:v>
                </c:pt>
                <c:pt idx="391">
                  <c:v>1.9710399999999999</c:v>
                </c:pt>
                <c:pt idx="392">
                  <c:v>3.137249999999999</c:v>
                </c:pt>
                <c:pt idx="393">
                  <c:v>2.2004800000000002</c:v>
                </c:pt>
                <c:pt idx="394">
                  <c:v>1.6609100000000001</c:v>
                </c:pt>
                <c:pt idx="395">
                  <c:v>2.5689700000000002</c:v>
                </c:pt>
                <c:pt idx="396">
                  <c:v>1.51136</c:v>
                </c:pt>
                <c:pt idx="397">
                  <c:v>1.8789</c:v>
                </c:pt>
                <c:pt idx="398">
                  <c:v>2.401559999999999</c:v>
                </c:pt>
                <c:pt idx="399">
                  <c:v>3.6471100000000001</c:v>
                </c:pt>
                <c:pt idx="400">
                  <c:v>2.1597499999999981</c:v>
                </c:pt>
                <c:pt idx="401">
                  <c:v>2.428059999999999</c:v>
                </c:pt>
                <c:pt idx="402">
                  <c:v>2.2670300000000001</c:v>
                </c:pt>
                <c:pt idx="403">
                  <c:v>2.3959399999999991</c:v>
                </c:pt>
                <c:pt idx="404">
                  <c:v>2.9592800000000001</c:v>
                </c:pt>
                <c:pt idx="405">
                  <c:v>2.39575</c:v>
                </c:pt>
                <c:pt idx="406">
                  <c:v>2.8927900000000002</c:v>
                </c:pt>
                <c:pt idx="407">
                  <c:v>2.8733</c:v>
                </c:pt>
                <c:pt idx="408">
                  <c:v>2.0741100000000001</c:v>
                </c:pt>
                <c:pt idx="409">
                  <c:v>1.7277800000000001</c:v>
                </c:pt>
                <c:pt idx="410">
                  <c:v>2.3862999999999981</c:v>
                </c:pt>
                <c:pt idx="411">
                  <c:v>2.15442</c:v>
                </c:pt>
                <c:pt idx="412">
                  <c:v>1.5960000000000001</c:v>
                </c:pt>
                <c:pt idx="413">
                  <c:v>2.13679</c:v>
                </c:pt>
                <c:pt idx="414">
                  <c:v>3.1179299999999999</c:v>
                </c:pt>
                <c:pt idx="415">
                  <c:v>1.8281400000000001</c:v>
                </c:pt>
                <c:pt idx="416">
                  <c:v>3.03809</c:v>
                </c:pt>
                <c:pt idx="417">
                  <c:v>2.12249</c:v>
                </c:pt>
                <c:pt idx="418">
                  <c:v>1.4539200000000001</c:v>
                </c:pt>
                <c:pt idx="419">
                  <c:v>4.4049399999999954</c:v>
                </c:pt>
                <c:pt idx="420">
                  <c:v>3.9317999999999991</c:v>
                </c:pt>
                <c:pt idx="421">
                  <c:v>2.235669999999998</c:v>
                </c:pt>
                <c:pt idx="422">
                  <c:v>2.6197400000000002</c:v>
                </c:pt>
                <c:pt idx="423">
                  <c:v>1.9621900000000001</c:v>
                </c:pt>
                <c:pt idx="424">
                  <c:v>1.71346</c:v>
                </c:pt>
                <c:pt idx="425">
                  <c:v>1.9308000000000001</c:v>
                </c:pt>
                <c:pt idx="426">
                  <c:v>2.31813</c:v>
                </c:pt>
                <c:pt idx="427">
                  <c:v>2.374969999999998</c:v>
                </c:pt>
                <c:pt idx="428">
                  <c:v>3.2749999999999999</c:v>
                </c:pt>
                <c:pt idx="429">
                  <c:v>2.4659399999999998</c:v>
                </c:pt>
                <c:pt idx="430">
                  <c:v>2.961059999999998</c:v>
                </c:pt>
                <c:pt idx="431">
                  <c:v>2.1977600000000002</c:v>
                </c:pt>
                <c:pt idx="432">
                  <c:v>3.0159600000000002</c:v>
                </c:pt>
                <c:pt idx="433">
                  <c:v>2.2031100000000001</c:v>
                </c:pt>
                <c:pt idx="434">
                  <c:v>2.3762599999999949</c:v>
                </c:pt>
                <c:pt idx="435">
                  <c:v>1.4735</c:v>
                </c:pt>
                <c:pt idx="436">
                  <c:v>2.1823800000000002</c:v>
                </c:pt>
                <c:pt idx="437">
                  <c:v>1.7789299999999999</c:v>
                </c:pt>
                <c:pt idx="438">
                  <c:v>2.4752999999999981</c:v>
                </c:pt>
                <c:pt idx="439">
                  <c:v>2.6490300000000002</c:v>
                </c:pt>
                <c:pt idx="440">
                  <c:v>2.7446600000000001</c:v>
                </c:pt>
                <c:pt idx="441">
                  <c:v>2.6029499999999981</c:v>
                </c:pt>
                <c:pt idx="442">
                  <c:v>1.55972</c:v>
                </c:pt>
                <c:pt idx="443">
                  <c:v>2.40082</c:v>
                </c:pt>
                <c:pt idx="444">
                  <c:v>2.4599000000000002</c:v>
                </c:pt>
                <c:pt idx="445">
                  <c:v>1.7761499999999999</c:v>
                </c:pt>
                <c:pt idx="446">
                  <c:v>1.7250099999999999</c:v>
                </c:pt>
                <c:pt idx="447">
                  <c:v>2.828349999999999</c:v>
                </c:pt>
                <c:pt idx="448">
                  <c:v>3.579019999999999</c:v>
                </c:pt>
                <c:pt idx="449">
                  <c:v>2.06664</c:v>
                </c:pt>
                <c:pt idx="450">
                  <c:v>2.2599</c:v>
                </c:pt>
                <c:pt idx="451">
                  <c:v>2.3877000000000002</c:v>
                </c:pt>
                <c:pt idx="452">
                  <c:v>2.90448</c:v>
                </c:pt>
                <c:pt idx="453">
                  <c:v>2.0736400000000001</c:v>
                </c:pt>
                <c:pt idx="454">
                  <c:v>2.3960799999999951</c:v>
                </c:pt>
                <c:pt idx="455">
                  <c:v>1.44072</c:v>
                </c:pt>
                <c:pt idx="456">
                  <c:v>2.9607299999999999</c:v>
                </c:pt>
                <c:pt idx="457">
                  <c:v>3.3872200000000001</c:v>
                </c:pt>
                <c:pt idx="458">
                  <c:v>2.8953799999999981</c:v>
                </c:pt>
                <c:pt idx="459">
                  <c:v>1.9616400000000001</c:v>
                </c:pt>
                <c:pt idx="460">
                  <c:v>2.7895599999999998</c:v>
                </c:pt>
                <c:pt idx="461">
                  <c:v>1.9205000000000001</c:v>
                </c:pt>
                <c:pt idx="462">
                  <c:v>2.451849999999995</c:v>
                </c:pt>
                <c:pt idx="463">
                  <c:v>1.84294</c:v>
                </c:pt>
                <c:pt idx="464">
                  <c:v>1.66326</c:v>
                </c:pt>
                <c:pt idx="465">
                  <c:v>2.1076700000000002</c:v>
                </c:pt>
                <c:pt idx="466">
                  <c:v>4.2602599999999997</c:v>
                </c:pt>
                <c:pt idx="467">
                  <c:v>2.2442700000000002</c:v>
                </c:pt>
                <c:pt idx="468">
                  <c:v>2.7890199999999998</c:v>
                </c:pt>
                <c:pt idx="469">
                  <c:v>1.51301</c:v>
                </c:pt>
                <c:pt idx="470">
                  <c:v>2.41045</c:v>
                </c:pt>
                <c:pt idx="471">
                  <c:v>2.36727</c:v>
                </c:pt>
                <c:pt idx="472">
                  <c:v>2.6679400000000002</c:v>
                </c:pt>
                <c:pt idx="473">
                  <c:v>2.74234</c:v>
                </c:pt>
                <c:pt idx="474">
                  <c:v>4.1541699999999953</c:v>
                </c:pt>
                <c:pt idx="475">
                  <c:v>2.6736300000000002</c:v>
                </c:pt>
                <c:pt idx="476">
                  <c:v>2.6841200000000001</c:v>
                </c:pt>
                <c:pt idx="477">
                  <c:v>2.29738</c:v>
                </c:pt>
                <c:pt idx="478">
                  <c:v>1.9477500000000001</c:v>
                </c:pt>
                <c:pt idx="479">
                  <c:v>3.1147</c:v>
                </c:pt>
                <c:pt idx="480">
                  <c:v>2.7092700000000001</c:v>
                </c:pt>
                <c:pt idx="481">
                  <c:v>1.39286</c:v>
                </c:pt>
                <c:pt idx="482">
                  <c:v>1.6655199999999999</c:v>
                </c:pt>
                <c:pt idx="483">
                  <c:v>1.9989600000000001</c:v>
                </c:pt>
                <c:pt idx="484">
                  <c:v>2.7842099999999999</c:v>
                </c:pt>
                <c:pt idx="485">
                  <c:v>1.5580799999999999</c:v>
                </c:pt>
                <c:pt idx="486">
                  <c:v>2.1520700000000001</c:v>
                </c:pt>
                <c:pt idx="487">
                  <c:v>2.322589999999999</c:v>
                </c:pt>
                <c:pt idx="488">
                  <c:v>2.5390000000000001</c:v>
                </c:pt>
                <c:pt idx="489">
                  <c:v>1.9710399999999999</c:v>
                </c:pt>
                <c:pt idx="490">
                  <c:v>3.7902800000000001</c:v>
                </c:pt>
                <c:pt idx="491">
                  <c:v>3.0337800000000001</c:v>
                </c:pt>
                <c:pt idx="492">
                  <c:v>2.9217499999999981</c:v>
                </c:pt>
                <c:pt idx="493">
                  <c:v>3.0538400000000001</c:v>
                </c:pt>
                <c:pt idx="494">
                  <c:v>2.059359999999999</c:v>
                </c:pt>
                <c:pt idx="495">
                  <c:v>1.95428</c:v>
                </c:pt>
                <c:pt idx="496">
                  <c:v>1.3409199999999999</c:v>
                </c:pt>
                <c:pt idx="497">
                  <c:v>2.26491</c:v>
                </c:pt>
                <c:pt idx="498">
                  <c:v>2.7144900000000001</c:v>
                </c:pt>
                <c:pt idx="499">
                  <c:v>2.04392</c:v>
                </c:pt>
                <c:pt idx="500">
                  <c:v>2.7559100000000001</c:v>
                </c:pt>
                <c:pt idx="501">
                  <c:v>2.060659999999999</c:v>
                </c:pt>
                <c:pt idx="502">
                  <c:v>2.3196099999999951</c:v>
                </c:pt>
                <c:pt idx="503">
                  <c:v>2.7591199999999998</c:v>
                </c:pt>
                <c:pt idx="504">
                  <c:v>1.56776</c:v>
                </c:pt>
                <c:pt idx="505">
                  <c:v>1.66439</c:v>
                </c:pt>
                <c:pt idx="506">
                  <c:v>2.6026400000000001</c:v>
                </c:pt>
                <c:pt idx="507">
                  <c:v>2.7702200000000001</c:v>
                </c:pt>
                <c:pt idx="508">
                  <c:v>2.211259999999998</c:v>
                </c:pt>
                <c:pt idx="509">
                  <c:v>1.41859</c:v>
                </c:pt>
                <c:pt idx="510">
                  <c:v>2.279679999999999</c:v>
                </c:pt>
                <c:pt idx="511">
                  <c:v>2.554079999999999</c:v>
                </c:pt>
                <c:pt idx="512">
                  <c:v>2.3349999999999991</c:v>
                </c:pt>
                <c:pt idx="513">
                  <c:v>1.64682</c:v>
                </c:pt>
                <c:pt idx="514">
                  <c:v>1.58649</c:v>
                </c:pt>
                <c:pt idx="515">
                  <c:v>2.1168200000000001</c:v>
                </c:pt>
                <c:pt idx="516">
                  <c:v>2.5272600000000001</c:v>
                </c:pt>
                <c:pt idx="517">
                  <c:v>1.8118799999999999</c:v>
                </c:pt>
                <c:pt idx="518">
                  <c:v>1.4537800000000001</c:v>
                </c:pt>
                <c:pt idx="519">
                  <c:v>2.3115000000000001</c:v>
                </c:pt>
                <c:pt idx="520">
                  <c:v>1.6567099999999999</c:v>
                </c:pt>
                <c:pt idx="521">
                  <c:v>2.74797</c:v>
                </c:pt>
                <c:pt idx="522">
                  <c:v>2.44156</c:v>
                </c:pt>
                <c:pt idx="523">
                  <c:v>1.97288</c:v>
                </c:pt>
                <c:pt idx="524">
                  <c:v>2.5859899999999998</c:v>
                </c:pt>
                <c:pt idx="525">
                  <c:v>2.91011</c:v>
                </c:pt>
                <c:pt idx="526">
                  <c:v>1.72689</c:v>
                </c:pt>
                <c:pt idx="527">
                  <c:v>1.65479</c:v>
                </c:pt>
                <c:pt idx="528">
                  <c:v>2.47295</c:v>
                </c:pt>
                <c:pt idx="529">
                  <c:v>2.8883999999999999</c:v>
                </c:pt>
                <c:pt idx="530">
                  <c:v>2.2292100000000001</c:v>
                </c:pt>
                <c:pt idx="531">
                  <c:v>2.7025700000000001</c:v>
                </c:pt>
                <c:pt idx="532">
                  <c:v>1.8977200000000001</c:v>
                </c:pt>
                <c:pt idx="533">
                  <c:v>2.6258400000000002</c:v>
                </c:pt>
                <c:pt idx="534">
                  <c:v>2.222049999999999</c:v>
                </c:pt>
                <c:pt idx="535">
                  <c:v>2.58622</c:v>
                </c:pt>
                <c:pt idx="536">
                  <c:v>2.1568800000000001</c:v>
                </c:pt>
                <c:pt idx="537">
                  <c:v>2.1183200000000002</c:v>
                </c:pt>
                <c:pt idx="538">
                  <c:v>1.7624599999999999</c:v>
                </c:pt>
                <c:pt idx="539">
                  <c:v>2.2038799999999998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677952"/>
        <c:axId val="83680256"/>
      </c:scatterChart>
      <c:valAx>
        <c:axId val="83677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0"/>
                </a:pPr>
                <a:r>
                  <a:rPr lang="en-US" sz="1100" b="0" dirty="0"/>
                  <a:t>Ellipsoid Volume (</a:t>
                </a:r>
                <a:r>
                  <a:rPr lang="en-US" sz="1100" b="0" dirty="0" smtClean="0"/>
                  <a:t>mm</a:t>
                </a:r>
                <a:r>
                  <a:rPr lang="en-US" sz="1100" b="0" dirty="0" smtClean="0">
                    <a:latin typeface="Calibri"/>
                  </a:rPr>
                  <a:t>³</a:t>
                </a:r>
                <a:r>
                  <a:rPr lang="en-US" sz="1100" b="0" dirty="0" smtClean="0"/>
                  <a:t>)</a:t>
                </a:r>
                <a:endParaRPr lang="en-US" sz="11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3680256"/>
        <c:crosses val="autoZero"/>
        <c:crossBetween val="midCat"/>
      </c:valAx>
      <c:valAx>
        <c:axId val="83680256"/>
        <c:scaling>
          <c:orientation val="minMax"/>
          <c:max val="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b="0"/>
                </a:pPr>
                <a:r>
                  <a:rPr lang="en-US" sz="1100" b="0"/>
                  <a:t>Aspect Ratio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8367795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cations!$N$1</c:f>
              <c:strCache>
                <c:ptCount val="1"/>
                <c:pt idx="0">
                  <c:v>Na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7"/>
            <c:spPr>
              <a:ln>
                <a:solidFill>
                  <a:schemeClr val="tx1"/>
                </a:solidFill>
              </a:ln>
            </c:spPr>
          </c:marker>
          <c:xVal>
            <c:numRef>
              <c:f>cations!$A$2:$A$70</c:f>
              <c:numCache>
                <c:formatCode>General</c:formatCode>
                <c:ptCount val="69"/>
                <c:pt idx="0">
                  <c:v>60</c:v>
                </c:pt>
                <c:pt idx="1">
                  <c:v>80</c:v>
                </c:pt>
                <c:pt idx="2">
                  <c:v>160</c:v>
                </c:pt>
                <c:pt idx="3">
                  <c:v>180</c:v>
                </c:pt>
                <c:pt idx="4">
                  <c:v>200</c:v>
                </c:pt>
                <c:pt idx="5">
                  <c:v>220</c:v>
                </c:pt>
                <c:pt idx="6">
                  <c:v>260</c:v>
                </c:pt>
                <c:pt idx="7">
                  <c:v>280</c:v>
                </c:pt>
                <c:pt idx="8">
                  <c:v>300</c:v>
                </c:pt>
                <c:pt idx="9">
                  <c:v>320</c:v>
                </c:pt>
                <c:pt idx="10">
                  <c:v>340</c:v>
                </c:pt>
                <c:pt idx="11">
                  <c:v>380</c:v>
                </c:pt>
                <c:pt idx="12">
                  <c:v>440</c:v>
                </c:pt>
                <c:pt idx="13">
                  <c:v>540</c:v>
                </c:pt>
                <c:pt idx="14">
                  <c:v>620</c:v>
                </c:pt>
                <c:pt idx="15">
                  <c:v>680</c:v>
                </c:pt>
                <c:pt idx="16">
                  <c:v>800</c:v>
                </c:pt>
                <c:pt idx="17">
                  <c:v>820</c:v>
                </c:pt>
                <c:pt idx="18">
                  <c:v>840</c:v>
                </c:pt>
                <c:pt idx="19">
                  <c:v>900</c:v>
                </c:pt>
                <c:pt idx="20">
                  <c:v>920</c:v>
                </c:pt>
                <c:pt idx="21">
                  <c:v>940</c:v>
                </c:pt>
                <c:pt idx="22">
                  <c:v>960</c:v>
                </c:pt>
                <c:pt idx="23">
                  <c:v>1000</c:v>
                </c:pt>
                <c:pt idx="24">
                  <c:v>1040</c:v>
                </c:pt>
                <c:pt idx="25">
                  <c:v>1060</c:v>
                </c:pt>
                <c:pt idx="26">
                  <c:v>1160</c:v>
                </c:pt>
                <c:pt idx="27">
                  <c:v>1180</c:v>
                </c:pt>
              </c:numCache>
            </c:numRef>
          </c:xVal>
          <c:yVal>
            <c:numRef>
              <c:f>cations!$N$2:$N$70</c:f>
              <c:numCache>
                <c:formatCode>0.000</c:formatCode>
                <c:ptCount val="69"/>
                <c:pt idx="0">
                  <c:v>6.1108289886283702E-2</c:v>
                </c:pt>
                <c:pt idx="1">
                  <c:v>0.109674852433707</c:v>
                </c:pt>
                <c:pt idx="2">
                  <c:v>0.124344283525137</c:v>
                </c:pt>
                <c:pt idx="3">
                  <c:v>0.112500751013949</c:v>
                </c:pt>
                <c:pt idx="4">
                  <c:v>9.4159314453212503E-2</c:v>
                </c:pt>
                <c:pt idx="5">
                  <c:v>0.12609925605823699</c:v>
                </c:pt>
                <c:pt idx="6">
                  <c:v>0.127752732826794</c:v>
                </c:pt>
                <c:pt idx="7">
                  <c:v>0.11520539022649801</c:v>
                </c:pt>
                <c:pt idx="8">
                  <c:v>0.102253542696233</c:v>
                </c:pt>
                <c:pt idx="9">
                  <c:v>0.112029749817736</c:v>
                </c:pt>
                <c:pt idx="10">
                  <c:v>0.15816809385960001</c:v>
                </c:pt>
                <c:pt idx="11">
                  <c:v>0.114420799281755</c:v>
                </c:pt>
                <c:pt idx="12">
                  <c:v>0.114469505476588</c:v>
                </c:pt>
                <c:pt idx="13">
                  <c:v>0.12605668802563799</c:v>
                </c:pt>
                <c:pt idx="14">
                  <c:v>0.125591503326443</c:v>
                </c:pt>
                <c:pt idx="15">
                  <c:v>0.131222094624249</c:v>
                </c:pt>
                <c:pt idx="16">
                  <c:v>0.119434178176741</c:v>
                </c:pt>
                <c:pt idx="17">
                  <c:v>0.11498853098221599</c:v>
                </c:pt>
                <c:pt idx="18">
                  <c:v>0.12874974339966899</c:v>
                </c:pt>
                <c:pt idx="19">
                  <c:v>0.132918093758077</c:v>
                </c:pt>
                <c:pt idx="20">
                  <c:v>0.106483472882555</c:v>
                </c:pt>
                <c:pt idx="21">
                  <c:v>0.11345042746791301</c:v>
                </c:pt>
                <c:pt idx="22">
                  <c:v>0.119831618425879</c:v>
                </c:pt>
                <c:pt idx="23">
                  <c:v>0.10947257165337</c:v>
                </c:pt>
                <c:pt idx="24">
                  <c:v>0.112485728022822</c:v>
                </c:pt>
                <c:pt idx="25">
                  <c:v>0.11537374561986601</c:v>
                </c:pt>
                <c:pt idx="26">
                  <c:v>0.12067602016567699</c:v>
                </c:pt>
                <c:pt idx="27">
                  <c:v>0.106879750093165</c:v>
                </c:pt>
              </c:numCache>
            </c:numRef>
          </c:yVal>
          <c:smooth val="0"/>
        </c:ser>
        <c:ser>
          <c:idx val="1"/>
          <c:order val="3"/>
          <c:tx>
            <c:v>Mn</c:v>
          </c:tx>
          <c:spPr>
            <a:ln w="28575">
              <a:noFill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cations!$A$2:$A$29</c:f>
              <c:numCache>
                <c:formatCode>General</c:formatCode>
                <c:ptCount val="28"/>
                <c:pt idx="0">
                  <c:v>60</c:v>
                </c:pt>
                <c:pt idx="1">
                  <c:v>80</c:v>
                </c:pt>
                <c:pt idx="2">
                  <c:v>160</c:v>
                </c:pt>
                <c:pt idx="3">
                  <c:v>180</c:v>
                </c:pt>
                <c:pt idx="4">
                  <c:v>200</c:v>
                </c:pt>
                <c:pt idx="5">
                  <c:v>220</c:v>
                </c:pt>
                <c:pt idx="6">
                  <c:v>260</c:v>
                </c:pt>
                <c:pt idx="7">
                  <c:v>280</c:v>
                </c:pt>
                <c:pt idx="8">
                  <c:v>300</c:v>
                </c:pt>
                <c:pt idx="9">
                  <c:v>320</c:v>
                </c:pt>
                <c:pt idx="10">
                  <c:v>340</c:v>
                </c:pt>
                <c:pt idx="11">
                  <c:v>380</c:v>
                </c:pt>
                <c:pt idx="12">
                  <c:v>440</c:v>
                </c:pt>
                <c:pt idx="13">
                  <c:v>540</c:v>
                </c:pt>
                <c:pt idx="14">
                  <c:v>620</c:v>
                </c:pt>
                <c:pt idx="15">
                  <c:v>680</c:v>
                </c:pt>
                <c:pt idx="16">
                  <c:v>800</c:v>
                </c:pt>
                <c:pt idx="17">
                  <c:v>820</c:v>
                </c:pt>
                <c:pt idx="18">
                  <c:v>840</c:v>
                </c:pt>
                <c:pt idx="19">
                  <c:v>900</c:v>
                </c:pt>
                <c:pt idx="20">
                  <c:v>920</c:v>
                </c:pt>
                <c:pt idx="21">
                  <c:v>940</c:v>
                </c:pt>
                <c:pt idx="22">
                  <c:v>960</c:v>
                </c:pt>
                <c:pt idx="23">
                  <c:v>1000</c:v>
                </c:pt>
                <c:pt idx="24">
                  <c:v>1040</c:v>
                </c:pt>
                <c:pt idx="25">
                  <c:v>1060</c:v>
                </c:pt>
                <c:pt idx="26">
                  <c:v>1160</c:v>
                </c:pt>
                <c:pt idx="27">
                  <c:v>1180</c:v>
                </c:pt>
              </c:numCache>
            </c:numRef>
          </c:xVal>
          <c:yVal>
            <c:numRef>
              <c:f>cations!$R$2:$R$29</c:f>
              <c:numCache>
                <c:formatCode>0.000</c:formatCode>
                <c:ptCount val="28"/>
                <c:pt idx="0">
                  <c:v>1.3790955717884501E-2</c:v>
                </c:pt>
                <c:pt idx="1">
                  <c:v>1.2635348911478999E-2</c:v>
                </c:pt>
                <c:pt idx="2">
                  <c:v>1.25611538195244E-2</c:v>
                </c:pt>
                <c:pt idx="3">
                  <c:v>1.3926979824004201E-2</c:v>
                </c:pt>
                <c:pt idx="4">
                  <c:v>1.42373496283285E-2</c:v>
                </c:pt>
                <c:pt idx="5">
                  <c:v>1.2769345838907001E-2</c:v>
                </c:pt>
                <c:pt idx="6">
                  <c:v>1.36755202837863E-2</c:v>
                </c:pt>
                <c:pt idx="7">
                  <c:v>1.36141536932673E-2</c:v>
                </c:pt>
                <c:pt idx="8">
                  <c:v>1.46422880197418E-2</c:v>
                </c:pt>
                <c:pt idx="9">
                  <c:v>1.45876946507111E-2</c:v>
                </c:pt>
                <c:pt idx="10">
                  <c:v>1.15436177707396E-2</c:v>
                </c:pt>
                <c:pt idx="11">
                  <c:v>1.38013092169315E-2</c:v>
                </c:pt>
                <c:pt idx="12">
                  <c:v>1.32730564430263E-2</c:v>
                </c:pt>
                <c:pt idx="13">
                  <c:v>1.43917195144905E-2</c:v>
                </c:pt>
                <c:pt idx="14">
                  <c:v>1.3495774707186801E-2</c:v>
                </c:pt>
                <c:pt idx="15">
                  <c:v>1.35785067218937E-2</c:v>
                </c:pt>
                <c:pt idx="16">
                  <c:v>1.3135649935690399E-2</c:v>
                </c:pt>
                <c:pt idx="17">
                  <c:v>1.44055855388153E-2</c:v>
                </c:pt>
                <c:pt idx="18">
                  <c:v>1.3127845135988501E-2</c:v>
                </c:pt>
                <c:pt idx="19">
                  <c:v>1.31675796297744E-2</c:v>
                </c:pt>
                <c:pt idx="20">
                  <c:v>1.40910845833788E-2</c:v>
                </c:pt>
                <c:pt idx="21">
                  <c:v>1.43739611462908E-2</c:v>
                </c:pt>
                <c:pt idx="22">
                  <c:v>1.34743089511421E-2</c:v>
                </c:pt>
                <c:pt idx="23">
                  <c:v>1.21187197302662E-2</c:v>
                </c:pt>
                <c:pt idx="24">
                  <c:v>1.2988372074271099E-2</c:v>
                </c:pt>
                <c:pt idx="25">
                  <c:v>1.3164503027119299E-2</c:v>
                </c:pt>
                <c:pt idx="26">
                  <c:v>1.2434866707185001E-2</c:v>
                </c:pt>
                <c:pt idx="27">
                  <c:v>1.3038415336784201E-2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587840"/>
        <c:axId val="83590144"/>
      </c:scatterChart>
      <c:scatterChart>
        <c:scatterStyle val="lineMarker"/>
        <c:varyColors val="0"/>
        <c:ser>
          <c:idx val="2"/>
          <c:order val="1"/>
          <c:tx>
            <c:strRef>
              <c:f>cations!$P$1</c:f>
              <c:strCache>
                <c:ptCount val="1"/>
                <c:pt idx="0">
                  <c:v>Fe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cations!$A$2:$A$70</c:f>
              <c:numCache>
                <c:formatCode>General</c:formatCode>
                <c:ptCount val="69"/>
                <c:pt idx="0">
                  <c:v>60</c:v>
                </c:pt>
                <c:pt idx="1">
                  <c:v>80</c:v>
                </c:pt>
                <c:pt idx="2">
                  <c:v>160</c:v>
                </c:pt>
                <c:pt idx="3">
                  <c:v>180</c:v>
                </c:pt>
                <c:pt idx="4">
                  <c:v>200</c:v>
                </c:pt>
                <c:pt idx="5">
                  <c:v>220</c:v>
                </c:pt>
                <c:pt idx="6">
                  <c:v>260</c:v>
                </c:pt>
                <c:pt idx="7">
                  <c:v>280</c:v>
                </c:pt>
                <c:pt idx="8">
                  <c:v>300</c:v>
                </c:pt>
                <c:pt idx="9">
                  <c:v>320</c:v>
                </c:pt>
                <c:pt idx="10">
                  <c:v>340</c:v>
                </c:pt>
                <c:pt idx="11">
                  <c:v>380</c:v>
                </c:pt>
                <c:pt idx="12">
                  <c:v>440</c:v>
                </c:pt>
                <c:pt idx="13">
                  <c:v>540</c:v>
                </c:pt>
                <c:pt idx="14">
                  <c:v>620</c:v>
                </c:pt>
                <c:pt idx="15">
                  <c:v>680</c:v>
                </c:pt>
                <c:pt idx="16">
                  <c:v>800</c:v>
                </c:pt>
                <c:pt idx="17">
                  <c:v>820</c:v>
                </c:pt>
                <c:pt idx="18">
                  <c:v>840</c:v>
                </c:pt>
                <c:pt idx="19">
                  <c:v>900</c:v>
                </c:pt>
                <c:pt idx="20">
                  <c:v>920</c:v>
                </c:pt>
                <c:pt idx="21">
                  <c:v>940</c:v>
                </c:pt>
                <c:pt idx="22">
                  <c:v>960</c:v>
                </c:pt>
                <c:pt idx="23">
                  <c:v>1000</c:v>
                </c:pt>
                <c:pt idx="24">
                  <c:v>1040</c:v>
                </c:pt>
                <c:pt idx="25">
                  <c:v>1060</c:v>
                </c:pt>
                <c:pt idx="26">
                  <c:v>1160</c:v>
                </c:pt>
                <c:pt idx="27">
                  <c:v>1180</c:v>
                </c:pt>
              </c:numCache>
            </c:numRef>
          </c:xVal>
          <c:yVal>
            <c:numRef>
              <c:f>cations!$P$2:$P$70</c:f>
              <c:numCache>
                <c:formatCode>0.000</c:formatCode>
                <c:ptCount val="69"/>
                <c:pt idx="0">
                  <c:v>0.41070852825489301</c:v>
                </c:pt>
                <c:pt idx="1">
                  <c:v>0.39290988087405099</c:v>
                </c:pt>
                <c:pt idx="2">
                  <c:v>0.38395938940507301</c:v>
                </c:pt>
                <c:pt idx="3">
                  <c:v>0.39292644964381801</c:v>
                </c:pt>
                <c:pt idx="4">
                  <c:v>0.39645128894676601</c:v>
                </c:pt>
                <c:pt idx="5">
                  <c:v>0.37869034806052998</c:v>
                </c:pt>
                <c:pt idx="6">
                  <c:v>0.38112310094875301</c:v>
                </c:pt>
                <c:pt idx="7">
                  <c:v>0.386781668277071</c:v>
                </c:pt>
                <c:pt idx="8">
                  <c:v>0.38811785898700901</c:v>
                </c:pt>
                <c:pt idx="9">
                  <c:v>0.38505609570701099</c:v>
                </c:pt>
                <c:pt idx="10">
                  <c:v>0.37825219175291402</c:v>
                </c:pt>
                <c:pt idx="11">
                  <c:v>0.38640914747113903</c:v>
                </c:pt>
                <c:pt idx="12">
                  <c:v>0.383013479558862</c:v>
                </c:pt>
                <c:pt idx="13">
                  <c:v>0.38171127820592698</c:v>
                </c:pt>
                <c:pt idx="14">
                  <c:v>0.37735988028860701</c:v>
                </c:pt>
                <c:pt idx="15">
                  <c:v>0.37125114162893003</c:v>
                </c:pt>
                <c:pt idx="16">
                  <c:v>0.37858707756277898</c:v>
                </c:pt>
                <c:pt idx="17">
                  <c:v>0.38381486346500898</c:v>
                </c:pt>
                <c:pt idx="18">
                  <c:v>0.37628483656698802</c:v>
                </c:pt>
                <c:pt idx="19">
                  <c:v>0.37107845270414502</c:v>
                </c:pt>
                <c:pt idx="20">
                  <c:v>0.38349015557683802</c:v>
                </c:pt>
                <c:pt idx="21">
                  <c:v>0.38647122229936198</c:v>
                </c:pt>
                <c:pt idx="22">
                  <c:v>0.38215537552524798</c:v>
                </c:pt>
                <c:pt idx="23">
                  <c:v>0.39170104719736298</c:v>
                </c:pt>
                <c:pt idx="24">
                  <c:v>0.38481950863961301</c:v>
                </c:pt>
                <c:pt idx="25">
                  <c:v>0.384413366054632</c:v>
                </c:pt>
                <c:pt idx="26">
                  <c:v>0.38849055767273</c:v>
                </c:pt>
                <c:pt idx="27">
                  <c:v>0.39348775367623801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cations!$Q$1</c:f>
              <c:strCache>
                <c:ptCount val="1"/>
                <c:pt idx="0">
                  <c:v>Mg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7"/>
            <c:spPr>
              <a:ln>
                <a:solidFill>
                  <a:schemeClr val="tx1"/>
                </a:solidFill>
              </a:ln>
            </c:spPr>
          </c:marker>
          <c:xVal>
            <c:numRef>
              <c:f>cations!$A$2:$A$70</c:f>
              <c:numCache>
                <c:formatCode>General</c:formatCode>
                <c:ptCount val="69"/>
                <c:pt idx="0">
                  <c:v>60</c:v>
                </c:pt>
                <c:pt idx="1">
                  <c:v>80</c:v>
                </c:pt>
                <c:pt idx="2">
                  <c:v>160</c:v>
                </c:pt>
                <c:pt idx="3">
                  <c:v>180</c:v>
                </c:pt>
                <c:pt idx="4">
                  <c:v>200</c:v>
                </c:pt>
                <c:pt idx="5">
                  <c:v>220</c:v>
                </c:pt>
                <c:pt idx="6">
                  <c:v>260</c:v>
                </c:pt>
                <c:pt idx="7">
                  <c:v>280</c:v>
                </c:pt>
                <c:pt idx="8">
                  <c:v>300</c:v>
                </c:pt>
                <c:pt idx="9">
                  <c:v>320</c:v>
                </c:pt>
                <c:pt idx="10">
                  <c:v>340</c:v>
                </c:pt>
                <c:pt idx="11">
                  <c:v>380</c:v>
                </c:pt>
                <c:pt idx="12">
                  <c:v>440</c:v>
                </c:pt>
                <c:pt idx="13">
                  <c:v>540</c:v>
                </c:pt>
                <c:pt idx="14">
                  <c:v>620</c:v>
                </c:pt>
                <c:pt idx="15">
                  <c:v>680</c:v>
                </c:pt>
                <c:pt idx="16">
                  <c:v>800</c:v>
                </c:pt>
                <c:pt idx="17">
                  <c:v>820</c:v>
                </c:pt>
                <c:pt idx="18">
                  <c:v>840</c:v>
                </c:pt>
                <c:pt idx="19">
                  <c:v>900</c:v>
                </c:pt>
                <c:pt idx="20">
                  <c:v>920</c:v>
                </c:pt>
                <c:pt idx="21">
                  <c:v>940</c:v>
                </c:pt>
                <c:pt idx="22">
                  <c:v>960</c:v>
                </c:pt>
                <c:pt idx="23">
                  <c:v>1000</c:v>
                </c:pt>
                <c:pt idx="24">
                  <c:v>1040</c:v>
                </c:pt>
                <c:pt idx="25">
                  <c:v>1060</c:v>
                </c:pt>
                <c:pt idx="26">
                  <c:v>1160</c:v>
                </c:pt>
                <c:pt idx="27">
                  <c:v>1180</c:v>
                </c:pt>
              </c:numCache>
            </c:numRef>
          </c:xVal>
          <c:yVal>
            <c:numRef>
              <c:f>cations!$Q$2:$Q$70</c:f>
              <c:numCache>
                <c:formatCode>0.000</c:formatCode>
                <c:ptCount val="69"/>
                <c:pt idx="0">
                  <c:v>0.49909216293264602</c:v>
                </c:pt>
                <c:pt idx="1">
                  <c:v>0.48308837742139998</c:v>
                </c:pt>
                <c:pt idx="2">
                  <c:v>0.477632072631135</c:v>
                </c:pt>
                <c:pt idx="3">
                  <c:v>0.47940648891730198</c:v>
                </c:pt>
                <c:pt idx="4">
                  <c:v>0.49327859793593798</c:v>
                </c:pt>
                <c:pt idx="5">
                  <c:v>0.47346818459603301</c:v>
                </c:pt>
                <c:pt idx="6">
                  <c:v>0.47598216919979802</c:v>
                </c:pt>
                <c:pt idx="7">
                  <c:v>0.48278293051764498</c:v>
                </c:pt>
                <c:pt idx="8">
                  <c:v>0.49411182256318298</c:v>
                </c:pt>
                <c:pt idx="9">
                  <c:v>0.48678036106705802</c:v>
                </c:pt>
                <c:pt idx="10">
                  <c:v>0.43371442295634199</c:v>
                </c:pt>
                <c:pt idx="11">
                  <c:v>0.482281270463779</c:v>
                </c:pt>
                <c:pt idx="12">
                  <c:v>0.485471135926279</c:v>
                </c:pt>
                <c:pt idx="13">
                  <c:v>0.474615434822099</c:v>
                </c:pt>
                <c:pt idx="14">
                  <c:v>0.47313702025979198</c:v>
                </c:pt>
                <c:pt idx="15">
                  <c:v>0.47895997573719001</c:v>
                </c:pt>
                <c:pt idx="16">
                  <c:v>0.48722500584038098</c:v>
                </c:pt>
                <c:pt idx="17">
                  <c:v>0.48323027362963999</c:v>
                </c:pt>
                <c:pt idx="18">
                  <c:v>0.476649570208384</c:v>
                </c:pt>
                <c:pt idx="19">
                  <c:v>0.48062287316319502</c:v>
                </c:pt>
                <c:pt idx="20">
                  <c:v>0.49460309524353002</c:v>
                </c:pt>
                <c:pt idx="21">
                  <c:v>0.483826956319586</c:v>
                </c:pt>
                <c:pt idx="22">
                  <c:v>0.48260034640800198</c:v>
                </c:pt>
                <c:pt idx="23">
                  <c:v>0.48574571029407398</c:v>
                </c:pt>
                <c:pt idx="24">
                  <c:v>0.48832877674847402</c:v>
                </c:pt>
                <c:pt idx="25">
                  <c:v>0.48472776056307798</c:v>
                </c:pt>
                <c:pt idx="26">
                  <c:v>0.47575426715730801</c:v>
                </c:pt>
                <c:pt idx="27">
                  <c:v>0.48263383583858799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598336"/>
        <c:axId val="83596416"/>
      </c:scatterChart>
      <c:valAx>
        <c:axId val="83587840"/>
        <c:scaling>
          <c:orientation val="minMax"/>
          <c:max val="12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Distance (um)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3590144"/>
        <c:crosses val="autoZero"/>
        <c:crossBetween val="midCat"/>
      </c:valAx>
      <c:valAx>
        <c:axId val="83590144"/>
        <c:scaling>
          <c:orientation val="minMax"/>
          <c:max val="0.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 err="1"/>
                  <a:t>Mol</a:t>
                </a:r>
                <a:r>
                  <a:rPr lang="en-US" sz="1100" dirty="0"/>
                  <a:t> </a:t>
                </a:r>
                <a:r>
                  <a:rPr lang="en-US" sz="1100" dirty="0" smtClean="0"/>
                  <a:t>Fraction Na, </a:t>
                </a:r>
                <a:r>
                  <a:rPr lang="en-US" sz="1100" dirty="0" err="1" smtClean="0"/>
                  <a:t>Mn</a:t>
                </a:r>
                <a:endParaRPr lang="en-US" sz="1100" dirty="0"/>
              </a:p>
            </c:rich>
          </c:tx>
          <c:layout/>
          <c:overlay val="0"/>
        </c:title>
        <c:numFmt formatCode="0.00" sourceLinked="0"/>
        <c:majorTickMark val="out"/>
        <c:minorTickMark val="none"/>
        <c:tickLblPos val="nextTo"/>
        <c:crossAx val="83587840"/>
        <c:crossesAt val="0"/>
        <c:crossBetween val="midCat"/>
        <c:majorUnit val="0.04"/>
      </c:valAx>
      <c:valAx>
        <c:axId val="83596416"/>
        <c:scaling>
          <c:orientation val="minMax"/>
          <c:max val="0.5"/>
          <c:min val="0.3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CA" sz="1100" dirty="0" err="1" smtClean="0"/>
                  <a:t>Mol</a:t>
                </a:r>
                <a:r>
                  <a:rPr lang="en-CA" sz="1100" dirty="0" smtClean="0"/>
                  <a:t> Fraction Fe, Mg</a:t>
                </a:r>
                <a:endParaRPr lang="en-CA" sz="1100" dirty="0"/>
              </a:p>
            </c:rich>
          </c:tx>
          <c:layout/>
          <c:overlay val="0"/>
        </c:title>
        <c:numFmt formatCode="0.00" sourceLinked="0"/>
        <c:majorTickMark val="out"/>
        <c:minorTickMark val="none"/>
        <c:tickLblPos val="nextTo"/>
        <c:crossAx val="83598336"/>
        <c:crosses val="max"/>
        <c:crossBetween val="midCat"/>
        <c:majorUnit val="0.04"/>
      </c:valAx>
      <c:valAx>
        <c:axId val="83598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596416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CSD</a:t>
            </a:r>
            <a:endParaRPr lang="en-US" dirty="0"/>
          </a:p>
        </c:rich>
      </c:tx>
      <c:layout>
        <c:manualLayout>
          <c:xMode val="edge"/>
          <c:yMode val="edge"/>
          <c:x val="0.35962593334969944"/>
          <c:y val="0.20634111198953375"/>
        </c:manualLayout>
      </c:layout>
      <c:overlay val="0"/>
      <c:spPr>
        <a:ln>
          <a:solidFill>
            <a:schemeClr val="tx1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0.17895330343262278"/>
          <c:y val="0.21028920407296151"/>
          <c:w val="0.78971659974230146"/>
          <c:h val="0.58882861852274959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cat>
            <c:numRef>
              <c:f>CSD!$B$2:$B$23</c:f>
              <c:numCache>
                <c:formatCode>General</c:formatCode>
                <c:ptCount val="22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5.5E-2</c:v>
                </c:pt>
                <c:pt idx="12">
                  <c:v>0.06</c:v>
                </c:pt>
                <c:pt idx="13">
                  <c:v>6.5000000000000002E-2</c:v>
                </c:pt>
                <c:pt idx="14">
                  <c:v>7.0000000000000007E-2</c:v>
                </c:pt>
                <c:pt idx="15">
                  <c:v>7.4999999999999997E-2</c:v>
                </c:pt>
                <c:pt idx="16">
                  <c:v>0.08</c:v>
                </c:pt>
                <c:pt idx="17">
                  <c:v>8.5000000000000006E-2</c:v>
                </c:pt>
                <c:pt idx="18">
                  <c:v>0.09</c:v>
                </c:pt>
                <c:pt idx="19">
                  <c:v>9.5000000000000001E-2</c:v>
                </c:pt>
                <c:pt idx="20">
                  <c:v>0.1</c:v>
                </c:pt>
                <c:pt idx="21">
                  <c:v>0.2</c:v>
                </c:pt>
              </c:numCache>
            </c:numRef>
          </c:cat>
          <c:val>
            <c:numRef>
              <c:f>CSD!$C$2:$C$23</c:f>
              <c:numCache>
                <c:formatCode>General</c:formatCode>
                <c:ptCount val="22"/>
                <c:pt idx="0">
                  <c:v>0</c:v>
                </c:pt>
                <c:pt idx="1">
                  <c:v>320</c:v>
                </c:pt>
                <c:pt idx="2">
                  <c:v>519</c:v>
                </c:pt>
                <c:pt idx="3">
                  <c:v>345</c:v>
                </c:pt>
                <c:pt idx="4">
                  <c:v>232</c:v>
                </c:pt>
                <c:pt idx="5">
                  <c:v>183</c:v>
                </c:pt>
                <c:pt idx="6">
                  <c:v>136</c:v>
                </c:pt>
                <c:pt idx="7">
                  <c:v>92</c:v>
                </c:pt>
                <c:pt idx="8">
                  <c:v>97</c:v>
                </c:pt>
                <c:pt idx="9">
                  <c:v>71</c:v>
                </c:pt>
                <c:pt idx="10">
                  <c:v>50</c:v>
                </c:pt>
                <c:pt idx="11">
                  <c:v>49</c:v>
                </c:pt>
                <c:pt idx="12">
                  <c:v>36</c:v>
                </c:pt>
                <c:pt idx="13">
                  <c:v>28</c:v>
                </c:pt>
                <c:pt idx="14">
                  <c:v>35</c:v>
                </c:pt>
                <c:pt idx="15">
                  <c:v>19</c:v>
                </c:pt>
                <c:pt idx="16">
                  <c:v>18</c:v>
                </c:pt>
                <c:pt idx="17">
                  <c:v>7</c:v>
                </c:pt>
                <c:pt idx="18">
                  <c:v>16</c:v>
                </c:pt>
                <c:pt idx="19">
                  <c:v>10</c:v>
                </c:pt>
                <c:pt idx="20">
                  <c:v>11</c:v>
                </c:pt>
                <c:pt idx="2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34252288"/>
        <c:axId val="34254208"/>
      </c:barChart>
      <c:catAx>
        <c:axId val="34252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 dirty="0"/>
                  <a:t>Volume (mm3)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254208"/>
        <c:crosses val="autoZero"/>
        <c:auto val="1"/>
        <c:lblAlgn val="ctr"/>
        <c:lblOffset val="100"/>
        <c:noMultiLvlLbl val="0"/>
      </c:catAx>
      <c:valAx>
        <c:axId val="342542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US" sz="1050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252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5FCED-1C24-4C36-88D0-467725ACE7DB}" type="datetimeFigureOut">
              <a:rPr lang="en-CA" smtClean="0"/>
              <a:t>18/10/2014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D652D-DE0A-4887-9EA5-DB70C96FA9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8525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A72AE-931C-448C-83BD-3A6DC46BEADB}" type="datetimeFigureOut">
              <a:rPr lang="en-CA" smtClean="0"/>
              <a:t>18/10/2014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39973-19AA-4CD9-BE60-FC554A87F4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911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39973-19AA-4CD9-BE60-FC554A87F49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6137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39973-19AA-4CD9-BE60-FC554A87F49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6407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39973-19AA-4CD9-BE60-FC554A87F49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6407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39973-19AA-4CD9-BE60-FC554A87F49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96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39973-19AA-4CD9-BE60-FC554A87F49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76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39973-19AA-4CD9-BE60-FC554A87F49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203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39973-19AA-4CD9-BE60-FC554A87F49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8849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Orthogonal slices and primitive ellipsoid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39973-19AA-4CD9-BE60-FC554A87F49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247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39973-19AA-4CD9-BE60-FC554A87F49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6407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39973-19AA-4CD9-BE60-FC554A87F49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6407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39973-19AA-4CD9-BE60-FC554A87F49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640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ED4A-C030-45EF-8C83-5E0949D1D168}" type="datetimeFigureOut">
              <a:rPr lang="en-CA" smtClean="0"/>
              <a:t>18/10/2014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0A54-D878-4730-BA80-65CBFDFAD3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26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ED4A-C030-45EF-8C83-5E0949D1D168}" type="datetimeFigureOut">
              <a:rPr lang="en-CA" smtClean="0"/>
              <a:t>18/10/2014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0A54-D878-4730-BA80-65CBFDFAD3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62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ED4A-C030-45EF-8C83-5E0949D1D168}" type="datetimeFigureOut">
              <a:rPr lang="en-CA" smtClean="0"/>
              <a:t>18/10/2014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0A54-D878-4730-BA80-65CBFDFAD3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888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ED4A-C030-45EF-8C83-5E0949D1D168}" type="datetimeFigureOut">
              <a:rPr lang="en-CA" smtClean="0"/>
              <a:t>18/10/2014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0A54-D878-4730-BA80-65CBFDFAD3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977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ED4A-C030-45EF-8C83-5E0949D1D168}" type="datetimeFigureOut">
              <a:rPr lang="en-CA" smtClean="0"/>
              <a:t>18/10/2014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0A54-D878-4730-BA80-65CBFDFAD3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09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ED4A-C030-45EF-8C83-5E0949D1D168}" type="datetimeFigureOut">
              <a:rPr lang="en-CA" smtClean="0"/>
              <a:t>18/10/2014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0A54-D878-4730-BA80-65CBFDFAD3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226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ED4A-C030-45EF-8C83-5E0949D1D168}" type="datetimeFigureOut">
              <a:rPr lang="en-CA" smtClean="0"/>
              <a:t>18/10/2014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0A54-D878-4730-BA80-65CBFDFAD3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839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ED4A-C030-45EF-8C83-5E0949D1D168}" type="datetimeFigureOut">
              <a:rPr lang="en-CA" smtClean="0"/>
              <a:t>18/10/2014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0A54-D878-4730-BA80-65CBFDFAD3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617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ED4A-C030-45EF-8C83-5E0949D1D168}" type="datetimeFigureOut">
              <a:rPr lang="en-CA" smtClean="0"/>
              <a:t>18/10/2014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0A54-D878-4730-BA80-65CBFDFAD3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695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ED4A-C030-45EF-8C83-5E0949D1D168}" type="datetimeFigureOut">
              <a:rPr lang="en-CA" smtClean="0"/>
              <a:t>18/10/2014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0A54-D878-4730-BA80-65CBFDFAD3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232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ED4A-C030-45EF-8C83-5E0949D1D168}" type="datetimeFigureOut">
              <a:rPr lang="en-CA" smtClean="0"/>
              <a:t>18/10/2014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0A54-D878-4730-BA80-65CBFDFAD3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996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0ED4A-C030-45EF-8C83-5E0949D1D168}" type="datetimeFigureOut">
              <a:rPr lang="en-CA" smtClean="0"/>
              <a:t>18/10/2014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40A54-D878-4730-BA80-65CBFDFAD3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026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1" y="692696"/>
            <a:ext cx="9361041" cy="1728192"/>
          </a:xfr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CA" sz="2400" b="1" cap="none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 textural study of the distribution of cordierite in </a:t>
            </a:r>
            <a:r>
              <a:rPr lang="en-CA" sz="2400" b="1" cap="none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metapelitic</a:t>
            </a:r>
            <a:r>
              <a:rPr lang="en-CA" sz="2400" b="1" cap="none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b="1" cap="none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hornfelses</a:t>
            </a:r>
            <a:r>
              <a:rPr lang="en-CA" sz="2400" b="1" cap="none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from the Bugaboo contact aureole (SE </a:t>
            </a:r>
            <a:r>
              <a:rPr lang="en-CA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sz="2400" b="1" cap="none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ritish </a:t>
            </a:r>
            <a:r>
              <a:rPr lang="en-CA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sz="2400" b="1" cap="none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olumbia): </a:t>
            </a:r>
            <a:r>
              <a:rPr lang="en-CA" sz="24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Implications for the mechanisms of metamorphic crystallization</a:t>
            </a:r>
            <a:endParaRPr lang="en-CA" sz="2400" cap="none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425" y="5902535"/>
            <a:ext cx="7918648" cy="720080"/>
          </a:xfrm>
        </p:spPr>
        <p:txBody>
          <a:bodyPr>
            <a:normAutofit lnSpcReduction="10000"/>
          </a:bodyPr>
          <a:lstStyle/>
          <a:p>
            <a:r>
              <a:rPr lang="en-CA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Petley</a:t>
            </a:r>
            <a:r>
              <a:rPr lang="en-C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-Ragan, A. and </a:t>
            </a:r>
            <a:r>
              <a:rPr lang="en-CA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Gaidies</a:t>
            </a:r>
            <a:r>
              <a:rPr lang="en-C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F.</a:t>
            </a:r>
          </a:p>
          <a:p>
            <a:r>
              <a:rPr lang="en-C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of Earth Sciences, </a:t>
            </a:r>
            <a:r>
              <a:rPr lang="en-CA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Carleton University</a:t>
            </a:r>
            <a:r>
              <a:rPr lang="en-C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Ottawa, ON, Canada</a:t>
            </a:r>
          </a:p>
        </p:txBody>
      </p:sp>
      <p:pic>
        <p:nvPicPr>
          <p:cNvPr id="1026" name="Picture 2" descr="C:\Users\Arianne Petley-Ragan\Pictures\carletonlogo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98105"/>
            <a:ext cx="648072" cy="8404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027" name="Picture 3" descr="C:\Users\Arianne Petley-Ragan\Pictures\Carleton\Year4\Summer2013\Bugaboo\DSCF25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277" y="2664296"/>
            <a:ext cx="4091947" cy="306896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gonal Stripe 4"/>
          <p:cNvSpPr/>
          <p:nvPr/>
        </p:nvSpPr>
        <p:spPr>
          <a:xfrm>
            <a:off x="-4045" y="0"/>
            <a:ext cx="1368152" cy="1224136"/>
          </a:xfrm>
          <a:prstGeom prst="diagStrip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0640" y="44624"/>
            <a:ext cx="341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GSA </a:t>
            </a:r>
            <a:r>
              <a:rPr lang="en-CA" sz="1400" dirty="0" smtClean="0"/>
              <a:t>Meeting, Vancouver, October </a:t>
            </a:r>
            <a:r>
              <a:rPr lang="en-CA" sz="1400" dirty="0" smtClean="0"/>
              <a:t>19, 2014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5375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T_009fullCr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272808" cy="56860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496" y="6525344"/>
            <a:ext cx="2809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Reduce3D (Hirsch, 2000; 2011)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203793" y="2517177"/>
            <a:ext cx="1197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Test statistic</a:t>
            </a:r>
            <a:endParaRPr lang="en-CA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4501570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1600" i="1" dirty="0" smtClean="0">
                <a:latin typeface="Times New Roman" pitchFamily="18" charset="0"/>
                <a:cs typeface="Times New Roman" pitchFamily="18" charset="0"/>
              </a:rPr>
              <a:t>False Ordering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 due to the </a:t>
            </a:r>
            <a:r>
              <a:rPr lang="en-CA" sz="1600" u="sng" dirty="0" smtClean="0">
                <a:latin typeface="Times New Roman" pitchFamily="18" charset="0"/>
                <a:cs typeface="Times New Roman" pitchFamily="18" charset="0"/>
              </a:rPr>
              <a:t>hard core effect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08520" y="260648"/>
            <a:ext cx="9361040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C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Scale-Dependent Statistics: </a:t>
            </a:r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Results (COB3-S1-5)</a:t>
            </a:r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103054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856" y="-1924"/>
            <a:ext cx="157823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Bugaboo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5737" y="-1924"/>
            <a:ext cx="139026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XR-µCT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02051" y="0"/>
            <a:ext cx="1429217" cy="3058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Segmentation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31269" y="-1924"/>
            <a:ext cx="16514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Extraction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4168" y="-1924"/>
            <a:ext cx="1368152" cy="307777"/>
          </a:xfrm>
          <a:prstGeom prst="rect">
            <a:avLst/>
          </a:prstGeom>
          <a:solidFill>
            <a:srgbClr val="FFD34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Reduce3D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52320" y="0"/>
            <a:ext cx="1691680" cy="3058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Interpretation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7" y="1628800"/>
            <a:ext cx="2386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Clustering</a:t>
            </a:r>
            <a:endParaRPr lang="en-US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119463"/>
            <a:ext cx="205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Correlation between size and distance at smallest scales</a:t>
            </a:r>
            <a:endParaRPr lang="en-US" sz="1200" i="1" dirty="0"/>
          </a:p>
        </p:txBody>
      </p:sp>
      <p:sp>
        <p:nvSpPr>
          <p:cNvPr id="2" name="TextBox 1"/>
          <p:cNvSpPr txBox="1"/>
          <p:nvPr/>
        </p:nvSpPr>
        <p:spPr>
          <a:xfrm rot="5400000">
            <a:off x="7764633" y="3774061"/>
            <a:ext cx="1197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Test statistic</a:t>
            </a:r>
            <a:endParaRPr lang="en-CA" sz="1600" dirty="0"/>
          </a:p>
        </p:txBody>
      </p:sp>
      <p:sp>
        <p:nvSpPr>
          <p:cNvPr id="3" name="Rectangle 2"/>
          <p:cNvSpPr/>
          <p:nvPr/>
        </p:nvSpPr>
        <p:spPr>
          <a:xfrm>
            <a:off x="323528" y="484012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1600" i="1" dirty="0">
                <a:latin typeface="Times New Roman" pitchFamily="18" charset="0"/>
                <a:cs typeface="Times New Roman" pitchFamily="18" charset="0"/>
              </a:rPr>
              <a:t>Clusterin</a:t>
            </a:r>
            <a:r>
              <a:rPr lang="en-CA" sz="1600" dirty="0">
                <a:latin typeface="Times New Roman" pitchFamily="18" charset="0"/>
                <a:cs typeface="Times New Roman" pitchFamily="18" charset="0"/>
              </a:rPr>
              <a:t>g at 1.1 – 1.4 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mm</a:t>
            </a:r>
            <a:endParaRPr lang="en-C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9" y="5178678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Average crystal size within clusters falls below the average population size</a:t>
            </a:r>
            <a:endParaRPr lang="en-C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4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7" grpId="0"/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rot="16200000">
            <a:off x="203793" y="2517177"/>
            <a:ext cx="1197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Test statistic</a:t>
            </a:r>
            <a:endParaRPr lang="en-CA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08520" y="260648"/>
            <a:ext cx="9361040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C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Scale-Dependent Statistics: </a:t>
            </a:r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Results (COB3-S1-5)</a:t>
            </a:r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103054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856" y="-1924"/>
            <a:ext cx="157823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Bugaboo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5737" y="-1924"/>
            <a:ext cx="139026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XR-µCT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02051" y="0"/>
            <a:ext cx="1429217" cy="3058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Segmentation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31269" y="-1924"/>
            <a:ext cx="16514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Extraction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4168" y="-1924"/>
            <a:ext cx="1368152" cy="307777"/>
          </a:xfrm>
          <a:prstGeom prst="rect">
            <a:avLst/>
          </a:prstGeom>
          <a:solidFill>
            <a:srgbClr val="FFD34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Reduce3D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52320" y="0"/>
            <a:ext cx="1691680" cy="3058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Interpretation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5400000">
            <a:off x="7743148" y="3813321"/>
            <a:ext cx="1197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Test statistic</a:t>
            </a:r>
            <a:endParaRPr lang="en-CA" sz="1600" dirty="0"/>
          </a:p>
        </p:txBody>
      </p:sp>
      <p:pic>
        <p:nvPicPr>
          <p:cNvPr id="6146" name="Picture 2" descr="C:\Users\Arianne Petley-Ragan\Google Drive\School\MSc\Figures\CT_009_minvsma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75" y="1237060"/>
            <a:ext cx="7235333" cy="54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528" y="4356393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Correlation between size and distance within clusters = </a:t>
            </a:r>
            <a:r>
              <a:rPr lang="en-CA" sz="1600" i="1" dirty="0" smtClean="0">
                <a:latin typeface="Times New Roman" pitchFamily="18" charset="0"/>
                <a:cs typeface="Times New Roman" pitchFamily="18" charset="0"/>
              </a:rPr>
              <a:t>Ordering</a:t>
            </a:r>
            <a:endParaRPr lang="en-CA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6" y="6525344"/>
            <a:ext cx="2809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Reduce3D (Hirsch, 2000; 2011)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4221088"/>
            <a:ext cx="1221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 err="1" smtClean="0">
                <a:cs typeface="Times New Roman" pitchFamily="18" charset="0"/>
              </a:rPr>
              <a:t>Avg</a:t>
            </a:r>
            <a:r>
              <a:rPr lang="en-CA" sz="1200" i="1" dirty="0" smtClean="0">
                <a:cs typeface="Times New Roman" pitchFamily="18" charset="0"/>
              </a:rPr>
              <a:t> min axis x2</a:t>
            </a:r>
          </a:p>
          <a:p>
            <a:r>
              <a:rPr lang="en-CA" sz="1200" i="1" dirty="0" err="1" smtClean="0">
                <a:cs typeface="Times New Roman" pitchFamily="18" charset="0"/>
              </a:rPr>
              <a:t>Avg</a:t>
            </a:r>
            <a:r>
              <a:rPr lang="en-CA" sz="1200" i="1" dirty="0" smtClean="0">
                <a:cs typeface="Times New Roman" pitchFamily="18" charset="0"/>
              </a:rPr>
              <a:t> max axis x2</a:t>
            </a:r>
            <a:endParaRPr lang="en-CA" sz="1200" i="1" dirty="0"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04049" y="4365104"/>
            <a:ext cx="72259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436097" y="4548692"/>
            <a:ext cx="29055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84373" y="5397566"/>
            <a:ext cx="123331" cy="1497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2356063" y="5657710"/>
            <a:ext cx="174028" cy="1698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/>
          <p:cNvSpPr/>
          <p:nvPr/>
        </p:nvSpPr>
        <p:spPr>
          <a:xfrm>
            <a:off x="1644069" y="5263164"/>
            <a:ext cx="119619" cy="1058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1907704" y="5229200"/>
            <a:ext cx="119619" cy="1058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1187624" y="5757606"/>
            <a:ext cx="174028" cy="16982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TextBox 31"/>
          <p:cNvSpPr txBox="1"/>
          <p:nvPr/>
        </p:nvSpPr>
        <p:spPr>
          <a:xfrm>
            <a:off x="2174224" y="5183682"/>
            <a:ext cx="1653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ORDERED CLUSTERS</a:t>
            </a:r>
            <a:endParaRPr lang="en-CA" sz="1400" dirty="0"/>
          </a:p>
        </p:txBody>
      </p:sp>
      <p:sp>
        <p:nvSpPr>
          <p:cNvPr id="33" name="Oval 32"/>
          <p:cNvSpPr/>
          <p:nvPr/>
        </p:nvSpPr>
        <p:spPr>
          <a:xfrm>
            <a:off x="1998788" y="5463824"/>
            <a:ext cx="119619" cy="1058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Oval 33"/>
          <p:cNvSpPr/>
          <p:nvPr/>
        </p:nvSpPr>
        <p:spPr>
          <a:xfrm>
            <a:off x="1547664" y="5435734"/>
            <a:ext cx="119619" cy="1058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val 34"/>
          <p:cNvSpPr/>
          <p:nvPr/>
        </p:nvSpPr>
        <p:spPr>
          <a:xfrm>
            <a:off x="1691680" y="5588134"/>
            <a:ext cx="119619" cy="1058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43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 animBg="1"/>
      <p:bldP spid="27" grpId="0" animBg="1"/>
      <p:bldP spid="28" grpId="0" animBg="1"/>
      <p:bldP spid="29" grpId="0" animBg="1"/>
      <p:bldP spid="31" grpId="0" animBg="1"/>
      <p:bldP spid="32" grpId="0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08520" y="260648"/>
            <a:ext cx="9361040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C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Interpretation of Cordierite Texture </a:t>
            </a:r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(COB3-S1-5)</a:t>
            </a:r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779781"/>
            <a:ext cx="4680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b="1" dirty="0">
                <a:solidFill>
                  <a:srgbClr val="000000"/>
                </a:solidFill>
                <a:latin typeface="Times New Roman"/>
                <a:cs typeface="Times New Roman"/>
              </a:rPr>
              <a:t>Clustering at </a:t>
            </a:r>
            <a:r>
              <a:rPr lang="en-CA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1.1 – 1.4 mm: </a:t>
            </a:r>
            <a:r>
              <a:rPr lang="en-CA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inhomogeneous distribution </a:t>
            </a:r>
            <a:r>
              <a:rPr lang="en-CA" dirty="0">
                <a:solidFill>
                  <a:srgbClr val="000000"/>
                </a:solidFill>
                <a:latin typeface="Times New Roman"/>
                <a:cs typeface="Times New Roman"/>
              </a:rPr>
              <a:t>of chemical </a:t>
            </a:r>
            <a:r>
              <a:rPr lang="en-CA" dirty="0" smtClean="0">
                <a:solidFill>
                  <a:srgbClr val="000000"/>
                </a:solidFill>
                <a:latin typeface="Times New Roman"/>
                <a:cs typeface="Times New Roman"/>
              </a:rPr>
              <a:t>nutrients.</a:t>
            </a:r>
          </a:p>
          <a:p>
            <a:pPr lvl="1"/>
            <a:endParaRPr lang="en-CA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Clusters of smaller crystals than average: </a:t>
            </a:r>
            <a:r>
              <a:rPr lang="en-CA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competition for chemical nutrients within crystal clusters.</a:t>
            </a:r>
          </a:p>
          <a:p>
            <a:pPr marL="285750" indent="-285750">
              <a:buFont typeface="Arial" pitchFamily="34" charset="0"/>
              <a:buChar char="•"/>
            </a:pPr>
            <a:endParaRPr lang="en-CA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CA" b="1" dirty="0">
                <a:solidFill>
                  <a:srgbClr val="000000"/>
                </a:solidFill>
                <a:latin typeface="Times New Roman"/>
                <a:cs typeface="Times New Roman"/>
              </a:rPr>
              <a:t>Diffusion-controlled cordierite growth </a:t>
            </a:r>
            <a:r>
              <a:rPr lang="en-CA" dirty="0">
                <a:solidFill>
                  <a:srgbClr val="000000"/>
                </a:solidFill>
                <a:latin typeface="Times New Roman"/>
                <a:cs typeface="Times New Roman"/>
              </a:rPr>
              <a:t>at lengths scales </a:t>
            </a:r>
            <a:r>
              <a:rPr lang="en-CA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 1.4 </a:t>
            </a:r>
            <a:r>
              <a:rPr lang="en-CA" dirty="0">
                <a:solidFill>
                  <a:srgbClr val="000000"/>
                </a:solidFill>
                <a:latin typeface="Times New Roman"/>
                <a:cs typeface="Times New Roman"/>
              </a:rPr>
              <a:t>mm</a:t>
            </a:r>
            <a:r>
              <a:rPr lang="en-CA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3074" name="Picture 2" descr="D:\COB3-S1-5\SNAP-161603-0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60" y="1793690"/>
            <a:ext cx="3459415" cy="25922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993557" y="4097946"/>
            <a:ext cx="631724" cy="1538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8027411" y="4036971"/>
            <a:ext cx="581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solidFill>
                  <a:schemeClr val="bg1"/>
                </a:solidFill>
              </a:rPr>
              <a:t>1 mm</a:t>
            </a:r>
            <a:endParaRPr lang="en-CA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03054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3856" y="-1924"/>
            <a:ext cx="157823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Bugaboo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7" y="-1924"/>
            <a:ext cx="139026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XR-µCT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2051" y="0"/>
            <a:ext cx="1429217" cy="3058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Segmentation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1269" y="-1924"/>
            <a:ext cx="16514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Extraction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-1924"/>
            <a:ext cx="13681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Reduce3D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2320" y="0"/>
            <a:ext cx="1691680" cy="305853"/>
          </a:xfrm>
          <a:prstGeom prst="rect">
            <a:avLst/>
          </a:prstGeom>
          <a:solidFill>
            <a:srgbClr val="FFD34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Interpretation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08520" y="188640"/>
            <a:ext cx="9361040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C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Acknowledgements</a:t>
            </a:r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65736"/>
            <a:ext cx="8460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Dave Pattison and Chris </a:t>
            </a:r>
            <a:r>
              <a:rPr lang="en-CA" b="1" dirty="0" err="1" smtClean="0">
                <a:latin typeface="Times New Roman" pitchFamily="18" charset="0"/>
                <a:cs typeface="Times New Roman" pitchFamily="18" charset="0"/>
              </a:rPr>
              <a:t>Debuhr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. Department of Geoscience,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University of Calgary.</a:t>
            </a:r>
          </a:p>
          <a:p>
            <a:endParaRPr lang="en-C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Richard </a:t>
            </a:r>
            <a:r>
              <a:rPr lang="en-CA" b="1" dirty="0" err="1" smtClean="0">
                <a:latin typeface="Times New Roman" pitchFamily="18" charset="0"/>
                <a:cs typeface="Times New Roman" pitchFamily="18" charset="0"/>
              </a:rPr>
              <a:t>Ketcham</a:t>
            </a: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b="1" dirty="0" err="1" smtClean="0">
                <a:latin typeface="Times New Roman" pitchFamily="18" charset="0"/>
                <a:cs typeface="Times New Roman" pitchFamily="18" charset="0"/>
              </a:rPr>
              <a:t>Romy</a:t>
            </a: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 Hanna and Matthew Colbert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. Department of Geological Sciences,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University of Texas at Austin.</a:t>
            </a:r>
          </a:p>
          <a:p>
            <a:endParaRPr lang="en-CA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CA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Funded by NSERC – Canada Graduate Scholarship: Master’s Program</a:t>
            </a:r>
            <a:endParaRPr lang="en-CA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212976"/>
            <a:ext cx="7884368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80000" indent="-457200"/>
            <a:r>
              <a:rPr lang="en-CA" sz="1600" b="1" u="sng" dirty="0" smtClean="0">
                <a:latin typeface="Times New Roman" pitchFamily="18" charset="0"/>
                <a:cs typeface="Times New Roman" pitchFamily="18" charset="0"/>
              </a:rPr>
              <a:t>References</a:t>
            </a:r>
          </a:p>
          <a:p>
            <a:pPr marL="180000" indent="-457200"/>
            <a:r>
              <a:rPr lang="en-CA" sz="1600" dirty="0" err="1" smtClean="0">
                <a:latin typeface="Times New Roman" pitchFamily="18" charset="0"/>
                <a:cs typeface="Times New Roman" pitchFamily="18" charset="0"/>
              </a:rPr>
              <a:t>DeBuhr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, C. L. 1999. Metamorphic petrology and mass balance analysis in the Bugaboo contact aureole. </a:t>
            </a:r>
            <a:r>
              <a:rPr lang="en-CA" sz="1600" i="1" dirty="0" smtClean="0">
                <a:latin typeface="Times New Roman" pitchFamily="18" charset="0"/>
                <a:cs typeface="Times New Roman" pitchFamily="18" charset="0"/>
              </a:rPr>
              <a:t>PhD Dissertation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, University of Calgary.</a:t>
            </a:r>
          </a:p>
          <a:p>
            <a:pPr marL="180000" indent="-457200"/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Hirsch, D. M. 2000. Quantitative studies of </a:t>
            </a:r>
            <a:r>
              <a:rPr lang="en-CA" sz="1600" dirty="0" err="1" smtClean="0">
                <a:latin typeface="Times New Roman" pitchFamily="18" charset="0"/>
                <a:cs typeface="Times New Roman" pitchFamily="18" charset="0"/>
              </a:rPr>
              <a:t>porphyroblastic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 textures. </a:t>
            </a:r>
            <a:r>
              <a:rPr lang="en-CA" sz="1600" i="1" dirty="0" smtClean="0"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en-C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1600" i="1" dirty="0" smtClean="0">
                <a:latin typeface="Times New Roman" pitchFamily="18" charset="0"/>
                <a:cs typeface="Times New Roman" pitchFamily="18" charset="0"/>
              </a:rPr>
              <a:t>Dissertation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, University of Texas at Austin.</a:t>
            </a:r>
          </a:p>
          <a:p>
            <a:pPr marL="180000" indent="-457200"/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Hirsch, D. M. 2011. Reduce3D: A tool for three-dimensional spatial statistical analysis of crystals. </a:t>
            </a:r>
            <a:r>
              <a:rPr lang="en-CA" sz="1600" i="1" dirty="0" smtClean="0">
                <a:latin typeface="Times New Roman" pitchFamily="18" charset="0"/>
                <a:cs typeface="Times New Roman" pitchFamily="18" charset="0"/>
              </a:rPr>
              <a:t>Geosphere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1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, p.724-732.</a:t>
            </a:r>
          </a:p>
          <a:p>
            <a:pPr marL="180000" indent="-457200"/>
            <a:r>
              <a:rPr lang="en-CA" sz="1600" dirty="0" err="1" smtClean="0">
                <a:latin typeface="Times New Roman" pitchFamily="18" charset="0"/>
                <a:cs typeface="Times New Roman" pitchFamily="18" charset="0"/>
              </a:rPr>
              <a:t>Ketcham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, R. 2005. Computational methods for quantitative analysis of three-dimensional features in geological specimens. </a:t>
            </a:r>
            <a:r>
              <a:rPr lang="en-CA" sz="1600" i="1" dirty="0" smtClean="0">
                <a:latin typeface="Times New Roman" pitchFamily="18" charset="0"/>
                <a:cs typeface="Times New Roman" pitchFamily="18" charset="0"/>
              </a:rPr>
              <a:t>Geosphere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, p.32-41.</a:t>
            </a:r>
          </a:p>
          <a:p>
            <a:pPr marL="180000" indent="-457200"/>
            <a:r>
              <a:rPr lang="en-CA" sz="1600" dirty="0" err="1" smtClean="0">
                <a:latin typeface="Times New Roman" pitchFamily="18" charset="0"/>
                <a:cs typeface="Times New Roman" pitchFamily="18" charset="0"/>
              </a:rPr>
              <a:t>Rudge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, J. F., </a:t>
            </a:r>
            <a:r>
              <a:rPr lang="en-CA" sz="1600" dirty="0" err="1" smtClean="0">
                <a:latin typeface="Times New Roman" pitchFamily="18" charset="0"/>
                <a:cs typeface="Times New Roman" pitchFamily="18" charset="0"/>
              </a:rPr>
              <a:t>Holness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, M. B. and Smith, G. C. 2008. Quantitative textural analysis of </a:t>
            </a:r>
            <a:r>
              <a:rPr lang="en-CA" sz="1600" dirty="0" err="1" smtClean="0">
                <a:latin typeface="Times New Roman" pitchFamily="18" charset="0"/>
                <a:cs typeface="Times New Roman" pitchFamily="18" charset="0"/>
              </a:rPr>
              <a:t>packings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 of elongate crystals. </a:t>
            </a:r>
            <a:r>
              <a:rPr lang="en-CA" sz="1600" i="1" dirty="0" err="1" smtClean="0">
                <a:latin typeface="Times New Roman" pitchFamily="18" charset="0"/>
                <a:cs typeface="Times New Roman" pitchFamily="18" charset="0"/>
              </a:rPr>
              <a:t>Contrib</a:t>
            </a:r>
            <a:r>
              <a:rPr lang="en-CA" sz="1600" i="1" dirty="0" smtClean="0">
                <a:latin typeface="Times New Roman" pitchFamily="18" charset="0"/>
                <a:cs typeface="Times New Roman" pitchFamily="18" charset="0"/>
              </a:rPr>
              <a:t> Mineral Petrol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1600" b="1" dirty="0" smtClean="0">
                <a:latin typeface="Times New Roman" pitchFamily="18" charset="0"/>
                <a:cs typeface="Times New Roman" pitchFamily="18" charset="0"/>
              </a:rPr>
              <a:t>156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, p.413-429.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2555" y="6146140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smtClean="0">
                <a:latin typeface="Times New Roman" pitchFamily="18" charset="0"/>
                <a:cs typeface="Times New Roman" pitchFamily="18" charset="0"/>
              </a:rPr>
              <a:t>Questions?</a:t>
            </a:r>
            <a:endParaRPr lang="en-CA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5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08520" y="188640"/>
            <a:ext cx="9361040" cy="864096"/>
          </a:xfrm>
          <a:prstGeom prst="rect">
            <a:avLst/>
          </a:prstGeom>
          <a:solidFill>
            <a:schemeClr val="accent6"/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C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Cordierite Chemistry </a:t>
            </a:r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(COB3-S1-5)</a:t>
            </a:r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304" y="251356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Additional slides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973106"/>
            <a:ext cx="3756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Mg</a:t>
            </a:r>
            <a:r>
              <a:rPr lang="en-US" sz="2000" baseline="-25000" dirty="0" smtClean="0">
                <a:latin typeface="Times New Roman"/>
                <a:cs typeface="Times New Roman"/>
              </a:rPr>
              <a:t>0.96</a:t>
            </a:r>
            <a:r>
              <a:rPr lang="en-US" sz="2000" dirty="0" smtClean="0">
                <a:latin typeface="Times New Roman"/>
                <a:cs typeface="Times New Roman"/>
              </a:rPr>
              <a:t>Fe</a:t>
            </a:r>
            <a:r>
              <a:rPr lang="en-US" sz="2000" baseline="-25000" dirty="0" smtClean="0">
                <a:latin typeface="Times New Roman"/>
                <a:cs typeface="Times New Roman"/>
              </a:rPr>
              <a:t>0.74</a:t>
            </a:r>
            <a:r>
              <a:rPr lang="en-US" sz="2000" dirty="0" smtClean="0">
                <a:latin typeface="Times New Roman"/>
                <a:cs typeface="Times New Roman"/>
              </a:rPr>
              <a:t>Na</a:t>
            </a:r>
            <a:r>
              <a:rPr lang="en-US" sz="2000" baseline="-25000" dirty="0" smtClean="0">
                <a:latin typeface="Times New Roman"/>
                <a:cs typeface="Times New Roman"/>
              </a:rPr>
              <a:t>0.30</a:t>
            </a:r>
            <a:r>
              <a:rPr lang="en-US" sz="2000" dirty="0" smtClean="0">
                <a:latin typeface="Times New Roman"/>
                <a:cs typeface="Times New Roman"/>
              </a:rPr>
              <a:t>Mn</a:t>
            </a:r>
            <a:r>
              <a:rPr lang="en-US" sz="2000" baseline="-25000" dirty="0" smtClean="0">
                <a:latin typeface="Times New Roman"/>
                <a:cs typeface="Times New Roman"/>
              </a:rPr>
              <a:t>0.02</a:t>
            </a:r>
            <a:r>
              <a:rPr lang="en-US" sz="2000" dirty="0" smtClean="0">
                <a:latin typeface="Times New Roman"/>
                <a:cs typeface="Times New Roman"/>
              </a:rPr>
              <a:t>Al</a:t>
            </a:r>
            <a:r>
              <a:rPr lang="en-US" sz="2000" baseline="-25000" dirty="0" smtClean="0">
                <a:latin typeface="Times New Roman"/>
                <a:cs typeface="Times New Roman"/>
              </a:rPr>
              <a:t>4</a:t>
            </a:r>
            <a:r>
              <a:rPr lang="en-US" sz="2000" dirty="0" smtClean="0">
                <a:latin typeface="Times New Roman"/>
                <a:cs typeface="Times New Roman"/>
              </a:rPr>
              <a:t>Si</a:t>
            </a:r>
            <a:r>
              <a:rPr lang="en-US" sz="2000" baseline="-25000" dirty="0" smtClean="0">
                <a:latin typeface="Times New Roman"/>
                <a:cs typeface="Times New Roman"/>
              </a:rPr>
              <a:t>5</a:t>
            </a:r>
            <a:r>
              <a:rPr lang="en-US" sz="2000" dirty="0" smtClean="0">
                <a:latin typeface="Times New Roman"/>
                <a:cs typeface="Times New Roman"/>
              </a:rPr>
              <a:t>O</a:t>
            </a:r>
            <a:r>
              <a:rPr lang="en-US" sz="2000" baseline="-25000" dirty="0" smtClean="0">
                <a:latin typeface="Times New Roman"/>
                <a:cs typeface="Times New Roman"/>
              </a:rPr>
              <a:t>18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14489997"/>
              </p:ext>
            </p:extLst>
          </p:nvPr>
        </p:nvGraphicFramePr>
        <p:xfrm>
          <a:off x="4110932" y="1772816"/>
          <a:ext cx="492412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1" descr="Description: C:\Users\Arianne Petley-Ragan\Google Drive\School\MSc\Microprobe Work\Apr_COB3-S1-5_Crd\COB3-S1-5_Traverses\Crd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17" y="2157675"/>
            <a:ext cx="3617852" cy="271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1477707" y="3140968"/>
            <a:ext cx="1224136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0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08520" y="188640"/>
            <a:ext cx="9361040" cy="864096"/>
          </a:xfrm>
          <a:prstGeom prst="rect">
            <a:avLst/>
          </a:prstGeom>
          <a:solidFill>
            <a:schemeClr val="accent6"/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C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Cordierite &amp; </a:t>
            </a:r>
            <a:r>
              <a:rPr lang="en-CA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Biotite</a:t>
            </a:r>
            <a:r>
              <a:rPr lang="en-C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Orientation</a:t>
            </a:r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304" y="251356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Additional slides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416913"/>
              </p:ext>
            </p:extLst>
          </p:nvPr>
        </p:nvGraphicFramePr>
        <p:xfrm>
          <a:off x="1691680" y="1741792"/>
          <a:ext cx="2520280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" name="Acrobat Document" r:id="rId3" imgW="3276542" imgH="3276454" progId="AcroExch.Document.7">
                  <p:embed/>
                </p:oleObj>
              </mc:Choice>
              <mc:Fallback>
                <p:oleObj name="Acrobat Document" r:id="rId3" imgW="3276542" imgH="327645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1741792"/>
                        <a:ext cx="2520280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819322"/>
              </p:ext>
            </p:extLst>
          </p:nvPr>
        </p:nvGraphicFramePr>
        <p:xfrm>
          <a:off x="5220072" y="1772816"/>
          <a:ext cx="2448272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" name="Acrobat Document" r:id="rId5" imgW="3276542" imgH="3276454" progId="AcroExch.Document.7">
                  <p:embed/>
                </p:oleObj>
              </mc:Choice>
              <mc:Fallback>
                <p:oleObj name="Acrobat Document" r:id="rId5" imgW="3276542" imgH="327645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20072" y="1772816"/>
                        <a:ext cx="2448272" cy="244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79712" y="12687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 smtClean="0">
                <a:latin typeface="Times New Roman" pitchFamily="18" charset="0"/>
                <a:cs typeface="Times New Roman" pitchFamily="18" charset="0"/>
              </a:rPr>
              <a:t>Maximum Length</a:t>
            </a:r>
            <a:endParaRPr lang="en-CA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12687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 smtClean="0">
                <a:latin typeface="Times New Roman" pitchFamily="18" charset="0"/>
                <a:cs typeface="Times New Roman" pitchFamily="18" charset="0"/>
              </a:rPr>
              <a:t>Minimum  Length</a:t>
            </a:r>
            <a:endParaRPr lang="en-CA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773115"/>
              </p:ext>
            </p:extLst>
          </p:nvPr>
        </p:nvGraphicFramePr>
        <p:xfrm>
          <a:off x="1691680" y="4221088"/>
          <a:ext cx="2525929" cy="2525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" name="Acrobat Document" r:id="rId7" imgW="3276542" imgH="3276454" progId="AcroExch.Document.7">
                  <p:embed/>
                </p:oleObj>
              </mc:Choice>
              <mc:Fallback>
                <p:oleObj name="Acrobat Document" r:id="rId7" imgW="3276542" imgH="327645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91680" y="4221088"/>
                        <a:ext cx="2525929" cy="2525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081688"/>
              </p:ext>
            </p:extLst>
          </p:nvPr>
        </p:nvGraphicFramePr>
        <p:xfrm>
          <a:off x="5220072" y="4221088"/>
          <a:ext cx="2520280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9" name="Acrobat Document" r:id="rId9" imgW="3276542" imgH="3276454" progId="AcroExch.Document.7">
                  <p:embed/>
                </p:oleObj>
              </mc:Choice>
              <mc:Fallback>
                <p:oleObj name="Acrobat Document" r:id="rId9" imgW="3276542" imgH="327645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20072" y="4221088"/>
                        <a:ext cx="2520280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520" y="2796215"/>
            <a:ext cx="111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 smtClean="0">
                <a:latin typeface="Times New Roman" pitchFamily="18" charset="0"/>
                <a:cs typeface="Times New Roman" pitchFamily="18" charset="0"/>
              </a:rPr>
              <a:t>Cordierite</a:t>
            </a:r>
            <a:endParaRPr lang="en-CA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589" y="530120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 err="1" smtClean="0">
                <a:latin typeface="Times New Roman" pitchFamily="18" charset="0"/>
                <a:cs typeface="Times New Roman" pitchFamily="18" charset="0"/>
              </a:rPr>
              <a:t>Biotite</a:t>
            </a:r>
            <a:endParaRPr lang="en-CA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5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08520" y="188640"/>
            <a:ext cx="9361040" cy="864096"/>
          </a:xfrm>
          <a:prstGeom prst="rect">
            <a:avLst/>
          </a:prstGeom>
          <a:solidFill>
            <a:schemeClr val="accent6"/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C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Segmentation Error</a:t>
            </a:r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304" y="251356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Additional slides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E:\CT_009_ful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02433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CT_009_ortho11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7"/>
            <a:ext cx="302433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E:\CT_009_full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02433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4869160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Full Segmentation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Volume = 1.659 mm</a:t>
            </a:r>
            <a:r>
              <a:rPr lang="en-US" baseline="30000" dirty="0" smtClean="0">
                <a:latin typeface="Times New Roman"/>
                <a:cs typeface="Times New Roman"/>
              </a:rPr>
              <a:t>3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4870901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Full Segmentation Ellipsoid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Volume = 1.793 mm</a:t>
            </a:r>
            <a:r>
              <a:rPr lang="en-US" baseline="30000" dirty="0" smtClean="0">
                <a:latin typeface="Times New Roman"/>
                <a:cs typeface="Times New Roman"/>
              </a:rPr>
              <a:t>3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4869160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Ortho Slices Ellipsoid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Volume = 1.138 mm</a:t>
            </a:r>
            <a:r>
              <a:rPr lang="en-US" baseline="30000" dirty="0" smtClean="0">
                <a:latin typeface="Times New Roman"/>
                <a:cs typeface="Times New Roman"/>
              </a:rPr>
              <a:t>3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93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08520" y="188640"/>
            <a:ext cx="9361040" cy="864096"/>
          </a:xfrm>
          <a:prstGeom prst="rect">
            <a:avLst/>
          </a:prstGeom>
          <a:solidFill>
            <a:schemeClr val="accent6"/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C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Phase </a:t>
            </a:r>
            <a:r>
              <a:rPr lang="en-CA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Equilibria</a:t>
            </a:r>
            <a:r>
              <a:rPr lang="en-C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COB3-S1-5</a:t>
            </a:r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304" y="251356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Additional slides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22" name="Picture 26" descr="C:\Users\Arianne Petley-Ragan\Google Drive\School\MSc\Figures\COB3-S1-5_phase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56" y="1124744"/>
            <a:ext cx="6525930" cy="572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339752" y="5157192"/>
            <a:ext cx="35283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9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08520" y="188640"/>
            <a:ext cx="9361040" cy="864096"/>
          </a:xfrm>
          <a:prstGeom prst="rect">
            <a:avLst/>
          </a:prstGeom>
          <a:solidFill>
            <a:schemeClr val="accent6"/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CA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Biotite</a:t>
            </a:r>
            <a:r>
              <a:rPr lang="en-C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Scale-Dependent Statistics </a:t>
            </a:r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(Results)</a:t>
            </a:r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304" y="251356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Additional slides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OB3-S1-5_ReduceB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09071"/>
            <a:ext cx="7296204" cy="5704305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636534"/>
              </p:ext>
            </p:extLst>
          </p:nvPr>
        </p:nvGraphicFramePr>
        <p:xfrm>
          <a:off x="395536" y="3645024"/>
          <a:ext cx="3960441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73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u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13" y="1052736"/>
            <a:ext cx="8515019" cy="657978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08520" y="260648"/>
            <a:ext cx="9361040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	Texture Quantification</a:t>
            </a:r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5659" y="1196752"/>
            <a:ext cx="343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>
                <a:latin typeface="Times New Roman" pitchFamily="18" charset="0"/>
                <a:cs typeface="Times New Roman" pitchFamily="18" charset="0"/>
              </a:rPr>
              <a:t>3-dimensional data:</a:t>
            </a:r>
            <a:endParaRPr lang="en-CA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5659" y="4509120"/>
            <a:ext cx="110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u="sng" dirty="0" smtClean="0">
                <a:latin typeface="Times New Roman" pitchFamily="18" charset="0"/>
                <a:cs typeface="Times New Roman" pitchFamily="18" charset="0"/>
              </a:rPr>
              <a:t>Textures:</a:t>
            </a:r>
            <a:endParaRPr lang="en-CA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219797" y="5661248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1619672" y="5813648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1547664" y="5373216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Oval 32"/>
          <p:cNvSpPr/>
          <p:nvPr/>
        </p:nvSpPr>
        <p:spPr>
          <a:xfrm>
            <a:off x="827584" y="5589240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Oval 33"/>
          <p:cNvSpPr/>
          <p:nvPr/>
        </p:nvSpPr>
        <p:spPr>
          <a:xfrm>
            <a:off x="1372197" y="6021288"/>
            <a:ext cx="247475" cy="2244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val 34"/>
          <p:cNvSpPr/>
          <p:nvPr/>
        </p:nvSpPr>
        <p:spPr>
          <a:xfrm>
            <a:off x="1259632" y="5373216"/>
            <a:ext cx="247475" cy="2244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Oval 35"/>
          <p:cNvSpPr/>
          <p:nvPr/>
        </p:nvSpPr>
        <p:spPr>
          <a:xfrm>
            <a:off x="4283968" y="5485420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Oval 36"/>
          <p:cNvSpPr/>
          <p:nvPr/>
        </p:nvSpPr>
        <p:spPr>
          <a:xfrm>
            <a:off x="3779912" y="5517232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Oval 37"/>
          <p:cNvSpPr/>
          <p:nvPr/>
        </p:nvSpPr>
        <p:spPr>
          <a:xfrm>
            <a:off x="4813087" y="5013176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Oval 38"/>
          <p:cNvSpPr/>
          <p:nvPr/>
        </p:nvSpPr>
        <p:spPr>
          <a:xfrm>
            <a:off x="4076328" y="6128142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Oval 39"/>
          <p:cNvSpPr/>
          <p:nvPr/>
        </p:nvSpPr>
        <p:spPr>
          <a:xfrm>
            <a:off x="4132610" y="5013176"/>
            <a:ext cx="247475" cy="2244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/>
          <p:cNvSpPr/>
          <p:nvPr/>
        </p:nvSpPr>
        <p:spPr>
          <a:xfrm>
            <a:off x="4689349" y="5807050"/>
            <a:ext cx="247475" cy="2244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/>
          <p:cNvSpPr/>
          <p:nvPr/>
        </p:nvSpPr>
        <p:spPr>
          <a:xfrm>
            <a:off x="7164288" y="5542415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Oval 42"/>
          <p:cNvSpPr/>
          <p:nvPr/>
        </p:nvSpPr>
        <p:spPr>
          <a:xfrm>
            <a:off x="8100392" y="6021288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/>
          <p:cNvSpPr/>
          <p:nvPr/>
        </p:nvSpPr>
        <p:spPr>
          <a:xfrm>
            <a:off x="6844805" y="5364832"/>
            <a:ext cx="247475" cy="2244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/>
          <p:cNvSpPr/>
          <p:nvPr/>
        </p:nvSpPr>
        <p:spPr>
          <a:xfrm>
            <a:off x="7668344" y="5292824"/>
            <a:ext cx="247475" cy="2244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/>
          <p:cNvSpPr/>
          <p:nvPr/>
        </p:nvSpPr>
        <p:spPr>
          <a:xfrm>
            <a:off x="7164288" y="4581128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Oval 47"/>
          <p:cNvSpPr/>
          <p:nvPr/>
        </p:nvSpPr>
        <p:spPr>
          <a:xfrm>
            <a:off x="6876256" y="6381328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TextBox 27"/>
          <p:cNvSpPr txBox="1"/>
          <p:nvPr/>
        </p:nvSpPr>
        <p:spPr>
          <a:xfrm>
            <a:off x="1030543" y="4956103"/>
            <a:ext cx="102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CLUSTERED</a:t>
            </a:r>
            <a:endParaRPr lang="en-CA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4061411" y="4581128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RANDOM</a:t>
            </a:r>
            <a:endParaRPr lang="en-CA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7652192" y="463729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ORDERED</a:t>
            </a:r>
            <a:endParaRPr lang="en-CA" sz="1400" dirty="0"/>
          </a:p>
        </p:txBody>
      </p:sp>
      <p:sp>
        <p:nvSpPr>
          <p:cNvPr id="29" name="Rectangle 28"/>
          <p:cNvSpPr/>
          <p:nvPr/>
        </p:nvSpPr>
        <p:spPr>
          <a:xfrm>
            <a:off x="7020272" y="1566084"/>
            <a:ext cx="3096344" cy="2943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7774073" y="6561348"/>
            <a:ext cx="137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Times New Roman"/>
                <a:cs typeface="Times New Roman"/>
              </a:rPr>
              <a:t>Rudge</a:t>
            </a:r>
            <a:r>
              <a:rPr lang="en-US" sz="1200" dirty="0" smtClean="0">
                <a:latin typeface="Times New Roman"/>
                <a:cs typeface="Times New Roman"/>
              </a:rPr>
              <a:t> et al. (2008)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36512" y="0"/>
            <a:ext cx="1030543" cy="307777"/>
          </a:xfrm>
          <a:prstGeom prst="rect">
            <a:avLst/>
          </a:prstGeom>
          <a:solidFill>
            <a:srgbClr val="FFD34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57344" y="-1924"/>
            <a:ext cx="157823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Bugaboo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59225" y="-1924"/>
            <a:ext cx="139026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XR-µCT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65540" y="1"/>
            <a:ext cx="154754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Segmentation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94757" y="-1924"/>
            <a:ext cx="16514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Extraction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47656" y="-1924"/>
            <a:ext cx="13681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Reduce3D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15808" y="0"/>
            <a:ext cx="172819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Interpretation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28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108520" y="260648"/>
            <a:ext cx="9361040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	Bugaboo Geological Setting</a:t>
            </a:r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7248" y="6555234"/>
            <a:ext cx="2145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Edited after </a:t>
            </a:r>
            <a:r>
              <a:rPr lang="en-CA" sz="1400" dirty="0" err="1" smtClean="0"/>
              <a:t>DeBuhr</a:t>
            </a:r>
            <a:r>
              <a:rPr lang="en-CA" sz="1400" dirty="0" smtClean="0"/>
              <a:t> (1999)</a:t>
            </a:r>
            <a:endParaRPr lang="en-CA" sz="1400" dirty="0"/>
          </a:p>
        </p:txBody>
      </p:sp>
      <p:pic>
        <p:nvPicPr>
          <p:cNvPr id="2050" name="Picture 2" descr="C:\Users\Arianne Petley-Ragan\Google Drive\School\MSc\Figures\RegionalSettin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80512" cy="526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rianne Petley-Ragan\Google Drive\School\MSc\Figures\RegionalSetting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53521"/>
            <a:ext cx="3860713" cy="329961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-36512" y="0"/>
            <a:ext cx="103054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7344" y="-1924"/>
            <a:ext cx="1578231" cy="307777"/>
          </a:xfrm>
          <a:prstGeom prst="rect">
            <a:avLst/>
          </a:prstGeom>
          <a:solidFill>
            <a:srgbClr val="FFD34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Bugaboo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59225" y="-1924"/>
            <a:ext cx="139026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XR-µCT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65539" y="0"/>
            <a:ext cx="1429217" cy="3058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Segmentation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94757" y="-1924"/>
            <a:ext cx="16514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Extraction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7656" y="-1924"/>
            <a:ext cx="13681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Reduce3D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15808" y="0"/>
            <a:ext cx="172819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Interpretation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2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238095"/>
            <a:ext cx="4896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Four metamorphic zones at 1.8 - 2.2 </a:t>
            </a: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kbar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arenBoth"/>
            </a:pP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Crd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Chl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CA" sz="2000" i="1" dirty="0" smtClean="0">
                <a:latin typeface="Times New Roman" pitchFamily="18" charset="0"/>
                <a:cs typeface="Times New Roman" pitchFamily="18" charset="0"/>
              </a:rPr>
              <a:t>(460-500°C)</a:t>
            </a:r>
          </a:p>
          <a:p>
            <a:pPr marL="342900" indent="-342900">
              <a:buAutoNum type="arabicParenBoth"/>
            </a:pP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Bt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Crd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Chl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CA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sz="2000" i="1" dirty="0">
                <a:latin typeface="Times New Roman" pitchFamily="18" charset="0"/>
                <a:cs typeface="Times New Roman" pitchFamily="18" charset="0"/>
              </a:rPr>
              <a:t>500-525°C)</a:t>
            </a:r>
            <a:endParaRPr lang="en-CA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Both"/>
            </a:pP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Bt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Crd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CA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sz="2000" i="1" dirty="0">
                <a:latin typeface="Times New Roman" pitchFamily="18" charset="0"/>
                <a:cs typeface="Times New Roman" pitchFamily="18" charset="0"/>
              </a:rPr>
              <a:t>525-575°C)</a:t>
            </a:r>
            <a:endParaRPr lang="en-CA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Both"/>
            </a:pP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Bt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Kfs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Crd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CA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sz="2000" i="1" dirty="0">
                <a:latin typeface="Times New Roman" pitchFamily="18" charset="0"/>
                <a:cs typeface="Times New Roman" pitchFamily="18" charset="0"/>
              </a:rPr>
              <a:t>575-600°C)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08520" y="260648"/>
            <a:ext cx="9505056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	Bugaboo Contact Aureole</a:t>
            </a:r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6556280"/>
            <a:ext cx="2145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Edited after </a:t>
            </a:r>
            <a:r>
              <a:rPr lang="en-CA" sz="1400" dirty="0" err="1" smtClean="0"/>
              <a:t>DeBuhr</a:t>
            </a:r>
            <a:r>
              <a:rPr lang="en-CA" sz="1400" dirty="0" smtClean="0"/>
              <a:t> (1999)</a:t>
            </a:r>
            <a:endParaRPr lang="en-CA" sz="1400" dirty="0"/>
          </a:p>
        </p:txBody>
      </p:sp>
      <p:pic>
        <p:nvPicPr>
          <p:cNvPr id="1026" name="Picture 2" descr="C:\Users\Arianne Petley-Ragan\Google Drive\School\MSc\Figures\SampleMap_CobaltLak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5" y="2924944"/>
            <a:ext cx="8026343" cy="370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rianne Petley-Ragan\Google Drive\School\MSc\Figures\COB3-S1-5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28" y="3458429"/>
            <a:ext cx="1498476" cy="12778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-36512" y="0"/>
            <a:ext cx="103054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7344" y="-1924"/>
            <a:ext cx="1578231" cy="307777"/>
          </a:xfrm>
          <a:prstGeom prst="rect">
            <a:avLst/>
          </a:prstGeom>
          <a:solidFill>
            <a:srgbClr val="FFD34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Bugaboo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59225" y="-1924"/>
            <a:ext cx="139026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XR-µCT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65540" y="0"/>
            <a:ext cx="1413964" cy="3058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Segmentation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94757" y="-1924"/>
            <a:ext cx="16514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Extraction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47656" y="-1924"/>
            <a:ext cx="13681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Reduce3D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15808" y="0"/>
            <a:ext cx="172819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Interpretation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1711085"/>
            <a:ext cx="248169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600" b="1" u="sng" dirty="0" err="1" smtClean="0">
                <a:latin typeface="Times New Roman" pitchFamily="18" charset="0"/>
                <a:cs typeface="Times New Roman" pitchFamily="18" charset="0"/>
              </a:rPr>
              <a:t>Crd</a:t>
            </a:r>
            <a:r>
              <a:rPr lang="en-CA" sz="1600" b="1" u="sng" dirty="0" smtClean="0">
                <a:latin typeface="Times New Roman" pitchFamily="18" charset="0"/>
                <a:cs typeface="Times New Roman" pitchFamily="18" charset="0"/>
              </a:rPr>
              <a:t>-forming reaction:</a:t>
            </a:r>
          </a:p>
          <a:p>
            <a:r>
              <a:rPr lang="en-CA" sz="1600" dirty="0" err="1" smtClean="0">
                <a:latin typeface="Times New Roman" pitchFamily="18" charset="0"/>
                <a:cs typeface="Times New Roman" pitchFamily="18" charset="0"/>
              </a:rPr>
              <a:t>Wm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sz="1600" dirty="0" err="1" smtClean="0">
                <a:latin typeface="Times New Roman" pitchFamily="18" charset="0"/>
                <a:cs typeface="Times New Roman" pitchFamily="18" charset="0"/>
              </a:rPr>
              <a:t>Chl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sz="1600" dirty="0" err="1" smtClean="0">
                <a:latin typeface="Times New Roman" pitchFamily="18" charset="0"/>
                <a:cs typeface="Times New Roman" pitchFamily="18" charset="0"/>
              </a:rPr>
              <a:t>Qtz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 → </a:t>
            </a:r>
          </a:p>
          <a:p>
            <a:r>
              <a:rPr lang="en-CA" sz="1600" dirty="0" err="1" smtClean="0">
                <a:latin typeface="Times New Roman" pitchFamily="18" charset="0"/>
                <a:cs typeface="Times New Roman" pitchFamily="18" charset="0"/>
              </a:rPr>
              <a:t>Bt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 + And + </a:t>
            </a:r>
            <a:r>
              <a:rPr lang="en-CA" sz="1600" dirty="0" err="1" smtClean="0">
                <a:latin typeface="Times New Roman" pitchFamily="18" charset="0"/>
                <a:cs typeface="Times New Roman" pitchFamily="18" charset="0"/>
              </a:rPr>
              <a:t>Crd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CA" sz="105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C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76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08521" y="260648"/>
            <a:ext cx="5457657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	COB3-S1-5: </a:t>
            </a:r>
            <a:r>
              <a:rPr lang="en-CA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Petrography</a:t>
            </a:r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rianne Petley-Ragan\Google Drive\School\MSc\Figures\COB3-S1-5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5075681" cy="381642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rianne Petley-Ragan\Google Drive\School\MSc\Figures\COB3-S1-5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60" y="332656"/>
            <a:ext cx="3619763" cy="272046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rianne Petley-Ragan\Google Drive\School\MSc\Figures\COB3-S1-5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60" y="3356992"/>
            <a:ext cx="3634715" cy="273295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35354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-kinematic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biotite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plagioclase,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andalusite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and cordierite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porphyroblasts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 foliated matrix of quartz, white mica, plagioclase and chlorite.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3054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3856" y="-1924"/>
            <a:ext cx="1578231" cy="307777"/>
          </a:xfrm>
          <a:prstGeom prst="rect">
            <a:avLst/>
          </a:prstGeom>
          <a:solidFill>
            <a:srgbClr val="FFD34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Bugaboo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7" y="-1924"/>
            <a:ext cx="139026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XR-µCT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2052" y="0"/>
            <a:ext cx="1413964" cy="3058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Segmentation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1269" y="-1924"/>
            <a:ext cx="16514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Extraction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-1924"/>
            <a:ext cx="13681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Reduce3D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2320" y="0"/>
            <a:ext cx="1691680" cy="3058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Interpretation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T_0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5148064" cy="3410810"/>
          </a:xfrm>
          <a:prstGeom prst="rect">
            <a:avLst/>
          </a:prstGeom>
        </p:spPr>
      </p:pic>
      <p:pic>
        <p:nvPicPr>
          <p:cNvPr id="5122" name="Picture 2" descr="C:\Users\Arianne Petley-Ragan\Google Drive\School\MSc\Figures\CT_0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4790753" cy="570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08520" y="260648"/>
            <a:ext cx="9361040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	COB3-S1-5: </a:t>
            </a:r>
            <a:r>
              <a:rPr lang="en-CA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X-Ray Micro-Computed Tomography</a:t>
            </a:r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81977" y="4941168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12 µm pixel size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03054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3856" y="-1924"/>
            <a:ext cx="157823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Bugaboo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7" y="-1924"/>
            <a:ext cx="1390262" cy="307777"/>
          </a:xfrm>
          <a:prstGeom prst="rect">
            <a:avLst/>
          </a:prstGeom>
          <a:solidFill>
            <a:srgbClr val="FFD34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XR-µCT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2051" y="0"/>
            <a:ext cx="1429217" cy="3058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Segmentation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1269" y="-1924"/>
            <a:ext cx="16514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Extraction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-1924"/>
            <a:ext cx="13681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Reduce3D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2320" y="0"/>
            <a:ext cx="1691680" cy="3058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Interpretation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270" y="5530006"/>
            <a:ext cx="4215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XR-µCT obtains 3D Data: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X-Y-Z coordinates of </a:t>
            </a:r>
            <a:r>
              <a:rPr lang="en-CA" dirty="0" err="1" smtClean="0">
                <a:latin typeface="Times New Roman" pitchFamily="18" charset="0"/>
                <a:cs typeface="Times New Roman" pitchFamily="18" charset="0"/>
              </a:rPr>
              <a:t>Crd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centers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Volume of </a:t>
            </a:r>
            <a:r>
              <a:rPr lang="en-CA" dirty="0" err="1" smtClean="0">
                <a:latin typeface="Times New Roman" pitchFamily="18" charset="0"/>
                <a:cs typeface="Times New Roman" pitchFamily="18" charset="0"/>
              </a:rPr>
              <a:t>Crd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08520" y="260648"/>
            <a:ext cx="9361040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C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Cordierite Segmentation </a:t>
            </a:r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(COB3-S1-5)</a:t>
            </a:r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CT_009_ortho1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15" y="1628800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CT_009_ortho11.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628800"/>
            <a:ext cx="4320479" cy="432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CT_009_full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32048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CT_009_full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288977" cy="42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016" y="1196752"/>
            <a:ext cx="2066720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Full Segmentation</a:t>
            </a:r>
            <a:endParaRPr lang="en-C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1196752"/>
            <a:ext cx="3413114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Orthogonal Slice Segmentation</a:t>
            </a:r>
            <a:endParaRPr lang="en-C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8591" y="5949280"/>
            <a:ext cx="3873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Images taken from Blob3D (</a:t>
            </a:r>
            <a:r>
              <a:rPr lang="en-CA" sz="1600" dirty="0" err="1" smtClean="0">
                <a:latin typeface="Times New Roman" pitchFamily="18" charset="0"/>
                <a:cs typeface="Times New Roman" pitchFamily="18" charset="0"/>
              </a:rPr>
              <a:t>Ketcham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2005)</a:t>
            </a:r>
            <a:endParaRPr lang="en-C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03054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3856" y="-1924"/>
            <a:ext cx="157823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Bugaboo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5737" y="-1924"/>
            <a:ext cx="139026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XR-µCT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2051" y="0"/>
            <a:ext cx="1429217" cy="307777"/>
          </a:xfrm>
          <a:prstGeom prst="rect">
            <a:avLst/>
          </a:prstGeom>
          <a:solidFill>
            <a:srgbClr val="FFD34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Segmentation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269" y="-1924"/>
            <a:ext cx="16514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Extraction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-1924"/>
            <a:ext cx="13681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Reduce3D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2320" y="0"/>
            <a:ext cx="1691680" cy="3058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Interpretation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08520" y="260648"/>
            <a:ext cx="9361040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C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Cordierite Extraction </a:t>
            </a:r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(COB3-S1-5)</a:t>
            </a:r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207267392"/>
              </p:ext>
            </p:extLst>
          </p:nvPr>
        </p:nvGraphicFramePr>
        <p:xfrm>
          <a:off x="31756" y="3386010"/>
          <a:ext cx="568863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31640" y="3754796"/>
            <a:ext cx="646331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CSD</a:t>
            </a:r>
            <a:endParaRPr lang="en-CA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37637950"/>
              </p:ext>
            </p:extLst>
          </p:nvPr>
        </p:nvGraphicFramePr>
        <p:xfrm>
          <a:off x="3923928" y="1412776"/>
          <a:ext cx="482453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572000" y="2996952"/>
            <a:ext cx="3960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228184" y="1458703"/>
            <a:ext cx="4356" cy="261836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5576" y="1458703"/>
            <a:ext cx="28830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u="sng" dirty="0" smtClean="0">
                <a:latin typeface="Times New Roman" pitchFamily="18" charset="0"/>
                <a:cs typeface="Times New Roman" pitchFamily="18" charset="0"/>
              </a:rPr>
              <a:t>540 Crystals</a:t>
            </a:r>
          </a:p>
          <a:p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9.95 vol. % </a:t>
            </a:r>
            <a:r>
              <a:rPr lang="en-CA" sz="2000" dirty="0" err="1" smtClean="0">
                <a:latin typeface="Times New Roman" pitchFamily="18" charset="0"/>
                <a:cs typeface="Times New Roman" pitchFamily="18" charset="0"/>
              </a:rPr>
              <a:t>Crd</a:t>
            </a:r>
            <a:endParaRPr lang="en-C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Mean Volume = 1.25 mm³</a:t>
            </a:r>
          </a:p>
          <a:p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Mean Aspect Ratio = </a:t>
            </a:r>
            <a:r>
              <a:rPr lang="en-CA" sz="2000" dirty="0" smtClean="0">
                <a:latin typeface="Times New Roman" pitchFamily="18" charset="0"/>
                <a:cs typeface="Times New Roman" pitchFamily="18" charset="0"/>
              </a:rPr>
              <a:t>2.34</a:t>
            </a:r>
            <a:endParaRPr lang="en-C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03054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3856" y="-1924"/>
            <a:ext cx="157823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Bugaboo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5737" y="-1924"/>
            <a:ext cx="139026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XR-µCT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2051" y="0"/>
            <a:ext cx="1429217" cy="3058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Segmentation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7820" y="0"/>
            <a:ext cx="1651428" cy="307777"/>
          </a:xfrm>
          <a:prstGeom prst="rect">
            <a:avLst/>
          </a:prstGeom>
          <a:solidFill>
            <a:srgbClr val="FFD34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Extraction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4168" y="-1924"/>
            <a:ext cx="13681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Reduce3D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52320" y="0"/>
            <a:ext cx="1691680" cy="3058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Interpretation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ianne Petley-Ragan\Google Drive\School\MSc\Figures\Statisti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55" y="1124744"/>
            <a:ext cx="8377209" cy="522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08520" y="260648"/>
            <a:ext cx="9361040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C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Scale-Dependent Statistics </a:t>
            </a:r>
            <a:r>
              <a:rPr lang="en-C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(Reduce3D)</a:t>
            </a:r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0684" y="6165304"/>
            <a:ext cx="1641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 = test distance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 = shell width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6525344"/>
            <a:ext cx="2809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Reduce3D (Hirsch, 2000; 2011)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03054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3856" y="-1924"/>
            <a:ext cx="157823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Bugaboo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7" y="-1924"/>
            <a:ext cx="139026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XR-µCT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2051" y="0"/>
            <a:ext cx="1429217" cy="3058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Segmentation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1269" y="-1924"/>
            <a:ext cx="16514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Extraction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-1924"/>
            <a:ext cx="1368152" cy="307777"/>
          </a:xfrm>
          <a:prstGeom prst="rect">
            <a:avLst/>
          </a:prstGeom>
          <a:solidFill>
            <a:srgbClr val="FFD34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Reduce3D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320" y="0"/>
            <a:ext cx="1691680" cy="3058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Interpretation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9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13267</TotalTime>
  <Words>667</Words>
  <Application>Microsoft Office PowerPoint</Application>
  <PresentationFormat>On-screen Show (4:3)</PresentationFormat>
  <Paragraphs>201</Paragraphs>
  <Slides>18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Acrobat Document</vt:lpstr>
      <vt:lpstr>A textural study of the distribution of cordierite in metapelitic hornfelses from the Bugaboo contact aureole (SE British Columbia): Implications for the mechanisms of metamorphic crystallization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textural study of the distribution of cordierite in metapelitic hornfelses from the bugaboo contact aureole (SE british columbia): Implications for the mechanisms of metamorphic crystallization</dc:title>
  <dc:creator>Arianne Petley-Ragan</dc:creator>
  <cp:lastModifiedBy>Arianne Petley-Ragan</cp:lastModifiedBy>
  <cp:revision>229</cp:revision>
  <dcterms:created xsi:type="dcterms:W3CDTF">2014-09-18T15:10:49Z</dcterms:created>
  <dcterms:modified xsi:type="dcterms:W3CDTF">2014-10-18T05:16:10Z</dcterms:modified>
</cp:coreProperties>
</file>