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5" autoAdjust="0"/>
    <p:restoredTop sz="85674" autoAdjust="0"/>
  </p:normalViewPr>
  <p:slideViewPr>
    <p:cSldViewPr>
      <p:cViewPr>
        <p:scale>
          <a:sx n="80" d="100"/>
          <a:sy n="80" d="100"/>
        </p:scale>
        <p:origin x="-19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7E026-D834-414D-B371-BEE99E827385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B0119-8204-4305-B3B0-AEB110364E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525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2" descr="http://downtrend.com/wp-content/uploads/2014/04/dartmouth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38" y="30157"/>
            <a:ext cx="833828" cy="8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1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1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480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859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622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377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086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504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2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759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149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88900"/>
            <a:ext cx="9144000" cy="6946900"/>
          </a:xfrm>
          <a:prstGeom prst="rect">
            <a:avLst/>
          </a:prstGeom>
          <a:blipFill dpi="0" rotWithShape="1">
            <a:blip r:embed="rId13">
              <a:alphaModFix amt="4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Flowchart: Alternate Process 10"/>
          <p:cNvSpPr/>
          <p:nvPr userDrawn="1"/>
        </p:nvSpPr>
        <p:spPr>
          <a:xfrm>
            <a:off x="12700" y="-94840"/>
            <a:ext cx="9088540" cy="1085440"/>
          </a:xfrm>
          <a:prstGeom prst="flowChartAlternateProcess">
            <a:avLst/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A66F-94D3-4AAF-95BB-DE71CCFA03AB}" type="datetimeFigureOut">
              <a:rPr lang="en-NZ" smtClean="0"/>
              <a:t>27/10/2014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913A4-3FAA-4590-B7B1-9FEC0B1CEB1C}" type="slidenum">
              <a:rPr lang="en-NZ" smtClean="0"/>
              <a:t>‹#›</a:t>
            </a:fld>
            <a:endParaRPr lang="en-NZ"/>
          </a:p>
        </p:txBody>
      </p:sp>
      <p:pic>
        <p:nvPicPr>
          <p:cNvPr id="1028" name="Picture 4" descr="http://www.frontiersabroad.com/frontiersabroad/files/UC%20logo_web.jpg"/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" y="29177"/>
            <a:ext cx="1138990" cy="8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333500" y="76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Visualizing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Volcanic Processes – GSA Annual Talk</a:t>
            </a:r>
            <a:endParaRPr lang="en-US" sz="24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Gabriel Lewis – October 20, 2014</a:t>
            </a:r>
            <a:endParaRPr lang="en-N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downtrend.com/wp-content/uploads/2014/04/dartmouth-logo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38" y="30157"/>
            <a:ext cx="833828" cy="8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3D Geological Representation</a:t>
            </a:r>
            <a:endParaRPr lang="en-N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nama Rock3D Geologic Mode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13863</TotalTime>
  <Words>3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3D Geological Representation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 Lewis</dc:creator>
  <cp:lastModifiedBy>Gabe Lewis</cp:lastModifiedBy>
  <cp:revision>218</cp:revision>
  <dcterms:created xsi:type="dcterms:W3CDTF">2012-05-11T01:51:51Z</dcterms:created>
  <dcterms:modified xsi:type="dcterms:W3CDTF">2014-10-27T23:35:12Z</dcterms:modified>
</cp:coreProperties>
</file>