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9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1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B3F0-9ABA-C047-88EC-E00D288B4999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2F1E-9315-C144-B38F-0079634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nnington_GSA_2014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0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3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0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nington_GSA_2014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B. Bennington</dc:creator>
  <cp:lastModifiedBy>J B. Bennington</cp:lastModifiedBy>
  <cp:revision>2</cp:revision>
  <dcterms:created xsi:type="dcterms:W3CDTF">2014-10-18T17:52:12Z</dcterms:created>
  <dcterms:modified xsi:type="dcterms:W3CDTF">2014-10-18T18:04:46Z</dcterms:modified>
</cp:coreProperties>
</file>