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0" r:id="rId4"/>
    <p:sldId id="282" r:id="rId5"/>
    <p:sldId id="284" r:id="rId6"/>
    <p:sldId id="262" r:id="rId7"/>
    <p:sldId id="265" r:id="rId8"/>
    <p:sldId id="266" r:id="rId9"/>
    <p:sldId id="267" r:id="rId10"/>
    <p:sldId id="268" r:id="rId11"/>
    <p:sldId id="288" r:id="rId12"/>
    <p:sldId id="275" r:id="rId13"/>
    <p:sldId id="273" r:id="rId14"/>
    <p:sldId id="276" r:id="rId15"/>
    <p:sldId id="279" r:id="rId16"/>
    <p:sldId id="278" r:id="rId17"/>
    <p:sldId id="285" r:id="rId18"/>
    <p:sldId id="290" r:id="rId19"/>
    <p:sldId id="286" r:id="rId20"/>
    <p:sldId id="264" r:id="rId21"/>
    <p:sldId id="287" r:id="rId22"/>
    <p:sldId id="274" r:id="rId23"/>
    <p:sldId id="271" r:id="rId24"/>
    <p:sldId id="269" r:id="rId25"/>
    <p:sldId id="258" r:id="rId26"/>
    <p:sldId id="260" r:id="rId27"/>
    <p:sldId id="261" r:id="rId28"/>
    <p:sldId id="277" r:id="rId29"/>
    <p:sldId id="270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60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Olivine%20work:New%20KD(Fe-Mg)%209-4-14%201%20ba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Olivine%20work:New%20KD(Fe-Mg)%209-4-14%201%20ba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Olivine%20work:New%20KD(Fe-Mg)%209-4-14%201%20ba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Olivine%20work:New%20KD(Fe-Mg)%209-4-14%201%20ba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Olivine%20work:fO2%202:Test%20Fe3+_Fe2+%20log-log%208-26-14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fO2%202:Test%20R&amp;M%20Fe3+_Fe2+%20log-log%208-28-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Test%20Fe3+_Fe2+%20log-log%209-4-14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Olivine%20work:New%20KD(Fe-Mg)%20%20test%20ox%20buff%20QFM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Olivine%20work:New%20KD(Fe-Mg)%209-4-14%201%20bar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Test%20Fe3+_Fe2+%20log-log%209-4-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Test%20Fe3+_Fe2+%20log-log%209-4-1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Test%20Fe3+_Fe2+%20log-log%209-4-1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Research%20Projects:Olivine-liquid%20Fe-Mg%20exchange:Olivine%20work:New%20KD(Fe-Mg)%209-4-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Olivine%20work:New%20KD(Fe-Mg)%209-4-14%201%20ba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Olivine%20work:New%20KD(Fe-Mg)%209-4-14%201%20b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399718779145"/>
          <c:y val="0.0334559920724708"/>
          <c:w val="0.805181109373965"/>
          <c:h val="0.79203840492396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pPr>
              <a:ln>
                <a:solidFill>
                  <a:schemeClr val="tx2"/>
                </a:solidFill>
              </a:ln>
            </c:spPr>
          </c:marker>
          <c:xVal>
            <c:numRef>
              <c:f>'Olivine-liq thermometry'!$GV$17:$GV$1127</c:f>
              <c:numCache>
                <c:formatCode>General</c:formatCode>
                <c:ptCount val="1111"/>
                <c:pt idx="0">
                  <c:v>5.536732472247719</c:v>
                </c:pt>
                <c:pt idx="1">
                  <c:v>4.886165847929567</c:v>
                </c:pt>
                <c:pt idx="2">
                  <c:v>2.746349768685438</c:v>
                </c:pt>
                <c:pt idx="3">
                  <c:v>2.256782186527152</c:v>
                </c:pt>
                <c:pt idx="4">
                  <c:v>1.245813407479039</c:v>
                </c:pt>
                <c:pt idx="5">
                  <c:v>1.17929013964871</c:v>
                </c:pt>
                <c:pt idx="6">
                  <c:v>1.143065604569993</c:v>
                </c:pt>
                <c:pt idx="7">
                  <c:v>1.115517125290278</c:v>
                </c:pt>
                <c:pt idx="8">
                  <c:v>1.07839221487793</c:v>
                </c:pt>
                <c:pt idx="9">
                  <c:v>1.10379781790038</c:v>
                </c:pt>
                <c:pt idx="10">
                  <c:v>1.082094964822141</c:v>
                </c:pt>
                <c:pt idx="11">
                  <c:v>1.035353168029883</c:v>
                </c:pt>
                <c:pt idx="12">
                  <c:v>1.002522902907921</c:v>
                </c:pt>
                <c:pt idx="13">
                  <c:v>1.0622186286234</c:v>
                </c:pt>
                <c:pt idx="14">
                  <c:v>1.009132170744668</c:v>
                </c:pt>
                <c:pt idx="15">
                  <c:v>0.961378705650446</c:v>
                </c:pt>
                <c:pt idx="16">
                  <c:v>0.958690602794666</c:v>
                </c:pt>
                <c:pt idx="17">
                  <c:v>1.020284907778384</c:v>
                </c:pt>
                <c:pt idx="18">
                  <c:v>0.897828272726751</c:v>
                </c:pt>
                <c:pt idx="19">
                  <c:v>0.554086991709128</c:v>
                </c:pt>
                <c:pt idx="20">
                  <c:v>0.581944210416644</c:v>
                </c:pt>
                <c:pt idx="21">
                  <c:v>0.357950962026957</c:v>
                </c:pt>
                <c:pt idx="22">
                  <c:v>0.356569136724333</c:v>
                </c:pt>
                <c:pt idx="23">
                  <c:v>0.356733744071419</c:v>
                </c:pt>
                <c:pt idx="24">
                  <c:v>0.349514466978996</c:v>
                </c:pt>
                <c:pt idx="25">
                  <c:v>0.346121220361638</c:v>
                </c:pt>
                <c:pt idx="26">
                  <c:v>0.320408435031694</c:v>
                </c:pt>
                <c:pt idx="27">
                  <c:v>0.318664684760969</c:v>
                </c:pt>
                <c:pt idx="28">
                  <c:v>0.294849552338336</c:v>
                </c:pt>
                <c:pt idx="29">
                  <c:v>0.246101763949603</c:v>
                </c:pt>
                <c:pt idx="30">
                  <c:v>0.164585122589771</c:v>
                </c:pt>
                <c:pt idx="31">
                  <c:v>0.503260536602635</c:v>
                </c:pt>
                <c:pt idx="32">
                  <c:v>0.399708660324782</c:v>
                </c:pt>
                <c:pt idx="33">
                  <c:v>0.390569498310367</c:v>
                </c:pt>
                <c:pt idx="34">
                  <c:v>0.390057858566687</c:v>
                </c:pt>
                <c:pt idx="35">
                  <c:v>0.383684704720999</c:v>
                </c:pt>
                <c:pt idx="36">
                  <c:v>0.369167685017834</c:v>
                </c:pt>
                <c:pt idx="37">
                  <c:v>0.325751866643748</c:v>
                </c:pt>
                <c:pt idx="38">
                  <c:v>0.321522353767804</c:v>
                </c:pt>
                <c:pt idx="39">
                  <c:v>0.323295818253845</c:v>
                </c:pt>
                <c:pt idx="40">
                  <c:v>0.255225901932063</c:v>
                </c:pt>
                <c:pt idx="41">
                  <c:v>0.428981977803657</c:v>
                </c:pt>
                <c:pt idx="42">
                  <c:v>0.427647330150956</c:v>
                </c:pt>
                <c:pt idx="43">
                  <c:v>0.423453605598746</c:v>
                </c:pt>
                <c:pt idx="44">
                  <c:v>0.425874775454788</c:v>
                </c:pt>
                <c:pt idx="45">
                  <c:v>0.406826839883484</c:v>
                </c:pt>
                <c:pt idx="46">
                  <c:v>0.402838995998887</c:v>
                </c:pt>
                <c:pt idx="47">
                  <c:v>0.399440589315416</c:v>
                </c:pt>
                <c:pt idx="48">
                  <c:v>0.392674735368209</c:v>
                </c:pt>
                <c:pt idx="49">
                  <c:v>0.392727957909678</c:v>
                </c:pt>
                <c:pt idx="50">
                  <c:v>0.364898185703071</c:v>
                </c:pt>
                <c:pt idx="51">
                  <c:v>0.372337715184523</c:v>
                </c:pt>
                <c:pt idx="52">
                  <c:v>0.365885994227224</c:v>
                </c:pt>
                <c:pt idx="53">
                  <c:v>0.359686584314956</c:v>
                </c:pt>
                <c:pt idx="54">
                  <c:v>0.365571755791733</c:v>
                </c:pt>
                <c:pt idx="55">
                  <c:v>0.348382952611495</c:v>
                </c:pt>
                <c:pt idx="56">
                  <c:v>0.351874791770006</c:v>
                </c:pt>
                <c:pt idx="57">
                  <c:v>0.343557902680436</c:v>
                </c:pt>
                <c:pt idx="58">
                  <c:v>0.331403566272542</c:v>
                </c:pt>
                <c:pt idx="59">
                  <c:v>0.322940645962276</c:v>
                </c:pt>
                <c:pt idx="60">
                  <c:v>0.323624567061997</c:v>
                </c:pt>
                <c:pt idx="61">
                  <c:v>0.324319000274896</c:v>
                </c:pt>
                <c:pt idx="62">
                  <c:v>0.319301125974957</c:v>
                </c:pt>
                <c:pt idx="63">
                  <c:v>0.39193411724403</c:v>
                </c:pt>
                <c:pt idx="64">
                  <c:v>0.389755498240406</c:v>
                </c:pt>
                <c:pt idx="65">
                  <c:v>0.392552991678615</c:v>
                </c:pt>
                <c:pt idx="66">
                  <c:v>0.354949493112888</c:v>
                </c:pt>
                <c:pt idx="67">
                  <c:v>0.359435482720841</c:v>
                </c:pt>
                <c:pt idx="68">
                  <c:v>0.347460966733498</c:v>
                </c:pt>
                <c:pt idx="69">
                  <c:v>0.344333599872334</c:v>
                </c:pt>
                <c:pt idx="70">
                  <c:v>0.341835451052582</c:v>
                </c:pt>
                <c:pt idx="71">
                  <c:v>0.340139135649314</c:v>
                </c:pt>
                <c:pt idx="72">
                  <c:v>0.333757987502283</c:v>
                </c:pt>
                <c:pt idx="73">
                  <c:v>0.334216659623103</c:v>
                </c:pt>
                <c:pt idx="74">
                  <c:v>0.331302051772199</c:v>
                </c:pt>
                <c:pt idx="75">
                  <c:v>0.322043090737426</c:v>
                </c:pt>
                <c:pt idx="76">
                  <c:v>0.308067577619329</c:v>
                </c:pt>
                <c:pt idx="77">
                  <c:v>0.443486792717467</c:v>
                </c:pt>
                <c:pt idx="78">
                  <c:v>0.380474831961489</c:v>
                </c:pt>
                <c:pt idx="79">
                  <c:v>0.367826444853043</c:v>
                </c:pt>
                <c:pt idx="80">
                  <c:v>0.365271288088621</c:v>
                </c:pt>
                <c:pt idx="81">
                  <c:v>0.353945764763952</c:v>
                </c:pt>
                <c:pt idx="82">
                  <c:v>0.353711804662944</c:v>
                </c:pt>
                <c:pt idx="83">
                  <c:v>0.349827494616874</c:v>
                </c:pt>
                <c:pt idx="84">
                  <c:v>0.348160516330756</c:v>
                </c:pt>
                <c:pt idx="85">
                  <c:v>0.348135809891033</c:v>
                </c:pt>
                <c:pt idx="86">
                  <c:v>0.343600657666775</c:v>
                </c:pt>
                <c:pt idx="87">
                  <c:v>0.343164366784956</c:v>
                </c:pt>
                <c:pt idx="88">
                  <c:v>0.33243611280741</c:v>
                </c:pt>
                <c:pt idx="89">
                  <c:v>0.348881552463432</c:v>
                </c:pt>
                <c:pt idx="90">
                  <c:v>0.348634255724719</c:v>
                </c:pt>
                <c:pt idx="91">
                  <c:v>0.346483337616272</c:v>
                </c:pt>
                <c:pt idx="92">
                  <c:v>0.343377286885707</c:v>
                </c:pt>
                <c:pt idx="93">
                  <c:v>0.340007111941839</c:v>
                </c:pt>
                <c:pt idx="94">
                  <c:v>0.337157981249785</c:v>
                </c:pt>
                <c:pt idx="95">
                  <c:v>0.340232412484777</c:v>
                </c:pt>
                <c:pt idx="96">
                  <c:v>0.336739769318513</c:v>
                </c:pt>
                <c:pt idx="97">
                  <c:v>0.333771542287345</c:v>
                </c:pt>
                <c:pt idx="98">
                  <c:v>0.327243351226844</c:v>
                </c:pt>
                <c:pt idx="99">
                  <c:v>0.302876524497766</c:v>
                </c:pt>
                <c:pt idx="100">
                  <c:v>0.515676238086031</c:v>
                </c:pt>
                <c:pt idx="101">
                  <c:v>0.423638225685666</c:v>
                </c:pt>
                <c:pt idx="102">
                  <c:v>0.410363903792661</c:v>
                </c:pt>
                <c:pt idx="103">
                  <c:v>0.408194688569299</c:v>
                </c:pt>
                <c:pt idx="104">
                  <c:v>0.39875453772114</c:v>
                </c:pt>
                <c:pt idx="105">
                  <c:v>0.392819663451195</c:v>
                </c:pt>
                <c:pt idx="106">
                  <c:v>0.372757262215842</c:v>
                </c:pt>
                <c:pt idx="107">
                  <c:v>0.351524185091881</c:v>
                </c:pt>
                <c:pt idx="108">
                  <c:v>0.354468974918103</c:v>
                </c:pt>
                <c:pt idx="109">
                  <c:v>0.345559336921356</c:v>
                </c:pt>
                <c:pt idx="110">
                  <c:v>0.319169322261052</c:v>
                </c:pt>
                <c:pt idx="111">
                  <c:v>0.451085634967446</c:v>
                </c:pt>
                <c:pt idx="112">
                  <c:v>0.421265291747835</c:v>
                </c:pt>
                <c:pt idx="113">
                  <c:v>0.331425970372656</c:v>
                </c:pt>
                <c:pt idx="114">
                  <c:v>0.324933009809508</c:v>
                </c:pt>
                <c:pt idx="115">
                  <c:v>0.354964620107654</c:v>
                </c:pt>
                <c:pt idx="116">
                  <c:v>0.304642779289948</c:v>
                </c:pt>
                <c:pt idx="117">
                  <c:v>0.298506290181358</c:v>
                </c:pt>
                <c:pt idx="118">
                  <c:v>0.332765399149472</c:v>
                </c:pt>
                <c:pt idx="119">
                  <c:v>0.323342950537061</c:v>
                </c:pt>
                <c:pt idx="120">
                  <c:v>0.296362692279429</c:v>
                </c:pt>
                <c:pt idx="121">
                  <c:v>0.281128769968474</c:v>
                </c:pt>
                <c:pt idx="122">
                  <c:v>0.25069249095996</c:v>
                </c:pt>
                <c:pt idx="123">
                  <c:v>0.30705455321586</c:v>
                </c:pt>
                <c:pt idx="124">
                  <c:v>0.304473499733522</c:v>
                </c:pt>
                <c:pt idx="125">
                  <c:v>0.296050681916443</c:v>
                </c:pt>
                <c:pt idx="126">
                  <c:v>0.378005594610116</c:v>
                </c:pt>
                <c:pt idx="127">
                  <c:v>0.363901558551688</c:v>
                </c:pt>
                <c:pt idx="128">
                  <c:v>0.358388996858824</c:v>
                </c:pt>
                <c:pt idx="129">
                  <c:v>0.356877196714156</c:v>
                </c:pt>
                <c:pt idx="130">
                  <c:v>0.35358197620719</c:v>
                </c:pt>
                <c:pt idx="131">
                  <c:v>0.334919179212315</c:v>
                </c:pt>
                <c:pt idx="132">
                  <c:v>0.303274571501699</c:v>
                </c:pt>
                <c:pt idx="133">
                  <c:v>0.29774187278461</c:v>
                </c:pt>
                <c:pt idx="134">
                  <c:v>0.368662214513899</c:v>
                </c:pt>
                <c:pt idx="135">
                  <c:v>0.367557548776468</c:v>
                </c:pt>
                <c:pt idx="136">
                  <c:v>0.359555075509948</c:v>
                </c:pt>
                <c:pt idx="137">
                  <c:v>0.357510639733035</c:v>
                </c:pt>
                <c:pt idx="138">
                  <c:v>0.357707934947985</c:v>
                </c:pt>
                <c:pt idx="139">
                  <c:v>0.356301005733452</c:v>
                </c:pt>
                <c:pt idx="140">
                  <c:v>0.353745806777064</c:v>
                </c:pt>
                <c:pt idx="141">
                  <c:v>0.354027396047322</c:v>
                </c:pt>
                <c:pt idx="142">
                  <c:v>0.353073954860691</c:v>
                </c:pt>
                <c:pt idx="143">
                  <c:v>0.351993013796298</c:v>
                </c:pt>
                <c:pt idx="144">
                  <c:v>0.351591703843951</c:v>
                </c:pt>
                <c:pt idx="145">
                  <c:v>0.350231534270074</c:v>
                </c:pt>
                <c:pt idx="146">
                  <c:v>0.349548511534896</c:v>
                </c:pt>
                <c:pt idx="147">
                  <c:v>0.346366005663515</c:v>
                </c:pt>
                <c:pt idx="148">
                  <c:v>0.345975840036436</c:v>
                </c:pt>
                <c:pt idx="149">
                  <c:v>0.346832785814041</c:v>
                </c:pt>
                <c:pt idx="150">
                  <c:v>0.346734256009206</c:v>
                </c:pt>
                <c:pt idx="151">
                  <c:v>0.3461165738031</c:v>
                </c:pt>
                <c:pt idx="152">
                  <c:v>0.344817939177596</c:v>
                </c:pt>
                <c:pt idx="153">
                  <c:v>0.345616116069621</c:v>
                </c:pt>
                <c:pt idx="154">
                  <c:v>0.344793083282148</c:v>
                </c:pt>
                <c:pt idx="155">
                  <c:v>0.344695618217983</c:v>
                </c:pt>
                <c:pt idx="156">
                  <c:v>0.342720991050977</c:v>
                </c:pt>
                <c:pt idx="157">
                  <c:v>0.342114131907113</c:v>
                </c:pt>
                <c:pt idx="158">
                  <c:v>0.340679595391854</c:v>
                </c:pt>
                <c:pt idx="159">
                  <c:v>0.338419199598229</c:v>
                </c:pt>
                <c:pt idx="160">
                  <c:v>0.337795039020267</c:v>
                </c:pt>
                <c:pt idx="161">
                  <c:v>0.337033313148956</c:v>
                </c:pt>
                <c:pt idx="162">
                  <c:v>0.335915210892317</c:v>
                </c:pt>
                <c:pt idx="163">
                  <c:v>0.33585956562987</c:v>
                </c:pt>
                <c:pt idx="164">
                  <c:v>0.335233312203103</c:v>
                </c:pt>
                <c:pt idx="165">
                  <c:v>0.334358714774878</c:v>
                </c:pt>
                <c:pt idx="166">
                  <c:v>0.332371432125283</c:v>
                </c:pt>
                <c:pt idx="167">
                  <c:v>0.331566181698191</c:v>
                </c:pt>
                <c:pt idx="168">
                  <c:v>0.331618896249486</c:v>
                </c:pt>
                <c:pt idx="169">
                  <c:v>0.331248717046153</c:v>
                </c:pt>
                <c:pt idx="170">
                  <c:v>0.328321581068663</c:v>
                </c:pt>
                <c:pt idx="171">
                  <c:v>0.3281482263823</c:v>
                </c:pt>
                <c:pt idx="172">
                  <c:v>0.324526958231527</c:v>
                </c:pt>
                <c:pt idx="173">
                  <c:v>0.325182998859011</c:v>
                </c:pt>
                <c:pt idx="174">
                  <c:v>0.323378635090833</c:v>
                </c:pt>
                <c:pt idx="175">
                  <c:v>0.3219358825163</c:v>
                </c:pt>
                <c:pt idx="176">
                  <c:v>0.311453045474103</c:v>
                </c:pt>
                <c:pt idx="177">
                  <c:v>0.311343716535224</c:v>
                </c:pt>
                <c:pt idx="178">
                  <c:v>0.465447455422521</c:v>
                </c:pt>
                <c:pt idx="179">
                  <c:v>0.449023958058645</c:v>
                </c:pt>
                <c:pt idx="180">
                  <c:v>0.409377869364696</c:v>
                </c:pt>
                <c:pt idx="181">
                  <c:v>0.378851681287972</c:v>
                </c:pt>
                <c:pt idx="182">
                  <c:v>0.376345750572029</c:v>
                </c:pt>
                <c:pt idx="183">
                  <c:v>0.365504318850726</c:v>
                </c:pt>
                <c:pt idx="184">
                  <c:v>0.358345136499722</c:v>
                </c:pt>
                <c:pt idx="185">
                  <c:v>0.342910165407846</c:v>
                </c:pt>
                <c:pt idx="186">
                  <c:v>0.324147932184289</c:v>
                </c:pt>
                <c:pt idx="187">
                  <c:v>0.324841870487117</c:v>
                </c:pt>
                <c:pt idx="188">
                  <c:v>0.320173796191991</c:v>
                </c:pt>
                <c:pt idx="189">
                  <c:v>0.317095294507297</c:v>
                </c:pt>
                <c:pt idx="190">
                  <c:v>0.289009789787067</c:v>
                </c:pt>
                <c:pt idx="191">
                  <c:v>0.267233297780602</c:v>
                </c:pt>
                <c:pt idx="192">
                  <c:v>0.25770309376055</c:v>
                </c:pt>
                <c:pt idx="193">
                  <c:v>0.236517169084929</c:v>
                </c:pt>
                <c:pt idx="194">
                  <c:v>0.220810066236439</c:v>
                </c:pt>
                <c:pt idx="195">
                  <c:v>0.456691019538787</c:v>
                </c:pt>
                <c:pt idx="196">
                  <c:v>0.436388215441975</c:v>
                </c:pt>
                <c:pt idx="197">
                  <c:v>0.450654709166989</c:v>
                </c:pt>
                <c:pt idx="198">
                  <c:v>0.422730263902317</c:v>
                </c:pt>
                <c:pt idx="199">
                  <c:v>0.445514901389464</c:v>
                </c:pt>
                <c:pt idx="200">
                  <c:v>0.375185765060271</c:v>
                </c:pt>
                <c:pt idx="201">
                  <c:v>0.394916046526805</c:v>
                </c:pt>
                <c:pt idx="202">
                  <c:v>0.394907722785891</c:v>
                </c:pt>
                <c:pt idx="203">
                  <c:v>0.369978390172859</c:v>
                </c:pt>
                <c:pt idx="204">
                  <c:v>0.350917595576706</c:v>
                </c:pt>
                <c:pt idx="205">
                  <c:v>0.368180749819896</c:v>
                </c:pt>
                <c:pt idx="206">
                  <c:v>0.363396108962061</c:v>
                </c:pt>
                <c:pt idx="207">
                  <c:v>0.356076908236635</c:v>
                </c:pt>
                <c:pt idx="208">
                  <c:v>0.324678013700329</c:v>
                </c:pt>
                <c:pt idx="209">
                  <c:v>0.320539052482511</c:v>
                </c:pt>
                <c:pt idx="210">
                  <c:v>0.318091365657788</c:v>
                </c:pt>
                <c:pt idx="211">
                  <c:v>0.306104530501797</c:v>
                </c:pt>
                <c:pt idx="212">
                  <c:v>0.304696650925396</c:v>
                </c:pt>
                <c:pt idx="213">
                  <c:v>0.300900509293596</c:v>
                </c:pt>
                <c:pt idx="214">
                  <c:v>0.291224399315188</c:v>
                </c:pt>
                <c:pt idx="215">
                  <c:v>0.274433020837106</c:v>
                </c:pt>
                <c:pt idx="216">
                  <c:v>0.307624102259013</c:v>
                </c:pt>
                <c:pt idx="217">
                  <c:v>0.285736114711778</c:v>
                </c:pt>
                <c:pt idx="218">
                  <c:v>0.274818201566186</c:v>
                </c:pt>
                <c:pt idx="219">
                  <c:v>0.359628506334336</c:v>
                </c:pt>
                <c:pt idx="220">
                  <c:v>0.348193468333486</c:v>
                </c:pt>
                <c:pt idx="221">
                  <c:v>0.345798969155328</c:v>
                </c:pt>
                <c:pt idx="222">
                  <c:v>0.341858900868599</c:v>
                </c:pt>
                <c:pt idx="223">
                  <c:v>0.316493983742927</c:v>
                </c:pt>
                <c:pt idx="224">
                  <c:v>0.319748464648846</c:v>
                </c:pt>
                <c:pt idx="225">
                  <c:v>0.31675165216989</c:v>
                </c:pt>
                <c:pt idx="226">
                  <c:v>0.313311546862771</c:v>
                </c:pt>
                <c:pt idx="227">
                  <c:v>0.307995135554095</c:v>
                </c:pt>
                <c:pt idx="228">
                  <c:v>0.307679131123006</c:v>
                </c:pt>
                <c:pt idx="229">
                  <c:v>0.306871102402271</c:v>
                </c:pt>
                <c:pt idx="230">
                  <c:v>0.304474987816092</c:v>
                </c:pt>
                <c:pt idx="231">
                  <c:v>0.301425266258215</c:v>
                </c:pt>
                <c:pt idx="232">
                  <c:v>0.299710767161567</c:v>
                </c:pt>
                <c:pt idx="233">
                  <c:v>0.289986523134339</c:v>
                </c:pt>
                <c:pt idx="234">
                  <c:v>0.287362597866431</c:v>
                </c:pt>
                <c:pt idx="235">
                  <c:v>0.285709868596986</c:v>
                </c:pt>
                <c:pt idx="236">
                  <c:v>0.284987244532975</c:v>
                </c:pt>
                <c:pt idx="237">
                  <c:v>0.283375481759386</c:v>
                </c:pt>
                <c:pt idx="238">
                  <c:v>0.284493819573724</c:v>
                </c:pt>
                <c:pt idx="239">
                  <c:v>0.275751688039635</c:v>
                </c:pt>
                <c:pt idx="240">
                  <c:v>0.274589786232202</c:v>
                </c:pt>
                <c:pt idx="241">
                  <c:v>0.271846519670429</c:v>
                </c:pt>
                <c:pt idx="242">
                  <c:v>0.272580306540585</c:v>
                </c:pt>
                <c:pt idx="243">
                  <c:v>0.269368446436385</c:v>
                </c:pt>
                <c:pt idx="244">
                  <c:v>0.264828683445578</c:v>
                </c:pt>
                <c:pt idx="245">
                  <c:v>0.537668883661362</c:v>
                </c:pt>
                <c:pt idx="246">
                  <c:v>0.534012199386103</c:v>
                </c:pt>
                <c:pt idx="247">
                  <c:v>0.497007881608027</c:v>
                </c:pt>
                <c:pt idx="248">
                  <c:v>0.508370686897291</c:v>
                </c:pt>
                <c:pt idx="249">
                  <c:v>0.512521228419907</c:v>
                </c:pt>
                <c:pt idx="250">
                  <c:v>0.504529871509815</c:v>
                </c:pt>
                <c:pt idx="251">
                  <c:v>0.484203429328799</c:v>
                </c:pt>
                <c:pt idx="252">
                  <c:v>0.467110589061802</c:v>
                </c:pt>
                <c:pt idx="253">
                  <c:v>0.482659410916152</c:v>
                </c:pt>
                <c:pt idx="254">
                  <c:v>0.462629258363979</c:v>
                </c:pt>
                <c:pt idx="255">
                  <c:v>0.459947186579503</c:v>
                </c:pt>
                <c:pt idx="256">
                  <c:v>0.469340617878632</c:v>
                </c:pt>
                <c:pt idx="257">
                  <c:v>0.465425886326442</c:v>
                </c:pt>
                <c:pt idx="258">
                  <c:v>0.455485322062331</c:v>
                </c:pt>
                <c:pt idx="259">
                  <c:v>0.450745799743012</c:v>
                </c:pt>
                <c:pt idx="260">
                  <c:v>0.441404112346986</c:v>
                </c:pt>
                <c:pt idx="261">
                  <c:v>0.442238431602345</c:v>
                </c:pt>
                <c:pt idx="262">
                  <c:v>0.452585529506975</c:v>
                </c:pt>
                <c:pt idx="263">
                  <c:v>0.427003812453963</c:v>
                </c:pt>
                <c:pt idx="264">
                  <c:v>0.425152148085466</c:v>
                </c:pt>
                <c:pt idx="265">
                  <c:v>0.418730248979902</c:v>
                </c:pt>
                <c:pt idx="266">
                  <c:v>0.420067269868891</c:v>
                </c:pt>
                <c:pt idx="267">
                  <c:v>0.413186918727376</c:v>
                </c:pt>
                <c:pt idx="268">
                  <c:v>0.406478473488877</c:v>
                </c:pt>
                <c:pt idx="269">
                  <c:v>0.418029508524821</c:v>
                </c:pt>
                <c:pt idx="270">
                  <c:v>0.416979879656769</c:v>
                </c:pt>
                <c:pt idx="271">
                  <c:v>0.411356378291157</c:v>
                </c:pt>
                <c:pt idx="272">
                  <c:v>0.403353328657594</c:v>
                </c:pt>
                <c:pt idx="273">
                  <c:v>0.402867055154565</c:v>
                </c:pt>
                <c:pt idx="274">
                  <c:v>0.403934587916473</c:v>
                </c:pt>
                <c:pt idx="275">
                  <c:v>0.411724164356265</c:v>
                </c:pt>
                <c:pt idx="276">
                  <c:v>0.399003907635597</c:v>
                </c:pt>
                <c:pt idx="277">
                  <c:v>0.404985059681582</c:v>
                </c:pt>
                <c:pt idx="278">
                  <c:v>0.391795349820277</c:v>
                </c:pt>
                <c:pt idx="279">
                  <c:v>0.386356306367022</c:v>
                </c:pt>
                <c:pt idx="280">
                  <c:v>0.405940643500084</c:v>
                </c:pt>
                <c:pt idx="281">
                  <c:v>0.392461978839093</c:v>
                </c:pt>
                <c:pt idx="282">
                  <c:v>0.383810032301386</c:v>
                </c:pt>
                <c:pt idx="283">
                  <c:v>0.38838124469101</c:v>
                </c:pt>
                <c:pt idx="284">
                  <c:v>0.37490930467403</c:v>
                </c:pt>
                <c:pt idx="285">
                  <c:v>0.362276744014583</c:v>
                </c:pt>
                <c:pt idx="286">
                  <c:v>0.34208514472367</c:v>
                </c:pt>
                <c:pt idx="287">
                  <c:v>0.36674897733186</c:v>
                </c:pt>
                <c:pt idx="288">
                  <c:v>0.347174089369119</c:v>
                </c:pt>
                <c:pt idx="289">
                  <c:v>0.315642503212985</c:v>
                </c:pt>
                <c:pt idx="290">
                  <c:v>0.223334895644234</c:v>
                </c:pt>
                <c:pt idx="291">
                  <c:v>0.220760477580542</c:v>
                </c:pt>
                <c:pt idx="292">
                  <c:v>0.212459834990576</c:v>
                </c:pt>
                <c:pt idx="293">
                  <c:v>0.210722246332865</c:v>
                </c:pt>
                <c:pt idx="294">
                  <c:v>0.209739227197414</c:v>
                </c:pt>
                <c:pt idx="295">
                  <c:v>0.201108444796373</c:v>
                </c:pt>
                <c:pt idx="296">
                  <c:v>0.208485244837694</c:v>
                </c:pt>
                <c:pt idx="297">
                  <c:v>0.20004373716747</c:v>
                </c:pt>
                <c:pt idx="298">
                  <c:v>0.200587630049819</c:v>
                </c:pt>
                <c:pt idx="299">
                  <c:v>0.19188242920463</c:v>
                </c:pt>
                <c:pt idx="300">
                  <c:v>0.192032821191459</c:v>
                </c:pt>
                <c:pt idx="301">
                  <c:v>0.190245603115076</c:v>
                </c:pt>
                <c:pt idx="302">
                  <c:v>0.185095575291244</c:v>
                </c:pt>
                <c:pt idx="303">
                  <c:v>0.179384591427226</c:v>
                </c:pt>
                <c:pt idx="304">
                  <c:v>0.184423018606575</c:v>
                </c:pt>
                <c:pt idx="305">
                  <c:v>0.179919505101785</c:v>
                </c:pt>
                <c:pt idx="306">
                  <c:v>0.17514990967235</c:v>
                </c:pt>
                <c:pt idx="307">
                  <c:v>0.178818723728878</c:v>
                </c:pt>
                <c:pt idx="308">
                  <c:v>0.169874577364665</c:v>
                </c:pt>
                <c:pt idx="309">
                  <c:v>0.133926813757274</c:v>
                </c:pt>
                <c:pt idx="310">
                  <c:v>0.383813601138281</c:v>
                </c:pt>
                <c:pt idx="311">
                  <c:v>0.386558896933244</c:v>
                </c:pt>
                <c:pt idx="312">
                  <c:v>0.381109143213357</c:v>
                </c:pt>
                <c:pt idx="313">
                  <c:v>0.372809906154368</c:v>
                </c:pt>
                <c:pt idx="314">
                  <c:v>0.366810228728299</c:v>
                </c:pt>
                <c:pt idx="315">
                  <c:v>0.367480210241992</c:v>
                </c:pt>
                <c:pt idx="316">
                  <c:v>0.368578523407757</c:v>
                </c:pt>
                <c:pt idx="317">
                  <c:v>0.362123465573229</c:v>
                </c:pt>
                <c:pt idx="318">
                  <c:v>0.354554605155195</c:v>
                </c:pt>
                <c:pt idx="319">
                  <c:v>0.353641403938327</c:v>
                </c:pt>
                <c:pt idx="320">
                  <c:v>0.354872997098689</c:v>
                </c:pt>
                <c:pt idx="321">
                  <c:v>0.349398382988853</c:v>
                </c:pt>
                <c:pt idx="322">
                  <c:v>0.348692446967933</c:v>
                </c:pt>
                <c:pt idx="323">
                  <c:v>0.348606700721546</c:v>
                </c:pt>
                <c:pt idx="324">
                  <c:v>0.343576449661785</c:v>
                </c:pt>
                <c:pt idx="325">
                  <c:v>0.344833668793813</c:v>
                </c:pt>
                <c:pt idx="326">
                  <c:v>0.345789198045074</c:v>
                </c:pt>
                <c:pt idx="327">
                  <c:v>0.346100892959756</c:v>
                </c:pt>
                <c:pt idx="328">
                  <c:v>0.343638909624517</c:v>
                </c:pt>
                <c:pt idx="329">
                  <c:v>0.341723801975217</c:v>
                </c:pt>
                <c:pt idx="330">
                  <c:v>0.342508246546243</c:v>
                </c:pt>
                <c:pt idx="331">
                  <c:v>0.340902683289573</c:v>
                </c:pt>
                <c:pt idx="332">
                  <c:v>0.341826684996441</c:v>
                </c:pt>
                <c:pt idx="333">
                  <c:v>0.341002231031147</c:v>
                </c:pt>
                <c:pt idx="334">
                  <c:v>0.341743974055127</c:v>
                </c:pt>
                <c:pt idx="335">
                  <c:v>0.34276648043423</c:v>
                </c:pt>
                <c:pt idx="336">
                  <c:v>0.340036807815368</c:v>
                </c:pt>
                <c:pt idx="337">
                  <c:v>0.34155315465168</c:v>
                </c:pt>
                <c:pt idx="338">
                  <c:v>0.338254304306549</c:v>
                </c:pt>
                <c:pt idx="339">
                  <c:v>0.338300834667073</c:v>
                </c:pt>
                <c:pt idx="340">
                  <c:v>0.341014748142122</c:v>
                </c:pt>
                <c:pt idx="341">
                  <c:v>0.336849396319283</c:v>
                </c:pt>
                <c:pt idx="342">
                  <c:v>0.330374530131901</c:v>
                </c:pt>
                <c:pt idx="343">
                  <c:v>0.332946147331531</c:v>
                </c:pt>
                <c:pt idx="344">
                  <c:v>0.331144111375353</c:v>
                </c:pt>
                <c:pt idx="345">
                  <c:v>0.324075748904435</c:v>
                </c:pt>
                <c:pt idx="346">
                  <c:v>0.317084859932453</c:v>
                </c:pt>
                <c:pt idx="347">
                  <c:v>0.307117990199834</c:v>
                </c:pt>
                <c:pt idx="348">
                  <c:v>0.47132206010216</c:v>
                </c:pt>
                <c:pt idx="349">
                  <c:v>0.47077064253239</c:v>
                </c:pt>
                <c:pt idx="350">
                  <c:v>0.440327665560429</c:v>
                </c:pt>
                <c:pt idx="351">
                  <c:v>0.444543200316325</c:v>
                </c:pt>
                <c:pt idx="352">
                  <c:v>0.424757518011136</c:v>
                </c:pt>
                <c:pt idx="353">
                  <c:v>0.426635218484179</c:v>
                </c:pt>
                <c:pt idx="354">
                  <c:v>0.413868455772486</c:v>
                </c:pt>
                <c:pt idx="355">
                  <c:v>0.416900401223644</c:v>
                </c:pt>
                <c:pt idx="356">
                  <c:v>0.408714263913766</c:v>
                </c:pt>
                <c:pt idx="357">
                  <c:v>0.39837599060391</c:v>
                </c:pt>
                <c:pt idx="358">
                  <c:v>0.393837503576722</c:v>
                </c:pt>
                <c:pt idx="359">
                  <c:v>0.394087778821823</c:v>
                </c:pt>
                <c:pt idx="360">
                  <c:v>0.390504358275785</c:v>
                </c:pt>
                <c:pt idx="361">
                  <c:v>0.37765426189287</c:v>
                </c:pt>
                <c:pt idx="362">
                  <c:v>0.343914924818099</c:v>
                </c:pt>
                <c:pt idx="363">
                  <c:v>0.345240904145809</c:v>
                </c:pt>
                <c:pt idx="364">
                  <c:v>0.434323962180973</c:v>
                </c:pt>
                <c:pt idx="365">
                  <c:v>0.407917567441139</c:v>
                </c:pt>
                <c:pt idx="366">
                  <c:v>0.390694583123681</c:v>
                </c:pt>
                <c:pt idx="367">
                  <c:v>0.390054812507387</c:v>
                </c:pt>
                <c:pt idx="368">
                  <c:v>0.382378291057162</c:v>
                </c:pt>
                <c:pt idx="369">
                  <c:v>0.380383168151739</c:v>
                </c:pt>
                <c:pt idx="370">
                  <c:v>0.358620210320885</c:v>
                </c:pt>
                <c:pt idx="371">
                  <c:v>0.348040613326159</c:v>
                </c:pt>
                <c:pt idx="372">
                  <c:v>0.329640741487506</c:v>
                </c:pt>
                <c:pt idx="373">
                  <c:v>0.319100623422189</c:v>
                </c:pt>
                <c:pt idx="374">
                  <c:v>0.298947006041859</c:v>
                </c:pt>
                <c:pt idx="375">
                  <c:v>0.387888546462331</c:v>
                </c:pt>
                <c:pt idx="376">
                  <c:v>0.380571834739813</c:v>
                </c:pt>
                <c:pt idx="377">
                  <c:v>0.377340907521272</c:v>
                </c:pt>
                <c:pt idx="378">
                  <c:v>0.373965604879205</c:v>
                </c:pt>
                <c:pt idx="379">
                  <c:v>0.375431514081082</c:v>
                </c:pt>
                <c:pt idx="380">
                  <c:v>0.373968884384816</c:v>
                </c:pt>
                <c:pt idx="381">
                  <c:v>0.367945379148714</c:v>
                </c:pt>
                <c:pt idx="382">
                  <c:v>0.365083232223352</c:v>
                </c:pt>
                <c:pt idx="383">
                  <c:v>0.363128288833955</c:v>
                </c:pt>
                <c:pt idx="384">
                  <c:v>0.358488190217886</c:v>
                </c:pt>
                <c:pt idx="385">
                  <c:v>0.361092525702604</c:v>
                </c:pt>
                <c:pt idx="386">
                  <c:v>0.360824799635569</c:v>
                </c:pt>
                <c:pt idx="387">
                  <c:v>0.354926026897699</c:v>
                </c:pt>
                <c:pt idx="388">
                  <c:v>0.355082986171163</c:v>
                </c:pt>
                <c:pt idx="389">
                  <c:v>0.351084119864282</c:v>
                </c:pt>
                <c:pt idx="390">
                  <c:v>0.34869731804322</c:v>
                </c:pt>
                <c:pt idx="391">
                  <c:v>0.348358450445554</c:v>
                </c:pt>
                <c:pt idx="392">
                  <c:v>0.344072430666761</c:v>
                </c:pt>
                <c:pt idx="393">
                  <c:v>0.347746659145479</c:v>
                </c:pt>
                <c:pt idx="394">
                  <c:v>0.344054264779122</c:v>
                </c:pt>
                <c:pt idx="395">
                  <c:v>0.346650327983748</c:v>
                </c:pt>
                <c:pt idx="396">
                  <c:v>0.345766714003957</c:v>
                </c:pt>
                <c:pt idx="397">
                  <c:v>0.33590862489368</c:v>
                </c:pt>
                <c:pt idx="398">
                  <c:v>0.334106070080409</c:v>
                </c:pt>
                <c:pt idx="399">
                  <c:v>0.33333633085801</c:v>
                </c:pt>
                <c:pt idx="400">
                  <c:v>0.337978498354161</c:v>
                </c:pt>
                <c:pt idx="401">
                  <c:v>0.334477187864516</c:v>
                </c:pt>
                <c:pt idx="402">
                  <c:v>0.270112404011547</c:v>
                </c:pt>
                <c:pt idx="403">
                  <c:v>0.376226034827523</c:v>
                </c:pt>
                <c:pt idx="404">
                  <c:v>0.37492265882717</c:v>
                </c:pt>
                <c:pt idx="405">
                  <c:v>0.370572054636442</c:v>
                </c:pt>
                <c:pt idx="406">
                  <c:v>0.372254675996895</c:v>
                </c:pt>
                <c:pt idx="407">
                  <c:v>0.371287252347406</c:v>
                </c:pt>
                <c:pt idx="408">
                  <c:v>0.371506238480747</c:v>
                </c:pt>
                <c:pt idx="409">
                  <c:v>0.369425583562586</c:v>
                </c:pt>
                <c:pt idx="410">
                  <c:v>0.384527304285765</c:v>
                </c:pt>
                <c:pt idx="411">
                  <c:v>0.366587680337852</c:v>
                </c:pt>
                <c:pt idx="412">
                  <c:v>0.3663274376876</c:v>
                </c:pt>
                <c:pt idx="413">
                  <c:v>0.364173048361428</c:v>
                </c:pt>
                <c:pt idx="414">
                  <c:v>0.361489092745653</c:v>
                </c:pt>
                <c:pt idx="415">
                  <c:v>0.359482466651658</c:v>
                </c:pt>
                <c:pt idx="416">
                  <c:v>0.354457605941119</c:v>
                </c:pt>
                <c:pt idx="417">
                  <c:v>0.354628621690588</c:v>
                </c:pt>
                <c:pt idx="418">
                  <c:v>0.351915920924645</c:v>
                </c:pt>
                <c:pt idx="419">
                  <c:v>0.352236707156998</c:v>
                </c:pt>
                <c:pt idx="420">
                  <c:v>0.349758597115438</c:v>
                </c:pt>
                <c:pt idx="421">
                  <c:v>0.348452395943329</c:v>
                </c:pt>
                <c:pt idx="422">
                  <c:v>0.344360205866155</c:v>
                </c:pt>
                <c:pt idx="423">
                  <c:v>0.34532220103937</c:v>
                </c:pt>
                <c:pt idx="424">
                  <c:v>0.343522872351989</c:v>
                </c:pt>
                <c:pt idx="425">
                  <c:v>0.344687920276333</c:v>
                </c:pt>
                <c:pt idx="426">
                  <c:v>0.343349952392441</c:v>
                </c:pt>
                <c:pt idx="427">
                  <c:v>0.343264552699635</c:v>
                </c:pt>
                <c:pt idx="428">
                  <c:v>0.356552192398947</c:v>
                </c:pt>
                <c:pt idx="429">
                  <c:v>0.355171853405676</c:v>
                </c:pt>
                <c:pt idx="430">
                  <c:v>0.339415995493654</c:v>
                </c:pt>
                <c:pt idx="431">
                  <c:v>0.338434903480437</c:v>
                </c:pt>
                <c:pt idx="432">
                  <c:v>0.33548514371384</c:v>
                </c:pt>
                <c:pt idx="433">
                  <c:v>0.334040349834337</c:v>
                </c:pt>
                <c:pt idx="434">
                  <c:v>0.348367649258216</c:v>
                </c:pt>
                <c:pt idx="435">
                  <c:v>0.345242352680041</c:v>
                </c:pt>
                <c:pt idx="436">
                  <c:v>0.327300156792414</c:v>
                </c:pt>
                <c:pt idx="437">
                  <c:v>0.387880523861672</c:v>
                </c:pt>
                <c:pt idx="438">
                  <c:v>0.384123976253068</c:v>
                </c:pt>
                <c:pt idx="439">
                  <c:v>0.384399271868223</c:v>
                </c:pt>
                <c:pt idx="440">
                  <c:v>0.376610546520974</c:v>
                </c:pt>
                <c:pt idx="441">
                  <c:v>0.375664825629923</c:v>
                </c:pt>
                <c:pt idx="442">
                  <c:v>0.37314845010114</c:v>
                </c:pt>
                <c:pt idx="443">
                  <c:v>0.37001724248089</c:v>
                </c:pt>
                <c:pt idx="444">
                  <c:v>0.362708266805114</c:v>
                </c:pt>
                <c:pt idx="445">
                  <c:v>0.361684599307531</c:v>
                </c:pt>
                <c:pt idx="446">
                  <c:v>0.354161887404095</c:v>
                </c:pt>
                <c:pt idx="447">
                  <c:v>0.356989967547943</c:v>
                </c:pt>
                <c:pt idx="448">
                  <c:v>0.353099216855553</c:v>
                </c:pt>
                <c:pt idx="449">
                  <c:v>0.355010753418173</c:v>
                </c:pt>
                <c:pt idx="450">
                  <c:v>0.349457893218035</c:v>
                </c:pt>
                <c:pt idx="451">
                  <c:v>0.342777883169902</c:v>
                </c:pt>
                <c:pt idx="452">
                  <c:v>0.341770332773845</c:v>
                </c:pt>
                <c:pt idx="453">
                  <c:v>0.333458380199749</c:v>
                </c:pt>
                <c:pt idx="454">
                  <c:v>0.31020853883357</c:v>
                </c:pt>
                <c:pt idx="455">
                  <c:v>0.402413036341657</c:v>
                </c:pt>
                <c:pt idx="456">
                  <c:v>0.394173121047164</c:v>
                </c:pt>
                <c:pt idx="457">
                  <c:v>0.390883257491205</c:v>
                </c:pt>
                <c:pt idx="458">
                  <c:v>0.390826056641602</c:v>
                </c:pt>
                <c:pt idx="459">
                  <c:v>0.386341480659306</c:v>
                </c:pt>
                <c:pt idx="460">
                  <c:v>0.382178992936776</c:v>
                </c:pt>
                <c:pt idx="461">
                  <c:v>0.381748914943261</c:v>
                </c:pt>
                <c:pt idx="462">
                  <c:v>0.378972331448612</c:v>
                </c:pt>
                <c:pt idx="463">
                  <c:v>0.371037167397778</c:v>
                </c:pt>
                <c:pt idx="464">
                  <c:v>0.374603300464359</c:v>
                </c:pt>
                <c:pt idx="465">
                  <c:v>0.363115842985389</c:v>
                </c:pt>
                <c:pt idx="466">
                  <c:v>0.356237337936944</c:v>
                </c:pt>
                <c:pt idx="467">
                  <c:v>0.36364081867477</c:v>
                </c:pt>
                <c:pt idx="468">
                  <c:v>0.352589342686405</c:v>
                </c:pt>
                <c:pt idx="469">
                  <c:v>0.351904032395075</c:v>
                </c:pt>
                <c:pt idx="470">
                  <c:v>0.351567417973513</c:v>
                </c:pt>
                <c:pt idx="471">
                  <c:v>0.350281222435252</c:v>
                </c:pt>
                <c:pt idx="472">
                  <c:v>0.349163039096947</c:v>
                </c:pt>
                <c:pt idx="473">
                  <c:v>0.34686004412611</c:v>
                </c:pt>
                <c:pt idx="474">
                  <c:v>0.342194630856185</c:v>
                </c:pt>
                <c:pt idx="475">
                  <c:v>0.344890649028097</c:v>
                </c:pt>
                <c:pt idx="476">
                  <c:v>0.344880270269327</c:v>
                </c:pt>
                <c:pt idx="477">
                  <c:v>0.340260563613011</c:v>
                </c:pt>
                <c:pt idx="478">
                  <c:v>0.339121517702279</c:v>
                </c:pt>
                <c:pt idx="479">
                  <c:v>0.330462910861267</c:v>
                </c:pt>
                <c:pt idx="480">
                  <c:v>0.327251768845139</c:v>
                </c:pt>
                <c:pt idx="481">
                  <c:v>0.333993693947875</c:v>
                </c:pt>
                <c:pt idx="482">
                  <c:v>0.332839242525395</c:v>
                </c:pt>
                <c:pt idx="483">
                  <c:v>0.331986896159448</c:v>
                </c:pt>
                <c:pt idx="484">
                  <c:v>0.331090147851136</c:v>
                </c:pt>
                <c:pt idx="485">
                  <c:v>0.323399790602147</c:v>
                </c:pt>
                <c:pt idx="486">
                  <c:v>0.32713570170413</c:v>
                </c:pt>
                <c:pt idx="487">
                  <c:v>0.310046793805222</c:v>
                </c:pt>
                <c:pt idx="488">
                  <c:v>0.31529283187829</c:v>
                </c:pt>
                <c:pt idx="489">
                  <c:v>0.310947449421455</c:v>
                </c:pt>
                <c:pt idx="490">
                  <c:v>0.308463982419903</c:v>
                </c:pt>
                <c:pt idx="491">
                  <c:v>0.309588548859197</c:v>
                </c:pt>
                <c:pt idx="492">
                  <c:v>0.304547427957265</c:v>
                </c:pt>
                <c:pt idx="493">
                  <c:v>0.295159742089533</c:v>
                </c:pt>
                <c:pt idx="494">
                  <c:v>0.293262332337275</c:v>
                </c:pt>
                <c:pt idx="495">
                  <c:v>0.287798687601228</c:v>
                </c:pt>
                <c:pt idx="496">
                  <c:v>0.276915885569084</c:v>
                </c:pt>
                <c:pt idx="497">
                  <c:v>0.280717302320643</c:v>
                </c:pt>
                <c:pt idx="498">
                  <c:v>0.38521189679151</c:v>
                </c:pt>
                <c:pt idx="499">
                  <c:v>0.379230471963832</c:v>
                </c:pt>
                <c:pt idx="500">
                  <c:v>0.375659926103265</c:v>
                </c:pt>
                <c:pt idx="501">
                  <c:v>0.373320041451794</c:v>
                </c:pt>
                <c:pt idx="502">
                  <c:v>0.370818312188095</c:v>
                </c:pt>
                <c:pt idx="503">
                  <c:v>0.36917982175403</c:v>
                </c:pt>
                <c:pt idx="504">
                  <c:v>0.367327468629642</c:v>
                </c:pt>
                <c:pt idx="505">
                  <c:v>0.363900880746654</c:v>
                </c:pt>
                <c:pt idx="506">
                  <c:v>0.362427080245128</c:v>
                </c:pt>
                <c:pt idx="507">
                  <c:v>0.360753432202149</c:v>
                </c:pt>
                <c:pt idx="508">
                  <c:v>0.354772161935721</c:v>
                </c:pt>
                <c:pt idx="509">
                  <c:v>0.353182553840035</c:v>
                </c:pt>
                <c:pt idx="510">
                  <c:v>0.34723566034355</c:v>
                </c:pt>
                <c:pt idx="511">
                  <c:v>0.344008375466522</c:v>
                </c:pt>
                <c:pt idx="512">
                  <c:v>0.33487136119877</c:v>
                </c:pt>
                <c:pt idx="513">
                  <c:v>0.380644246429005</c:v>
                </c:pt>
                <c:pt idx="514">
                  <c:v>0.37819132964452</c:v>
                </c:pt>
                <c:pt idx="515">
                  <c:v>0.379247301742517</c:v>
                </c:pt>
                <c:pt idx="516">
                  <c:v>0.372076359032207</c:v>
                </c:pt>
                <c:pt idx="517">
                  <c:v>0.369855149843002</c:v>
                </c:pt>
                <c:pt idx="518">
                  <c:v>0.370803506456717</c:v>
                </c:pt>
                <c:pt idx="519">
                  <c:v>0.339849760333651</c:v>
                </c:pt>
                <c:pt idx="520">
                  <c:v>0.351492767628437</c:v>
                </c:pt>
                <c:pt idx="521">
                  <c:v>0.259854089299707</c:v>
                </c:pt>
                <c:pt idx="522">
                  <c:v>0.254122829242164</c:v>
                </c:pt>
                <c:pt idx="523">
                  <c:v>0.493052261351642</c:v>
                </c:pt>
                <c:pt idx="524">
                  <c:v>0.430308427797698</c:v>
                </c:pt>
                <c:pt idx="525">
                  <c:v>0.383993404056422</c:v>
                </c:pt>
                <c:pt idx="526">
                  <c:v>0.352864674369952</c:v>
                </c:pt>
                <c:pt idx="527">
                  <c:v>0.31467497530033</c:v>
                </c:pt>
                <c:pt idx="528">
                  <c:v>0.303593428055606</c:v>
                </c:pt>
                <c:pt idx="529">
                  <c:v>0.283241580780466</c:v>
                </c:pt>
                <c:pt idx="530">
                  <c:v>0.251651785165823</c:v>
                </c:pt>
                <c:pt idx="531">
                  <c:v>0.248074862206057</c:v>
                </c:pt>
                <c:pt idx="532">
                  <c:v>0.20277779297921</c:v>
                </c:pt>
                <c:pt idx="533">
                  <c:v>0.35738125701137</c:v>
                </c:pt>
                <c:pt idx="534">
                  <c:v>0.344690360015029</c:v>
                </c:pt>
                <c:pt idx="535">
                  <c:v>0.339275122268449</c:v>
                </c:pt>
                <c:pt idx="536">
                  <c:v>0.333869010879196</c:v>
                </c:pt>
                <c:pt idx="537">
                  <c:v>0.330156390977908</c:v>
                </c:pt>
                <c:pt idx="538">
                  <c:v>0.324225368532188</c:v>
                </c:pt>
                <c:pt idx="539">
                  <c:v>0.324228096283637</c:v>
                </c:pt>
                <c:pt idx="540">
                  <c:v>0.310566808001031</c:v>
                </c:pt>
                <c:pt idx="541">
                  <c:v>0.314354633697342</c:v>
                </c:pt>
                <c:pt idx="542">
                  <c:v>0.310929558544492</c:v>
                </c:pt>
                <c:pt idx="543">
                  <c:v>0.303667496094647</c:v>
                </c:pt>
                <c:pt idx="544">
                  <c:v>0.399599328685162</c:v>
                </c:pt>
                <c:pt idx="545">
                  <c:v>0.391436357902324</c:v>
                </c:pt>
                <c:pt idx="546">
                  <c:v>0.372468004615454</c:v>
                </c:pt>
                <c:pt idx="547">
                  <c:v>0.366760183736703</c:v>
                </c:pt>
                <c:pt idx="548">
                  <c:v>0.366454357616489</c:v>
                </c:pt>
                <c:pt idx="549">
                  <c:v>0.359117045259251</c:v>
                </c:pt>
                <c:pt idx="550">
                  <c:v>0.350285867247497</c:v>
                </c:pt>
                <c:pt idx="551">
                  <c:v>0.325007222242995</c:v>
                </c:pt>
                <c:pt idx="552">
                  <c:v>0.320064848799157</c:v>
                </c:pt>
                <c:pt idx="553">
                  <c:v>0.285090349391666</c:v>
                </c:pt>
                <c:pt idx="554">
                  <c:v>0.276157603551627</c:v>
                </c:pt>
                <c:pt idx="555">
                  <c:v>0.38451641598497</c:v>
                </c:pt>
                <c:pt idx="556">
                  <c:v>0.376523413778024</c:v>
                </c:pt>
                <c:pt idx="557">
                  <c:v>0.375553356690793</c:v>
                </c:pt>
                <c:pt idx="558">
                  <c:v>0.374492447044912</c:v>
                </c:pt>
                <c:pt idx="559">
                  <c:v>0.36895493870019</c:v>
                </c:pt>
                <c:pt idx="560">
                  <c:v>0.366550676809464</c:v>
                </c:pt>
                <c:pt idx="561">
                  <c:v>0.359035174677462</c:v>
                </c:pt>
                <c:pt idx="562">
                  <c:v>0.356420981132649</c:v>
                </c:pt>
                <c:pt idx="563">
                  <c:v>0.354568814066971</c:v>
                </c:pt>
                <c:pt idx="564">
                  <c:v>0.354037666447265</c:v>
                </c:pt>
                <c:pt idx="565">
                  <c:v>0.336603414102287</c:v>
                </c:pt>
                <c:pt idx="566">
                  <c:v>0.477569479395239</c:v>
                </c:pt>
                <c:pt idx="567">
                  <c:v>0.434481757937906</c:v>
                </c:pt>
                <c:pt idx="568">
                  <c:v>0.416895717259982</c:v>
                </c:pt>
                <c:pt idx="569">
                  <c:v>0.363531632817321</c:v>
                </c:pt>
                <c:pt idx="570">
                  <c:v>0.347471789277237</c:v>
                </c:pt>
                <c:pt idx="571">
                  <c:v>0.343567921257227</c:v>
                </c:pt>
                <c:pt idx="572">
                  <c:v>0.301072803427003</c:v>
                </c:pt>
                <c:pt idx="573">
                  <c:v>0.297843732862689</c:v>
                </c:pt>
                <c:pt idx="574">
                  <c:v>0.260257117852797</c:v>
                </c:pt>
                <c:pt idx="575">
                  <c:v>0.249384402737909</c:v>
                </c:pt>
                <c:pt idx="576">
                  <c:v>0.247804449606454</c:v>
                </c:pt>
                <c:pt idx="577">
                  <c:v>0.245860926782566</c:v>
                </c:pt>
                <c:pt idx="578">
                  <c:v>0.244755523939361</c:v>
                </c:pt>
                <c:pt idx="579">
                  <c:v>0.243850032413821</c:v>
                </c:pt>
                <c:pt idx="580">
                  <c:v>0.24343041700595</c:v>
                </c:pt>
                <c:pt idx="581">
                  <c:v>0.242259708977886</c:v>
                </c:pt>
                <c:pt idx="582">
                  <c:v>0.241215671210642</c:v>
                </c:pt>
                <c:pt idx="583">
                  <c:v>0.242007688878806</c:v>
                </c:pt>
                <c:pt idx="584">
                  <c:v>0.240422117747074</c:v>
                </c:pt>
                <c:pt idx="585">
                  <c:v>0.234348097807163</c:v>
                </c:pt>
                <c:pt idx="586">
                  <c:v>0.236317695444795</c:v>
                </c:pt>
                <c:pt idx="587">
                  <c:v>0.2368374150548</c:v>
                </c:pt>
                <c:pt idx="588">
                  <c:v>0.228582253180514</c:v>
                </c:pt>
                <c:pt idx="589">
                  <c:v>0.225426869469835</c:v>
                </c:pt>
                <c:pt idx="590">
                  <c:v>0.220033372287634</c:v>
                </c:pt>
                <c:pt idx="591">
                  <c:v>0.226558926348545</c:v>
                </c:pt>
                <c:pt idx="592">
                  <c:v>0.207904077492363</c:v>
                </c:pt>
                <c:pt idx="593">
                  <c:v>0.208553195068064</c:v>
                </c:pt>
                <c:pt idx="594">
                  <c:v>0.205382465798053</c:v>
                </c:pt>
                <c:pt idx="595">
                  <c:v>0.202535858997359</c:v>
                </c:pt>
                <c:pt idx="596">
                  <c:v>0.199260768043831</c:v>
                </c:pt>
                <c:pt idx="597">
                  <c:v>0.195964457518891</c:v>
                </c:pt>
                <c:pt idx="598">
                  <c:v>0.51298249387487</c:v>
                </c:pt>
                <c:pt idx="599">
                  <c:v>0.462066356872665</c:v>
                </c:pt>
                <c:pt idx="600">
                  <c:v>0.460449192547918</c:v>
                </c:pt>
                <c:pt idx="601">
                  <c:v>0.441356090235745</c:v>
                </c:pt>
                <c:pt idx="602">
                  <c:v>0.437296506239225</c:v>
                </c:pt>
                <c:pt idx="603">
                  <c:v>0.410896877569304</c:v>
                </c:pt>
                <c:pt idx="604">
                  <c:v>0.402059182066011</c:v>
                </c:pt>
                <c:pt idx="605">
                  <c:v>0.402111458646464</c:v>
                </c:pt>
                <c:pt idx="606">
                  <c:v>0.395493095004829</c:v>
                </c:pt>
                <c:pt idx="607">
                  <c:v>0.385306585579005</c:v>
                </c:pt>
                <c:pt idx="608">
                  <c:v>0.389138235369751</c:v>
                </c:pt>
                <c:pt idx="609">
                  <c:v>0.383153047509767</c:v>
                </c:pt>
                <c:pt idx="610">
                  <c:v>0.368078593753854</c:v>
                </c:pt>
                <c:pt idx="611">
                  <c:v>0.364145557539888</c:v>
                </c:pt>
                <c:pt idx="612">
                  <c:v>0.362577003712877</c:v>
                </c:pt>
                <c:pt idx="613">
                  <c:v>0.362458699256132</c:v>
                </c:pt>
                <c:pt idx="614">
                  <c:v>0.358128719047851</c:v>
                </c:pt>
                <c:pt idx="615">
                  <c:v>0.336160995651255</c:v>
                </c:pt>
                <c:pt idx="616">
                  <c:v>0.329007716680967</c:v>
                </c:pt>
                <c:pt idx="617">
                  <c:v>0.327700155319419</c:v>
                </c:pt>
                <c:pt idx="618">
                  <c:v>0.323563223821986</c:v>
                </c:pt>
                <c:pt idx="619">
                  <c:v>0.324108338021022</c:v>
                </c:pt>
                <c:pt idx="620">
                  <c:v>0.320932544012241</c:v>
                </c:pt>
                <c:pt idx="621">
                  <c:v>0.319806692672196</c:v>
                </c:pt>
                <c:pt idx="622">
                  <c:v>0.320275376467894</c:v>
                </c:pt>
                <c:pt idx="623">
                  <c:v>0.319311015151832</c:v>
                </c:pt>
                <c:pt idx="624">
                  <c:v>0.318280795926364</c:v>
                </c:pt>
                <c:pt idx="625">
                  <c:v>0.318012217545234</c:v>
                </c:pt>
                <c:pt idx="626">
                  <c:v>0.315205998371786</c:v>
                </c:pt>
                <c:pt idx="627">
                  <c:v>0.314720570867145</c:v>
                </c:pt>
                <c:pt idx="628">
                  <c:v>0.311838138636241</c:v>
                </c:pt>
                <c:pt idx="629">
                  <c:v>0.311465404646673</c:v>
                </c:pt>
                <c:pt idx="630">
                  <c:v>0.308849900962482</c:v>
                </c:pt>
                <c:pt idx="631">
                  <c:v>0.309264726196533</c:v>
                </c:pt>
                <c:pt idx="632">
                  <c:v>0.305724332773553</c:v>
                </c:pt>
                <c:pt idx="633">
                  <c:v>0.301807034874793</c:v>
                </c:pt>
                <c:pt idx="634">
                  <c:v>0.45367458979603</c:v>
                </c:pt>
                <c:pt idx="635">
                  <c:v>0.406351289793702</c:v>
                </c:pt>
                <c:pt idx="636">
                  <c:v>0.397768308779225</c:v>
                </c:pt>
                <c:pt idx="637">
                  <c:v>0.395519833329879</c:v>
                </c:pt>
                <c:pt idx="638">
                  <c:v>0.39209648366401</c:v>
                </c:pt>
                <c:pt idx="639">
                  <c:v>0.393009122144172</c:v>
                </c:pt>
                <c:pt idx="640">
                  <c:v>0.397634995120476</c:v>
                </c:pt>
                <c:pt idx="641">
                  <c:v>0.395772012038786</c:v>
                </c:pt>
                <c:pt idx="642">
                  <c:v>0.379755076000095</c:v>
                </c:pt>
                <c:pt idx="643">
                  <c:v>0.373746269942919</c:v>
                </c:pt>
                <c:pt idx="644">
                  <c:v>0.352687407709816</c:v>
                </c:pt>
                <c:pt idx="645">
                  <c:v>0.34535604442623</c:v>
                </c:pt>
                <c:pt idx="646">
                  <c:v>0.344056139671511</c:v>
                </c:pt>
                <c:pt idx="647">
                  <c:v>0.338615150622483</c:v>
                </c:pt>
                <c:pt idx="648">
                  <c:v>0.339474403012669</c:v>
                </c:pt>
                <c:pt idx="649">
                  <c:v>0.326228725946688</c:v>
                </c:pt>
                <c:pt idx="650">
                  <c:v>0.324545165205707</c:v>
                </c:pt>
                <c:pt idx="651">
                  <c:v>0.318188879078831</c:v>
                </c:pt>
                <c:pt idx="652">
                  <c:v>0.304343520448127</c:v>
                </c:pt>
                <c:pt idx="653">
                  <c:v>0.296933533591516</c:v>
                </c:pt>
                <c:pt idx="654">
                  <c:v>0.292670835728695</c:v>
                </c:pt>
                <c:pt idx="655">
                  <c:v>0.287283210705864</c:v>
                </c:pt>
                <c:pt idx="656">
                  <c:v>0.2734606740724</c:v>
                </c:pt>
                <c:pt idx="657">
                  <c:v>0.271979362007879</c:v>
                </c:pt>
                <c:pt idx="658">
                  <c:v>0.436877938412095</c:v>
                </c:pt>
                <c:pt idx="659">
                  <c:v>0.325395826206043</c:v>
                </c:pt>
                <c:pt idx="660">
                  <c:v>0.334649236652641</c:v>
                </c:pt>
                <c:pt idx="661">
                  <c:v>0.298135609975848</c:v>
                </c:pt>
                <c:pt idx="662">
                  <c:v>0.312701349228223</c:v>
                </c:pt>
                <c:pt idx="663">
                  <c:v>0.302883429195611</c:v>
                </c:pt>
                <c:pt idx="664">
                  <c:v>0.307842196703749</c:v>
                </c:pt>
                <c:pt idx="665">
                  <c:v>0.295891025778626</c:v>
                </c:pt>
                <c:pt idx="666">
                  <c:v>0.29125568176175</c:v>
                </c:pt>
                <c:pt idx="667">
                  <c:v>0.294607801478802</c:v>
                </c:pt>
                <c:pt idx="668">
                  <c:v>0.284181157551996</c:v>
                </c:pt>
                <c:pt idx="669">
                  <c:v>0.356706343181389</c:v>
                </c:pt>
                <c:pt idx="670">
                  <c:v>0.357388363988366</c:v>
                </c:pt>
                <c:pt idx="671">
                  <c:v>0.345778812318227</c:v>
                </c:pt>
                <c:pt idx="672">
                  <c:v>0.34834871438417</c:v>
                </c:pt>
                <c:pt idx="673">
                  <c:v>0.348568437763546</c:v>
                </c:pt>
                <c:pt idx="674">
                  <c:v>0.344019945785951</c:v>
                </c:pt>
                <c:pt idx="675">
                  <c:v>0.34090426727158</c:v>
                </c:pt>
                <c:pt idx="676">
                  <c:v>0.332268422826621</c:v>
                </c:pt>
                <c:pt idx="677">
                  <c:v>0.332271090569845</c:v>
                </c:pt>
                <c:pt idx="678">
                  <c:v>0.333716736851332</c:v>
                </c:pt>
                <c:pt idx="679">
                  <c:v>0.328526573714362</c:v>
                </c:pt>
                <c:pt idx="680">
                  <c:v>0.252071277728993</c:v>
                </c:pt>
                <c:pt idx="681">
                  <c:v>0.417366732191439</c:v>
                </c:pt>
                <c:pt idx="682">
                  <c:v>0.367618130598368</c:v>
                </c:pt>
                <c:pt idx="683">
                  <c:v>0.41524700072403</c:v>
                </c:pt>
                <c:pt idx="684">
                  <c:v>0.378016761336583</c:v>
                </c:pt>
                <c:pt idx="685">
                  <c:v>0.392531567843119</c:v>
                </c:pt>
                <c:pt idx="686">
                  <c:v>0.383154333606926</c:v>
                </c:pt>
                <c:pt idx="687">
                  <c:v>0.385025978371401</c:v>
                </c:pt>
                <c:pt idx="688">
                  <c:v>0.378415091769526</c:v>
                </c:pt>
                <c:pt idx="689">
                  <c:v>0.383336187300061</c:v>
                </c:pt>
                <c:pt idx="690">
                  <c:v>0.377231251885115</c:v>
                </c:pt>
                <c:pt idx="691">
                  <c:v>0.37047692491277</c:v>
                </c:pt>
                <c:pt idx="692">
                  <c:v>0.364719003188062</c:v>
                </c:pt>
                <c:pt idx="693">
                  <c:v>0.366079962635588</c:v>
                </c:pt>
                <c:pt idx="694">
                  <c:v>0.347919742290039</c:v>
                </c:pt>
                <c:pt idx="695">
                  <c:v>0.324759831145849</c:v>
                </c:pt>
                <c:pt idx="696">
                  <c:v>0.369054778864022</c:v>
                </c:pt>
                <c:pt idx="697">
                  <c:v>0.359007518865402</c:v>
                </c:pt>
                <c:pt idx="698">
                  <c:v>0.348594543428915</c:v>
                </c:pt>
                <c:pt idx="699">
                  <c:v>0.343837947532412</c:v>
                </c:pt>
                <c:pt idx="700">
                  <c:v>0.339460261458318</c:v>
                </c:pt>
                <c:pt idx="701">
                  <c:v>0.335390146022418</c:v>
                </c:pt>
                <c:pt idx="702">
                  <c:v>0.327443340998498</c:v>
                </c:pt>
                <c:pt idx="703">
                  <c:v>0.301228612590243</c:v>
                </c:pt>
                <c:pt idx="704">
                  <c:v>0.301991513213466</c:v>
                </c:pt>
                <c:pt idx="705">
                  <c:v>0.295918797630466</c:v>
                </c:pt>
                <c:pt idx="706">
                  <c:v>0.292297907533424</c:v>
                </c:pt>
                <c:pt idx="707">
                  <c:v>0.278757099613254</c:v>
                </c:pt>
                <c:pt idx="708">
                  <c:v>0.275602127222767</c:v>
                </c:pt>
                <c:pt idx="709">
                  <c:v>0.244545509389672</c:v>
                </c:pt>
                <c:pt idx="710">
                  <c:v>0.211283757365426</c:v>
                </c:pt>
                <c:pt idx="711">
                  <c:v>0.574675200218664</c:v>
                </c:pt>
                <c:pt idx="712">
                  <c:v>0.544998669262807</c:v>
                </c:pt>
                <c:pt idx="713">
                  <c:v>0.540001623390644</c:v>
                </c:pt>
                <c:pt idx="714">
                  <c:v>0.522080064433556</c:v>
                </c:pt>
                <c:pt idx="715">
                  <c:v>0.509173976405621</c:v>
                </c:pt>
                <c:pt idx="716">
                  <c:v>0.492878282781971</c:v>
                </c:pt>
                <c:pt idx="717">
                  <c:v>0.468515439018572</c:v>
                </c:pt>
                <c:pt idx="718">
                  <c:v>0.425180247912104</c:v>
                </c:pt>
                <c:pt idx="719">
                  <c:v>0.419451205739715</c:v>
                </c:pt>
                <c:pt idx="720">
                  <c:v>0.40601014504495</c:v>
                </c:pt>
                <c:pt idx="721">
                  <c:v>0.400701300035663</c:v>
                </c:pt>
                <c:pt idx="722">
                  <c:v>0.371746955527088</c:v>
                </c:pt>
                <c:pt idx="723">
                  <c:v>0.430631881568247</c:v>
                </c:pt>
                <c:pt idx="724">
                  <c:v>0.419541351407066</c:v>
                </c:pt>
                <c:pt idx="725">
                  <c:v>0.326323191040813</c:v>
                </c:pt>
                <c:pt idx="726">
                  <c:v>0.309134359815815</c:v>
                </c:pt>
                <c:pt idx="727">
                  <c:v>0.311682444893205</c:v>
                </c:pt>
                <c:pt idx="728">
                  <c:v>0.311002293989326</c:v>
                </c:pt>
                <c:pt idx="729">
                  <c:v>0.294458918957835</c:v>
                </c:pt>
                <c:pt idx="730">
                  <c:v>0.303465848889751</c:v>
                </c:pt>
                <c:pt idx="731">
                  <c:v>0.28277532751744</c:v>
                </c:pt>
                <c:pt idx="732">
                  <c:v>0.2934884391442</c:v>
                </c:pt>
                <c:pt idx="733">
                  <c:v>0.252999367946264</c:v>
                </c:pt>
                <c:pt idx="734">
                  <c:v>0.229760067950227</c:v>
                </c:pt>
                <c:pt idx="735">
                  <c:v>0.239029361642331</c:v>
                </c:pt>
                <c:pt idx="736">
                  <c:v>0.21201674465814</c:v>
                </c:pt>
                <c:pt idx="737">
                  <c:v>0.417553017996176</c:v>
                </c:pt>
                <c:pt idx="738">
                  <c:v>0.392788743467215</c:v>
                </c:pt>
                <c:pt idx="739">
                  <c:v>0.393614854347569</c:v>
                </c:pt>
                <c:pt idx="740">
                  <c:v>0.388588124033341</c:v>
                </c:pt>
                <c:pt idx="741">
                  <c:v>0.257792219465087</c:v>
                </c:pt>
                <c:pt idx="742">
                  <c:v>0.43481297788597</c:v>
                </c:pt>
                <c:pt idx="743">
                  <c:v>0.391570844825638</c:v>
                </c:pt>
                <c:pt idx="744">
                  <c:v>0.385631072063221</c:v>
                </c:pt>
                <c:pt idx="745">
                  <c:v>0.379176269490597</c:v>
                </c:pt>
                <c:pt idx="746">
                  <c:v>0.378476421522066</c:v>
                </c:pt>
                <c:pt idx="747">
                  <c:v>0.376045592338496</c:v>
                </c:pt>
                <c:pt idx="748">
                  <c:v>0.374349195351614</c:v>
                </c:pt>
                <c:pt idx="749">
                  <c:v>0.37050820337707</c:v>
                </c:pt>
                <c:pt idx="750">
                  <c:v>0.363631919589107</c:v>
                </c:pt>
                <c:pt idx="751">
                  <c:v>0.348368525038551</c:v>
                </c:pt>
                <c:pt idx="752">
                  <c:v>0.344406799550739</c:v>
                </c:pt>
                <c:pt idx="753">
                  <c:v>0.395569809840041</c:v>
                </c:pt>
                <c:pt idx="754">
                  <c:v>0.393519784058791</c:v>
                </c:pt>
                <c:pt idx="755">
                  <c:v>0.386103188393945</c:v>
                </c:pt>
                <c:pt idx="756">
                  <c:v>0.385489801527878</c:v>
                </c:pt>
                <c:pt idx="757">
                  <c:v>0.373534135697965</c:v>
                </c:pt>
                <c:pt idx="758">
                  <c:v>0.38339330084158</c:v>
                </c:pt>
                <c:pt idx="759">
                  <c:v>0.366977562293517</c:v>
                </c:pt>
                <c:pt idx="760">
                  <c:v>0.35688519865075</c:v>
                </c:pt>
                <c:pt idx="761">
                  <c:v>0.363960886803658</c:v>
                </c:pt>
                <c:pt idx="762">
                  <c:v>0.358503706244747</c:v>
                </c:pt>
                <c:pt idx="763">
                  <c:v>0.342919121660676</c:v>
                </c:pt>
                <c:pt idx="764">
                  <c:v>0.342501416644289</c:v>
                </c:pt>
                <c:pt idx="765">
                  <c:v>0.352171040657404</c:v>
                </c:pt>
                <c:pt idx="766">
                  <c:v>0.337242807474031</c:v>
                </c:pt>
                <c:pt idx="767">
                  <c:v>0.336210168292278</c:v>
                </c:pt>
                <c:pt idx="768">
                  <c:v>0.330090540615759</c:v>
                </c:pt>
                <c:pt idx="769">
                  <c:v>0.31907354267861</c:v>
                </c:pt>
                <c:pt idx="770">
                  <c:v>0.31958989484895</c:v>
                </c:pt>
                <c:pt idx="771">
                  <c:v>0.293904290944471</c:v>
                </c:pt>
                <c:pt idx="772">
                  <c:v>0.294150903326247</c:v>
                </c:pt>
                <c:pt idx="773">
                  <c:v>0.394782248925847</c:v>
                </c:pt>
                <c:pt idx="774">
                  <c:v>0.388872293399607</c:v>
                </c:pt>
                <c:pt idx="775">
                  <c:v>0.393471561669955</c:v>
                </c:pt>
                <c:pt idx="776">
                  <c:v>0.39768273034</c:v>
                </c:pt>
                <c:pt idx="777">
                  <c:v>0.388513077776348</c:v>
                </c:pt>
                <c:pt idx="778">
                  <c:v>0.38821026367521</c:v>
                </c:pt>
                <c:pt idx="779">
                  <c:v>0.374116422003655</c:v>
                </c:pt>
                <c:pt idx="780">
                  <c:v>0.36707247182439</c:v>
                </c:pt>
                <c:pt idx="781">
                  <c:v>0.371511757552797</c:v>
                </c:pt>
                <c:pt idx="782">
                  <c:v>0.364869305321415</c:v>
                </c:pt>
                <c:pt idx="783">
                  <c:v>0.369769707610864</c:v>
                </c:pt>
                <c:pt idx="784">
                  <c:v>0.368893038559749</c:v>
                </c:pt>
                <c:pt idx="785">
                  <c:v>0.363564906598826</c:v>
                </c:pt>
                <c:pt idx="786">
                  <c:v>0.362474126520709</c:v>
                </c:pt>
                <c:pt idx="787">
                  <c:v>0.366008830271185</c:v>
                </c:pt>
                <c:pt idx="788">
                  <c:v>0.304593069129929</c:v>
                </c:pt>
                <c:pt idx="789">
                  <c:v>0.285354144863719</c:v>
                </c:pt>
                <c:pt idx="790">
                  <c:v>0.38242087394003</c:v>
                </c:pt>
                <c:pt idx="791">
                  <c:v>0.359814752281639</c:v>
                </c:pt>
                <c:pt idx="792">
                  <c:v>0.361703296894126</c:v>
                </c:pt>
                <c:pt idx="793">
                  <c:v>0.340420695669285</c:v>
                </c:pt>
                <c:pt idx="794">
                  <c:v>0.293804091723096</c:v>
                </c:pt>
                <c:pt idx="795">
                  <c:v>0.288712470844039</c:v>
                </c:pt>
                <c:pt idx="796">
                  <c:v>0.26739933817612</c:v>
                </c:pt>
                <c:pt idx="797">
                  <c:v>0.260737788618031</c:v>
                </c:pt>
                <c:pt idx="798">
                  <c:v>0.237015057504956</c:v>
                </c:pt>
                <c:pt idx="799">
                  <c:v>0.525918290069898</c:v>
                </c:pt>
                <c:pt idx="800">
                  <c:v>0.417779670991378</c:v>
                </c:pt>
                <c:pt idx="801">
                  <c:v>0.407239766257586</c:v>
                </c:pt>
                <c:pt idx="802">
                  <c:v>0.387092621163146</c:v>
                </c:pt>
                <c:pt idx="803">
                  <c:v>0.381342681192687</c:v>
                </c:pt>
                <c:pt idx="804">
                  <c:v>0.375547555689304</c:v>
                </c:pt>
                <c:pt idx="805">
                  <c:v>0.371478872965196</c:v>
                </c:pt>
                <c:pt idx="806">
                  <c:v>0.371652584115381</c:v>
                </c:pt>
                <c:pt idx="807">
                  <c:v>0.367687797332088</c:v>
                </c:pt>
                <c:pt idx="808">
                  <c:v>0.369184307493134</c:v>
                </c:pt>
                <c:pt idx="809">
                  <c:v>0.364417397133177</c:v>
                </c:pt>
                <c:pt idx="810">
                  <c:v>0.360145158488416</c:v>
                </c:pt>
                <c:pt idx="811">
                  <c:v>0.358342524744899</c:v>
                </c:pt>
                <c:pt idx="812">
                  <c:v>0.356532292656366</c:v>
                </c:pt>
                <c:pt idx="813">
                  <c:v>0.353083323907868</c:v>
                </c:pt>
                <c:pt idx="814">
                  <c:v>0.348415187153961</c:v>
                </c:pt>
                <c:pt idx="815">
                  <c:v>0.342925634020341</c:v>
                </c:pt>
                <c:pt idx="816">
                  <c:v>0.343578427661976</c:v>
                </c:pt>
                <c:pt idx="817">
                  <c:v>0.340145476948136</c:v>
                </c:pt>
                <c:pt idx="818">
                  <c:v>0.335031374950211</c:v>
                </c:pt>
                <c:pt idx="819">
                  <c:v>0.335809199899968</c:v>
                </c:pt>
                <c:pt idx="820">
                  <c:v>0.334425880806403</c:v>
                </c:pt>
                <c:pt idx="821">
                  <c:v>0.334082077849099</c:v>
                </c:pt>
                <c:pt idx="822">
                  <c:v>0.329520241115071</c:v>
                </c:pt>
                <c:pt idx="823">
                  <c:v>0.32040219255804</c:v>
                </c:pt>
                <c:pt idx="824">
                  <c:v>0.29883025999452</c:v>
                </c:pt>
                <c:pt idx="825">
                  <c:v>0.41876143659075</c:v>
                </c:pt>
                <c:pt idx="826">
                  <c:v>0.408216813703017</c:v>
                </c:pt>
                <c:pt idx="827">
                  <c:v>0.377803811517169</c:v>
                </c:pt>
                <c:pt idx="828">
                  <c:v>0.34504724622471</c:v>
                </c:pt>
                <c:pt idx="829">
                  <c:v>0.341598587928585</c:v>
                </c:pt>
                <c:pt idx="830">
                  <c:v>0.339979919221243</c:v>
                </c:pt>
                <c:pt idx="831">
                  <c:v>0.340327673090141</c:v>
                </c:pt>
                <c:pt idx="832">
                  <c:v>0.328810126467097</c:v>
                </c:pt>
                <c:pt idx="833">
                  <c:v>0.313765075402163</c:v>
                </c:pt>
                <c:pt idx="834">
                  <c:v>0.304778830251872</c:v>
                </c:pt>
                <c:pt idx="835">
                  <c:v>0.297206739782355</c:v>
                </c:pt>
                <c:pt idx="836">
                  <c:v>0.208616168004393</c:v>
                </c:pt>
                <c:pt idx="837">
                  <c:v>0.369647751099533</c:v>
                </c:pt>
                <c:pt idx="838">
                  <c:v>0.363860871443586</c:v>
                </c:pt>
                <c:pt idx="839">
                  <c:v>0.362234702895881</c:v>
                </c:pt>
                <c:pt idx="840">
                  <c:v>0.358295494513265</c:v>
                </c:pt>
                <c:pt idx="841">
                  <c:v>0.350254023827553</c:v>
                </c:pt>
                <c:pt idx="842">
                  <c:v>0.349538718855723</c:v>
                </c:pt>
                <c:pt idx="843">
                  <c:v>0.349918544201386</c:v>
                </c:pt>
                <c:pt idx="844">
                  <c:v>0.33363331624351</c:v>
                </c:pt>
                <c:pt idx="845">
                  <c:v>0.318321011450936</c:v>
                </c:pt>
                <c:pt idx="846">
                  <c:v>0.316518890570693</c:v>
                </c:pt>
                <c:pt idx="847">
                  <c:v>0.313879038476426</c:v>
                </c:pt>
                <c:pt idx="848">
                  <c:v>0.296908063471716</c:v>
                </c:pt>
                <c:pt idx="849">
                  <c:v>0.408765263987025</c:v>
                </c:pt>
                <c:pt idx="850">
                  <c:v>0.374762695723381</c:v>
                </c:pt>
                <c:pt idx="851">
                  <c:v>0.333400550288333</c:v>
                </c:pt>
                <c:pt idx="852">
                  <c:v>0.353982227519732</c:v>
                </c:pt>
                <c:pt idx="853">
                  <c:v>0.345761666974785</c:v>
                </c:pt>
                <c:pt idx="854">
                  <c:v>0.341444045454455</c:v>
                </c:pt>
                <c:pt idx="855">
                  <c:v>0.328509907958934</c:v>
                </c:pt>
                <c:pt idx="856">
                  <c:v>0.332050946503357</c:v>
                </c:pt>
                <c:pt idx="857">
                  <c:v>0.330161144288692</c:v>
                </c:pt>
                <c:pt idx="858">
                  <c:v>0.325121397569206</c:v>
                </c:pt>
                <c:pt idx="859">
                  <c:v>0.33296483382325</c:v>
                </c:pt>
                <c:pt idx="860">
                  <c:v>0.319779167025447</c:v>
                </c:pt>
                <c:pt idx="861">
                  <c:v>0.321148022163415</c:v>
                </c:pt>
                <c:pt idx="862">
                  <c:v>0.314000643284227</c:v>
                </c:pt>
                <c:pt idx="863">
                  <c:v>0.324807073334285</c:v>
                </c:pt>
                <c:pt idx="864">
                  <c:v>0.323369637838225</c:v>
                </c:pt>
                <c:pt idx="865">
                  <c:v>0.309981908757269</c:v>
                </c:pt>
                <c:pt idx="866">
                  <c:v>0.308596292194305</c:v>
                </c:pt>
                <c:pt idx="867">
                  <c:v>0.305044844621371</c:v>
                </c:pt>
                <c:pt idx="868">
                  <c:v>0.305518901567915</c:v>
                </c:pt>
                <c:pt idx="869">
                  <c:v>0.307683635382566</c:v>
                </c:pt>
                <c:pt idx="870">
                  <c:v>0.314751384036434</c:v>
                </c:pt>
                <c:pt idx="871">
                  <c:v>0.30967890692471</c:v>
                </c:pt>
                <c:pt idx="872">
                  <c:v>0.308920147796233</c:v>
                </c:pt>
                <c:pt idx="873">
                  <c:v>0.310038544278983</c:v>
                </c:pt>
                <c:pt idx="874">
                  <c:v>0.302903785660849</c:v>
                </c:pt>
                <c:pt idx="875">
                  <c:v>0.301913117113044</c:v>
                </c:pt>
                <c:pt idx="876">
                  <c:v>0.31035379189845</c:v>
                </c:pt>
                <c:pt idx="877">
                  <c:v>0.298059133806073</c:v>
                </c:pt>
                <c:pt idx="878">
                  <c:v>0.308288296963816</c:v>
                </c:pt>
                <c:pt idx="879">
                  <c:v>0.30503268709185</c:v>
                </c:pt>
                <c:pt idx="880">
                  <c:v>0.305704031999962</c:v>
                </c:pt>
                <c:pt idx="881">
                  <c:v>0.288989081192004</c:v>
                </c:pt>
                <c:pt idx="882">
                  <c:v>0.295910935155339</c:v>
                </c:pt>
                <c:pt idx="883">
                  <c:v>0.301441854462628</c:v>
                </c:pt>
                <c:pt idx="884">
                  <c:v>0.287924558859164</c:v>
                </c:pt>
                <c:pt idx="885">
                  <c:v>0.304207675965834</c:v>
                </c:pt>
                <c:pt idx="886">
                  <c:v>0.291393750552016</c:v>
                </c:pt>
                <c:pt idx="887">
                  <c:v>0.290791109575917</c:v>
                </c:pt>
                <c:pt idx="888">
                  <c:v>0.291538889352234</c:v>
                </c:pt>
                <c:pt idx="889">
                  <c:v>0.282192040521116</c:v>
                </c:pt>
                <c:pt idx="890">
                  <c:v>0.301489213948704</c:v>
                </c:pt>
                <c:pt idx="891">
                  <c:v>0.283270320131876</c:v>
                </c:pt>
                <c:pt idx="892">
                  <c:v>0.290281989964451</c:v>
                </c:pt>
                <c:pt idx="893">
                  <c:v>0.287934040872579</c:v>
                </c:pt>
                <c:pt idx="894">
                  <c:v>0.291360852303715</c:v>
                </c:pt>
                <c:pt idx="895">
                  <c:v>0.278586420453617</c:v>
                </c:pt>
                <c:pt idx="896">
                  <c:v>0.28840715772018</c:v>
                </c:pt>
                <c:pt idx="897">
                  <c:v>0.286193460703844</c:v>
                </c:pt>
                <c:pt idx="898">
                  <c:v>0.284494552193515</c:v>
                </c:pt>
                <c:pt idx="899">
                  <c:v>0.284390433773391</c:v>
                </c:pt>
                <c:pt idx="900">
                  <c:v>0.284065969124901</c:v>
                </c:pt>
                <c:pt idx="901">
                  <c:v>0.272477149754711</c:v>
                </c:pt>
                <c:pt idx="902">
                  <c:v>0.272633086004136</c:v>
                </c:pt>
                <c:pt idx="903">
                  <c:v>0.276642299416026</c:v>
                </c:pt>
                <c:pt idx="904">
                  <c:v>0.277993399104948</c:v>
                </c:pt>
                <c:pt idx="905">
                  <c:v>0.277956856248229</c:v>
                </c:pt>
                <c:pt idx="906">
                  <c:v>0.273564446809688</c:v>
                </c:pt>
                <c:pt idx="907">
                  <c:v>0.260996815736175</c:v>
                </c:pt>
                <c:pt idx="908">
                  <c:v>0.272432370785137</c:v>
                </c:pt>
                <c:pt idx="909">
                  <c:v>0.266615528441886</c:v>
                </c:pt>
                <c:pt idx="910">
                  <c:v>0.263938366292628</c:v>
                </c:pt>
                <c:pt idx="911">
                  <c:v>0.246775956462564</c:v>
                </c:pt>
                <c:pt idx="912">
                  <c:v>0.249753428425298</c:v>
                </c:pt>
                <c:pt idx="913">
                  <c:v>0.109545593159316</c:v>
                </c:pt>
                <c:pt idx="914">
                  <c:v>0.575297343002434</c:v>
                </c:pt>
                <c:pt idx="915">
                  <c:v>0.48810184935336</c:v>
                </c:pt>
                <c:pt idx="916">
                  <c:v>0.448446801342534</c:v>
                </c:pt>
                <c:pt idx="917">
                  <c:v>0.421655394273682</c:v>
                </c:pt>
                <c:pt idx="918">
                  <c:v>0.398529721525916</c:v>
                </c:pt>
                <c:pt idx="919">
                  <c:v>0.381650641105809</c:v>
                </c:pt>
                <c:pt idx="920">
                  <c:v>0.381557139809001</c:v>
                </c:pt>
                <c:pt idx="921">
                  <c:v>0.373726313346947</c:v>
                </c:pt>
                <c:pt idx="922">
                  <c:v>0.374412507075748</c:v>
                </c:pt>
                <c:pt idx="923">
                  <c:v>0.372001380344003</c:v>
                </c:pt>
                <c:pt idx="924">
                  <c:v>0.370930712236977</c:v>
                </c:pt>
                <c:pt idx="925">
                  <c:v>0.368124498763081</c:v>
                </c:pt>
                <c:pt idx="926">
                  <c:v>0.367853221335927</c:v>
                </c:pt>
                <c:pt idx="927">
                  <c:v>0.367122937638212</c:v>
                </c:pt>
                <c:pt idx="928">
                  <c:v>0.365556997802606</c:v>
                </c:pt>
                <c:pt idx="929">
                  <c:v>0.363950481023199</c:v>
                </c:pt>
                <c:pt idx="930">
                  <c:v>0.362905522012199</c:v>
                </c:pt>
                <c:pt idx="931">
                  <c:v>0.36264021090882</c:v>
                </c:pt>
                <c:pt idx="932">
                  <c:v>0.3627734478063</c:v>
                </c:pt>
                <c:pt idx="933">
                  <c:v>0.361421430304465</c:v>
                </c:pt>
                <c:pt idx="934">
                  <c:v>0.358600376728567</c:v>
                </c:pt>
                <c:pt idx="935">
                  <c:v>0.359980845144242</c:v>
                </c:pt>
                <c:pt idx="936">
                  <c:v>0.358448177216071</c:v>
                </c:pt>
                <c:pt idx="937">
                  <c:v>0.357409405640747</c:v>
                </c:pt>
                <c:pt idx="938">
                  <c:v>0.355075182577277</c:v>
                </c:pt>
                <c:pt idx="939">
                  <c:v>0.355008952517262</c:v>
                </c:pt>
                <c:pt idx="940">
                  <c:v>0.349875167677948</c:v>
                </c:pt>
                <c:pt idx="941">
                  <c:v>0.350411523906979</c:v>
                </c:pt>
                <c:pt idx="942">
                  <c:v>0.347207669441233</c:v>
                </c:pt>
                <c:pt idx="943">
                  <c:v>0.346444065282162</c:v>
                </c:pt>
                <c:pt idx="944">
                  <c:v>0.346825731537957</c:v>
                </c:pt>
                <c:pt idx="945">
                  <c:v>0.312903240133998</c:v>
                </c:pt>
                <c:pt idx="946">
                  <c:v>0.434263465325952</c:v>
                </c:pt>
                <c:pt idx="947">
                  <c:v>0.429666571144589</c:v>
                </c:pt>
                <c:pt idx="948">
                  <c:v>0.411706795136259</c:v>
                </c:pt>
                <c:pt idx="949">
                  <c:v>0.413869153511109</c:v>
                </c:pt>
                <c:pt idx="950">
                  <c:v>0.410714314045085</c:v>
                </c:pt>
                <c:pt idx="951">
                  <c:v>0.409068890239898</c:v>
                </c:pt>
                <c:pt idx="952">
                  <c:v>0.400995554466213</c:v>
                </c:pt>
                <c:pt idx="953">
                  <c:v>0.392125343939414</c:v>
                </c:pt>
                <c:pt idx="954">
                  <c:v>0.39060098101553</c:v>
                </c:pt>
                <c:pt idx="955">
                  <c:v>0.384082777624446</c:v>
                </c:pt>
                <c:pt idx="956">
                  <c:v>0.380265318196231</c:v>
                </c:pt>
                <c:pt idx="957">
                  <c:v>0.382577920114647</c:v>
                </c:pt>
                <c:pt idx="958">
                  <c:v>0.375865403096397</c:v>
                </c:pt>
                <c:pt idx="959">
                  <c:v>0.377020934973397</c:v>
                </c:pt>
                <c:pt idx="960">
                  <c:v>0.377749354652229</c:v>
                </c:pt>
                <c:pt idx="961">
                  <c:v>0.369818849756679</c:v>
                </c:pt>
                <c:pt idx="962">
                  <c:v>0.368004153248262</c:v>
                </c:pt>
                <c:pt idx="963">
                  <c:v>0.3719330269449</c:v>
                </c:pt>
                <c:pt idx="964">
                  <c:v>0.368609315431536</c:v>
                </c:pt>
                <c:pt idx="965">
                  <c:v>0.368228344322076</c:v>
                </c:pt>
                <c:pt idx="966">
                  <c:v>0.365933905747755</c:v>
                </c:pt>
                <c:pt idx="967">
                  <c:v>0.362233245521666</c:v>
                </c:pt>
                <c:pt idx="968">
                  <c:v>0.356676841777908</c:v>
                </c:pt>
                <c:pt idx="969">
                  <c:v>0.356075661058651</c:v>
                </c:pt>
                <c:pt idx="970">
                  <c:v>0.336698124495692</c:v>
                </c:pt>
                <c:pt idx="971">
                  <c:v>0.335959596051078</c:v>
                </c:pt>
                <c:pt idx="972">
                  <c:v>0.30714848147348</c:v>
                </c:pt>
                <c:pt idx="973">
                  <c:v>0.306571654187967</c:v>
                </c:pt>
                <c:pt idx="974">
                  <c:v>0.367006726703298</c:v>
                </c:pt>
                <c:pt idx="975">
                  <c:v>0.362181465340274</c:v>
                </c:pt>
                <c:pt idx="976">
                  <c:v>0.357186766235219</c:v>
                </c:pt>
                <c:pt idx="977">
                  <c:v>0.347796030333411</c:v>
                </c:pt>
                <c:pt idx="978">
                  <c:v>0.29649532955841</c:v>
                </c:pt>
                <c:pt idx="979">
                  <c:v>0.284459215984968</c:v>
                </c:pt>
                <c:pt idx="980">
                  <c:v>0.271436571511484</c:v>
                </c:pt>
                <c:pt idx="981">
                  <c:v>0.265676481147062</c:v>
                </c:pt>
                <c:pt idx="982">
                  <c:v>0.233817889116091</c:v>
                </c:pt>
                <c:pt idx="983">
                  <c:v>0.231230378410459</c:v>
                </c:pt>
                <c:pt idx="984">
                  <c:v>0.381451604000012</c:v>
                </c:pt>
                <c:pt idx="985">
                  <c:v>0.379351014784276</c:v>
                </c:pt>
                <c:pt idx="986">
                  <c:v>0.360513412480106</c:v>
                </c:pt>
                <c:pt idx="987">
                  <c:v>0.355230528764856</c:v>
                </c:pt>
                <c:pt idx="988">
                  <c:v>0.350994212529628</c:v>
                </c:pt>
                <c:pt idx="989">
                  <c:v>0.354580466239231</c:v>
                </c:pt>
                <c:pt idx="990">
                  <c:v>0.354589055694721</c:v>
                </c:pt>
                <c:pt idx="991">
                  <c:v>0.348771748476642</c:v>
                </c:pt>
                <c:pt idx="992">
                  <c:v>0.345702822509489</c:v>
                </c:pt>
                <c:pt idx="993">
                  <c:v>0.339369235229243</c:v>
                </c:pt>
                <c:pt idx="994">
                  <c:v>0.339359749858176</c:v>
                </c:pt>
                <c:pt idx="995">
                  <c:v>0.339478807315494</c:v>
                </c:pt>
                <c:pt idx="996">
                  <c:v>0.337770715388932</c:v>
                </c:pt>
                <c:pt idx="997">
                  <c:v>0.338170929490105</c:v>
                </c:pt>
                <c:pt idx="998">
                  <c:v>0.337381950008476</c:v>
                </c:pt>
                <c:pt idx="999">
                  <c:v>0.334534760417887</c:v>
                </c:pt>
                <c:pt idx="1000">
                  <c:v>0.332995313637088</c:v>
                </c:pt>
                <c:pt idx="1001">
                  <c:v>0.332002597643543</c:v>
                </c:pt>
                <c:pt idx="1002">
                  <c:v>0.332990885092291</c:v>
                </c:pt>
                <c:pt idx="1003">
                  <c:v>0.331564366281514</c:v>
                </c:pt>
                <c:pt idx="1004">
                  <c:v>0.326982117635215</c:v>
                </c:pt>
                <c:pt idx="1005">
                  <c:v>0.326652536179478</c:v>
                </c:pt>
                <c:pt idx="1006">
                  <c:v>0.326065060416667</c:v>
                </c:pt>
                <c:pt idx="1007">
                  <c:v>0.32455102016938</c:v>
                </c:pt>
                <c:pt idx="1008">
                  <c:v>0.312905826042595</c:v>
                </c:pt>
                <c:pt idx="1009">
                  <c:v>0.288861002761109</c:v>
                </c:pt>
                <c:pt idx="1010">
                  <c:v>0.396101551989298</c:v>
                </c:pt>
                <c:pt idx="1011">
                  <c:v>0.366645871766981</c:v>
                </c:pt>
                <c:pt idx="1012">
                  <c:v>0.356622009601008</c:v>
                </c:pt>
                <c:pt idx="1013">
                  <c:v>0.356352919058754</c:v>
                </c:pt>
                <c:pt idx="1014">
                  <c:v>0.351619022015966</c:v>
                </c:pt>
                <c:pt idx="1015">
                  <c:v>0.3544313156126</c:v>
                </c:pt>
                <c:pt idx="1016">
                  <c:v>0.348370673222338</c:v>
                </c:pt>
                <c:pt idx="1017">
                  <c:v>0.34599195826734</c:v>
                </c:pt>
                <c:pt idx="1018">
                  <c:v>0.341737472984556</c:v>
                </c:pt>
                <c:pt idx="1019">
                  <c:v>0.343888796713471</c:v>
                </c:pt>
                <c:pt idx="1020">
                  <c:v>0.342048598488573</c:v>
                </c:pt>
                <c:pt idx="1021">
                  <c:v>0.339883403403945</c:v>
                </c:pt>
                <c:pt idx="1022">
                  <c:v>0.332413001041476</c:v>
                </c:pt>
                <c:pt idx="1023">
                  <c:v>0.334057022055479</c:v>
                </c:pt>
                <c:pt idx="1024">
                  <c:v>0.320268748802795</c:v>
                </c:pt>
                <c:pt idx="1025">
                  <c:v>0.319042472978649</c:v>
                </c:pt>
                <c:pt idx="1026">
                  <c:v>0.318162058357051</c:v>
                </c:pt>
                <c:pt idx="1027">
                  <c:v>0.302797788849958</c:v>
                </c:pt>
                <c:pt idx="1028">
                  <c:v>0.291927958651046</c:v>
                </c:pt>
                <c:pt idx="1029">
                  <c:v>0.386432138454651</c:v>
                </c:pt>
                <c:pt idx="1030">
                  <c:v>0.366141269749349</c:v>
                </c:pt>
                <c:pt idx="1031">
                  <c:v>0.352701609944649</c:v>
                </c:pt>
                <c:pt idx="1032">
                  <c:v>0.352479038106818</c:v>
                </c:pt>
                <c:pt idx="1033">
                  <c:v>0.351010946444239</c:v>
                </c:pt>
                <c:pt idx="1034">
                  <c:v>0.34604684054753</c:v>
                </c:pt>
                <c:pt idx="1035">
                  <c:v>0.342368965077326</c:v>
                </c:pt>
                <c:pt idx="1036">
                  <c:v>0.340004994105309</c:v>
                </c:pt>
                <c:pt idx="1037">
                  <c:v>0.336989704946853</c:v>
                </c:pt>
                <c:pt idx="1038">
                  <c:v>0.343180078055778</c:v>
                </c:pt>
                <c:pt idx="1039">
                  <c:v>0.330024187097122</c:v>
                </c:pt>
                <c:pt idx="1040">
                  <c:v>0.331564221698261</c:v>
                </c:pt>
                <c:pt idx="1041">
                  <c:v>0.337353971784057</c:v>
                </c:pt>
                <c:pt idx="1042">
                  <c:v>0.328907052728424</c:v>
                </c:pt>
                <c:pt idx="1043">
                  <c:v>0.331990507313661</c:v>
                </c:pt>
                <c:pt idx="1044">
                  <c:v>0.33162102595991</c:v>
                </c:pt>
                <c:pt idx="1045">
                  <c:v>0.325474662054641</c:v>
                </c:pt>
                <c:pt idx="1046">
                  <c:v>0.303841635866669</c:v>
                </c:pt>
                <c:pt idx="1047">
                  <c:v>0.295321683187725</c:v>
                </c:pt>
                <c:pt idx="1048">
                  <c:v>0.266985151100142</c:v>
                </c:pt>
                <c:pt idx="1049">
                  <c:v>0.263677370929062</c:v>
                </c:pt>
                <c:pt idx="1050">
                  <c:v>0.233244358610621</c:v>
                </c:pt>
                <c:pt idx="1051">
                  <c:v>0.353224889582209</c:v>
                </c:pt>
                <c:pt idx="1052">
                  <c:v>0.34264148184178</c:v>
                </c:pt>
                <c:pt idx="1053">
                  <c:v>0.331545177275367</c:v>
                </c:pt>
                <c:pt idx="1054">
                  <c:v>0.365566640605388</c:v>
                </c:pt>
                <c:pt idx="1055">
                  <c:v>0.350648218324515</c:v>
                </c:pt>
                <c:pt idx="1056">
                  <c:v>0.345604128526899</c:v>
                </c:pt>
                <c:pt idx="1057">
                  <c:v>0.337152152926468</c:v>
                </c:pt>
                <c:pt idx="1058">
                  <c:v>0.28498670312221</c:v>
                </c:pt>
                <c:pt idx="1059">
                  <c:v>0.280778427428608</c:v>
                </c:pt>
                <c:pt idx="1060">
                  <c:v>0.27847948606325</c:v>
                </c:pt>
                <c:pt idx="1061">
                  <c:v>0.268612441795059</c:v>
                </c:pt>
                <c:pt idx="1062">
                  <c:v>0.267216652115326</c:v>
                </c:pt>
                <c:pt idx="1063">
                  <c:v>0.265730551710439</c:v>
                </c:pt>
                <c:pt idx="1064">
                  <c:v>0.262031463256777</c:v>
                </c:pt>
                <c:pt idx="1065">
                  <c:v>0.369930588671673</c:v>
                </c:pt>
                <c:pt idx="1066">
                  <c:v>0.352526046701161</c:v>
                </c:pt>
                <c:pt idx="1067">
                  <c:v>0.306150623507597</c:v>
                </c:pt>
                <c:pt idx="1068">
                  <c:v>0.178543417925145</c:v>
                </c:pt>
                <c:pt idx="1069">
                  <c:v>0.376627106078709</c:v>
                </c:pt>
                <c:pt idx="1070">
                  <c:v>0.374942827038798</c:v>
                </c:pt>
                <c:pt idx="1071">
                  <c:v>0.366866374747027</c:v>
                </c:pt>
                <c:pt idx="1072">
                  <c:v>0.366541825662599</c:v>
                </c:pt>
                <c:pt idx="1073">
                  <c:v>0.362526726372023</c:v>
                </c:pt>
                <c:pt idx="1074">
                  <c:v>0.361842229704949</c:v>
                </c:pt>
                <c:pt idx="1075">
                  <c:v>0.359686886503348</c:v>
                </c:pt>
                <c:pt idx="1076">
                  <c:v>0.357991449254223</c:v>
                </c:pt>
                <c:pt idx="1077">
                  <c:v>0.349127657422737</c:v>
                </c:pt>
                <c:pt idx="1078">
                  <c:v>0.348480920997682</c:v>
                </c:pt>
                <c:pt idx="1079">
                  <c:v>0.348114045882432</c:v>
                </c:pt>
                <c:pt idx="1080">
                  <c:v>0.346077543879657</c:v>
                </c:pt>
                <c:pt idx="1081">
                  <c:v>0.345205822594768</c:v>
                </c:pt>
                <c:pt idx="1082">
                  <c:v>0.343095426584605</c:v>
                </c:pt>
                <c:pt idx="1083">
                  <c:v>0.329624999321032</c:v>
                </c:pt>
                <c:pt idx="1084">
                  <c:v>0.322051569517141</c:v>
                </c:pt>
                <c:pt idx="1085">
                  <c:v>0.301450025320173</c:v>
                </c:pt>
                <c:pt idx="1086">
                  <c:v>0.363354873094618</c:v>
                </c:pt>
                <c:pt idx="1087">
                  <c:v>0.362517548824182</c:v>
                </c:pt>
                <c:pt idx="1088">
                  <c:v>0.356545529220533</c:v>
                </c:pt>
                <c:pt idx="1089">
                  <c:v>0.3618399192365</c:v>
                </c:pt>
                <c:pt idx="1090">
                  <c:v>0.354707422480223</c:v>
                </c:pt>
                <c:pt idx="1091">
                  <c:v>0.355523349384431</c:v>
                </c:pt>
                <c:pt idx="1092">
                  <c:v>0.352247199170909</c:v>
                </c:pt>
                <c:pt idx="1093">
                  <c:v>0.348094474418623</c:v>
                </c:pt>
                <c:pt idx="1094">
                  <c:v>0.350630399101163</c:v>
                </c:pt>
                <c:pt idx="1095">
                  <c:v>0.347677999685964</c:v>
                </c:pt>
                <c:pt idx="1096">
                  <c:v>0.347274948863438</c:v>
                </c:pt>
                <c:pt idx="1097">
                  <c:v>0.344880316679181</c:v>
                </c:pt>
                <c:pt idx="1098">
                  <c:v>0.342825745481466</c:v>
                </c:pt>
                <c:pt idx="1099">
                  <c:v>0.340225417592217</c:v>
                </c:pt>
                <c:pt idx="1100">
                  <c:v>0.338242931743491</c:v>
                </c:pt>
                <c:pt idx="1101">
                  <c:v>0.332185306044685</c:v>
                </c:pt>
                <c:pt idx="1102">
                  <c:v>0.333829060963872</c:v>
                </c:pt>
                <c:pt idx="1103">
                  <c:v>0.331903208558214</c:v>
                </c:pt>
                <c:pt idx="1104">
                  <c:v>0.329864389364839</c:v>
                </c:pt>
                <c:pt idx="1105">
                  <c:v>0.327990308172252</c:v>
                </c:pt>
                <c:pt idx="1106">
                  <c:v>0.323260036378284</c:v>
                </c:pt>
                <c:pt idx="1107">
                  <c:v>0.324848286802877</c:v>
                </c:pt>
                <c:pt idx="1108">
                  <c:v>0.318595763301973</c:v>
                </c:pt>
                <c:pt idx="1109">
                  <c:v>0.317778088910399</c:v>
                </c:pt>
                <c:pt idx="1110">
                  <c:v>0.317587775883334</c:v>
                </c:pt>
              </c:numCache>
            </c:numRef>
          </c:xVal>
          <c:yVal>
            <c:numRef>
              <c:f>'Olivine-liq thermometry'!$GT$17:$GT$1127</c:f>
              <c:numCache>
                <c:formatCode>General</c:formatCode>
                <c:ptCount val="1111"/>
                <c:pt idx="0">
                  <c:v>4.746821673081511</c:v>
                </c:pt>
                <c:pt idx="1">
                  <c:v>4.113726292106664</c:v>
                </c:pt>
                <c:pt idx="2">
                  <c:v>1.70978044761673</c:v>
                </c:pt>
                <c:pt idx="3">
                  <c:v>1.339985091048185</c:v>
                </c:pt>
                <c:pt idx="4">
                  <c:v>0.507706869996688</c:v>
                </c:pt>
                <c:pt idx="5">
                  <c:v>0.489796594691853</c:v>
                </c:pt>
                <c:pt idx="6">
                  <c:v>0.524787917717789</c:v>
                </c:pt>
                <c:pt idx="7">
                  <c:v>0.401203567779889</c:v>
                </c:pt>
                <c:pt idx="8">
                  <c:v>0.484143451990149</c:v>
                </c:pt>
                <c:pt idx="9">
                  <c:v>0.482666049308255</c:v>
                </c:pt>
                <c:pt idx="10">
                  <c:v>0.531160527921452</c:v>
                </c:pt>
                <c:pt idx="11">
                  <c:v>0.462301651642571</c:v>
                </c:pt>
                <c:pt idx="12">
                  <c:v>0.416735831299443</c:v>
                </c:pt>
                <c:pt idx="13">
                  <c:v>0.531182387260439</c:v>
                </c:pt>
                <c:pt idx="14">
                  <c:v>0.421911918691924</c:v>
                </c:pt>
                <c:pt idx="15">
                  <c:v>0.406712306069634</c:v>
                </c:pt>
                <c:pt idx="16">
                  <c:v>0.411165583362569</c:v>
                </c:pt>
                <c:pt idx="17">
                  <c:v>0.960536173036997</c:v>
                </c:pt>
                <c:pt idx="18">
                  <c:v>0.392870906527659</c:v>
                </c:pt>
                <c:pt idx="19">
                  <c:v>0.528879435787573</c:v>
                </c:pt>
                <c:pt idx="20">
                  <c:v>0.55349054211038</c:v>
                </c:pt>
                <c:pt idx="21">
                  <c:v>0.363137828577759</c:v>
                </c:pt>
                <c:pt idx="22">
                  <c:v>0.361613607205852</c:v>
                </c:pt>
                <c:pt idx="23">
                  <c:v>0.353844529726599</c:v>
                </c:pt>
                <c:pt idx="24">
                  <c:v>0.343189434481535</c:v>
                </c:pt>
                <c:pt idx="25">
                  <c:v>0.341194725627629</c:v>
                </c:pt>
                <c:pt idx="26">
                  <c:v>0.316208569533091</c:v>
                </c:pt>
                <c:pt idx="27">
                  <c:v>0.318912111096525</c:v>
                </c:pt>
                <c:pt idx="28">
                  <c:v>0.29240461657927</c:v>
                </c:pt>
                <c:pt idx="29">
                  <c:v>0.242113606320184</c:v>
                </c:pt>
                <c:pt idx="30">
                  <c:v>0.161160667745845</c:v>
                </c:pt>
                <c:pt idx="31">
                  <c:v>0.484493196945568</c:v>
                </c:pt>
                <c:pt idx="32">
                  <c:v>0.385267751470099</c:v>
                </c:pt>
                <c:pt idx="33">
                  <c:v>0.375136854302125</c:v>
                </c:pt>
                <c:pt idx="34">
                  <c:v>0.372956090718485</c:v>
                </c:pt>
                <c:pt idx="35">
                  <c:v>0.369953129193418</c:v>
                </c:pt>
                <c:pt idx="36">
                  <c:v>0.353996386280188</c:v>
                </c:pt>
                <c:pt idx="37">
                  <c:v>0.310039196592777</c:v>
                </c:pt>
                <c:pt idx="38">
                  <c:v>0.308160530487668</c:v>
                </c:pt>
                <c:pt idx="39">
                  <c:v>0.311742846622007</c:v>
                </c:pt>
                <c:pt idx="40">
                  <c:v>0.244608783050742</c:v>
                </c:pt>
                <c:pt idx="41">
                  <c:v>0.403162528180969</c:v>
                </c:pt>
                <c:pt idx="42">
                  <c:v>0.39511758883065</c:v>
                </c:pt>
                <c:pt idx="43">
                  <c:v>0.386707290218938</c:v>
                </c:pt>
                <c:pt idx="44">
                  <c:v>0.37597365028798</c:v>
                </c:pt>
                <c:pt idx="45">
                  <c:v>0.372129512512118</c:v>
                </c:pt>
                <c:pt idx="46">
                  <c:v>0.370150623280578</c:v>
                </c:pt>
                <c:pt idx="47">
                  <c:v>0.368552648986889</c:v>
                </c:pt>
                <c:pt idx="48">
                  <c:v>0.363892326297278</c:v>
                </c:pt>
                <c:pt idx="49">
                  <c:v>0.349211333295687</c:v>
                </c:pt>
                <c:pt idx="50">
                  <c:v>0.352151425207639</c:v>
                </c:pt>
                <c:pt idx="51">
                  <c:v>0.344007661950395</c:v>
                </c:pt>
                <c:pt idx="52">
                  <c:v>0.347344328223737</c:v>
                </c:pt>
                <c:pt idx="53">
                  <c:v>0.337785284508234</c:v>
                </c:pt>
                <c:pt idx="54">
                  <c:v>0.327580370209204</c:v>
                </c:pt>
                <c:pt idx="55">
                  <c:v>0.339532566835354</c:v>
                </c:pt>
                <c:pt idx="56">
                  <c:v>0.316969520250285</c:v>
                </c:pt>
                <c:pt idx="57">
                  <c:v>0.316468739684836</c:v>
                </c:pt>
                <c:pt idx="58">
                  <c:v>0.313667089303018</c:v>
                </c:pt>
                <c:pt idx="59">
                  <c:v>0.310294447872899</c:v>
                </c:pt>
                <c:pt idx="60">
                  <c:v>0.309200121420138</c:v>
                </c:pt>
                <c:pt idx="61">
                  <c:v>0.297488933612143</c:v>
                </c:pt>
                <c:pt idx="62">
                  <c:v>0.289757401702768</c:v>
                </c:pt>
                <c:pt idx="63">
                  <c:v>0.394047993088322</c:v>
                </c:pt>
                <c:pt idx="64">
                  <c:v>0.394340893063088</c:v>
                </c:pt>
                <c:pt idx="65">
                  <c:v>0.389297217189559</c:v>
                </c:pt>
                <c:pt idx="66">
                  <c:v>0.352739389278833</c:v>
                </c:pt>
                <c:pt idx="67">
                  <c:v>0.353839724703534</c:v>
                </c:pt>
                <c:pt idx="68">
                  <c:v>0.346501206664861</c:v>
                </c:pt>
                <c:pt idx="69">
                  <c:v>0.340196527171721</c:v>
                </c:pt>
                <c:pt idx="70">
                  <c:v>0.335911156176318</c:v>
                </c:pt>
                <c:pt idx="71">
                  <c:v>0.334086428474816</c:v>
                </c:pt>
                <c:pt idx="72">
                  <c:v>0.331865532741562</c:v>
                </c:pt>
                <c:pt idx="73">
                  <c:v>0.328714510992716</c:v>
                </c:pt>
                <c:pt idx="74">
                  <c:v>0.325456263159548</c:v>
                </c:pt>
                <c:pt idx="75">
                  <c:v>0.318146017504133</c:v>
                </c:pt>
                <c:pt idx="76">
                  <c:v>0.301148875500729</c:v>
                </c:pt>
                <c:pt idx="77">
                  <c:v>0.441069168291275</c:v>
                </c:pt>
                <c:pt idx="78">
                  <c:v>0.382161275257017</c:v>
                </c:pt>
                <c:pt idx="79">
                  <c:v>0.368158290958792</c:v>
                </c:pt>
                <c:pt idx="80">
                  <c:v>0.369734926949158</c:v>
                </c:pt>
                <c:pt idx="81">
                  <c:v>0.346919059156732</c:v>
                </c:pt>
                <c:pt idx="82">
                  <c:v>0.346434118955407</c:v>
                </c:pt>
                <c:pt idx="83">
                  <c:v>0.342414489698265</c:v>
                </c:pt>
                <c:pt idx="84">
                  <c:v>0.341293551491052</c:v>
                </c:pt>
                <c:pt idx="85">
                  <c:v>0.341169086494997</c:v>
                </c:pt>
                <c:pt idx="86">
                  <c:v>0.337163111829587</c:v>
                </c:pt>
                <c:pt idx="87">
                  <c:v>0.335868865865314</c:v>
                </c:pt>
                <c:pt idx="88">
                  <c:v>0.325296424650462</c:v>
                </c:pt>
                <c:pt idx="89">
                  <c:v>0.347554132315906</c:v>
                </c:pt>
                <c:pt idx="90">
                  <c:v>0.342197018586673</c:v>
                </c:pt>
                <c:pt idx="91">
                  <c:v>0.34241743849335</c:v>
                </c:pt>
                <c:pt idx="92">
                  <c:v>0.33832506561443</c:v>
                </c:pt>
                <c:pt idx="93">
                  <c:v>0.33744207414032</c:v>
                </c:pt>
                <c:pt idx="94">
                  <c:v>0.337187310066899</c:v>
                </c:pt>
                <c:pt idx="95">
                  <c:v>0.337493657821107</c:v>
                </c:pt>
                <c:pt idx="96">
                  <c:v>0.332650276863826</c:v>
                </c:pt>
                <c:pt idx="97">
                  <c:v>0.331734392797129</c:v>
                </c:pt>
                <c:pt idx="98">
                  <c:v>0.3262733395675</c:v>
                </c:pt>
                <c:pt idx="99">
                  <c:v>0.297941561695753</c:v>
                </c:pt>
                <c:pt idx="100">
                  <c:v>0.502313959050546</c:v>
                </c:pt>
                <c:pt idx="101">
                  <c:v>0.405076360808595</c:v>
                </c:pt>
                <c:pt idx="102">
                  <c:v>0.391782152773032</c:v>
                </c:pt>
                <c:pt idx="103">
                  <c:v>0.384902344104852</c:v>
                </c:pt>
                <c:pt idx="104">
                  <c:v>0.382380688664775</c:v>
                </c:pt>
                <c:pt idx="105">
                  <c:v>0.371250220668199</c:v>
                </c:pt>
                <c:pt idx="106">
                  <c:v>0.355058945050557</c:v>
                </c:pt>
                <c:pt idx="107">
                  <c:v>0.343925208907394</c:v>
                </c:pt>
                <c:pt idx="108">
                  <c:v>0.334202471891277</c:v>
                </c:pt>
                <c:pt idx="109">
                  <c:v>0.330709862882269</c:v>
                </c:pt>
                <c:pt idx="110">
                  <c:v>0.309311601766954</c:v>
                </c:pt>
                <c:pt idx="111">
                  <c:v>0.389181169279023</c:v>
                </c:pt>
                <c:pt idx="112">
                  <c:v>0.35843067460877</c:v>
                </c:pt>
                <c:pt idx="113">
                  <c:v>0.342372083609681</c:v>
                </c:pt>
                <c:pt idx="114">
                  <c:v>0.333387817380821</c:v>
                </c:pt>
                <c:pt idx="115">
                  <c:v>0.322595847518612</c:v>
                </c:pt>
                <c:pt idx="116">
                  <c:v>0.315342496650307</c:v>
                </c:pt>
                <c:pt idx="117">
                  <c:v>0.312393769072473</c:v>
                </c:pt>
                <c:pt idx="118">
                  <c:v>0.286364442997602</c:v>
                </c:pt>
                <c:pt idx="119">
                  <c:v>0.285164716203571</c:v>
                </c:pt>
                <c:pt idx="120">
                  <c:v>0.266924820570785</c:v>
                </c:pt>
                <c:pt idx="121">
                  <c:v>0.249275363058202</c:v>
                </c:pt>
                <c:pt idx="122">
                  <c:v>0.23270301144393</c:v>
                </c:pt>
                <c:pt idx="123">
                  <c:v>0.306839447796767</c:v>
                </c:pt>
                <c:pt idx="124">
                  <c:v>0.303831484868995</c:v>
                </c:pt>
                <c:pt idx="125">
                  <c:v>0.295538372821686</c:v>
                </c:pt>
                <c:pt idx="126">
                  <c:v>0.359838331607945</c:v>
                </c:pt>
                <c:pt idx="127">
                  <c:v>0.350069320155603</c:v>
                </c:pt>
                <c:pt idx="128">
                  <c:v>0.345127446514743</c:v>
                </c:pt>
                <c:pt idx="129">
                  <c:v>0.339963040426826</c:v>
                </c:pt>
                <c:pt idx="130">
                  <c:v>0.33416443363439</c:v>
                </c:pt>
                <c:pt idx="131">
                  <c:v>0.317428896041113</c:v>
                </c:pt>
                <c:pt idx="132">
                  <c:v>0.294381595013767</c:v>
                </c:pt>
                <c:pt idx="133">
                  <c:v>0.282012828238107</c:v>
                </c:pt>
                <c:pt idx="134">
                  <c:v>0.357551495500023</c:v>
                </c:pt>
                <c:pt idx="135">
                  <c:v>0.356036180354801</c:v>
                </c:pt>
                <c:pt idx="136">
                  <c:v>0.349557279394804</c:v>
                </c:pt>
                <c:pt idx="137">
                  <c:v>0.348439500301371</c:v>
                </c:pt>
                <c:pt idx="138">
                  <c:v>0.3479616049834</c:v>
                </c:pt>
                <c:pt idx="139">
                  <c:v>0.347590525249166</c:v>
                </c:pt>
                <c:pt idx="140">
                  <c:v>0.344391183505457</c:v>
                </c:pt>
                <c:pt idx="141">
                  <c:v>0.343249327887419</c:v>
                </c:pt>
                <c:pt idx="142">
                  <c:v>0.343188236790036</c:v>
                </c:pt>
                <c:pt idx="143">
                  <c:v>0.344833743907725</c:v>
                </c:pt>
                <c:pt idx="144">
                  <c:v>0.344255885633493</c:v>
                </c:pt>
                <c:pt idx="145">
                  <c:v>0.344788247917661</c:v>
                </c:pt>
                <c:pt idx="146">
                  <c:v>0.343051868968554</c:v>
                </c:pt>
                <c:pt idx="147">
                  <c:v>0.341015579144482</c:v>
                </c:pt>
                <c:pt idx="148">
                  <c:v>0.339287063982121</c:v>
                </c:pt>
                <c:pt idx="149">
                  <c:v>0.339398914369833</c:v>
                </c:pt>
                <c:pt idx="150">
                  <c:v>0.338968157567558</c:v>
                </c:pt>
                <c:pt idx="151">
                  <c:v>0.338870274410594</c:v>
                </c:pt>
                <c:pt idx="152">
                  <c:v>0.339307118286197</c:v>
                </c:pt>
                <c:pt idx="153">
                  <c:v>0.338068279548589</c:v>
                </c:pt>
                <c:pt idx="154">
                  <c:v>0.339117791410496</c:v>
                </c:pt>
                <c:pt idx="155">
                  <c:v>0.337510767308191</c:v>
                </c:pt>
                <c:pt idx="156">
                  <c:v>0.335198345910675</c:v>
                </c:pt>
                <c:pt idx="157">
                  <c:v>0.334270653322939</c:v>
                </c:pt>
                <c:pt idx="158">
                  <c:v>0.335043764439312</c:v>
                </c:pt>
                <c:pt idx="159">
                  <c:v>0.330659114774503</c:v>
                </c:pt>
                <c:pt idx="160">
                  <c:v>0.331799650044872</c:v>
                </c:pt>
                <c:pt idx="161">
                  <c:v>0.329359996402358</c:v>
                </c:pt>
                <c:pt idx="162">
                  <c:v>0.330299711064822</c:v>
                </c:pt>
                <c:pt idx="163">
                  <c:v>0.329993844131387</c:v>
                </c:pt>
                <c:pt idx="164">
                  <c:v>0.329329567314151</c:v>
                </c:pt>
                <c:pt idx="165">
                  <c:v>0.328479578501394</c:v>
                </c:pt>
                <c:pt idx="166">
                  <c:v>0.326480595203318</c:v>
                </c:pt>
                <c:pt idx="167">
                  <c:v>0.325977052462356</c:v>
                </c:pt>
                <c:pt idx="168">
                  <c:v>0.325832441600812</c:v>
                </c:pt>
                <c:pt idx="169">
                  <c:v>0.325340318813654</c:v>
                </c:pt>
                <c:pt idx="170">
                  <c:v>0.325429229753541</c:v>
                </c:pt>
                <c:pt idx="171">
                  <c:v>0.325352371602304</c:v>
                </c:pt>
                <c:pt idx="172">
                  <c:v>0.321599772134378</c:v>
                </c:pt>
                <c:pt idx="173">
                  <c:v>0.322495072828553</c:v>
                </c:pt>
                <c:pt idx="174">
                  <c:v>0.317842509888452</c:v>
                </c:pt>
                <c:pt idx="175">
                  <c:v>0.319156603008541</c:v>
                </c:pt>
                <c:pt idx="176">
                  <c:v>0.308509274816759</c:v>
                </c:pt>
                <c:pt idx="177">
                  <c:v>0.30867755239644</c:v>
                </c:pt>
                <c:pt idx="178">
                  <c:v>0.465918757541516</c:v>
                </c:pt>
                <c:pt idx="179">
                  <c:v>0.449542731967714</c:v>
                </c:pt>
                <c:pt idx="180">
                  <c:v>0.412499244978121</c:v>
                </c:pt>
                <c:pt idx="181">
                  <c:v>0.344329426132521</c:v>
                </c:pt>
                <c:pt idx="182">
                  <c:v>0.338884693091439</c:v>
                </c:pt>
                <c:pt idx="183">
                  <c:v>0.370218602129464</c:v>
                </c:pt>
                <c:pt idx="184">
                  <c:v>0.3280759937407</c:v>
                </c:pt>
                <c:pt idx="185">
                  <c:v>0.343128919636767</c:v>
                </c:pt>
                <c:pt idx="186">
                  <c:v>0.331759580813132</c:v>
                </c:pt>
                <c:pt idx="187">
                  <c:v>0.295892831251216</c:v>
                </c:pt>
                <c:pt idx="188">
                  <c:v>0.292488780122145</c:v>
                </c:pt>
                <c:pt idx="189">
                  <c:v>0.286762725932891</c:v>
                </c:pt>
                <c:pt idx="190">
                  <c:v>0.262645764366379</c:v>
                </c:pt>
                <c:pt idx="191">
                  <c:v>0.237617735905697</c:v>
                </c:pt>
                <c:pt idx="192">
                  <c:v>0.229961665443471</c:v>
                </c:pt>
                <c:pt idx="193">
                  <c:v>0.212687417091903</c:v>
                </c:pt>
                <c:pt idx="194">
                  <c:v>0.195000137173124</c:v>
                </c:pt>
                <c:pt idx="195">
                  <c:v>0.421404409330869</c:v>
                </c:pt>
                <c:pt idx="196">
                  <c:v>0.407484697449186</c:v>
                </c:pt>
                <c:pt idx="197">
                  <c:v>0.418628307226968</c:v>
                </c:pt>
                <c:pt idx="198">
                  <c:v>0.418919285729223</c:v>
                </c:pt>
                <c:pt idx="199">
                  <c:v>0.411098913333712</c:v>
                </c:pt>
                <c:pt idx="200">
                  <c:v>0.363694461606995</c:v>
                </c:pt>
                <c:pt idx="201">
                  <c:v>0.360269784727846</c:v>
                </c:pt>
                <c:pt idx="202">
                  <c:v>0.365145333308329</c:v>
                </c:pt>
                <c:pt idx="203">
                  <c:v>0.339189667837741</c:v>
                </c:pt>
                <c:pt idx="204">
                  <c:v>0.345927974556379</c:v>
                </c:pt>
                <c:pt idx="205">
                  <c:v>0.333630850255479</c:v>
                </c:pt>
                <c:pt idx="206">
                  <c:v>0.330734476758783</c:v>
                </c:pt>
                <c:pt idx="207">
                  <c:v>0.329711579427336</c:v>
                </c:pt>
                <c:pt idx="208">
                  <c:v>0.320135123102029</c:v>
                </c:pt>
                <c:pt idx="209">
                  <c:v>0.326673064913226</c:v>
                </c:pt>
                <c:pt idx="210">
                  <c:v>0.323834894444824</c:v>
                </c:pt>
                <c:pt idx="211">
                  <c:v>0.309289082726444</c:v>
                </c:pt>
                <c:pt idx="212">
                  <c:v>0.306309340620888</c:v>
                </c:pt>
                <c:pt idx="213">
                  <c:v>0.281299163346425</c:v>
                </c:pt>
                <c:pt idx="214">
                  <c:v>0.273602095500652</c:v>
                </c:pt>
                <c:pt idx="215">
                  <c:v>0.258760626953705</c:v>
                </c:pt>
                <c:pt idx="216">
                  <c:v>0.284996145795427</c:v>
                </c:pt>
                <c:pt idx="217">
                  <c:v>0.265844630240304</c:v>
                </c:pt>
                <c:pt idx="218">
                  <c:v>0.256944951826397</c:v>
                </c:pt>
                <c:pt idx="219">
                  <c:v>0.356255157886806</c:v>
                </c:pt>
                <c:pt idx="220">
                  <c:v>0.343850497159768</c:v>
                </c:pt>
                <c:pt idx="221">
                  <c:v>0.342697151474449</c:v>
                </c:pt>
                <c:pt idx="222">
                  <c:v>0.328859200357695</c:v>
                </c:pt>
                <c:pt idx="223">
                  <c:v>0.305419432409876</c:v>
                </c:pt>
                <c:pt idx="224">
                  <c:v>0.317512416757078</c:v>
                </c:pt>
                <c:pt idx="225">
                  <c:v>0.315511365480341</c:v>
                </c:pt>
                <c:pt idx="226">
                  <c:v>0.311462315872571</c:v>
                </c:pt>
                <c:pt idx="227">
                  <c:v>0.306940767090874</c:v>
                </c:pt>
                <c:pt idx="228">
                  <c:v>0.306537693595305</c:v>
                </c:pt>
                <c:pt idx="229">
                  <c:v>0.306094624658571</c:v>
                </c:pt>
                <c:pt idx="230">
                  <c:v>0.301562638084753</c:v>
                </c:pt>
                <c:pt idx="231">
                  <c:v>0.300202686293785</c:v>
                </c:pt>
                <c:pt idx="232">
                  <c:v>0.298398441478678</c:v>
                </c:pt>
                <c:pt idx="233">
                  <c:v>0.287973841187441</c:v>
                </c:pt>
                <c:pt idx="234">
                  <c:v>0.287090465500684</c:v>
                </c:pt>
                <c:pt idx="235">
                  <c:v>0.283848319148442</c:v>
                </c:pt>
                <c:pt idx="236">
                  <c:v>0.283349305165185</c:v>
                </c:pt>
                <c:pt idx="237">
                  <c:v>0.28308747834313</c:v>
                </c:pt>
                <c:pt idx="238">
                  <c:v>0.282697850440612</c:v>
                </c:pt>
                <c:pt idx="239">
                  <c:v>0.274938145826948</c:v>
                </c:pt>
                <c:pt idx="240">
                  <c:v>0.27205378831302</c:v>
                </c:pt>
                <c:pt idx="241">
                  <c:v>0.270899596313892</c:v>
                </c:pt>
                <c:pt idx="242">
                  <c:v>0.270919656799237</c:v>
                </c:pt>
                <c:pt idx="243">
                  <c:v>0.269582266873844</c:v>
                </c:pt>
                <c:pt idx="244">
                  <c:v>0.262861376204527</c:v>
                </c:pt>
                <c:pt idx="245">
                  <c:v>0.476799822189964</c:v>
                </c:pt>
                <c:pt idx="246">
                  <c:v>0.477540388127901</c:v>
                </c:pt>
                <c:pt idx="247">
                  <c:v>0.470736546208024</c:v>
                </c:pt>
                <c:pt idx="248">
                  <c:v>0.427138732684491</c:v>
                </c:pt>
                <c:pt idx="249">
                  <c:v>0.458494789860203</c:v>
                </c:pt>
                <c:pt idx="250">
                  <c:v>0.467536096428857</c:v>
                </c:pt>
                <c:pt idx="251">
                  <c:v>0.462280457984364</c:v>
                </c:pt>
                <c:pt idx="252">
                  <c:v>0.457319989235333</c:v>
                </c:pt>
                <c:pt idx="253">
                  <c:v>0.399949487524909</c:v>
                </c:pt>
                <c:pt idx="254">
                  <c:v>0.449856426681655</c:v>
                </c:pt>
                <c:pt idx="255">
                  <c:v>0.448949407178494</c:v>
                </c:pt>
                <c:pt idx="256">
                  <c:v>0.426696155116852</c:v>
                </c:pt>
                <c:pt idx="257">
                  <c:v>0.387199897643964</c:v>
                </c:pt>
                <c:pt idx="258">
                  <c:v>0.433312655073529</c:v>
                </c:pt>
                <c:pt idx="259">
                  <c:v>0.41475381615575</c:v>
                </c:pt>
                <c:pt idx="260">
                  <c:v>0.42317338019644</c:v>
                </c:pt>
                <c:pt idx="261">
                  <c:v>0.377981481270769</c:v>
                </c:pt>
                <c:pt idx="262">
                  <c:v>0.414961299635728</c:v>
                </c:pt>
                <c:pt idx="263">
                  <c:v>0.409198755163793</c:v>
                </c:pt>
                <c:pt idx="264">
                  <c:v>0.389132636360207</c:v>
                </c:pt>
                <c:pt idx="265">
                  <c:v>0.397228357449537</c:v>
                </c:pt>
                <c:pt idx="266">
                  <c:v>0.357626939108669</c:v>
                </c:pt>
                <c:pt idx="267">
                  <c:v>0.401110353320201</c:v>
                </c:pt>
                <c:pt idx="268">
                  <c:v>0.400284563684562</c:v>
                </c:pt>
                <c:pt idx="269">
                  <c:v>0.373399433385705</c:v>
                </c:pt>
                <c:pt idx="270">
                  <c:v>0.365060333304388</c:v>
                </c:pt>
                <c:pt idx="271">
                  <c:v>0.380299851549768</c:v>
                </c:pt>
                <c:pt idx="272">
                  <c:v>0.392571508587279</c:v>
                </c:pt>
                <c:pt idx="273">
                  <c:v>0.354151050657157</c:v>
                </c:pt>
                <c:pt idx="274">
                  <c:v>0.37744002475857</c:v>
                </c:pt>
                <c:pt idx="275">
                  <c:v>0.34963789011524</c:v>
                </c:pt>
                <c:pt idx="276">
                  <c:v>0.348727482525283</c:v>
                </c:pt>
                <c:pt idx="277">
                  <c:v>0.371082185696704</c:v>
                </c:pt>
                <c:pt idx="278">
                  <c:v>0.372720504765593</c:v>
                </c:pt>
                <c:pt idx="279">
                  <c:v>0.377879835932059</c:v>
                </c:pt>
                <c:pt idx="280">
                  <c:v>0.352340149266989</c:v>
                </c:pt>
                <c:pt idx="281">
                  <c:v>0.343099224602882</c:v>
                </c:pt>
                <c:pt idx="282">
                  <c:v>0.338690943705261</c:v>
                </c:pt>
                <c:pt idx="283">
                  <c:v>0.346379481055977</c:v>
                </c:pt>
                <c:pt idx="284">
                  <c:v>0.34680155007335</c:v>
                </c:pt>
                <c:pt idx="285">
                  <c:v>0.334608775031432</c:v>
                </c:pt>
                <c:pt idx="286">
                  <c:v>0.334971696786896</c:v>
                </c:pt>
                <c:pt idx="287">
                  <c:v>0.346092244433269</c:v>
                </c:pt>
                <c:pt idx="288">
                  <c:v>0.337569864205209</c:v>
                </c:pt>
                <c:pt idx="289">
                  <c:v>0.307696037593705</c:v>
                </c:pt>
                <c:pt idx="290">
                  <c:v>0.227245311803698</c:v>
                </c:pt>
                <c:pt idx="291">
                  <c:v>0.226374392299357</c:v>
                </c:pt>
                <c:pt idx="292">
                  <c:v>0.225405203475789</c:v>
                </c:pt>
                <c:pt idx="293">
                  <c:v>0.219759752469422</c:v>
                </c:pt>
                <c:pt idx="294">
                  <c:v>0.213108810492585</c:v>
                </c:pt>
                <c:pt idx="295">
                  <c:v>0.208178516083491</c:v>
                </c:pt>
                <c:pt idx="296">
                  <c:v>0.210839637598723</c:v>
                </c:pt>
                <c:pt idx="297">
                  <c:v>0.205500956505859</c:v>
                </c:pt>
                <c:pt idx="298">
                  <c:v>0.205760326740344</c:v>
                </c:pt>
                <c:pt idx="299">
                  <c:v>0.195448879101332</c:v>
                </c:pt>
                <c:pt idx="300">
                  <c:v>0.195869360805296</c:v>
                </c:pt>
                <c:pt idx="301">
                  <c:v>0.192496156448325</c:v>
                </c:pt>
                <c:pt idx="302">
                  <c:v>0.194273889698898</c:v>
                </c:pt>
                <c:pt idx="303">
                  <c:v>0.1900048751476</c:v>
                </c:pt>
                <c:pt idx="304">
                  <c:v>0.187136863120756</c:v>
                </c:pt>
                <c:pt idx="305">
                  <c:v>0.183811246822386</c:v>
                </c:pt>
                <c:pt idx="306">
                  <c:v>0.182862546945557</c:v>
                </c:pt>
                <c:pt idx="307">
                  <c:v>0.180798968593856</c:v>
                </c:pt>
                <c:pt idx="308">
                  <c:v>0.178708227097796</c:v>
                </c:pt>
                <c:pt idx="309">
                  <c:v>0.135768338402677</c:v>
                </c:pt>
                <c:pt idx="310">
                  <c:v>0.376837341417617</c:v>
                </c:pt>
                <c:pt idx="311">
                  <c:v>0.372293427578429</c:v>
                </c:pt>
                <c:pt idx="312">
                  <c:v>0.368149790541303</c:v>
                </c:pt>
                <c:pt idx="313">
                  <c:v>0.360790499350868</c:v>
                </c:pt>
                <c:pt idx="314">
                  <c:v>0.355054335495487</c:v>
                </c:pt>
                <c:pt idx="315">
                  <c:v>0.35142844569091</c:v>
                </c:pt>
                <c:pt idx="316">
                  <c:v>0.350143433170629</c:v>
                </c:pt>
                <c:pt idx="317">
                  <c:v>0.343942955991855</c:v>
                </c:pt>
                <c:pt idx="318">
                  <c:v>0.343581787352502</c:v>
                </c:pt>
                <c:pt idx="319">
                  <c:v>0.344385599114081</c:v>
                </c:pt>
                <c:pt idx="320">
                  <c:v>0.340130191131629</c:v>
                </c:pt>
                <c:pt idx="321">
                  <c:v>0.341401334904073</c:v>
                </c:pt>
                <c:pt idx="322">
                  <c:v>0.338755151902532</c:v>
                </c:pt>
                <c:pt idx="323">
                  <c:v>0.339123095694864</c:v>
                </c:pt>
                <c:pt idx="324">
                  <c:v>0.335303205860643</c:v>
                </c:pt>
                <c:pt idx="325">
                  <c:v>0.336963644764615</c:v>
                </c:pt>
                <c:pt idx="326">
                  <c:v>0.333917798944841</c:v>
                </c:pt>
                <c:pt idx="327">
                  <c:v>0.335741604779807</c:v>
                </c:pt>
                <c:pt idx="328">
                  <c:v>0.33433971774422</c:v>
                </c:pt>
                <c:pt idx="329">
                  <c:v>0.335941811367372</c:v>
                </c:pt>
                <c:pt idx="330">
                  <c:v>0.334773211781337</c:v>
                </c:pt>
                <c:pt idx="331">
                  <c:v>0.333356993701954</c:v>
                </c:pt>
                <c:pt idx="332">
                  <c:v>0.333483906539323</c:v>
                </c:pt>
                <c:pt idx="333">
                  <c:v>0.332926193136553</c:v>
                </c:pt>
                <c:pt idx="334">
                  <c:v>0.333047113037892</c:v>
                </c:pt>
                <c:pt idx="335">
                  <c:v>0.332387054534995</c:v>
                </c:pt>
                <c:pt idx="336">
                  <c:v>0.331674709644275</c:v>
                </c:pt>
                <c:pt idx="337">
                  <c:v>0.331608473174523</c:v>
                </c:pt>
                <c:pt idx="338">
                  <c:v>0.331669341064116</c:v>
                </c:pt>
                <c:pt idx="339">
                  <c:v>0.330973250276169</c:v>
                </c:pt>
                <c:pt idx="340">
                  <c:v>0.332156910618495</c:v>
                </c:pt>
                <c:pt idx="341">
                  <c:v>0.33130192039768</c:v>
                </c:pt>
                <c:pt idx="342">
                  <c:v>0.323969473510513</c:v>
                </c:pt>
                <c:pt idx="343">
                  <c:v>0.321350048310913</c:v>
                </c:pt>
                <c:pt idx="344">
                  <c:v>0.321480577937411</c:v>
                </c:pt>
                <c:pt idx="345">
                  <c:v>0.318302676888662</c:v>
                </c:pt>
                <c:pt idx="346">
                  <c:v>0.310828387420231</c:v>
                </c:pt>
                <c:pt idx="347">
                  <c:v>0.300399760235378</c:v>
                </c:pt>
                <c:pt idx="348">
                  <c:v>0.456379821575029</c:v>
                </c:pt>
                <c:pt idx="349">
                  <c:v>0.454598664531191</c:v>
                </c:pt>
                <c:pt idx="350">
                  <c:v>0.426815986699561</c:v>
                </c:pt>
                <c:pt idx="351">
                  <c:v>0.432662956505147</c:v>
                </c:pt>
                <c:pt idx="352">
                  <c:v>0.410808158303293</c:v>
                </c:pt>
                <c:pt idx="353">
                  <c:v>0.411026546553167</c:v>
                </c:pt>
                <c:pt idx="354">
                  <c:v>0.401853212472703</c:v>
                </c:pt>
                <c:pt idx="355">
                  <c:v>0.400819321160039</c:v>
                </c:pt>
                <c:pt idx="356">
                  <c:v>0.392625878075547</c:v>
                </c:pt>
                <c:pt idx="357">
                  <c:v>0.384639968252197</c:v>
                </c:pt>
                <c:pt idx="358">
                  <c:v>0.382606456733196</c:v>
                </c:pt>
                <c:pt idx="359">
                  <c:v>0.381114385236706</c:v>
                </c:pt>
                <c:pt idx="360">
                  <c:v>0.375363284888162</c:v>
                </c:pt>
                <c:pt idx="361">
                  <c:v>0.368058430600974</c:v>
                </c:pt>
                <c:pt idx="362">
                  <c:v>0.334987679673643</c:v>
                </c:pt>
                <c:pt idx="363">
                  <c:v>0.331556539494632</c:v>
                </c:pt>
                <c:pt idx="364">
                  <c:v>0.419961957700893</c:v>
                </c:pt>
                <c:pt idx="365">
                  <c:v>0.390653277041507</c:v>
                </c:pt>
                <c:pt idx="366">
                  <c:v>0.378578913868929</c:v>
                </c:pt>
                <c:pt idx="367">
                  <c:v>0.376495675338007</c:v>
                </c:pt>
                <c:pt idx="368">
                  <c:v>0.373129886663777</c:v>
                </c:pt>
                <c:pt idx="369">
                  <c:v>0.36699477316108</c:v>
                </c:pt>
                <c:pt idx="370">
                  <c:v>0.349923561537639</c:v>
                </c:pt>
                <c:pt idx="371">
                  <c:v>0.344852180430375</c:v>
                </c:pt>
                <c:pt idx="372">
                  <c:v>0.327167784033951</c:v>
                </c:pt>
                <c:pt idx="373">
                  <c:v>0.315072196419667</c:v>
                </c:pt>
                <c:pt idx="374">
                  <c:v>0.294695944865836</c:v>
                </c:pt>
                <c:pt idx="375">
                  <c:v>0.369317161178455</c:v>
                </c:pt>
                <c:pt idx="376">
                  <c:v>0.361188390815057</c:v>
                </c:pt>
                <c:pt idx="377">
                  <c:v>0.355004672131251</c:v>
                </c:pt>
                <c:pt idx="378">
                  <c:v>0.354296443439194</c:v>
                </c:pt>
                <c:pt idx="379">
                  <c:v>0.356427060507621</c:v>
                </c:pt>
                <c:pt idx="380">
                  <c:v>0.352848717277939</c:v>
                </c:pt>
                <c:pt idx="381">
                  <c:v>0.354376784983379</c:v>
                </c:pt>
                <c:pt idx="382">
                  <c:v>0.350863813431529</c:v>
                </c:pt>
                <c:pt idx="383">
                  <c:v>0.346275557687252</c:v>
                </c:pt>
                <c:pt idx="384">
                  <c:v>0.346189706535101</c:v>
                </c:pt>
                <c:pt idx="385">
                  <c:v>0.342471100414048</c:v>
                </c:pt>
                <c:pt idx="386">
                  <c:v>0.340113258386461</c:v>
                </c:pt>
                <c:pt idx="387">
                  <c:v>0.340683421198794</c:v>
                </c:pt>
                <c:pt idx="388">
                  <c:v>0.337513649820824</c:v>
                </c:pt>
                <c:pt idx="389">
                  <c:v>0.340309668127626</c:v>
                </c:pt>
                <c:pt idx="390">
                  <c:v>0.336488151176548</c:v>
                </c:pt>
                <c:pt idx="391">
                  <c:v>0.33734912450144</c:v>
                </c:pt>
                <c:pt idx="392">
                  <c:v>0.336280016831514</c:v>
                </c:pt>
                <c:pt idx="393">
                  <c:v>0.334096886984318</c:v>
                </c:pt>
                <c:pt idx="394">
                  <c:v>0.334850739110521</c:v>
                </c:pt>
                <c:pt idx="395">
                  <c:v>0.331363272695176</c:v>
                </c:pt>
                <c:pt idx="396">
                  <c:v>0.328940626686219</c:v>
                </c:pt>
                <c:pt idx="397">
                  <c:v>0.32475044008105</c:v>
                </c:pt>
                <c:pt idx="398">
                  <c:v>0.326840017842604</c:v>
                </c:pt>
                <c:pt idx="399">
                  <c:v>0.323338759495838</c:v>
                </c:pt>
                <c:pt idx="400">
                  <c:v>0.324132462461983</c:v>
                </c:pt>
                <c:pt idx="401">
                  <c:v>0.321938637470324</c:v>
                </c:pt>
                <c:pt idx="402">
                  <c:v>0.254731977456263</c:v>
                </c:pt>
                <c:pt idx="403">
                  <c:v>0.366287136932549</c:v>
                </c:pt>
                <c:pt idx="404">
                  <c:v>0.364202780807476</c:v>
                </c:pt>
                <c:pt idx="405">
                  <c:v>0.360240472977312</c:v>
                </c:pt>
                <c:pt idx="406">
                  <c:v>0.360981759385829</c:v>
                </c:pt>
                <c:pt idx="407">
                  <c:v>0.360737898540213</c:v>
                </c:pt>
                <c:pt idx="408">
                  <c:v>0.35903669999337</c:v>
                </c:pt>
                <c:pt idx="409">
                  <c:v>0.361896265560397</c:v>
                </c:pt>
                <c:pt idx="410">
                  <c:v>0.355193607977844</c:v>
                </c:pt>
                <c:pt idx="411">
                  <c:v>0.353450762789544</c:v>
                </c:pt>
                <c:pt idx="412">
                  <c:v>0.354747615994208</c:v>
                </c:pt>
                <c:pt idx="413">
                  <c:v>0.353339886515465</c:v>
                </c:pt>
                <c:pt idx="414">
                  <c:v>0.350797696997573</c:v>
                </c:pt>
                <c:pt idx="415">
                  <c:v>0.348231748158816</c:v>
                </c:pt>
                <c:pt idx="416">
                  <c:v>0.344417420639166</c:v>
                </c:pt>
                <c:pt idx="417">
                  <c:v>0.346751759351296</c:v>
                </c:pt>
                <c:pt idx="418">
                  <c:v>0.345388109907782</c:v>
                </c:pt>
                <c:pt idx="419">
                  <c:v>0.343238412913265</c:v>
                </c:pt>
                <c:pt idx="420">
                  <c:v>0.338327374092899</c:v>
                </c:pt>
                <c:pt idx="421">
                  <c:v>0.338114950709657</c:v>
                </c:pt>
                <c:pt idx="422">
                  <c:v>0.337824625295878</c:v>
                </c:pt>
                <c:pt idx="423">
                  <c:v>0.335833918039131</c:v>
                </c:pt>
                <c:pt idx="424">
                  <c:v>0.334362964576562</c:v>
                </c:pt>
                <c:pt idx="425">
                  <c:v>0.334928259842565</c:v>
                </c:pt>
                <c:pt idx="426">
                  <c:v>0.333223994192575</c:v>
                </c:pt>
                <c:pt idx="427">
                  <c:v>0.331303358072359</c:v>
                </c:pt>
                <c:pt idx="428">
                  <c:v>0.324438956376724</c:v>
                </c:pt>
                <c:pt idx="429">
                  <c:v>0.325162943635781</c:v>
                </c:pt>
                <c:pt idx="430">
                  <c:v>0.332966126152998</c:v>
                </c:pt>
                <c:pt idx="431">
                  <c:v>0.333022241848901</c:v>
                </c:pt>
                <c:pt idx="432">
                  <c:v>0.328581364754145</c:v>
                </c:pt>
                <c:pt idx="433">
                  <c:v>0.327188300954124</c:v>
                </c:pt>
                <c:pt idx="434">
                  <c:v>0.32103307786172</c:v>
                </c:pt>
                <c:pt idx="435">
                  <c:v>0.314483395787599</c:v>
                </c:pt>
                <c:pt idx="436">
                  <c:v>0.318245492053625</c:v>
                </c:pt>
                <c:pt idx="437">
                  <c:v>0.37187791381124</c:v>
                </c:pt>
                <c:pt idx="438">
                  <c:v>0.360616546799615</c:v>
                </c:pt>
                <c:pt idx="439">
                  <c:v>0.366643470887295</c:v>
                </c:pt>
                <c:pt idx="440">
                  <c:v>0.351533463860408</c:v>
                </c:pt>
                <c:pt idx="441">
                  <c:v>0.358520839016538</c:v>
                </c:pt>
                <c:pt idx="442">
                  <c:v>0.358727476041599</c:v>
                </c:pt>
                <c:pt idx="443">
                  <c:v>0.353453436227581</c:v>
                </c:pt>
                <c:pt idx="444">
                  <c:v>0.337672046080315</c:v>
                </c:pt>
                <c:pt idx="445">
                  <c:v>0.340454940344624</c:v>
                </c:pt>
                <c:pt idx="446">
                  <c:v>0.329250007526341</c:v>
                </c:pt>
                <c:pt idx="447">
                  <c:v>0.34134398095441</c:v>
                </c:pt>
                <c:pt idx="448">
                  <c:v>0.325800774869824</c:v>
                </c:pt>
                <c:pt idx="449">
                  <c:v>0.328675410907681</c:v>
                </c:pt>
                <c:pt idx="450">
                  <c:v>0.325957280566835</c:v>
                </c:pt>
                <c:pt idx="451">
                  <c:v>0.321170983378788</c:v>
                </c:pt>
                <c:pt idx="452">
                  <c:v>0.315371082215228</c:v>
                </c:pt>
                <c:pt idx="453">
                  <c:v>0.310265569945984</c:v>
                </c:pt>
                <c:pt idx="454">
                  <c:v>0.289831622479536</c:v>
                </c:pt>
                <c:pt idx="455">
                  <c:v>0.374717494489995</c:v>
                </c:pt>
                <c:pt idx="456">
                  <c:v>0.365068198822138</c:v>
                </c:pt>
                <c:pt idx="457">
                  <c:v>0.361937747063162</c:v>
                </c:pt>
                <c:pt idx="458">
                  <c:v>0.366743253266413</c:v>
                </c:pt>
                <c:pt idx="459">
                  <c:v>0.364658592676301</c:v>
                </c:pt>
                <c:pt idx="460">
                  <c:v>0.355000427429963</c:v>
                </c:pt>
                <c:pt idx="461">
                  <c:v>0.355309924520161</c:v>
                </c:pt>
                <c:pt idx="462">
                  <c:v>0.350424690151939</c:v>
                </c:pt>
                <c:pt idx="463">
                  <c:v>0.345732403621573</c:v>
                </c:pt>
                <c:pt idx="464">
                  <c:v>0.34720687112728</c:v>
                </c:pt>
                <c:pt idx="465">
                  <c:v>0.33979292220035</c:v>
                </c:pt>
                <c:pt idx="466">
                  <c:v>0.330726015917254</c:v>
                </c:pt>
                <c:pt idx="467">
                  <c:v>0.363815323659739</c:v>
                </c:pt>
                <c:pt idx="468">
                  <c:v>0.34966362713043</c:v>
                </c:pt>
                <c:pt idx="469">
                  <c:v>0.348860017422403</c:v>
                </c:pt>
                <c:pt idx="470">
                  <c:v>0.349209686575304</c:v>
                </c:pt>
                <c:pt idx="471">
                  <c:v>0.347933716880075</c:v>
                </c:pt>
                <c:pt idx="472">
                  <c:v>0.346694322445156</c:v>
                </c:pt>
                <c:pt idx="473">
                  <c:v>0.345036775459156</c:v>
                </c:pt>
                <c:pt idx="474">
                  <c:v>0.342086969513324</c:v>
                </c:pt>
                <c:pt idx="475">
                  <c:v>0.342290662127708</c:v>
                </c:pt>
                <c:pt idx="476">
                  <c:v>0.341309636614296</c:v>
                </c:pt>
                <c:pt idx="477">
                  <c:v>0.338038990190571</c:v>
                </c:pt>
                <c:pt idx="478">
                  <c:v>0.336592865944997</c:v>
                </c:pt>
                <c:pt idx="479">
                  <c:v>0.330559916765355</c:v>
                </c:pt>
                <c:pt idx="480">
                  <c:v>0.331642769680499</c:v>
                </c:pt>
                <c:pt idx="481">
                  <c:v>0.330854925106872</c:v>
                </c:pt>
                <c:pt idx="482">
                  <c:v>0.331537745176171</c:v>
                </c:pt>
                <c:pt idx="483">
                  <c:v>0.325325708133163</c:v>
                </c:pt>
                <c:pt idx="484">
                  <c:v>0.327627531120507</c:v>
                </c:pt>
                <c:pt idx="485">
                  <c:v>0.322627864714937</c:v>
                </c:pt>
                <c:pt idx="486">
                  <c:v>0.316159636201499</c:v>
                </c:pt>
                <c:pt idx="487">
                  <c:v>0.313045854776603</c:v>
                </c:pt>
                <c:pt idx="488">
                  <c:v>0.310805130014804</c:v>
                </c:pt>
                <c:pt idx="489">
                  <c:v>0.312402592166917</c:v>
                </c:pt>
                <c:pt idx="490">
                  <c:v>0.307926133632308</c:v>
                </c:pt>
                <c:pt idx="491">
                  <c:v>0.30584604369297</c:v>
                </c:pt>
                <c:pt idx="492">
                  <c:v>0.30103740221008</c:v>
                </c:pt>
                <c:pt idx="493">
                  <c:v>0.282402631455843</c:v>
                </c:pt>
                <c:pt idx="494">
                  <c:v>0.277791591234992</c:v>
                </c:pt>
                <c:pt idx="495">
                  <c:v>0.277372610749325</c:v>
                </c:pt>
                <c:pt idx="496">
                  <c:v>0.273876124101205</c:v>
                </c:pt>
                <c:pt idx="497">
                  <c:v>0.26443298268099</c:v>
                </c:pt>
                <c:pt idx="498">
                  <c:v>0.380728236379365</c:v>
                </c:pt>
                <c:pt idx="499">
                  <c:v>0.374914997894212</c:v>
                </c:pt>
                <c:pt idx="500">
                  <c:v>0.372344445757102</c:v>
                </c:pt>
                <c:pt idx="501">
                  <c:v>0.368664099295902</c:v>
                </c:pt>
                <c:pt idx="502">
                  <c:v>0.36640523512036</c:v>
                </c:pt>
                <c:pt idx="503">
                  <c:v>0.364649153870273</c:v>
                </c:pt>
                <c:pt idx="504">
                  <c:v>0.363396301521558</c:v>
                </c:pt>
                <c:pt idx="505">
                  <c:v>0.358802590508106</c:v>
                </c:pt>
                <c:pt idx="506">
                  <c:v>0.359017868881693</c:v>
                </c:pt>
                <c:pt idx="507">
                  <c:v>0.358374172625769</c:v>
                </c:pt>
                <c:pt idx="508">
                  <c:v>0.352113309491303</c:v>
                </c:pt>
                <c:pt idx="509">
                  <c:v>0.351253299961268</c:v>
                </c:pt>
                <c:pt idx="510">
                  <c:v>0.344740292240817</c:v>
                </c:pt>
                <c:pt idx="511">
                  <c:v>0.340134176612402</c:v>
                </c:pt>
                <c:pt idx="512">
                  <c:v>0.333121319348754</c:v>
                </c:pt>
                <c:pt idx="513">
                  <c:v>0.354696118657418</c:v>
                </c:pt>
                <c:pt idx="514">
                  <c:v>0.35558751203174</c:v>
                </c:pt>
                <c:pt idx="515">
                  <c:v>0.351534251669582</c:v>
                </c:pt>
                <c:pt idx="516">
                  <c:v>0.351660944771117</c:v>
                </c:pt>
                <c:pt idx="517">
                  <c:v>0.352096579589412</c:v>
                </c:pt>
                <c:pt idx="518">
                  <c:v>0.340559928571851</c:v>
                </c:pt>
                <c:pt idx="519">
                  <c:v>0.316837544219903</c:v>
                </c:pt>
                <c:pt idx="520">
                  <c:v>0.312019831836929</c:v>
                </c:pt>
                <c:pt idx="521">
                  <c:v>0.248005766800998</c:v>
                </c:pt>
                <c:pt idx="522">
                  <c:v>0.244510994464431</c:v>
                </c:pt>
                <c:pt idx="523">
                  <c:v>0.443307457800741</c:v>
                </c:pt>
                <c:pt idx="524">
                  <c:v>0.39187377006013</c:v>
                </c:pt>
                <c:pt idx="525">
                  <c:v>0.339020228122943</c:v>
                </c:pt>
                <c:pt idx="526">
                  <c:v>0.308652206120985</c:v>
                </c:pt>
                <c:pt idx="527">
                  <c:v>0.291029607709274</c:v>
                </c:pt>
                <c:pt idx="528">
                  <c:v>0.275116727455369</c:v>
                </c:pt>
                <c:pt idx="529">
                  <c:v>0.25028674181314</c:v>
                </c:pt>
                <c:pt idx="530">
                  <c:v>0.222980872066027</c:v>
                </c:pt>
                <c:pt idx="531">
                  <c:v>0.222521005051516</c:v>
                </c:pt>
                <c:pt idx="532">
                  <c:v>0.180717719213446</c:v>
                </c:pt>
                <c:pt idx="533">
                  <c:v>0.348181616516637</c:v>
                </c:pt>
                <c:pt idx="534">
                  <c:v>0.33703745060993</c:v>
                </c:pt>
                <c:pt idx="535">
                  <c:v>0.327929787284155</c:v>
                </c:pt>
                <c:pt idx="536">
                  <c:v>0.32572320393716</c:v>
                </c:pt>
                <c:pt idx="537">
                  <c:v>0.323399827077321</c:v>
                </c:pt>
                <c:pt idx="538">
                  <c:v>0.318381944067213</c:v>
                </c:pt>
                <c:pt idx="539">
                  <c:v>0.31764960792341</c:v>
                </c:pt>
                <c:pt idx="540">
                  <c:v>0.307588655549918</c:v>
                </c:pt>
                <c:pt idx="541">
                  <c:v>0.302493498655786</c:v>
                </c:pt>
                <c:pt idx="542">
                  <c:v>0.303792230029453</c:v>
                </c:pt>
                <c:pt idx="543">
                  <c:v>0.297350295208243</c:v>
                </c:pt>
                <c:pt idx="544">
                  <c:v>0.386645074392127</c:v>
                </c:pt>
                <c:pt idx="545">
                  <c:v>0.379605062785884</c:v>
                </c:pt>
                <c:pt idx="546">
                  <c:v>0.360902830434879</c:v>
                </c:pt>
                <c:pt idx="547">
                  <c:v>0.356108701648964</c:v>
                </c:pt>
                <c:pt idx="548">
                  <c:v>0.356761858969911</c:v>
                </c:pt>
                <c:pt idx="549">
                  <c:v>0.346960080491119</c:v>
                </c:pt>
                <c:pt idx="550">
                  <c:v>0.339850509310714</c:v>
                </c:pt>
                <c:pt idx="551">
                  <c:v>0.314753654209344</c:v>
                </c:pt>
                <c:pt idx="552">
                  <c:v>0.308130063774477</c:v>
                </c:pt>
                <c:pt idx="553">
                  <c:v>0.274946473359973</c:v>
                </c:pt>
                <c:pt idx="554">
                  <c:v>0.267174657703106</c:v>
                </c:pt>
                <c:pt idx="555">
                  <c:v>0.370241825810313</c:v>
                </c:pt>
                <c:pt idx="556">
                  <c:v>0.364130911027012</c:v>
                </c:pt>
                <c:pt idx="557">
                  <c:v>0.361087038982227</c:v>
                </c:pt>
                <c:pt idx="558">
                  <c:v>0.358562738847634</c:v>
                </c:pt>
                <c:pt idx="559">
                  <c:v>0.358354689023496</c:v>
                </c:pt>
                <c:pt idx="560">
                  <c:v>0.351355114820497</c:v>
                </c:pt>
                <c:pt idx="561">
                  <c:v>0.344688208596729</c:v>
                </c:pt>
                <c:pt idx="562">
                  <c:v>0.347145718678482</c:v>
                </c:pt>
                <c:pt idx="563">
                  <c:v>0.343145815654714</c:v>
                </c:pt>
                <c:pt idx="564">
                  <c:v>0.340467254601956</c:v>
                </c:pt>
                <c:pt idx="565">
                  <c:v>0.326481456039478</c:v>
                </c:pt>
                <c:pt idx="566">
                  <c:v>0.435543822162815</c:v>
                </c:pt>
                <c:pt idx="567">
                  <c:v>0.396357530864095</c:v>
                </c:pt>
                <c:pt idx="568">
                  <c:v>0.372144522033562</c:v>
                </c:pt>
                <c:pt idx="569">
                  <c:v>0.327304430386117</c:v>
                </c:pt>
                <c:pt idx="570">
                  <c:v>0.309134334147253</c:v>
                </c:pt>
                <c:pt idx="571">
                  <c:v>0.307840981538361</c:v>
                </c:pt>
                <c:pt idx="572">
                  <c:v>0.272001297692994</c:v>
                </c:pt>
                <c:pt idx="573">
                  <c:v>0.267413660468775</c:v>
                </c:pt>
                <c:pt idx="574">
                  <c:v>0.258099532745192</c:v>
                </c:pt>
                <c:pt idx="575">
                  <c:v>0.2482244237762</c:v>
                </c:pt>
                <c:pt idx="576">
                  <c:v>0.245576811681813</c:v>
                </c:pt>
                <c:pt idx="577">
                  <c:v>0.244076779187911</c:v>
                </c:pt>
                <c:pt idx="578">
                  <c:v>0.243701470560364</c:v>
                </c:pt>
                <c:pt idx="579">
                  <c:v>0.241540519210449</c:v>
                </c:pt>
                <c:pt idx="580">
                  <c:v>0.242006774696506</c:v>
                </c:pt>
                <c:pt idx="581">
                  <c:v>0.241550356988917</c:v>
                </c:pt>
                <c:pt idx="582">
                  <c:v>0.238515366532375</c:v>
                </c:pt>
                <c:pt idx="583">
                  <c:v>0.23721101703016</c:v>
                </c:pt>
                <c:pt idx="584">
                  <c:v>0.239176902775945</c:v>
                </c:pt>
                <c:pt idx="585">
                  <c:v>0.231946016515228</c:v>
                </c:pt>
                <c:pt idx="586">
                  <c:v>0.234155006340517</c:v>
                </c:pt>
                <c:pt idx="587">
                  <c:v>0.235454380936903</c:v>
                </c:pt>
                <c:pt idx="588">
                  <c:v>0.227216019335378</c:v>
                </c:pt>
                <c:pt idx="589">
                  <c:v>0.220051643055254</c:v>
                </c:pt>
                <c:pt idx="590">
                  <c:v>0.2210123800129</c:v>
                </c:pt>
                <c:pt idx="591">
                  <c:v>0.230260637827167</c:v>
                </c:pt>
                <c:pt idx="592">
                  <c:v>0.203032917903685</c:v>
                </c:pt>
                <c:pt idx="593">
                  <c:v>0.211643736692398</c:v>
                </c:pt>
                <c:pt idx="594">
                  <c:v>0.210578091258247</c:v>
                </c:pt>
                <c:pt idx="595">
                  <c:v>0.206577568274317</c:v>
                </c:pt>
                <c:pt idx="596">
                  <c:v>0.194663778195069</c:v>
                </c:pt>
                <c:pt idx="597">
                  <c:v>0.19145443287051</c:v>
                </c:pt>
                <c:pt idx="598">
                  <c:v>0.495535910723549</c:v>
                </c:pt>
                <c:pt idx="599">
                  <c:v>0.446768831884132</c:v>
                </c:pt>
                <c:pt idx="600">
                  <c:v>0.445520830269154</c:v>
                </c:pt>
                <c:pt idx="601">
                  <c:v>0.427224680897984</c:v>
                </c:pt>
                <c:pt idx="602">
                  <c:v>0.42221556252591</c:v>
                </c:pt>
                <c:pt idx="603">
                  <c:v>0.401529928852989</c:v>
                </c:pt>
                <c:pt idx="604">
                  <c:v>0.393392611139473</c:v>
                </c:pt>
                <c:pt idx="605">
                  <c:v>0.393299063774764</c:v>
                </c:pt>
                <c:pt idx="606">
                  <c:v>0.387381420336767</c:v>
                </c:pt>
                <c:pt idx="607">
                  <c:v>0.38001786191009</c:v>
                </c:pt>
                <c:pt idx="608">
                  <c:v>0.376813938330163</c:v>
                </c:pt>
                <c:pt idx="609">
                  <c:v>0.378323271854291</c:v>
                </c:pt>
                <c:pt idx="610">
                  <c:v>0.36399943428665</c:v>
                </c:pt>
                <c:pt idx="611">
                  <c:v>0.359491900358825</c:v>
                </c:pt>
                <c:pt idx="612">
                  <c:v>0.358399940458185</c:v>
                </c:pt>
                <c:pt idx="613">
                  <c:v>0.358573290408352</c:v>
                </c:pt>
                <c:pt idx="614">
                  <c:v>0.353573351571803</c:v>
                </c:pt>
                <c:pt idx="615">
                  <c:v>0.331058331135344</c:v>
                </c:pt>
                <c:pt idx="616">
                  <c:v>0.32911663845339</c:v>
                </c:pt>
                <c:pt idx="617">
                  <c:v>0.32305291849955</c:v>
                </c:pt>
                <c:pt idx="618">
                  <c:v>0.322613652163014</c:v>
                </c:pt>
                <c:pt idx="619">
                  <c:v>0.321564780040877</c:v>
                </c:pt>
                <c:pt idx="620">
                  <c:v>0.320976924115976</c:v>
                </c:pt>
                <c:pt idx="621">
                  <c:v>0.319526422038304</c:v>
                </c:pt>
                <c:pt idx="622">
                  <c:v>0.318017317239107</c:v>
                </c:pt>
                <c:pt idx="623">
                  <c:v>0.319124635035537</c:v>
                </c:pt>
                <c:pt idx="624">
                  <c:v>0.317422744153982</c:v>
                </c:pt>
                <c:pt idx="625">
                  <c:v>0.317062741959077</c:v>
                </c:pt>
                <c:pt idx="626">
                  <c:v>0.31521723554422</c:v>
                </c:pt>
                <c:pt idx="627">
                  <c:v>0.314751988622097</c:v>
                </c:pt>
                <c:pt idx="628">
                  <c:v>0.311738749078913</c:v>
                </c:pt>
                <c:pt idx="629">
                  <c:v>0.311268132664557</c:v>
                </c:pt>
                <c:pt idx="630">
                  <c:v>0.308711392281913</c:v>
                </c:pt>
                <c:pt idx="631">
                  <c:v>0.306972101828892</c:v>
                </c:pt>
                <c:pt idx="632">
                  <c:v>0.303489605210131</c:v>
                </c:pt>
                <c:pt idx="633">
                  <c:v>0.301052781781796</c:v>
                </c:pt>
                <c:pt idx="634">
                  <c:v>0.400894946166603</c:v>
                </c:pt>
                <c:pt idx="635">
                  <c:v>0.381263057460048</c:v>
                </c:pt>
                <c:pt idx="636">
                  <c:v>0.370544192585003</c:v>
                </c:pt>
                <c:pt idx="637">
                  <c:v>0.373086167784289</c:v>
                </c:pt>
                <c:pt idx="638">
                  <c:v>0.368449788045905</c:v>
                </c:pt>
                <c:pt idx="639">
                  <c:v>0.371030278332234</c:v>
                </c:pt>
                <c:pt idx="640">
                  <c:v>0.35800344960695</c:v>
                </c:pt>
                <c:pt idx="641">
                  <c:v>0.354414472212022</c:v>
                </c:pt>
                <c:pt idx="642">
                  <c:v>0.354560863862012</c:v>
                </c:pt>
                <c:pt idx="643">
                  <c:v>0.352058393903434</c:v>
                </c:pt>
                <c:pt idx="644">
                  <c:v>0.348109452474149</c:v>
                </c:pt>
                <c:pt idx="645">
                  <c:v>0.342980688162101</c:v>
                </c:pt>
                <c:pt idx="646">
                  <c:v>0.341524382426193</c:v>
                </c:pt>
                <c:pt idx="647">
                  <c:v>0.338012005966045</c:v>
                </c:pt>
                <c:pt idx="648">
                  <c:v>0.335022932239906</c:v>
                </c:pt>
                <c:pt idx="649">
                  <c:v>0.32475756305043</c:v>
                </c:pt>
                <c:pt idx="650">
                  <c:v>0.322800867706597</c:v>
                </c:pt>
                <c:pt idx="651">
                  <c:v>0.311501393917786</c:v>
                </c:pt>
                <c:pt idx="652">
                  <c:v>0.299380859064475</c:v>
                </c:pt>
                <c:pt idx="653">
                  <c:v>0.291050579637861</c:v>
                </c:pt>
                <c:pt idx="654">
                  <c:v>0.289226088387598</c:v>
                </c:pt>
                <c:pt idx="655">
                  <c:v>0.285331812035501</c:v>
                </c:pt>
                <c:pt idx="656">
                  <c:v>0.271024479648515</c:v>
                </c:pt>
                <c:pt idx="657">
                  <c:v>0.269361140966112</c:v>
                </c:pt>
                <c:pt idx="658">
                  <c:v>0.478185046114522</c:v>
                </c:pt>
                <c:pt idx="659">
                  <c:v>0.333362034003842</c:v>
                </c:pt>
                <c:pt idx="660">
                  <c:v>0.336325492102523</c:v>
                </c:pt>
                <c:pt idx="661">
                  <c:v>0.328581196486767</c:v>
                </c:pt>
                <c:pt idx="662">
                  <c:v>0.314205315881691</c:v>
                </c:pt>
                <c:pt idx="663">
                  <c:v>0.315897231679981</c:v>
                </c:pt>
                <c:pt idx="664">
                  <c:v>0.313301932759125</c:v>
                </c:pt>
                <c:pt idx="665">
                  <c:v>0.299434868705076</c:v>
                </c:pt>
                <c:pt idx="666">
                  <c:v>0.295778360034107</c:v>
                </c:pt>
                <c:pt idx="667">
                  <c:v>0.297467461346913</c:v>
                </c:pt>
                <c:pt idx="668">
                  <c:v>0.289355446056844</c:v>
                </c:pt>
                <c:pt idx="669">
                  <c:v>0.349332791857342</c:v>
                </c:pt>
                <c:pt idx="670">
                  <c:v>0.345102855127615</c:v>
                </c:pt>
                <c:pt idx="671">
                  <c:v>0.339934410376767</c:v>
                </c:pt>
                <c:pt idx="672">
                  <c:v>0.340181386703113</c:v>
                </c:pt>
                <c:pt idx="673">
                  <c:v>0.340271504855931</c:v>
                </c:pt>
                <c:pt idx="674">
                  <c:v>0.336971324660408</c:v>
                </c:pt>
                <c:pt idx="675">
                  <c:v>0.334527989969108</c:v>
                </c:pt>
                <c:pt idx="676">
                  <c:v>0.327055183311991</c:v>
                </c:pt>
                <c:pt idx="677">
                  <c:v>0.327057439525881</c:v>
                </c:pt>
                <c:pt idx="678">
                  <c:v>0.326302493720675</c:v>
                </c:pt>
                <c:pt idx="679">
                  <c:v>0.320380109917596</c:v>
                </c:pt>
                <c:pt idx="680">
                  <c:v>0.216905835433688</c:v>
                </c:pt>
                <c:pt idx="681">
                  <c:v>0.403348533917891</c:v>
                </c:pt>
                <c:pt idx="682">
                  <c:v>0.354779208197768</c:v>
                </c:pt>
                <c:pt idx="683">
                  <c:v>0.404648277338088</c:v>
                </c:pt>
                <c:pt idx="684">
                  <c:v>0.387874722730633</c:v>
                </c:pt>
                <c:pt idx="685">
                  <c:v>0.38889715942168</c:v>
                </c:pt>
                <c:pt idx="686">
                  <c:v>0.378059738303136</c:v>
                </c:pt>
                <c:pt idx="687">
                  <c:v>0.374344037284604</c:v>
                </c:pt>
                <c:pt idx="688">
                  <c:v>0.374991150974853</c:v>
                </c:pt>
                <c:pt idx="689">
                  <c:v>0.361999300765883</c:v>
                </c:pt>
                <c:pt idx="690">
                  <c:v>0.359161178361936</c:v>
                </c:pt>
                <c:pt idx="691">
                  <c:v>0.358951290384524</c:v>
                </c:pt>
                <c:pt idx="692">
                  <c:v>0.358475862584672</c:v>
                </c:pt>
                <c:pt idx="693">
                  <c:v>0.354540548209529</c:v>
                </c:pt>
                <c:pt idx="694">
                  <c:v>0.343443124507008</c:v>
                </c:pt>
                <c:pt idx="695">
                  <c:v>0.309540078773274</c:v>
                </c:pt>
                <c:pt idx="696">
                  <c:v>0.357493060974331</c:v>
                </c:pt>
                <c:pt idx="697">
                  <c:v>0.350197977951762</c:v>
                </c:pt>
                <c:pt idx="698">
                  <c:v>0.341486885822143</c:v>
                </c:pt>
                <c:pt idx="699">
                  <c:v>0.336088083380055</c:v>
                </c:pt>
                <c:pt idx="700">
                  <c:v>0.333831256133254</c:v>
                </c:pt>
                <c:pt idx="701">
                  <c:v>0.32978341939421</c:v>
                </c:pt>
                <c:pt idx="702">
                  <c:v>0.320269418241821</c:v>
                </c:pt>
                <c:pt idx="703">
                  <c:v>0.301449143612524</c:v>
                </c:pt>
                <c:pt idx="704">
                  <c:v>0.302159180815223</c:v>
                </c:pt>
                <c:pt idx="705">
                  <c:v>0.293774900366052</c:v>
                </c:pt>
                <c:pt idx="706">
                  <c:v>0.292418402046302</c:v>
                </c:pt>
                <c:pt idx="707">
                  <c:v>0.275252959264392</c:v>
                </c:pt>
                <c:pt idx="708">
                  <c:v>0.274984927065647</c:v>
                </c:pt>
                <c:pt idx="709">
                  <c:v>0.241780268724044</c:v>
                </c:pt>
                <c:pt idx="710">
                  <c:v>0.20874288382957</c:v>
                </c:pt>
                <c:pt idx="711">
                  <c:v>0.547101394462993</c:v>
                </c:pt>
                <c:pt idx="712">
                  <c:v>0.519930073719395</c:v>
                </c:pt>
                <c:pt idx="713">
                  <c:v>0.511527552209194</c:v>
                </c:pt>
                <c:pt idx="714">
                  <c:v>0.49720583428175</c:v>
                </c:pt>
                <c:pt idx="715">
                  <c:v>0.474798300985954</c:v>
                </c:pt>
                <c:pt idx="716">
                  <c:v>0.468003666142649</c:v>
                </c:pt>
                <c:pt idx="717">
                  <c:v>0.442280059527397</c:v>
                </c:pt>
                <c:pt idx="718">
                  <c:v>0.399921730006078</c:v>
                </c:pt>
                <c:pt idx="719">
                  <c:v>0.397388815861861</c:v>
                </c:pt>
                <c:pt idx="720">
                  <c:v>0.387833601635951</c:v>
                </c:pt>
                <c:pt idx="721">
                  <c:v>0.375694686935539</c:v>
                </c:pt>
                <c:pt idx="722">
                  <c:v>0.351995954901863</c:v>
                </c:pt>
                <c:pt idx="723">
                  <c:v>0.439861265732282</c:v>
                </c:pt>
                <c:pt idx="724">
                  <c:v>0.413137885718159</c:v>
                </c:pt>
                <c:pt idx="725">
                  <c:v>0.3194475759752</c:v>
                </c:pt>
                <c:pt idx="726">
                  <c:v>0.302697582855474</c:v>
                </c:pt>
                <c:pt idx="727">
                  <c:v>0.308600145043445</c:v>
                </c:pt>
                <c:pt idx="728">
                  <c:v>0.297093881438896</c:v>
                </c:pt>
                <c:pt idx="729">
                  <c:v>0.295065551362131</c:v>
                </c:pt>
                <c:pt idx="730">
                  <c:v>0.300637603850484</c:v>
                </c:pt>
                <c:pt idx="731">
                  <c:v>0.282123168700293</c:v>
                </c:pt>
                <c:pt idx="732">
                  <c:v>0.277678267940467</c:v>
                </c:pt>
                <c:pt idx="733">
                  <c:v>0.247752997712714</c:v>
                </c:pt>
                <c:pt idx="734">
                  <c:v>0.235415866245852</c:v>
                </c:pt>
                <c:pt idx="735">
                  <c:v>0.234572944649736</c:v>
                </c:pt>
                <c:pt idx="736">
                  <c:v>0.204238104544044</c:v>
                </c:pt>
                <c:pt idx="737">
                  <c:v>0.391308907917788</c:v>
                </c:pt>
                <c:pt idx="738">
                  <c:v>0.341759054215761</c:v>
                </c:pt>
                <c:pt idx="739">
                  <c:v>0.368211526775234</c:v>
                </c:pt>
                <c:pt idx="740">
                  <c:v>0.366502082139073</c:v>
                </c:pt>
                <c:pt idx="741">
                  <c:v>0.251220939521861</c:v>
                </c:pt>
                <c:pt idx="742">
                  <c:v>0.421266497951437</c:v>
                </c:pt>
                <c:pt idx="743">
                  <c:v>0.380093344052981</c:v>
                </c:pt>
                <c:pt idx="744">
                  <c:v>0.379031817850927</c:v>
                </c:pt>
                <c:pt idx="745">
                  <c:v>0.370371331508438</c:v>
                </c:pt>
                <c:pt idx="746">
                  <c:v>0.36929805572482</c:v>
                </c:pt>
                <c:pt idx="747">
                  <c:v>0.369278215221005</c:v>
                </c:pt>
                <c:pt idx="748">
                  <c:v>0.367972453005748</c:v>
                </c:pt>
                <c:pt idx="749">
                  <c:v>0.364212004703922</c:v>
                </c:pt>
                <c:pt idx="750">
                  <c:v>0.353353308264186</c:v>
                </c:pt>
                <c:pt idx="751">
                  <c:v>0.33865073653897</c:v>
                </c:pt>
                <c:pt idx="752">
                  <c:v>0.336612875366073</c:v>
                </c:pt>
                <c:pt idx="753">
                  <c:v>0.383506981682297</c:v>
                </c:pt>
                <c:pt idx="754">
                  <c:v>0.390705465451843</c:v>
                </c:pt>
                <c:pt idx="755">
                  <c:v>0.370312078513434</c:v>
                </c:pt>
                <c:pt idx="756">
                  <c:v>0.366253875494246</c:v>
                </c:pt>
                <c:pt idx="757">
                  <c:v>0.397737800710873</c:v>
                </c:pt>
                <c:pt idx="758">
                  <c:v>0.372226736872087</c:v>
                </c:pt>
                <c:pt idx="759">
                  <c:v>0.366889462420026</c:v>
                </c:pt>
                <c:pt idx="760">
                  <c:v>0.353215182419151</c:v>
                </c:pt>
                <c:pt idx="761">
                  <c:v>0.352957597597619</c:v>
                </c:pt>
                <c:pt idx="762">
                  <c:v>0.348292099424436</c:v>
                </c:pt>
                <c:pt idx="763">
                  <c:v>0.343416464328454</c:v>
                </c:pt>
                <c:pt idx="764">
                  <c:v>0.341843322415144</c:v>
                </c:pt>
                <c:pt idx="765">
                  <c:v>0.340789380972825</c:v>
                </c:pt>
                <c:pt idx="766">
                  <c:v>0.327914826717824</c:v>
                </c:pt>
                <c:pt idx="767">
                  <c:v>0.335053200674346</c:v>
                </c:pt>
                <c:pt idx="768">
                  <c:v>0.3204760782149</c:v>
                </c:pt>
                <c:pt idx="769">
                  <c:v>0.316340881511764</c:v>
                </c:pt>
                <c:pt idx="770">
                  <c:v>0.309688514169578</c:v>
                </c:pt>
                <c:pt idx="771">
                  <c:v>0.308854622757456</c:v>
                </c:pt>
                <c:pt idx="772">
                  <c:v>0.277668621794723</c:v>
                </c:pt>
                <c:pt idx="773">
                  <c:v>0.382442800165036</c:v>
                </c:pt>
                <c:pt idx="774">
                  <c:v>0.379661969699043</c:v>
                </c:pt>
                <c:pt idx="775">
                  <c:v>0.380132980940923</c:v>
                </c:pt>
                <c:pt idx="776">
                  <c:v>0.373771253481703</c:v>
                </c:pt>
                <c:pt idx="777">
                  <c:v>0.364327250027512</c:v>
                </c:pt>
                <c:pt idx="778">
                  <c:v>0.361943187436771</c:v>
                </c:pt>
                <c:pt idx="779">
                  <c:v>0.362083697068938</c:v>
                </c:pt>
                <c:pt idx="780">
                  <c:v>0.358039808434664</c:v>
                </c:pt>
                <c:pt idx="781">
                  <c:v>0.35895996103637</c:v>
                </c:pt>
                <c:pt idx="782">
                  <c:v>0.356346069691071</c:v>
                </c:pt>
                <c:pt idx="783">
                  <c:v>0.356578620413105</c:v>
                </c:pt>
                <c:pt idx="784">
                  <c:v>0.355422045078679</c:v>
                </c:pt>
                <c:pt idx="785">
                  <c:v>0.351862666437001</c:v>
                </c:pt>
                <c:pt idx="786">
                  <c:v>0.351186231075832</c:v>
                </c:pt>
                <c:pt idx="787">
                  <c:v>0.344248182091916</c:v>
                </c:pt>
                <c:pt idx="788">
                  <c:v>0.290302556195408</c:v>
                </c:pt>
                <c:pt idx="789">
                  <c:v>0.271030026777381</c:v>
                </c:pt>
                <c:pt idx="790">
                  <c:v>0.302433214701066</c:v>
                </c:pt>
                <c:pt idx="791">
                  <c:v>0.314599737350651</c:v>
                </c:pt>
                <c:pt idx="792">
                  <c:v>0.305145866630574</c:v>
                </c:pt>
                <c:pt idx="793">
                  <c:v>0.299873589488427</c:v>
                </c:pt>
                <c:pt idx="794">
                  <c:v>0.276434556957934</c:v>
                </c:pt>
                <c:pt idx="795">
                  <c:v>0.270616240521363</c:v>
                </c:pt>
                <c:pt idx="796">
                  <c:v>0.25602014948582</c:v>
                </c:pt>
                <c:pt idx="797">
                  <c:v>0.242385125562307</c:v>
                </c:pt>
                <c:pt idx="798">
                  <c:v>0.221237297259538</c:v>
                </c:pt>
                <c:pt idx="799">
                  <c:v>0.515536882522312</c:v>
                </c:pt>
                <c:pt idx="800">
                  <c:v>0.409905405712648</c:v>
                </c:pt>
                <c:pt idx="801">
                  <c:v>0.399124969371726</c:v>
                </c:pt>
                <c:pt idx="802">
                  <c:v>0.380152506403786</c:v>
                </c:pt>
                <c:pt idx="803">
                  <c:v>0.375255132488093</c:v>
                </c:pt>
                <c:pt idx="804">
                  <c:v>0.367530802633696</c:v>
                </c:pt>
                <c:pt idx="805">
                  <c:v>0.36604360675418</c:v>
                </c:pt>
                <c:pt idx="806">
                  <c:v>0.365254788541255</c:v>
                </c:pt>
                <c:pt idx="807">
                  <c:v>0.361444853755509</c:v>
                </c:pt>
                <c:pt idx="808">
                  <c:v>0.362191604546699</c:v>
                </c:pt>
                <c:pt idx="809">
                  <c:v>0.35763345078223</c:v>
                </c:pt>
                <c:pt idx="810">
                  <c:v>0.354294463116499</c:v>
                </c:pt>
                <c:pt idx="811">
                  <c:v>0.351604460568174</c:v>
                </c:pt>
                <c:pt idx="812">
                  <c:v>0.349555062263013</c:v>
                </c:pt>
                <c:pt idx="813">
                  <c:v>0.346045936359007</c:v>
                </c:pt>
                <c:pt idx="814">
                  <c:v>0.341136652474069</c:v>
                </c:pt>
                <c:pt idx="815">
                  <c:v>0.336614023216258</c:v>
                </c:pt>
                <c:pt idx="816">
                  <c:v>0.336606126307585</c:v>
                </c:pt>
                <c:pt idx="817">
                  <c:v>0.333677986703928</c:v>
                </c:pt>
                <c:pt idx="818">
                  <c:v>0.328317809693903</c:v>
                </c:pt>
                <c:pt idx="819">
                  <c:v>0.327577705039895</c:v>
                </c:pt>
                <c:pt idx="820">
                  <c:v>0.327465922431406</c:v>
                </c:pt>
                <c:pt idx="821">
                  <c:v>0.327430720086508</c:v>
                </c:pt>
                <c:pt idx="822">
                  <c:v>0.321773090660312</c:v>
                </c:pt>
                <c:pt idx="823">
                  <c:v>0.313412325411925</c:v>
                </c:pt>
                <c:pt idx="824">
                  <c:v>0.291469413143983</c:v>
                </c:pt>
                <c:pt idx="825">
                  <c:v>0.413115647080994</c:v>
                </c:pt>
                <c:pt idx="826">
                  <c:v>0.402393056202571</c:v>
                </c:pt>
                <c:pt idx="827">
                  <c:v>0.372624680171884</c:v>
                </c:pt>
                <c:pt idx="828">
                  <c:v>0.340513190092623</c:v>
                </c:pt>
                <c:pt idx="829">
                  <c:v>0.336760367222422</c:v>
                </c:pt>
                <c:pt idx="830">
                  <c:v>0.335295729348874</c:v>
                </c:pt>
                <c:pt idx="831">
                  <c:v>0.335583715250762</c:v>
                </c:pt>
                <c:pt idx="832">
                  <c:v>0.323951752502008</c:v>
                </c:pt>
                <c:pt idx="833">
                  <c:v>0.309344126978031</c:v>
                </c:pt>
                <c:pt idx="834">
                  <c:v>0.300508681354724</c:v>
                </c:pt>
                <c:pt idx="835">
                  <c:v>0.293135176203513</c:v>
                </c:pt>
                <c:pt idx="836">
                  <c:v>0.205066597758058</c:v>
                </c:pt>
                <c:pt idx="837">
                  <c:v>0.358114556781692</c:v>
                </c:pt>
                <c:pt idx="838">
                  <c:v>0.352932642253138</c:v>
                </c:pt>
                <c:pt idx="839">
                  <c:v>0.351717420928473</c:v>
                </c:pt>
                <c:pt idx="840">
                  <c:v>0.348162553456128</c:v>
                </c:pt>
                <c:pt idx="841">
                  <c:v>0.339080950485131</c:v>
                </c:pt>
                <c:pt idx="842">
                  <c:v>0.33907712818458</c:v>
                </c:pt>
                <c:pt idx="843">
                  <c:v>0.338766866055162</c:v>
                </c:pt>
                <c:pt idx="844">
                  <c:v>0.320607540975132</c:v>
                </c:pt>
                <c:pt idx="845">
                  <c:v>0.306255668356854</c:v>
                </c:pt>
                <c:pt idx="846">
                  <c:v>0.304274770989528</c:v>
                </c:pt>
                <c:pt idx="847">
                  <c:v>0.303788964329609</c:v>
                </c:pt>
                <c:pt idx="848">
                  <c:v>0.287396408195484</c:v>
                </c:pt>
                <c:pt idx="849">
                  <c:v>0.400361788410501</c:v>
                </c:pt>
                <c:pt idx="850">
                  <c:v>0.358450559642522</c:v>
                </c:pt>
                <c:pt idx="851">
                  <c:v>0.346069530055157</c:v>
                </c:pt>
                <c:pt idx="852">
                  <c:v>0.342985137504982</c:v>
                </c:pt>
                <c:pt idx="853">
                  <c:v>0.331007817979188</c:v>
                </c:pt>
                <c:pt idx="854">
                  <c:v>0.331742973306726</c:v>
                </c:pt>
                <c:pt idx="855">
                  <c:v>0.324794188759086</c:v>
                </c:pt>
                <c:pt idx="856">
                  <c:v>0.317809201074263</c:v>
                </c:pt>
                <c:pt idx="857">
                  <c:v>0.326101532981576</c:v>
                </c:pt>
                <c:pt idx="858">
                  <c:v>0.321250958792665</c:v>
                </c:pt>
                <c:pt idx="859">
                  <c:v>0.323957947640879</c:v>
                </c:pt>
                <c:pt idx="860">
                  <c:v>0.315005222769113</c:v>
                </c:pt>
                <c:pt idx="861">
                  <c:v>0.31584420703575</c:v>
                </c:pt>
                <c:pt idx="862">
                  <c:v>0.318681053757167</c:v>
                </c:pt>
                <c:pt idx="863">
                  <c:v>0.316059087636349</c:v>
                </c:pt>
                <c:pt idx="864">
                  <c:v>0.317770429571272</c:v>
                </c:pt>
                <c:pt idx="865">
                  <c:v>0.311366509613399</c:v>
                </c:pt>
                <c:pt idx="866">
                  <c:v>0.305700931580449</c:v>
                </c:pt>
                <c:pt idx="867">
                  <c:v>0.305177482004029</c:v>
                </c:pt>
                <c:pt idx="868">
                  <c:v>0.307841104001196</c:v>
                </c:pt>
                <c:pt idx="869">
                  <c:v>0.303793666959876</c:v>
                </c:pt>
                <c:pt idx="870">
                  <c:v>0.307530377904655</c:v>
                </c:pt>
                <c:pt idx="871">
                  <c:v>0.305453406510554</c:v>
                </c:pt>
                <c:pt idx="872">
                  <c:v>0.308682251120768</c:v>
                </c:pt>
                <c:pt idx="873">
                  <c:v>0.304531055728736</c:v>
                </c:pt>
                <c:pt idx="874">
                  <c:v>0.302552273444317</c:v>
                </c:pt>
                <c:pt idx="875">
                  <c:v>0.299598641065962</c:v>
                </c:pt>
                <c:pt idx="876">
                  <c:v>0.303575167367002</c:v>
                </c:pt>
                <c:pt idx="877">
                  <c:v>0.306051879813911</c:v>
                </c:pt>
                <c:pt idx="878">
                  <c:v>0.302867598028195</c:v>
                </c:pt>
                <c:pt idx="879">
                  <c:v>0.300738772431756</c:v>
                </c:pt>
                <c:pt idx="880">
                  <c:v>0.301370481414482</c:v>
                </c:pt>
                <c:pt idx="881">
                  <c:v>0.299324463534217</c:v>
                </c:pt>
                <c:pt idx="882">
                  <c:v>0.299962932187727</c:v>
                </c:pt>
                <c:pt idx="883">
                  <c:v>0.296791855767518</c:v>
                </c:pt>
                <c:pt idx="884">
                  <c:v>0.300584088113417</c:v>
                </c:pt>
                <c:pt idx="885">
                  <c:v>0.297537517884386</c:v>
                </c:pt>
                <c:pt idx="886">
                  <c:v>0.298236207087263</c:v>
                </c:pt>
                <c:pt idx="887">
                  <c:v>0.293151438073597</c:v>
                </c:pt>
                <c:pt idx="888">
                  <c:v>0.296859324971368</c:v>
                </c:pt>
                <c:pt idx="889">
                  <c:v>0.295524162613081</c:v>
                </c:pt>
                <c:pt idx="890">
                  <c:v>0.295663927994935</c:v>
                </c:pt>
                <c:pt idx="891">
                  <c:v>0.287432997919014</c:v>
                </c:pt>
                <c:pt idx="892">
                  <c:v>0.287240745817919</c:v>
                </c:pt>
                <c:pt idx="893">
                  <c:v>0.286855129571614</c:v>
                </c:pt>
                <c:pt idx="894">
                  <c:v>0.284443243646885</c:v>
                </c:pt>
                <c:pt idx="895">
                  <c:v>0.283800745280813</c:v>
                </c:pt>
                <c:pt idx="896">
                  <c:v>0.284082760172407</c:v>
                </c:pt>
                <c:pt idx="897">
                  <c:v>0.285474803615807</c:v>
                </c:pt>
                <c:pt idx="898">
                  <c:v>0.285540327550101</c:v>
                </c:pt>
                <c:pt idx="899">
                  <c:v>0.282665884484361</c:v>
                </c:pt>
                <c:pt idx="900">
                  <c:v>0.278945958449751</c:v>
                </c:pt>
                <c:pt idx="901">
                  <c:v>0.281226338357319</c:v>
                </c:pt>
                <c:pt idx="902">
                  <c:v>0.273700759066187</c:v>
                </c:pt>
                <c:pt idx="903">
                  <c:v>0.277399921189316</c:v>
                </c:pt>
                <c:pt idx="904">
                  <c:v>0.27666195363389</c:v>
                </c:pt>
                <c:pt idx="905">
                  <c:v>0.274245192607369</c:v>
                </c:pt>
                <c:pt idx="906">
                  <c:v>0.271348680949208</c:v>
                </c:pt>
                <c:pt idx="907">
                  <c:v>0.272781075927984</c:v>
                </c:pt>
                <c:pt idx="908">
                  <c:v>0.273032118522614</c:v>
                </c:pt>
                <c:pt idx="909">
                  <c:v>0.265938267522058</c:v>
                </c:pt>
                <c:pt idx="910">
                  <c:v>0.26410456878854</c:v>
                </c:pt>
                <c:pt idx="911">
                  <c:v>0.250779980641221</c:v>
                </c:pt>
                <c:pt idx="912">
                  <c:v>0.248382402039732</c:v>
                </c:pt>
                <c:pt idx="913">
                  <c:v>0.10938054210803</c:v>
                </c:pt>
                <c:pt idx="914">
                  <c:v>0.565944351704441</c:v>
                </c:pt>
                <c:pt idx="915">
                  <c:v>0.476479575304216</c:v>
                </c:pt>
                <c:pt idx="916">
                  <c:v>0.439635642216818</c:v>
                </c:pt>
                <c:pt idx="917">
                  <c:v>0.413254511650014</c:v>
                </c:pt>
                <c:pt idx="918">
                  <c:v>0.390316191216743</c:v>
                </c:pt>
                <c:pt idx="919">
                  <c:v>0.375260758417247</c:v>
                </c:pt>
                <c:pt idx="920">
                  <c:v>0.373404445742194</c:v>
                </c:pt>
                <c:pt idx="921">
                  <c:v>0.367647087873601</c:v>
                </c:pt>
                <c:pt idx="922">
                  <c:v>0.366982554286911</c:v>
                </c:pt>
                <c:pt idx="923">
                  <c:v>0.365124462824589</c:v>
                </c:pt>
                <c:pt idx="924">
                  <c:v>0.363647937883179</c:v>
                </c:pt>
                <c:pt idx="925">
                  <c:v>0.361145791930291</c:v>
                </c:pt>
                <c:pt idx="926">
                  <c:v>0.360438452480347</c:v>
                </c:pt>
                <c:pt idx="927">
                  <c:v>0.360256097077637</c:v>
                </c:pt>
                <c:pt idx="928">
                  <c:v>0.358150815035241</c:v>
                </c:pt>
                <c:pt idx="929">
                  <c:v>0.35689598612574</c:v>
                </c:pt>
                <c:pt idx="930">
                  <c:v>0.355679249248161</c:v>
                </c:pt>
                <c:pt idx="931">
                  <c:v>0.356024739426344</c:v>
                </c:pt>
                <c:pt idx="932">
                  <c:v>0.355803140474299</c:v>
                </c:pt>
                <c:pt idx="933">
                  <c:v>0.354449428199714</c:v>
                </c:pt>
                <c:pt idx="934">
                  <c:v>0.352807645499841</c:v>
                </c:pt>
                <c:pt idx="935">
                  <c:v>0.352738612357571</c:v>
                </c:pt>
                <c:pt idx="936">
                  <c:v>0.351680226265489</c:v>
                </c:pt>
                <c:pt idx="937">
                  <c:v>0.350644226539944</c:v>
                </c:pt>
                <c:pt idx="938">
                  <c:v>0.34802896565875</c:v>
                </c:pt>
                <c:pt idx="939">
                  <c:v>0.347716644742828</c:v>
                </c:pt>
                <c:pt idx="940">
                  <c:v>0.343328516339259</c:v>
                </c:pt>
                <c:pt idx="941">
                  <c:v>0.342377463314393</c:v>
                </c:pt>
                <c:pt idx="942">
                  <c:v>0.340481408232937</c:v>
                </c:pt>
                <c:pt idx="943">
                  <c:v>0.339765270410794</c:v>
                </c:pt>
                <c:pt idx="944">
                  <c:v>0.33750852361366</c:v>
                </c:pt>
                <c:pt idx="945">
                  <c:v>0.297688978889751</c:v>
                </c:pt>
                <c:pt idx="946">
                  <c:v>0.426533872150989</c:v>
                </c:pt>
                <c:pt idx="947">
                  <c:v>0.407522791509614</c:v>
                </c:pt>
                <c:pt idx="948">
                  <c:v>0.407738202481178</c:v>
                </c:pt>
                <c:pt idx="949">
                  <c:v>0.401854380335789</c:v>
                </c:pt>
                <c:pt idx="950">
                  <c:v>0.398743668350148</c:v>
                </c:pt>
                <c:pt idx="951">
                  <c:v>0.394258574665516</c:v>
                </c:pt>
                <c:pt idx="952">
                  <c:v>0.38483377085292</c:v>
                </c:pt>
                <c:pt idx="953">
                  <c:v>0.375400703868868</c:v>
                </c:pt>
                <c:pt idx="954">
                  <c:v>0.376154411703978</c:v>
                </c:pt>
                <c:pt idx="955">
                  <c:v>0.371728164303411</c:v>
                </c:pt>
                <c:pt idx="956">
                  <c:v>0.364899642031793</c:v>
                </c:pt>
                <c:pt idx="957">
                  <c:v>0.367613428146848</c:v>
                </c:pt>
                <c:pt idx="958">
                  <c:v>0.365183097064129</c:v>
                </c:pt>
                <c:pt idx="959">
                  <c:v>0.364099773526273</c:v>
                </c:pt>
                <c:pt idx="960">
                  <c:v>0.362330599919436</c:v>
                </c:pt>
                <c:pt idx="961">
                  <c:v>0.363560053393434</c:v>
                </c:pt>
                <c:pt idx="962">
                  <c:v>0.357851555268377</c:v>
                </c:pt>
                <c:pt idx="963">
                  <c:v>0.360878649796023</c:v>
                </c:pt>
                <c:pt idx="964">
                  <c:v>0.354305835980617</c:v>
                </c:pt>
                <c:pt idx="965">
                  <c:v>0.355822545848253</c:v>
                </c:pt>
                <c:pt idx="966">
                  <c:v>0.354644960409668</c:v>
                </c:pt>
                <c:pt idx="967">
                  <c:v>0.348910160180539</c:v>
                </c:pt>
                <c:pt idx="968">
                  <c:v>0.348264820454802</c:v>
                </c:pt>
                <c:pt idx="969">
                  <c:v>0.345328731142541</c:v>
                </c:pt>
                <c:pt idx="970">
                  <c:v>0.324404409239024</c:v>
                </c:pt>
                <c:pt idx="971">
                  <c:v>0.324207399560315</c:v>
                </c:pt>
                <c:pt idx="972">
                  <c:v>0.297404997228803</c:v>
                </c:pt>
                <c:pt idx="973">
                  <c:v>0.295531880497246</c:v>
                </c:pt>
                <c:pt idx="974">
                  <c:v>0.36369258279531</c:v>
                </c:pt>
                <c:pt idx="975">
                  <c:v>0.358841584317445</c:v>
                </c:pt>
                <c:pt idx="976">
                  <c:v>0.354390026310556</c:v>
                </c:pt>
                <c:pt idx="977">
                  <c:v>0.344971822554943</c:v>
                </c:pt>
                <c:pt idx="978">
                  <c:v>0.288663438086832</c:v>
                </c:pt>
                <c:pt idx="979">
                  <c:v>0.276361320098657</c:v>
                </c:pt>
                <c:pt idx="980">
                  <c:v>0.264125409394206</c:v>
                </c:pt>
                <c:pt idx="981">
                  <c:v>0.257332408595459</c:v>
                </c:pt>
                <c:pt idx="982">
                  <c:v>0.227782713946662</c:v>
                </c:pt>
                <c:pt idx="983">
                  <c:v>0.226195794450466</c:v>
                </c:pt>
                <c:pt idx="984">
                  <c:v>0.365582826992184</c:v>
                </c:pt>
                <c:pt idx="985">
                  <c:v>0.364589097685116</c:v>
                </c:pt>
                <c:pt idx="986">
                  <c:v>0.346844125311</c:v>
                </c:pt>
                <c:pt idx="987">
                  <c:v>0.34681738790807</c:v>
                </c:pt>
                <c:pt idx="988">
                  <c:v>0.34594299763417</c:v>
                </c:pt>
                <c:pt idx="989">
                  <c:v>0.338684742527475</c:v>
                </c:pt>
                <c:pt idx="990">
                  <c:v>0.336553539458763</c:v>
                </c:pt>
                <c:pt idx="991">
                  <c:v>0.334950270014588</c:v>
                </c:pt>
                <c:pt idx="992">
                  <c:v>0.332575296529792</c:v>
                </c:pt>
                <c:pt idx="993">
                  <c:v>0.331037805621237</c:v>
                </c:pt>
                <c:pt idx="994">
                  <c:v>0.329412038814142</c:v>
                </c:pt>
                <c:pt idx="995">
                  <c:v>0.329132014061072</c:v>
                </c:pt>
                <c:pt idx="996">
                  <c:v>0.327941482921597</c:v>
                </c:pt>
                <c:pt idx="997">
                  <c:v>0.326878393647263</c:v>
                </c:pt>
                <c:pt idx="998">
                  <c:v>0.321897565336564</c:v>
                </c:pt>
                <c:pt idx="999">
                  <c:v>0.325524950338935</c:v>
                </c:pt>
                <c:pt idx="1000">
                  <c:v>0.31669085448037</c:v>
                </c:pt>
                <c:pt idx="1001">
                  <c:v>0.319487366065171</c:v>
                </c:pt>
                <c:pt idx="1002">
                  <c:v>0.31754016213834</c:v>
                </c:pt>
                <c:pt idx="1003">
                  <c:v>0.316424428148644</c:v>
                </c:pt>
                <c:pt idx="1004">
                  <c:v>0.317581186352438</c:v>
                </c:pt>
                <c:pt idx="1005">
                  <c:v>0.312965063923769</c:v>
                </c:pt>
                <c:pt idx="1006">
                  <c:v>0.310203593453635</c:v>
                </c:pt>
                <c:pt idx="1007">
                  <c:v>0.30703213420633</c:v>
                </c:pt>
                <c:pt idx="1008">
                  <c:v>0.30623171366648</c:v>
                </c:pt>
                <c:pt idx="1009">
                  <c:v>0.272253991981497</c:v>
                </c:pt>
                <c:pt idx="1010">
                  <c:v>0.384603018106849</c:v>
                </c:pt>
                <c:pt idx="1011">
                  <c:v>0.353981739907906</c:v>
                </c:pt>
                <c:pt idx="1012">
                  <c:v>0.345976300868269</c:v>
                </c:pt>
                <c:pt idx="1013">
                  <c:v>0.34148076890779</c:v>
                </c:pt>
                <c:pt idx="1014">
                  <c:v>0.340411483952647</c:v>
                </c:pt>
                <c:pt idx="1015">
                  <c:v>0.338372796419112</c:v>
                </c:pt>
                <c:pt idx="1016">
                  <c:v>0.338663948014975</c:v>
                </c:pt>
                <c:pt idx="1017">
                  <c:v>0.339728872441293</c:v>
                </c:pt>
                <c:pt idx="1018">
                  <c:v>0.334649903423113</c:v>
                </c:pt>
                <c:pt idx="1019">
                  <c:v>0.331319321253099</c:v>
                </c:pt>
                <c:pt idx="1020">
                  <c:v>0.3308258576397</c:v>
                </c:pt>
                <c:pt idx="1021">
                  <c:v>0.328370107586788</c:v>
                </c:pt>
                <c:pt idx="1022">
                  <c:v>0.324301115220816</c:v>
                </c:pt>
                <c:pt idx="1023">
                  <c:v>0.325045685067805</c:v>
                </c:pt>
                <c:pt idx="1024">
                  <c:v>0.314195295316788</c:v>
                </c:pt>
                <c:pt idx="1025">
                  <c:v>0.308385938313061</c:v>
                </c:pt>
                <c:pt idx="1026">
                  <c:v>0.304317423591132</c:v>
                </c:pt>
                <c:pt idx="1027">
                  <c:v>0.296090182085306</c:v>
                </c:pt>
                <c:pt idx="1028">
                  <c:v>0.280909557231758</c:v>
                </c:pt>
                <c:pt idx="1029">
                  <c:v>0.368117867254273</c:v>
                </c:pt>
                <c:pt idx="1030">
                  <c:v>0.34931767207215</c:v>
                </c:pt>
                <c:pt idx="1031">
                  <c:v>0.339860157987041</c:v>
                </c:pt>
                <c:pt idx="1032">
                  <c:v>0.331934632464716</c:v>
                </c:pt>
                <c:pt idx="1033">
                  <c:v>0.338729603980837</c:v>
                </c:pt>
                <c:pt idx="1034">
                  <c:v>0.334448522389415</c:v>
                </c:pt>
                <c:pt idx="1035">
                  <c:v>0.332256205379161</c:v>
                </c:pt>
                <c:pt idx="1036">
                  <c:v>0.328353753525871</c:v>
                </c:pt>
                <c:pt idx="1037">
                  <c:v>0.326142039539473</c:v>
                </c:pt>
                <c:pt idx="1038">
                  <c:v>0.333374798917099</c:v>
                </c:pt>
                <c:pt idx="1039">
                  <c:v>0.303272497811285</c:v>
                </c:pt>
                <c:pt idx="1040">
                  <c:v>0.318279637046859</c:v>
                </c:pt>
                <c:pt idx="1041">
                  <c:v>0.325330475680024</c:v>
                </c:pt>
                <c:pt idx="1042">
                  <c:v>0.316820515481113</c:v>
                </c:pt>
                <c:pt idx="1043">
                  <c:v>0.319503288329448</c:v>
                </c:pt>
                <c:pt idx="1044">
                  <c:v>0.318845412188811</c:v>
                </c:pt>
                <c:pt idx="1045">
                  <c:v>0.314441990658618</c:v>
                </c:pt>
                <c:pt idx="1046">
                  <c:v>0.290568830539613</c:v>
                </c:pt>
                <c:pt idx="1047">
                  <c:v>0.284032471498586</c:v>
                </c:pt>
                <c:pt idx="1048">
                  <c:v>0.254412401547429</c:v>
                </c:pt>
                <c:pt idx="1049">
                  <c:v>0.251522251096152</c:v>
                </c:pt>
                <c:pt idx="1050">
                  <c:v>0.22271796912578</c:v>
                </c:pt>
                <c:pt idx="1051">
                  <c:v>0.347386860132279</c:v>
                </c:pt>
                <c:pt idx="1052">
                  <c:v>0.336417493226339</c:v>
                </c:pt>
                <c:pt idx="1053">
                  <c:v>0.325101148582284</c:v>
                </c:pt>
                <c:pt idx="1054">
                  <c:v>0.357056878626621</c:v>
                </c:pt>
                <c:pt idx="1055">
                  <c:v>0.342551639093788</c:v>
                </c:pt>
                <c:pt idx="1056">
                  <c:v>0.338260061743381</c:v>
                </c:pt>
                <c:pt idx="1057">
                  <c:v>0.329024966086661</c:v>
                </c:pt>
                <c:pt idx="1058">
                  <c:v>0.274271272043632</c:v>
                </c:pt>
                <c:pt idx="1059">
                  <c:v>0.27076123918608</c:v>
                </c:pt>
                <c:pt idx="1060">
                  <c:v>0.268604481208835</c:v>
                </c:pt>
                <c:pt idx="1061">
                  <c:v>0.256550571974663</c:v>
                </c:pt>
                <c:pt idx="1062">
                  <c:v>0.25665288345716</c:v>
                </c:pt>
                <c:pt idx="1063">
                  <c:v>0.254733639167421</c:v>
                </c:pt>
                <c:pt idx="1064">
                  <c:v>0.252256859067568</c:v>
                </c:pt>
                <c:pt idx="1065">
                  <c:v>0.362873394163241</c:v>
                </c:pt>
                <c:pt idx="1066">
                  <c:v>0.346590650251757</c:v>
                </c:pt>
                <c:pt idx="1067">
                  <c:v>0.300788468894081</c:v>
                </c:pt>
                <c:pt idx="1068">
                  <c:v>0.173700516160963</c:v>
                </c:pt>
                <c:pt idx="1069">
                  <c:v>0.369545403421471</c:v>
                </c:pt>
                <c:pt idx="1070">
                  <c:v>0.367898204203992</c:v>
                </c:pt>
                <c:pt idx="1071">
                  <c:v>0.359510981642372</c:v>
                </c:pt>
                <c:pt idx="1072">
                  <c:v>0.359440842757786</c:v>
                </c:pt>
                <c:pt idx="1073">
                  <c:v>0.354924617738782</c:v>
                </c:pt>
                <c:pt idx="1074">
                  <c:v>0.354393613581545</c:v>
                </c:pt>
                <c:pt idx="1075">
                  <c:v>0.352492662449976</c:v>
                </c:pt>
                <c:pt idx="1076">
                  <c:v>0.351149390405487</c:v>
                </c:pt>
                <c:pt idx="1077">
                  <c:v>0.342102333574479</c:v>
                </c:pt>
                <c:pt idx="1078">
                  <c:v>0.341827679609454</c:v>
                </c:pt>
                <c:pt idx="1079">
                  <c:v>0.340482385740973</c:v>
                </c:pt>
                <c:pt idx="1080">
                  <c:v>0.33945372008689</c:v>
                </c:pt>
                <c:pt idx="1081">
                  <c:v>0.337627455872408</c:v>
                </c:pt>
                <c:pt idx="1082">
                  <c:v>0.336620335150853</c:v>
                </c:pt>
                <c:pt idx="1083">
                  <c:v>0.322473271602728</c:v>
                </c:pt>
                <c:pt idx="1084">
                  <c:v>0.315475505021429</c:v>
                </c:pt>
                <c:pt idx="1085">
                  <c:v>0.29448572224302</c:v>
                </c:pt>
                <c:pt idx="1086">
                  <c:v>0.350488379224147</c:v>
                </c:pt>
                <c:pt idx="1087">
                  <c:v>0.34553670982467</c:v>
                </c:pt>
                <c:pt idx="1088">
                  <c:v>0.354405358321863</c:v>
                </c:pt>
                <c:pt idx="1089">
                  <c:v>0.346002149406128</c:v>
                </c:pt>
                <c:pt idx="1090">
                  <c:v>0.340323596173638</c:v>
                </c:pt>
                <c:pt idx="1091">
                  <c:v>0.34173157035279</c:v>
                </c:pt>
                <c:pt idx="1092">
                  <c:v>0.342003219547935</c:v>
                </c:pt>
                <c:pt idx="1093">
                  <c:v>0.338415442687545</c:v>
                </c:pt>
                <c:pt idx="1094">
                  <c:v>0.336758617779948</c:v>
                </c:pt>
                <c:pt idx="1095">
                  <c:v>0.333975476394858</c:v>
                </c:pt>
                <c:pt idx="1096">
                  <c:v>0.333383932845698</c:v>
                </c:pt>
                <c:pt idx="1097">
                  <c:v>0.330417289083402</c:v>
                </c:pt>
                <c:pt idx="1098">
                  <c:v>0.338952263740395</c:v>
                </c:pt>
                <c:pt idx="1099">
                  <c:v>0.331498889054793</c:v>
                </c:pt>
                <c:pt idx="1100">
                  <c:v>0.326182967457603</c:v>
                </c:pt>
                <c:pt idx="1101">
                  <c:v>0.324651874884821</c:v>
                </c:pt>
                <c:pt idx="1102">
                  <c:v>0.328395484097887</c:v>
                </c:pt>
                <c:pt idx="1103">
                  <c:v>0.322328919894966</c:v>
                </c:pt>
                <c:pt idx="1104">
                  <c:v>0.316833967015995</c:v>
                </c:pt>
                <c:pt idx="1105">
                  <c:v>0.320060188242683</c:v>
                </c:pt>
                <c:pt idx="1106">
                  <c:v>0.321464000147217</c:v>
                </c:pt>
                <c:pt idx="1107">
                  <c:v>0.318363123286875</c:v>
                </c:pt>
                <c:pt idx="1108">
                  <c:v>0.313974223463793</c:v>
                </c:pt>
                <c:pt idx="1109">
                  <c:v>0.308409807330742</c:v>
                </c:pt>
                <c:pt idx="1110">
                  <c:v>0.308384046266244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'Olivine-liq thermometry'!$EQ$7:$EQ$10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15.0</c:v>
                </c:pt>
              </c:numCache>
            </c:numRef>
          </c:xVal>
          <c:yVal>
            <c:numRef>
              <c:f>'Olivine-liq thermometry'!$ER$7:$ER$10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15.0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476904"/>
        <c:axId val="2032461032"/>
      </c:scatterChart>
      <c:valAx>
        <c:axId val="2032476904"/>
        <c:scaling>
          <c:orientation val="minMax"/>
          <c:max val="0.6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 i="0" u="none" strike="noStrike" baseline="0">
                    <a:effectLst/>
                  </a:rPr>
                  <a:t>K</a:t>
                </a:r>
                <a:r>
                  <a:rPr lang="en-US" sz="2400" b="0" i="0" u="none" strike="noStrike" baseline="-25000">
                    <a:effectLst/>
                  </a:rPr>
                  <a:t>D</a:t>
                </a:r>
                <a:r>
                  <a:rPr lang="en-US" sz="2400" b="0" i="0" u="none" strike="noStrike" baseline="0">
                    <a:effectLst/>
                  </a:rPr>
                  <a:t>(Fe-Mg)</a:t>
                </a:r>
                <a:r>
                  <a:rPr lang="en-US" sz="2400" b="0" i="0" u="none" strike="noStrike" baseline="30000">
                    <a:effectLst/>
                  </a:rPr>
                  <a:t>ol-liq </a:t>
                </a:r>
                <a:r>
                  <a:rPr lang="en-US" sz="2400" b="0" i="0" u="none" strike="noStrike" baseline="0">
                    <a:effectLst/>
                  </a:rPr>
                  <a:t>Jayasuria et al. (2004)</a:t>
                </a:r>
                <a:endParaRPr lang="en-US" sz="2400" b="0" baseline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2461032"/>
        <c:crosses val="autoZero"/>
        <c:crossBetween val="midCat"/>
      </c:valAx>
      <c:valAx>
        <c:axId val="2032461032"/>
        <c:scaling>
          <c:orientation val="minMax"/>
          <c:max val="0.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K</a:t>
                </a:r>
                <a:r>
                  <a:rPr lang="en-US" sz="2400" b="0" baseline="-25000"/>
                  <a:t>D</a:t>
                </a:r>
                <a:r>
                  <a:rPr lang="en-US" sz="2400" b="0"/>
                  <a:t>(Fe-Mg)</a:t>
                </a:r>
                <a:r>
                  <a:rPr lang="en-US" sz="2400" b="0" baseline="30000"/>
                  <a:t>ol-liq </a:t>
                </a:r>
                <a:r>
                  <a:rPr lang="en-US" sz="2400" b="0" baseline="0"/>
                  <a:t>K&amp;C 1991</a:t>
                </a:r>
              </a:p>
            </c:rich>
          </c:tx>
          <c:layout>
            <c:manualLayout>
              <c:xMode val="edge"/>
              <c:yMode val="edge"/>
              <c:x val="0.00186560011140717"/>
              <c:y val="0.15782433926129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2476904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890522190716"/>
          <c:y val="0.0718325155654806"/>
          <c:w val="0.626867381993431"/>
          <c:h val="0.832547114813509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'Olivine-liq thermometry'!$BW$30:$BW$1506</c:f>
              <c:numCache>
                <c:formatCode>General</c:formatCode>
                <c:ptCount val="1477"/>
                <c:pt idx="0">
                  <c:v>0.06</c:v>
                </c:pt>
                <c:pt idx="1">
                  <c:v>0.42</c:v>
                </c:pt>
                <c:pt idx="3">
                  <c:v>0.02</c:v>
                </c:pt>
                <c:pt idx="4">
                  <c:v>0.52</c:v>
                </c:pt>
                <c:pt idx="7">
                  <c:v>0.6</c:v>
                </c:pt>
                <c:pt idx="8">
                  <c:v>4.46</c:v>
                </c:pt>
                <c:pt idx="13">
                  <c:v>0.1</c:v>
                </c:pt>
                <c:pt idx="14">
                  <c:v>0.2</c:v>
                </c:pt>
                <c:pt idx="15">
                  <c:v>1.4</c:v>
                </c:pt>
                <c:pt idx="16">
                  <c:v>0.3</c:v>
                </c:pt>
                <c:pt idx="17">
                  <c:v>0.1</c:v>
                </c:pt>
                <c:pt idx="18">
                  <c:v>0.1</c:v>
                </c:pt>
                <c:pt idx="19">
                  <c:v>0.2</c:v>
                </c:pt>
                <c:pt idx="20">
                  <c:v>0.5</c:v>
                </c:pt>
                <c:pt idx="21">
                  <c:v>0.32</c:v>
                </c:pt>
                <c:pt idx="22">
                  <c:v>0.3</c:v>
                </c:pt>
                <c:pt idx="23">
                  <c:v>0.4</c:v>
                </c:pt>
                <c:pt idx="24">
                  <c:v>0.06</c:v>
                </c:pt>
                <c:pt idx="25">
                  <c:v>0.4</c:v>
                </c:pt>
                <c:pt idx="26">
                  <c:v>0.3</c:v>
                </c:pt>
                <c:pt idx="27">
                  <c:v>0.2</c:v>
                </c:pt>
                <c:pt idx="28">
                  <c:v>0.4</c:v>
                </c:pt>
                <c:pt idx="29">
                  <c:v>0.2</c:v>
                </c:pt>
                <c:pt idx="30">
                  <c:v>0.4</c:v>
                </c:pt>
                <c:pt idx="31">
                  <c:v>0.1</c:v>
                </c:pt>
                <c:pt idx="32">
                  <c:v>0.3</c:v>
                </c:pt>
                <c:pt idx="33">
                  <c:v>0.1</c:v>
                </c:pt>
                <c:pt idx="34">
                  <c:v>0.3</c:v>
                </c:pt>
                <c:pt idx="35">
                  <c:v>0.6</c:v>
                </c:pt>
                <c:pt idx="36">
                  <c:v>0.7</c:v>
                </c:pt>
                <c:pt idx="37">
                  <c:v>0.05</c:v>
                </c:pt>
                <c:pt idx="38">
                  <c:v>0.04</c:v>
                </c:pt>
                <c:pt idx="39">
                  <c:v>0.04</c:v>
                </c:pt>
                <c:pt idx="40">
                  <c:v>0.34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68">
                  <c:v>0.6</c:v>
                </c:pt>
                <c:pt idx="72">
                  <c:v>0.4</c:v>
                </c:pt>
                <c:pt idx="74">
                  <c:v>0.37</c:v>
                </c:pt>
                <c:pt idx="75">
                  <c:v>0.38</c:v>
                </c:pt>
                <c:pt idx="76">
                  <c:v>1.48</c:v>
                </c:pt>
                <c:pt idx="77">
                  <c:v>0.97</c:v>
                </c:pt>
                <c:pt idx="78">
                  <c:v>0.49</c:v>
                </c:pt>
                <c:pt idx="79">
                  <c:v>0.7</c:v>
                </c:pt>
                <c:pt idx="80">
                  <c:v>0.1</c:v>
                </c:pt>
                <c:pt idx="81">
                  <c:v>0.1</c:v>
                </c:pt>
                <c:pt idx="82">
                  <c:v>0.6</c:v>
                </c:pt>
                <c:pt idx="83">
                  <c:v>0.4</c:v>
                </c:pt>
                <c:pt idx="84">
                  <c:v>0.5</c:v>
                </c:pt>
                <c:pt idx="85">
                  <c:v>0.1</c:v>
                </c:pt>
                <c:pt idx="86">
                  <c:v>0.5</c:v>
                </c:pt>
                <c:pt idx="87">
                  <c:v>0.2</c:v>
                </c:pt>
                <c:pt idx="89">
                  <c:v>0.2</c:v>
                </c:pt>
                <c:pt idx="90">
                  <c:v>0.5</c:v>
                </c:pt>
                <c:pt idx="91">
                  <c:v>0.5</c:v>
                </c:pt>
                <c:pt idx="92">
                  <c:v>0.8</c:v>
                </c:pt>
                <c:pt idx="95">
                  <c:v>1.4</c:v>
                </c:pt>
                <c:pt idx="96">
                  <c:v>0.6</c:v>
                </c:pt>
                <c:pt idx="98">
                  <c:v>0.7</c:v>
                </c:pt>
                <c:pt idx="100">
                  <c:v>0.3</c:v>
                </c:pt>
                <c:pt idx="122">
                  <c:v>0.4</c:v>
                </c:pt>
                <c:pt idx="123">
                  <c:v>0.6</c:v>
                </c:pt>
                <c:pt idx="124">
                  <c:v>0.2</c:v>
                </c:pt>
                <c:pt idx="125">
                  <c:v>0.3</c:v>
                </c:pt>
                <c:pt idx="126">
                  <c:v>0.5</c:v>
                </c:pt>
                <c:pt idx="127">
                  <c:v>0.6</c:v>
                </c:pt>
                <c:pt idx="128">
                  <c:v>0.3</c:v>
                </c:pt>
                <c:pt idx="129">
                  <c:v>0.4</c:v>
                </c:pt>
                <c:pt idx="130">
                  <c:v>0.6</c:v>
                </c:pt>
                <c:pt idx="131">
                  <c:v>0.3</c:v>
                </c:pt>
                <c:pt idx="132">
                  <c:v>0.4</c:v>
                </c:pt>
                <c:pt idx="133">
                  <c:v>0.04</c:v>
                </c:pt>
                <c:pt idx="134">
                  <c:v>0.4</c:v>
                </c:pt>
                <c:pt idx="135">
                  <c:v>0.3</c:v>
                </c:pt>
                <c:pt idx="136">
                  <c:v>0.8</c:v>
                </c:pt>
                <c:pt idx="137">
                  <c:v>0.6</c:v>
                </c:pt>
                <c:pt idx="138">
                  <c:v>0.2</c:v>
                </c:pt>
                <c:pt idx="139">
                  <c:v>0.5</c:v>
                </c:pt>
                <c:pt idx="140">
                  <c:v>0.2</c:v>
                </c:pt>
                <c:pt idx="141">
                  <c:v>0.7</c:v>
                </c:pt>
                <c:pt idx="142">
                  <c:v>0.6</c:v>
                </c:pt>
                <c:pt idx="143">
                  <c:v>0.7</c:v>
                </c:pt>
                <c:pt idx="144">
                  <c:v>0.1</c:v>
                </c:pt>
                <c:pt idx="145">
                  <c:v>0.09</c:v>
                </c:pt>
                <c:pt idx="146">
                  <c:v>0.4</c:v>
                </c:pt>
                <c:pt idx="147">
                  <c:v>0.4</c:v>
                </c:pt>
                <c:pt idx="148">
                  <c:v>0.7</c:v>
                </c:pt>
                <c:pt idx="149">
                  <c:v>0.5</c:v>
                </c:pt>
                <c:pt idx="150">
                  <c:v>0.2</c:v>
                </c:pt>
                <c:pt idx="151">
                  <c:v>0.3</c:v>
                </c:pt>
                <c:pt idx="152">
                  <c:v>0.7</c:v>
                </c:pt>
                <c:pt idx="153">
                  <c:v>0.5</c:v>
                </c:pt>
                <c:pt idx="154">
                  <c:v>0.5</c:v>
                </c:pt>
                <c:pt idx="155">
                  <c:v>0.3</c:v>
                </c:pt>
                <c:pt idx="156">
                  <c:v>0.4</c:v>
                </c:pt>
                <c:pt idx="157">
                  <c:v>0.4</c:v>
                </c:pt>
                <c:pt idx="158">
                  <c:v>0.3</c:v>
                </c:pt>
                <c:pt idx="159">
                  <c:v>0.5</c:v>
                </c:pt>
                <c:pt idx="160">
                  <c:v>0.3</c:v>
                </c:pt>
                <c:pt idx="161">
                  <c:v>0.2</c:v>
                </c:pt>
                <c:pt idx="162">
                  <c:v>0.05</c:v>
                </c:pt>
                <c:pt idx="163">
                  <c:v>0.07</c:v>
                </c:pt>
                <c:pt idx="164">
                  <c:v>0.07</c:v>
                </c:pt>
                <c:pt idx="165">
                  <c:v>0.07</c:v>
                </c:pt>
                <c:pt idx="166">
                  <c:v>0.6</c:v>
                </c:pt>
                <c:pt idx="167">
                  <c:v>0.4</c:v>
                </c:pt>
                <c:pt idx="168">
                  <c:v>0.5</c:v>
                </c:pt>
                <c:pt idx="169">
                  <c:v>0.2</c:v>
                </c:pt>
                <c:pt idx="170">
                  <c:v>0.4</c:v>
                </c:pt>
                <c:pt idx="171">
                  <c:v>0.6</c:v>
                </c:pt>
                <c:pt idx="172">
                  <c:v>0.2</c:v>
                </c:pt>
                <c:pt idx="173">
                  <c:v>0.4</c:v>
                </c:pt>
                <c:pt idx="174">
                  <c:v>0.4</c:v>
                </c:pt>
                <c:pt idx="175">
                  <c:v>0.5</c:v>
                </c:pt>
                <c:pt idx="176">
                  <c:v>0.7</c:v>
                </c:pt>
                <c:pt idx="177">
                  <c:v>0.4</c:v>
                </c:pt>
                <c:pt idx="178">
                  <c:v>0.6</c:v>
                </c:pt>
                <c:pt idx="179">
                  <c:v>0.3</c:v>
                </c:pt>
                <c:pt idx="180">
                  <c:v>0.3</c:v>
                </c:pt>
                <c:pt idx="181">
                  <c:v>0.5</c:v>
                </c:pt>
                <c:pt idx="182">
                  <c:v>0.3</c:v>
                </c:pt>
                <c:pt idx="183">
                  <c:v>0.6</c:v>
                </c:pt>
                <c:pt idx="184">
                  <c:v>0.6</c:v>
                </c:pt>
                <c:pt idx="185">
                  <c:v>0.6</c:v>
                </c:pt>
                <c:pt idx="186">
                  <c:v>0.3</c:v>
                </c:pt>
                <c:pt idx="187">
                  <c:v>0.4</c:v>
                </c:pt>
                <c:pt idx="188">
                  <c:v>0.5</c:v>
                </c:pt>
                <c:pt idx="189">
                  <c:v>0.4</c:v>
                </c:pt>
                <c:pt idx="190">
                  <c:v>0.4</c:v>
                </c:pt>
                <c:pt idx="191">
                  <c:v>0.6</c:v>
                </c:pt>
                <c:pt idx="192">
                  <c:v>0.9</c:v>
                </c:pt>
                <c:pt idx="193">
                  <c:v>0.4</c:v>
                </c:pt>
                <c:pt idx="194">
                  <c:v>0.2</c:v>
                </c:pt>
                <c:pt idx="195">
                  <c:v>0.4</c:v>
                </c:pt>
                <c:pt idx="196">
                  <c:v>0.4</c:v>
                </c:pt>
                <c:pt idx="197">
                  <c:v>0.3</c:v>
                </c:pt>
                <c:pt idx="198">
                  <c:v>0.4</c:v>
                </c:pt>
                <c:pt idx="199">
                  <c:v>0.3</c:v>
                </c:pt>
                <c:pt idx="200">
                  <c:v>0.3</c:v>
                </c:pt>
                <c:pt idx="201">
                  <c:v>0.5</c:v>
                </c:pt>
                <c:pt idx="202">
                  <c:v>0.3</c:v>
                </c:pt>
                <c:pt idx="203">
                  <c:v>0.4</c:v>
                </c:pt>
                <c:pt idx="204">
                  <c:v>0.4</c:v>
                </c:pt>
                <c:pt idx="205">
                  <c:v>0.6</c:v>
                </c:pt>
                <c:pt idx="206">
                  <c:v>0.3</c:v>
                </c:pt>
                <c:pt idx="207">
                  <c:v>0.3</c:v>
                </c:pt>
                <c:pt idx="208">
                  <c:v>0.3</c:v>
                </c:pt>
                <c:pt idx="209">
                  <c:v>0.2</c:v>
                </c:pt>
                <c:pt idx="210">
                  <c:v>0.1</c:v>
                </c:pt>
                <c:pt idx="211">
                  <c:v>0.2</c:v>
                </c:pt>
                <c:pt idx="212">
                  <c:v>0.3</c:v>
                </c:pt>
                <c:pt idx="213">
                  <c:v>0.1</c:v>
                </c:pt>
                <c:pt idx="214">
                  <c:v>0.6</c:v>
                </c:pt>
                <c:pt idx="215">
                  <c:v>0.3</c:v>
                </c:pt>
                <c:pt idx="216">
                  <c:v>0.3</c:v>
                </c:pt>
                <c:pt idx="217">
                  <c:v>0.2</c:v>
                </c:pt>
                <c:pt idx="218">
                  <c:v>0.2</c:v>
                </c:pt>
                <c:pt idx="219">
                  <c:v>0.6</c:v>
                </c:pt>
                <c:pt idx="220">
                  <c:v>0.3</c:v>
                </c:pt>
                <c:pt idx="221">
                  <c:v>0.5</c:v>
                </c:pt>
                <c:pt idx="222">
                  <c:v>0.2</c:v>
                </c:pt>
                <c:pt idx="223">
                  <c:v>0.5</c:v>
                </c:pt>
                <c:pt idx="224">
                  <c:v>0.3</c:v>
                </c:pt>
                <c:pt idx="225">
                  <c:v>0.4</c:v>
                </c:pt>
                <c:pt idx="226">
                  <c:v>0.1</c:v>
                </c:pt>
                <c:pt idx="227">
                  <c:v>0.3</c:v>
                </c:pt>
                <c:pt idx="274">
                  <c:v>0.3</c:v>
                </c:pt>
                <c:pt idx="275">
                  <c:v>0.7</c:v>
                </c:pt>
                <c:pt idx="276">
                  <c:v>0.2</c:v>
                </c:pt>
                <c:pt idx="277">
                  <c:v>0.4</c:v>
                </c:pt>
                <c:pt idx="278">
                  <c:v>0.5</c:v>
                </c:pt>
                <c:pt idx="279">
                  <c:v>0.2</c:v>
                </c:pt>
                <c:pt idx="280">
                  <c:v>0.1</c:v>
                </c:pt>
                <c:pt idx="281">
                  <c:v>0.5</c:v>
                </c:pt>
                <c:pt idx="282">
                  <c:v>0.9</c:v>
                </c:pt>
                <c:pt idx="283">
                  <c:v>0.7</c:v>
                </c:pt>
                <c:pt idx="284">
                  <c:v>0.3</c:v>
                </c:pt>
                <c:pt idx="285">
                  <c:v>0.9</c:v>
                </c:pt>
                <c:pt idx="286">
                  <c:v>0.9</c:v>
                </c:pt>
                <c:pt idx="287">
                  <c:v>1.4</c:v>
                </c:pt>
                <c:pt idx="288">
                  <c:v>0.7</c:v>
                </c:pt>
                <c:pt idx="289">
                  <c:v>2.0</c:v>
                </c:pt>
                <c:pt idx="290">
                  <c:v>0.7</c:v>
                </c:pt>
                <c:pt idx="291">
                  <c:v>0.3</c:v>
                </c:pt>
                <c:pt idx="292">
                  <c:v>0.9</c:v>
                </c:pt>
                <c:pt idx="293">
                  <c:v>0.6</c:v>
                </c:pt>
                <c:pt idx="294">
                  <c:v>0.7</c:v>
                </c:pt>
                <c:pt idx="296">
                  <c:v>0.4</c:v>
                </c:pt>
                <c:pt idx="297">
                  <c:v>0.5</c:v>
                </c:pt>
                <c:pt idx="298">
                  <c:v>0.2</c:v>
                </c:pt>
                <c:pt idx="299">
                  <c:v>0.1</c:v>
                </c:pt>
                <c:pt idx="300">
                  <c:v>0.4</c:v>
                </c:pt>
                <c:pt idx="301">
                  <c:v>0.9</c:v>
                </c:pt>
                <c:pt idx="302">
                  <c:v>0.2</c:v>
                </c:pt>
                <c:pt idx="303">
                  <c:v>0.7</c:v>
                </c:pt>
                <c:pt idx="304">
                  <c:v>0.55</c:v>
                </c:pt>
                <c:pt idx="305">
                  <c:v>0.38</c:v>
                </c:pt>
                <c:pt idx="306">
                  <c:v>0.47</c:v>
                </c:pt>
                <c:pt idx="307">
                  <c:v>1.11</c:v>
                </c:pt>
                <c:pt idx="308">
                  <c:v>0.23</c:v>
                </c:pt>
                <c:pt idx="309">
                  <c:v>0.43</c:v>
                </c:pt>
                <c:pt idx="310">
                  <c:v>0.18</c:v>
                </c:pt>
                <c:pt idx="311">
                  <c:v>1.82</c:v>
                </c:pt>
                <c:pt idx="312">
                  <c:v>0.4</c:v>
                </c:pt>
                <c:pt idx="313">
                  <c:v>0.77</c:v>
                </c:pt>
                <c:pt idx="314">
                  <c:v>1.3</c:v>
                </c:pt>
                <c:pt idx="375">
                  <c:v>0.07</c:v>
                </c:pt>
                <c:pt idx="376">
                  <c:v>0.15</c:v>
                </c:pt>
                <c:pt idx="377">
                  <c:v>0.37</c:v>
                </c:pt>
                <c:pt idx="378">
                  <c:v>0.24</c:v>
                </c:pt>
                <c:pt idx="379">
                  <c:v>0.3</c:v>
                </c:pt>
                <c:pt idx="380">
                  <c:v>0.14</c:v>
                </c:pt>
                <c:pt idx="381">
                  <c:v>0.13</c:v>
                </c:pt>
                <c:pt idx="382">
                  <c:v>0.28</c:v>
                </c:pt>
                <c:pt idx="383">
                  <c:v>0.5</c:v>
                </c:pt>
                <c:pt idx="384">
                  <c:v>0.27</c:v>
                </c:pt>
                <c:pt idx="410">
                  <c:v>0.21</c:v>
                </c:pt>
                <c:pt idx="411">
                  <c:v>0.56</c:v>
                </c:pt>
                <c:pt idx="412">
                  <c:v>0.55</c:v>
                </c:pt>
                <c:pt idx="413">
                  <c:v>0.57</c:v>
                </c:pt>
                <c:pt idx="414">
                  <c:v>0.54</c:v>
                </c:pt>
                <c:pt idx="427">
                  <c:v>0.6</c:v>
                </c:pt>
                <c:pt idx="428">
                  <c:v>0.4</c:v>
                </c:pt>
                <c:pt idx="429">
                  <c:v>0.5</c:v>
                </c:pt>
                <c:pt idx="430">
                  <c:v>0.6</c:v>
                </c:pt>
                <c:pt idx="431">
                  <c:v>0.7</c:v>
                </c:pt>
                <c:pt idx="432">
                  <c:v>0.5</c:v>
                </c:pt>
                <c:pt idx="433">
                  <c:v>0.8</c:v>
                </c:pt>
                <c:pt idx="434">
                  <c:v>0.8</c:v>
                </c:pt>
                <c:pt idx="435">
                  <c:v>0.6</c:v>
                </c:pt>
                <c:pt idx="436">
                  <c:v>0.5</c:v>
                </c:pt>
                <c:pt idx="437">
                  <c:v>0.6</c:v>
                </c:pt>
                <c:pt idx="438">
                  <c:v>0.5</c:v>
                </c:pt>
                <c:pt idx="439">
                  <c:v>0.4</c:v>
                </c:pt>
                <c:pt idx="440">
                  <c:v>0.7</c:v>
                </c:pt>
                <c:pt idx="441">
                  <c:v>0.4</c:v>
                </c:pt>
                <c:pt idx="448">
                  <c:v>0.3</c:v>
                </c:pt>
                <c:pt idx="449">
                  <c:v>0.1</c:v>
                </c:pt>
                <c:pt idx="450">
                  <c:v>0.6</c:v>
                </c:pt>
                <c:pt idx="451">
                  <c:v>0.4</c:v>
                </c:pt>
                <c:pt idx="452">
                  <c:v>0.1</c:v>
                </c:pt>
                <c:pt idx="453">
                  <c:v>0.8</c:v>
                </c:pt>
                <c:pt idx="454">
                  <c:v>0.2</c:v>
                </c:pt>
                <c:pt idx="455">
                  <c:v>1.0</c:v>
                </c:pt>
                <c:pt idx="456">
                  <c:v>0.5</c:v>
                </c:pt>
                <c:pt idx="457">
                  <c:v>0.5</c:v>
                </c:pt>
                <c:pt idx="458">
                  <c:v>0.8</c:v>
                </c:pt>
                <c:pt idx="536">
                  <c:v>0.36</c:v>
                </c:pt>
                <c:pt idx="541">
                  <c:v>0.32</c:v>
                </c:pt>
                <c:pt idx="542">
                  <c:v>0.61</c:v>
                </c:pt>
                <c:pt idx="543">
                  <c:v>0.22</c:v>
                </c:pt>
                <c:pt idx="544">
                  <c:v>0.32</c:v>
                </c:pt>
                <c:pt idx="545">
                  <c:v>0.3</c:v>
                </c:pt>
                <c:pt idx="546">
                  <c:v>0.12</c:v>
                </c:pt>
                <c:pt idx="547">
                  <c:v>0.32</c:v>
                </c:pt>
                <c:pt idx="548">
                  <c:v>0.58</c:v>
                </c:pt>
                <c:pt idx="549">
                  <c:v>0.38</c:v>
                </c:pt>
                <c:pt idx="550">
                  <c:v>0.34</c:v>
                </c:pt>
                <c:pt idx="551">
                  <c:v>0.32</c:v>
                </c:pt>
                <c:pt idx="552">
                  <c:v>0.36</c:v>
                </c:pt>
                <c:pt idx="553">
                  <c:v>0.4</c:v>
                </c:pt>
                <c:pt idx="554">
                  <c:v>0.21</c:v>
                </c:pt>
                <c:pt idx="555">
                  <c:v>0.84</c:v>
                </c:pt>
                <c:pt idx="556">
                  <c:v>0.52</c:v>
                </c:pt>
                <c:pt idx="557">
                  <c:v>0.55</c:v>
                </c:pt>
                <c:pt idx="558">
                  <c:v>0.4</c:v>
                </c:pt>
                <c:pt idx="559">
                  <c:v>0.71</c:v>
                </c:pt>
                <c:pt idx="560">
                  <c:v>1.08</c:v>
                </c:pt>
                <c:pt idx="561">
                  <c:v>0.71</c:v>
                </c:pt>
                <c:pt idx="562">
                  <c:v>0.43</c:v>
                </c:pt>
                <c:pt idx="563">
                  <c:v>0.51</c:v>
                </c:pt>
                <c:pt idx="564">
                  <c:v>0.43</c:v>
                </c:pt>
                <c:pt idx="565">
                  <c:v>0.71</c:v>
                </c:pt>
                <c:pt idx="566">
                  <c:v>0.22</c:v>
                </c:pt>
                <c:pt idx="567">
                  <c:v>0.2</c:v>
                </c:pt>
                <c:pt idx="568">
                  <c:v>0.5</c:v>
                </c:pt>
                <c:pt idx="569">
                  <c:v>0.2</c:v>
                </c:pt>
                <c:pt idx="570">
                  <c:v>0.6</c:v>
                </c:pt>
                <c:pt idx="571">
                  <c:v>0.6</c:v>
                </c:pt>
                <c:pt idx="572">
                  <c:v>0.4</c:v>
                </c:pt>
                <c:pt idx="573">
                  <c:v>0.4</c:v>
                </c:pt>
                <c:pt idx="574">
                  <c:v>0.2</c:v>
                </c:pt>
                <c:pt idx="575">
                  <c:v>0.05</c:v>
                </c:pt>
                <c:pt idx="576">
                  <c:v>0.4</c:v>
                </c:pt>
                <c:pt idx="577">
                  <c:v>0.4</c:v>
                </c:pt>
                <c:pt idx="578">
                  <c:v>0.2</c:v>
                </c:pt>
                <c:pt idx="579">
                  <c:v>0.04</c:v>
                </c:pt>
                <c:pt idx="580">
                  <c:v>0.2</c:v>
                </c:pt>
                <c:pt idx="581">
                  <c:v>0.6</c:v>
                </c:pt>
                <c:pt idx="582">
                  <c:v>0.3</c:v>
                </c:pt>
                <c:pt idx="583">
                  <c:v>0.4</c:v>
                </c:pt>
                <c:pt idx="584">
                  <c:v>0.8</c:v>
                </c:pt>
                <c:pt idx="585">
                  <c:v>0.5</c:v>
                </c:pt>
                <c:pt idx="587">
                  <c:v>0.19</c:v>
                </c:pt>
                <c:pt idx="589">
                  <c:v>0.28</c:v>
                </c:pt>
                <c:pt idx="591">
                  <c:v>0.2</c:v>
                </c:pt>
                <c:pt idx="592">
                  <c:v>0.4</c:v>
                </c:pt>
                <c:pt idx="593">
                  <c:v>0.5</c:v>
                </c:pt>
                <c:pt idx="594">
                  <c:v>0.4</c:v>
                </c:pt>
                <c:pt idx="595">
                  <c:v>0.2</c:v>
                </c:pt>
                <c:pt idx="596">
                  <c:v>0.3</c:v>
                </c:pt>
                <c:pt idx="597">
                  <c:v>0.4</c:v>
                </c:pt>
                <c:pt idx="598">
                  <c:v>0.9</c:v>
                </c:pt>
                <c:pt idx="599">
                  <c:v>0.2</c:v>
                </c:pt>
                <c:pt idx="600">
                  <c:v>0.3</c:v>
                </c:pt>
                <c:pt idx="601">
                  <c:v>0.2</c:v>
                </c:pt>
                <c:pt idx="602">
                  <c:v>0.2</c:v>
                </c:pt>
                <c:pt idx="603">
                  <c:v>0.4</c:v>
                </c:pt>
                <c:pt idx="604">
                  <c:v>0.3</c:v>
                </c:pt>
                <c:pt idx="605">
                  <c:v>0.3</c:v>
                </c:pt>
                <c:pt idx="606">
                  <c:v>0.2</c:v>
                </c:pt>
                <c:pt idx="607">
                  <c:v>0.2</c:v>
                </c:pt>
                <c:pt idx="608">
                  <c:v>0.5</c:v>
                </c:pt>
                <c:pt idx="609">
                  <c:v>0.5</c:v>
                </c:pt>
                <c:pt idx="610">
                  <c:v>0.2</c:v>
                </c:pt>
                <c:pt idx="611">
                  <c:v>0.1</c:v>
                </c:pt>
                <c:pt idx="612">
                  <c:v>0.2</c:v>
                </c:pt>
                <c:pt idx="613">
                  <c:v>0.5</c:v>
                </c:pt>
                <c:pt idx="614">
                  <c:v>0.2</c:v>
                </c:pt>
                <c:pt idx="615">
                  <c:v>0.5</c:v>
                </c:pt>
                <c:pt idx="616">
                  <c:v>0.2</c:v>
                </c:pt>
                <c:pt idx="617">
                  <c:v>0.3</c:v>
                </c:pt>
                <c:pt idx="618">
                  <c:v>0.02</c:v>
                </c:pt>
                <c:pt idx="620">
                  <c:v>0.6</c:v>
                </c:pt>
                <c:pt idx="621">
                  <c:v>0.37</c:v>
                </c:pt>
                <c:pt idx="622">
                  <c:v>0.6</c:v>
                </c:pt>
                <c:pt idx="623">
                  <c:v>0.5</c:v>
                </c:pt>
                <c:pt idx="624">
                  <c:v>0.2</c:v>
                </c:pt>
                <c:pt idx="627">
                  <c:v>1.0</c:v>
                </c:pt>
                <c:pt idx="630">
                  <c:v>0.6</c:v>
                </c:pt>
                <c:pt idx="635">
                  <c:v>1.0</c:v>
                </c:pt>
                <c:pt idx="636">
                  <c:v>0.4</c:v>
                </c:pt>
                <c:pt idx="637">
                  <c:v>0.9</c:v>
                </c:pt>
                <c:pt idx="638">
                  <c:v>0.7</c:v>
                </c:pt>
                <c:pt idx="639">
                  <c:v>0.5</c:v>
                </c:pt>
                <c:pt idx="640">
                  <c:v>0.4</c:v>
                </c:pt>
                <c:pt idx="641">
                  <c:v>0.4</c:v>
                </c:pt>
                <c:pt idx="642">
                  <c:v>0.12</c:v>
                </c:pt>
                <c:pt idx="643">
                  <c:v>0.2</c:v>
                </c:pt>
                <c:pt idx="644">
                  <c:v>0.63</c:v>
                </c:pt>
                <c:pt idx="645">
                  <c:v>0.4</c:v>
                </c:pt>
                <c:pt idx="646">
                  <c:v>0.9</c:v>
                </c:pt>
                <c:pt idx="647">
                  <c:v>0.9</c:v>
                </c:pt>
                <c:pt idx="648">
                  <c:v>0.6</c:v>
                </c:pt>
                <c:pt idx="649">
                  <c:v>0.8</c:v>
                </c:pt>
                <c:pt idx="650">
                  <c:v>0.4</c:v>
                </c:pt>
                <c:pt idx="651">
                  <c:v>0.4</c:v>
                </c:pt>
                <c:pt idx="652">
                  <c:v>0.52</c:v>
                </c:pt>
                <c:pt idx="653">
                  <c:v>0.68</c:v>
                </c:pt>
                <c:pt idx="654">
                  <c:v>0.62</c:v>
                </c:pt>
                <c:pt idx="655">
                  <c:v>0.33</c:v>
                </c:pt>
                <c:pt idx="656">
                  <c:v>0.42</c:v>
                </c:pt>
                <c:pt idx="657">
                  <c:v>0.26</c:v>
                </c:pt>
                <c:pt idx="659">
                  <c:v>0.19</c:v>
                </c:pt>
                <c:pt idx="660">
                  <c:v>0.24</c:v>
                </c:pt>
                <c:pt idx="661">
                  <c:v>0.24</c:v>
                </c:pt>
                <c:pt idx="662">
                  <c:v>0.4</c:v>
                </c:pt>
                <c:pt idx="663">
                  <c:v>0.21</c:v>
                </c:pt>
                <c:pt idx="664">
                  <c:v>0.31</c:v>
                </c:pt>
                <c:pt idx="665">
                  <c:v>0.21</c:v>
                </c:pt>
                <c:pt idx="666">
                  <c:v>4.0</c:v>
                </c:pt>
                <c:pt idx="667">
                  <c:v>0.2</c:v>
                </c:pt>
                <c:pt idx="668">
                  <c:v>0.26</c:v>
                </c:pt>
                <c:pt idx="669">
                  <c:v>0.08</c:v>
                </c:pt>
                <c:pt idx="670">
                  <c:v>0.07</c:v>
                </c:pt>
                <c:pt idx="671">
                  <c:v>0.2</c:v>
                </c:pt>
                <c:pt idx="672">
                  <c:v>0.17</c:v>
                </c:pt>
                <c:pt idx="673">
                  <c:v>0.16</c:v>
                </c:pt>
                <c:pt idx="675">
                  <c:v>8.0</c:v>
                </c:pt>
                <c:pt idx="679">
                  <c:v>0.5</c:v>
                </c:pt>
                <c:pt idx="680">
                  <c:v>0.2</c:v>
                </c:pt>
                <c:pt idx="681">
                  <c:v>0.4</c:v>
                </c:pt>
                <c:pt idx="682">
                  <c:v>0.3</c:v>
                </c:pt>
                <c:pt idx="685">
                  <c:v>0.02</c:v>
                </c:pt>
                <c:pt idx="688">
                  <c:v>0.37</c:v>
                </c:pt>
                <c:pt idx="689">
                  <c:v>0.22</c:v>
                </c:pt>
                <c:pt idx="690">
                  <c:v>0.35</c:v>
                </c:pt>
                <c:pt idx="691">
                  <c:v>0.5</c:v>
                </c:pt>
                <c:pt idx="692">
                  <c:v>0.8</c:v>
                </c:pt>
                <c:pt idx="693">
                  <c:v>0.1</c:v>
                </c:pt>
                <c:pt idx="694">
                  <c:v>0.7</c:v>
                </c:pt>
                <c:pt idx="695">
                  <c:v>0.5</c:v>
                </c:pt>
                <c:pt idx="696">
                  <c:v>0.5</c:v>
                </c:pt>
                <c:pt idx="697">
                  <c:v>0.08</c:v>
                </c:pt>
                <c:pt idx="698">
                  <c:v>0.03</c:v>
                </c:pt>
                <c:pt idx="699">
                  <c:v>0.6</c:v>
                </c:pt>
                <c:pt idx="700">
                  <c:v>0.9</c:v>
                </c:pt>
                <c:pt idx="701">
                  <c:v>0.9</c:v>
                </c:pt>
                <c:pt idx="702">
                  <c:v>0.5</c:v>
                </c:pt>
                <c:pt idx="703">
                  <c:v>0.7</c:v>
                </c:pt>
                <c:pt idx="704">
                  <c:v>0.06</c:v>
                </c:pt>
                <c:pt idx="705">
                  <c:v>0.08</c:v>
                </c:pt>
                <c:pt idx="706">
                  <c:v>0.07</c:v>
                </c:pt>
                <c:pt idx="707">
                  <c:v>0.08</c:v>
                </c:pt>
                <c:pt idx="708">
                  <c:v>0.02</c:v>
                </c:pt>
                <c:pt idx="709">
                  <c:v>0.04</c:v>
                </c:pt>
                <c:pt idx="710">
                  <c:v>0.04</c:v>
                </c:pt>
                <c:pt idx="711">
                  <c:v>0.3</c:v>
                </c:pt>
                <c:pt idx="712">
                  <c:v>0.4</c:v>
                </c:pt>
                <c:pt idx="713">
                  <c:v>0.3</c:v>
                </c:pt>
                <c:pt idx="714">
                  <c:v>0.3</c:v>
                </c:pt>
                <c:pt idx="715">
                  <c:v>0.3</c:v>
                </c:pt>
                <c:pt idx="716">
                  <c:v>0.7</c:v>
                </c:pt>
                <c:pt idx="717">
                  <c:v>0.63</c:v>
                </c:pt>
                <c:pt idx="718">
                  <c:v>0.42</c:v>
                </c:pt>
                <c:pt idx="719">
                  <c:v>0.7</c:v>
                </c:pt>
                <c:pt idx="720">
                  <c:v>0.8</c:v>
                </c:pt>
                <c:pt idx="721">
                  <c:v>0.4</c:v>
                </c:pt>
                <c:pt idx="722">
                  <c:v>1.2</c:v>
                </c:pt>
                <c:pt idx="723">
                  <c:v>0.4</c:v>
                </c:pt>
                <c:pt idx="724">
                  <c:v>0.4</c:v>
                </c:pt>
                <c:pt idx="725">
                  <c:v>0.2</c:v>
                </c:pt>
                <c:pt idx="726">
                  <c:v>0.2</c:v>
                </c:pt>
                <c:pt idx="727">
                  <c:v>0.5</c:v>
                </c:pt>
                <c:pt idx="728">
                  <c:v>0.4</c:v>
                </c:pt>
                <c:pt idx="729">
                  <c:v>0.3</c:v>
                </c:pt>
                <c:pt idx="730">
                  <c:v>0.5</c:v>
                </c:pt>
                <c:pt idx="731">
                  <c:v>0.2</c:v>
                </c:pt>
                <c:pt idx="732">
                  <c:v>0.2</c:v>
                </c:pt>
                <c:pt idx="733">
                  <c:v>0.6</c:v>
                </c:pt>
                <c:pt idx="734">
                  <c:v>0.5</c:v>
                </c:pt>
                <c:pt idx="735">
                  <c:v>0.4</c:v>
                </c:pt>
                <c:pt idx="736">
                  <c:v>0.6</c:v>
                </c:pt>
                <c:pt idx="737">
                  <c:v>0.9</c:v>
                </c:pt>
                <c:pt idx="738">
                  <c:v>0.3</c:v>
                </c:pt>
                <c:pt idx="739">
                  <c:v>0.5</c:v>
                </c:pt>
                <c:pt idx="740">
                  <c:v>0.3</c:v>
                </c:pt>
                <c:pt idx="741">
                  <c:v>0.4</c:v>
                </c:pt>
                <c:pt idx="742">
                  <c:v>0.5</c:v>
                </c:pt>
                <c:pt idx="743">
                  <c:v>0.6</c:v>
                </c:pt>
                <c:pt idx="744">
                  <c:v>0.5</c:v>
                </c:pt>
                <c:pt idx="745">
                  <c:v>0.4</c:v>
                </c:pt>
                <c:pt idx="746">
                  <c:v>1.09</c:v>
                </c:pt>
                <c:pt idx="747">
                  <c:v>0.56</c:v>
                </c:pt>
                <c:pt idx="748">
                  <c:v>0.52</c:v>
                </c:pt>
                <c:pt idx="749">
                  <c:v>0.22</c:v>
                </c:pt>
                <c:pt idx="750">
                  <c:v>0.22</c:v>
                </c:pt>
                <c:pt idx="751">
                  <c:v>0.22</c:v>
                </c:pt>
                <c:pt idx="752">
                  <c:v>0.1</c:v>
                </c:pt>
                <c:pt idx="753">
                  <c:v>0.36</c:v>
                </c:pt>
                <c:pt idx="754">
                  <c:v>0.28</c:v>
                </c:pt>
                <c:pt idx="755">
                  <c:v>0.13</c:v>
                </c:pt>
                <c:pt idx="756">
                  <c:v>0.22</c:v>
                </c:pt>
                <c:pt idx="757">
                  <c:v>0.32</c:v>
                </c:pt>
                <c:pt idx="758">
                  <c:v>0.31</c:v>
                </c:pt>
                <c:pt idx="759">
                  <c:v>0.31</c:v>
                </c:pt>
                <c:pt idx="760">
                  <c:v>0.13</c:v>
                </c:pt>
                <c:pt idx="761">
                  <c:v>0.29</c:v>
                </c:pt>
                <c:pt idx="762">
                  <c:v>0.4</c:v>
                </c:pt>
                <c:pt idx="763">
                  <c:v>0.37</c:v>
                </c:pt>
                <c:pt idx="764">
                  <c:v>0.23</c:v>
                </c:pt>
                <c:pt idx="771">
                  <c:v>0.56</c:v>
                </c:pt>
                <c:pt idx="789">
                  <c:v>0.5</c:v>
                </c:pt>
                <c:pt idx="790">
                  <c:v>0.7</c:v>
                </c:pt>
                <c:pt idx="791">
                  <c:v>6.0</c:v>
                </c:pt>
                <c:pt idx="792">
                  <c:v>1.4</c:v>
                </c:pt>
                <c:pt idx="793">
                  <c:v>23.0</c:v>
                </c:pt>
                <c:pt idx="794">
                  <c:v>24.0</c:v>
                </c:pt>
                <c:pt idx="796">
                  <c:v>0.56</c:v>
                </c:pt>
                <c:pt idx="797">
                  <c:v>0.04</c:v>
                </c:pt>
                <c:pt idx="798">
                  <c:v>0.74</c:v>
                </c:pt>
                <c:pt idx="810">
                  <c:v>0.3</c:v>
                </c:pt>
                <c:pt idx="811">
                  <c:v>0.1</c:v>
                </c:pt>
                <c:pt idx="812">
                  <c:v>0.6</c:v>
                </c:pt>
                <c:pt idx="813">
                  <c:v>0.3</c:v>
                </c:pt>
                <c:pt idx="814">
                  <c:v>31.0</c:v>
                </c:pt>
                <c:pt idx="815">
                  <c:v>0.4</c:v>
                </c:pt>
                <c:pt idx="816">
                  <c:v>0.5</c:v>
                </c:pt>
                <c:pt idx="822">
                  <c:v>1.33</c:v>
                </c:pt>
                <c:pt idx="823">
                  <c:v>0.46</c:v>
                </c:pt>
                <c:pt idx="824">
                  <c:v>0.28</c:v>
                </c:pt>
                <c:pt idx="825">
                  <c:v>0.22</c:v>
                </c:pt>
                <c:pt idx="826">
                  <c:v>0.89</c:v>
                </c:pt>
                <c:pt idx="827">
                  <c:v>0.12</c:v>
                </c:pt>
                <c:pt idx="828">
                  <c:v>1.036</c:v>
                </c:pt>
                <c:pt idx="829">
                  <c:v>1.052</c:v>
                </c:pt>
                <c:pt idx="830">
                  <c:v>0.693</c:v>
                </c:pt>
                <c:pt idx="831">
                  <c:v>1.056</c:v>
                </c:pt>
                <c:pt idx="832">
                  <c:v>1.189</c:v>
                </c:pt>
                <c:pt idx="833">
                  <c:v>0.68</c:v>
                </c:pt>
                <c:pt idx="834">
                  <c:v>1.65</c:v>
                </c:pt>
                <c:pt idx="835">
                  <c:v>1.801</c:v>
                </c:pt>
                <c:pt idx="836">
                  <c:v>1.045</c:v>
                </c:pt>
                <c:pt idx="837">
                  <c:v>1.022</c:v>
                </c:pt>
                <c:pt idx="838">
                  <c:v>1.759</c:v>
                </c:pt>
                <c:pt idx="839">
                  <c:v>1.444</c:v>
                </c:pt>
                <c:pt idx="840">
                  <c:v>0.2</c:v>
                </c:pt>
                <c:pt idx="841">
                  <c:v>0.2</c:v>
                </c:pt>
                <c:pt idx="842">
                  <c:v>0.3</c:v>
                </c:pt>
                <c:pt idx="843">
                  <c:v>4.7</c:v>
                </c:pt>
                <c:pt idx="845">
                  <c:v>0.08</c:v>
                </c:pt>
                <c:pt idx="846">
                  <c:v>0.21</c:v>
                </c:pt>
                <c:pt idx="847">
                  <c:v>1.8</c:v>
                </c:pt>
                <c:pt idx="851">
                  <c:v>0.58</c:v>
                </c:pt>
                <c:pt idx="855">
                  <c:v>0.31</c:v>
                </c:pt>
                <c:pt idx="856">
                  <c:v>1.0</c:v>
                </c:pt>
                <c:pt idx="857">
                  <c:v>1.0</c:v>
                </c:pt>
                <c:pt idx="858">
                  <c:v>0.11</c:v>
                </c:pt>
                <c:pt idx="859">
                  <c:v>0.2</c:v>
                </c:pt>
                <c:pt idx="860">
                  <c:v>0.18</c:v>
                </c:pt>
                <c:pt idx="861">
                  <c:v>0.24</c:v>
                </c:pt>
                <c:pt idx="862">
                  <c:v>0.17</c:v>
                </c:pt>
                <c:pt idx="863">
                  <c:v>0.21</c:v>
                </c:pt>
                <c:pt idx="864">
                  <c:v>0.28</c:v>
                </c:pt>
                <c:pt idx="865">
                  <c:v>0.39</c:v>
                </c:pt>
                <c:pt idx="866">
                  <c:v>0.21</c:v>
                </c:pt>
                <c:pt idx="867">
                  <c:v>0.18</c:v>
                </c:pt>
                <c:pt idx="870">
                  <c:v>0.4</c:v>
                </c:pt>
                <c:pt idx="871">
                  <c:v>0.1</c:v>
                </c:pt>
                <c:pt idx="872">
                  <c:v>0.57</c:v>
                </c:pt>
                <c:pt idx="873">
                  <c:v>0.57</c:v>
                </c:pt>
                <c:pt idx="874">
                  <c:v>0.38</c:v>
                </c:pt>
                <c:pt idx="875">
                  <c:v>0.09</c:v>
                </c:pt>
                <c:pt idx="876">
                  <c:v>0.18</c:v>
                </c:pt>
                <c:pt idx="877">
                  <c:v>0.2</c:v>
                </c:pt>
                <c:pt idx="878">
                  <c:v>0.22</c:v>
                </c:pt>
                <c:pt idx="894">
                  <c:v>0.57</c:v>
                </c:pt>
                <c:pt idx="895">
                  <c:v>0.39</c:v>
                </c:pt>
                <c:pt idx="897">
                  <c:v>0.5</c:v>
                </c:pt>
                <c:pt idx="898">
                  <c:v>0.5</c:v>
                </c:pt>
                <c:pt idx="899">
                  <c:v>0.5</c:v>
                </c:pt>
                <c:pt idx="900">
                  <c:v>0.5</c:v>
                </c:pt>
                <c:pt idx="901">
                  <c:v>0.5</c:v>
                </c:pt>
                <c:pt idx="902">
                  <c:v>0.9</c:v>
                </c:pt>
                <c:pt idx="904">
                  <c:v>0.2</c:v>
                </c:pt>
                <c:pt idx="905">
                  <c:v>0.5</c:v>
                </c:pt>
                <c:pt idx="906">
                  <c:v>0.4</c:v>
                </c:pt>
                <c:pt idx="907">
                  <c:v>0.1</c:v>
                </c:pt>
                <c:pt idx="908">
                  <c:v>0.19</c:v>
                </c:pt>
                <c:pt idx="909">
                  <c:v>0.2</c:v>
                </c:pt>
                <c:pt idx="911">
                  <c:v>0.5</c:v>
                </c:pt>
                <c:pt idx="912">
                  <c:v>0.3</c:v>
                </c:pt>
                <c:pt idx="913">
                  <c:v>0.4</c:v>
                </c:pt>
                <c:pt idx="914">
                  <c:v>0.4</c:v>
                </c:pt>
                <c:pt idx="915">
                  <c:v>0.3</c:v>
                </c:pt>
                <c:pt idx="916">
                  <c:v>0.8</c:v>
                </c:pt>
                <c:pt idx="917">
                  <c:v>0.8</c:v>
                </c:pt>
                <c:pt idx="923">
                  <c:v>0.16</c:v>
                </c:pt>
                <c:pt idx="924">
                  <c:v>0.5</c:v>
                </c:pt>
                <c:pt idx="925">
                  <c:v>0.11</c:v>
                </c:pt>
                <c:pt idx="926">
                  <c:v>0.4</c:v>
                </c:pt>
                <c:pt idx="927">
                  <c:v>0.3</c:v>
                </c:pt>
                <c:pt idx="928">
                  <c:v>0.2</c:v>
                </c:pt>
                <c:pt idx="929">
                  <c:v>0.4</c:v>
                </c:pt>
                <c:pt idx="930">
                  <c:v>0.3</c:v>
                </c:pt>
                <c:pt idx="931">
                  <c:v>0.4</c:v>
                </c:pt>
                <c:pt idx="944">
                  <c:v>0.24</c:v>
                </c:pt>
                <c:pt idx="947">
                  <c:v>0.2</c:v>
                </c:pt>
                <c:pt idx="948">
                  <c:v>0.2</c:v>
                </c:pt>
                <c:pt idx="949">
                  <c:v>0.2</c:v>
                </c:pt>
                <c:pt idx="950">
                  <c:v>0.4</c:v>
                </c:pt>
                <c:pt idx="951">
                  <c:v>0.2</c:v>
                </c:pt>
                <c:pt idx="952">
                  <c:v>0.3</c:v>
                </c:pt>
                <c:pt idx="953">
                  <c:v>0.4</c:v>
                </c:pt>
                <c:pt idx="954">
                  <c:v>0.2</c:v>
                </c:pt>
                <c:pt idx="977">
                  <c:v>0.5</c:v>
                </c:pt>
                <c:pt idx="978">
                  <c:v>0.31</c:v>
                </c:pt>
                <c:pt idx="980">
                  <c:v>0.37</c:v>
                </c:pt>
                <c:pt idx="981">
                  <c:v>0.5</c:v>
                </c:pt>
                <c:pt idx="982">
                  <c:v>0.1</c:v>
                </c:pt>
                <c:pt idx="983">
                  <c:v>0.03</c:v>
                </c:pt>
                <c:pt idx="984">
                  <c:v>0.03</c:v>
                </c:pt>
                <c:pt idx="985">
                  <c:v>0.05</c:v>
                </c:pt>
                <c:pt idx="986">
                  <c:v>0.03</c:v>
                </c:pt>
                <c:pt idx="987">
                  <c:v>0.02</c:v>
                </c:pt>
                <c:pt idx="988">
                  <c:v>0.04</c:v>
                </c:pt>
                <c:pt idx="989">
                  <c:v>0.03</c:v>
                </c:pt>
                <c:pt idx="990">
                  <c:v>0.06</c:v>
                </c:pt>
                <c:pt idx="991">
                  <c:v>0.57</c:v>
                </c:pt>
                <c:pt idx="992">
                  <c:v>0.56</c:v>
                </c:pt>
                <c:pt idx="993">
                  <c:v>0.25</c:v>
                </c:pt>
                <c:pt idx="994">
                  <c:v>0.98</c:v>
                </c:pt>
                <c:pt idx="995">
                  <c:v>0.35</c:v>
                </c:pt>
                <c:pt idx="996">
                  <c:v>0.44</c:v>
                </c:pt>
                <c:pt idx="997">
                  <c:v>0.34</c:v>
                </c:pt>
                <c:pt idx="998">
                  <c:v>0.43</c:v>
                </c:pt>
                <c:pt idx="999">
                  <c:v>0.49</c:v>
                </c:pt>
                <c:pt idx="1000">
                  <c:v>0.65</c:v>
                </c:pt>
                <c:pt idx="1001">
                  <c:v>0.3</c:v>
                </c:pt>
                <c:pt idx="1002">
                  <c:v>0.24</c:v>
                </c:pt>
                <c:pt idx="1003">
                  <c:v>0.22</c:v>
                </c:pt>
                <c:pt idx="1004">
                  <c:v>0.31</c:v>
                </c:pt>
                <c:pt idx="1005">
                  <c:v>0.45</c:v>
                </c:pt>
                <c:pt idx="1006">
                  <c:v>0.3</c:v>
                </c:pt>
                <c:pt idx="1007">
                  <c:v>0.3</c:v>
                </c:pt>
                <c:pt idx="1008">
                  <c:v>0.24</c:v>
                </c:pt>
                <c:pt idx="1009">
                  <c:v>0.23</c:v>
                </c:pt>
                <c:pt idx="1010">
                  <c:v>0.25</c:v>
                </c:pt>
                <c:pt idx="1011">
                  <c:v>0.18</c:v>
                </c:pt>
                <c:pt idx="1012">
                  <c:v>0.39</c:v>
                </c:pt>
                <c:pt idx="1013">
                  <c:v>0.46</c:v>
                </c:pt>
                <c:pt idx="1014">
                  <c:v>0.74</c:v>
                </c:pt>
                <c:pt idx="1015">
                  <c:v>0.34</c:v>
                </c:pt>
                <c:pt idx="1016">
                  <c:v>0.25</c:v>
                </c:pt>
                <c:pt idx="1017">
                  <c:v>0.21</c:v>
                </c:pt>
                <c:pt idx="1018">
                  <c:v>0.23</c:v>
                </c:pt>
                <c:pt idx="1019">
                  <c:v>0.42</c:v>
                </c:pt>
                <c:pt idx="1020">
                  <c:v>0.44</c:v>
                </c:pt>
                <c:pt idx="1021">
                  <c:v>0.32</c:v>
                </c:pt>
                <c:pt idx="1022">
                  <c:v>0.24</c:v>
                </c:pt>
                <c:pt idx="1023">
                  <c:v>0.18</c:v>
                </c:pt>
                <c:pt idx="1024">
                  <c:v>0.49</c:v>
                </c:pt>
                <c:pt idx="1025">
                  <c:v>0.44</c:v>
                </c:pt>
                <c:pt idx="1026">
                  <c:v>0.38</c:v>
                </c:pt>
                <c:pt idx="1027">
                  <c:v>0.15</c:v>
                </c:pt>
                <c:pt idx="1028">
                  <c:v>0.41</c:v>
                </c:pt>
                <c:pt idx="1029">
                  <c:v>0.37</c:v>
                </c:pt>
                <c:pt idx="1030">
                  <c:v>0.35</c:v>
                </c:pt>
                <c:pt idx="1031">
                  <c:v>0.31</c:v>
                </c:pt>
                <c:pt idx="1032">
                  <c:v>0.54</c:v>
                </c:pt>
                <c:pt idx="1033">
                  <c:v>0.41</c:v>
                </c:pt>
                <c:pt idx="1034">
                  <c:v>0.37</c:v>
                </c:pt>
                <c:pt idx="1035">
                  <c:v>0.17</c:v>
                </c:pt>
                <c:pt idx="1036">
                  <c:v>0.16</c:v>
                </c:pt>
                <c:pt idx="1037">
                  <c:v>0.34</c:v>
                </c:pt>
                <c:pt idx="1038">
                  <c:v>0.59</c:v>
                </c:pt>
                <c:pt idx="1039">
                  <c:v>0.74</c:v>
                </c:pt>
                <c:pt idx="1040">
                  <c:v>0.35</c:v>
                </c:pt>
                <c:pt idx="1041">
                  <c:v>0.21</c:v>
                </c:pt>
                <c:pt idx="1042">
                  <c:v>0.06</c:v>
                </c:pt>
                <c:pt idx="1043">
                  <c:v>0.45</c:v>
                </c:pt>
                <c:pt idx="1044">
                  <c:v>0.49</c:v>
                </c:pt>
                <c:pt idx="1045">
                  <c:v>0.19</c:v>
                </c:pt>
                <c:pt idx="1046">
                  <c:v>0.25</c:v>
                </c:pt>
                <c:pt idx="1047">
                  <c:v>0.26</c:v>
                </c:pt>
                <c:pt idx="1048">
                  <c:v>0.34</c:v>
                </c:pt>
                <c:pt idx="1049">
                  <c:v>0.35</c:v>
                </c:pt>
                <c:pt idx="1050">
                  <c:v>0.37</c:v>
                </c:pt>
                <c:pt idx="1051">
                  <c:v>0.26</c:v>
                </c:pt>
                <c:pt idx="1052">
                  <c:v>0.23</c:v>
                </c:pt>
                <c:pt idx="1053">
                  <c:v>0.3</c:v>
                </c:pt>
                <c:pt idx="1054">
                  <c:v>0.2</c:v>
                </c:pt>
                <c:pt idx="1055">
                  <c:v>0.26</c:v>
                </c:pt>
                <c:pt idx="1056">
                  <c:v>0.38</c:v>
                </c:pt>
                <c:pt idx="1057">
                  <c:v>0.29</c:v>
                </c:pt>
                <c:pt idx="1058">
                  <c:v>0.26</c:v>
                </c:pt>
                <c:pt idx="1059">
                  <c:v>0.44</c:v>
                </c:pt>
                <c:pt idx="1060">
                  <c:v>0.3</c:v>
                </c:pt>
                <c:pt idx="1061">
                  <c:v>0.26</c:v>
                </c:pt>
                <c:pt idx="1062">
                  <c:v>0.26</c:v>
                </c:pt>
                <c:pt idx="1063">
                  <c:v>0.26</c:v>
                </c:pt>
                <c:pt idx="1064">
                  <c:v>0.26</c:v>
                </c:pt>
                <c:pt idx="1065">
                  <c:v>0.29</c:v>
                </c:pt>
                <c:pt idx="1066">
                  <c:v>0.26</c:v>
                </c:pt>
                <c:pt idx="1067">
                  <c:v>0.26</c:v>
                </c:pt>
                <c:pt idx="1068">
                  <c:v>0.26</c:v>
                </c:pt>
                <c:pt idx="1069">
                  <c:v>0.26</c:v>
                </c:pt>
                <c:pt idx="1070">
                  <c:v>0.26</c:v>
                </c:pt>
                <c:pt idx="1071">
                  <c:v>0.26</c:v>
                </c:pt>
                <c:pt idx="1072">
                  <c:v>0.19</c:v>
                </c:pt>
                <c:pt idx="1073">
                  <c:v>0.12</c:v>
                </c:pt>
                <c:pt idx="1074">
                  <c:v>0.2</c:v>
                </c:pt>
                <c:pt idx="1075">
                  <c:v>0.4</c:v>
                </c:pt>
                <c:pt idx="1076">
                  <c:v>0.5</c:v>
                </c:pt>
                <c:pt idx="1077">
                  <c:v>0.9</c:v>
                </c:pt>
                <c:pt idx="1078">
                  <c:v>0.8</c:v>
                </c:pt>
                <c:pt idx="1079">
                  <c:v>0.5</c:v>
                </c:pt>
                <c:pt idx="1082">
                  <c:v>0.92</c:v>
                </c:pt>
                <c:pt idx="1083">
                  <c:v>0.91</c:v>
                </c:pt>
                <c:pt idx="1084">
                  <c:v>0.69</c:v>
                </c:pt>
                <c:pt idx="1085">
                  <c:v>0.83</c:v>
                </c:pt>
                <c:pt idx="1086">
                  <c:v>1.25</c:v>
                </c:pt>
                <c:pt idx="1087">
                  <c:v>0.87</c:v>
                </c:pt>
                <c:pt idx="1088">
                  <c:v>2.18</c:v>
                </c:pt>
                <c:pt idx="1089">
                  <c:v>0.1</c:v>
                </c:pt>
                <c:pt idx="1090">
                  <c:v>0.2</c:v>
                </c:pt>
                <c:pt idx="1091">
                  <c:v>0.4</c:v>
                </c:pt>
                <c:pt idx="1092">
                  <c:v>0.2</c:v>
                </c:pt>
                <c:pt idx="1093">
                  <c:v>0.2</c:v>
                </c:pt>
                <c:pt idx="1095">
                  <c:v>0.25</c:v>
                </c:pt>
                <c:pt idx="1096">
                  <c:v>0.17</c:v>
                </c:pt>
                <c:pt idx="1097">
                  <c:v>0.21</c:v>
                </c:pt>
                <c:pt idx="1098">
                  <c:v>0.27</c:v>
                </c:pt>
                <c:pt idx="1099">
                  <c:v>0.23</c:v>
                </c:pt>
                <c:pt idx="1100">
                  <c:v>0.37</c:v>
                </c:pt>
                <c:pt idx="1101">
                  <c:v>0.13</c:v>
                </c:pt>
                <c:pt idx="1102">
                  <c:v>0.3</c:v>
                </c:pt>
                <c:pt idx="1103">
                  <c:v>0.27</c:v>
                </c:pt>
                <c:pt idx="1104">
                  <c:v>0.27</c:v>
                </c:pt>
                <c:pt idx="1105">
                  <c:v>0.42</c:v>
                </c:pt>
                <c:pt idx="1106">
                  <c:v>0.51</c:v>
                </c:pt>
                <c:pt idx="1107">
                  <c:v>0.24</c:v>
                </c:pt>
                <c:pt idx="1108">
                  <c:v>0.4</c:v>
                </c:pt>
                <c:pt idx="1109">
                  <c:v>0.02</c:v>
                </c:pt>
                <c:pt idx="1110">
                  <c:v>0.01</c:v>
                </c:pt>
                <c:pt idx="1111">
                  <c:v>0.02</c:v>
                </c:pt>
                <c:pt idx="1112">
                  <c:v>0.09</c:v>
                </c:pt>
                <c:pt idx="1113">
                  <c:v>0.01</c:v>
                </c:pt>
                <c:pt idx="1114">
                  <c:v>0.02</c:v>
                </c:pt>
                <c:pt idx="1115">
                  <c:v>0.09</c:v>
                </c:pt>
                <c:pt idx="1116">
                  <c:v>0.02</c:v>
                </c:pt>
                <c:pt idx="1117">
                  <c:v>0.05</c:v>
                </c:pt>
                <c:pt idx="1118">
                  <c:v>0.08</c:v>
                </c:pt>
                <c:pt idx="1119">
                  <c:v>0.02</c:v>
                </c:pt>
                <c:pt idx="1120">
                  <c:v>0.01</c:v>
                </c:pt>
                <c:pt idx="1121">
                  <c:v>0.09</c:v>
                </c:pt>
                <c:pt idx="1122">
                  <c:v>0.02</c:v>
                </c:pt>
                <c:pt idx="1123">
                  <c:v>0.04</c:v>
                </c:pt>
                <c:pt idx="1124">
                  <c:v>0.11</c:v>
                </c:pt>
                <c:pt idx="1125">
                  <c:v>0.12</c:v>
                </c:pt>
                <c:pt idx="1126">
                  <c:v>0.14</c:v>
                </c:pt>
                <c:pt idx="1127">
                  <c:v>0.14</c:v>
                </c:pt>
                <c:pt idx="1128">
                  <c:v>0.01</c:v>
                </c:pt>
                <c:pt idx="1129">
                  <c:v>0.08</c:v>
                </c:pt>
                <c:pt idx="1130">
                  <c:v>0.15</c:v>
                </c:pt>
                <c:pt idx="1131">
                  <c:v>0.11</c:v>
                </c:pt>
                <c:pt idx="1132">
                  <c:v>0.22</c:v>
                </c:pt>
                <c:pt idx="1133">
                  <c:v>0.16</c:v>
                </c:pt>
                <c:pt idx="1134">
                  <c:v>0.12</c:v>
                </c:pt>
                <c:pt idx="1135">
                  <c:v>0.05</c:v>
                </c:pt>
                <c:pt idx="1136">
                  <c:v>0.19</c:v>
                </c:pt>
                <c:pt idx="1137">
                  <c:v>0.16</c:v>
                </c:pt>
                <c:pt idx="1138">
                  <c:v>0.12</c:v>
                </c:pt>
                <c:pt idx="1139">
                  <c:v>0.17</c:v>
                </c:pt>
                <c:pt idx="1140">
                  <c:v>0.28</c:v>
                </c:pt>
                <c:pt idx="1141">
                  <c:v>0.01</c:v>
                </c:pt>
                <c:pt idx="1142">
                  <c:v>0.01</c:v>
                </c:pt>
                <c:pt idx="1143">
                  <c:v>0.01</c:v>
                </c:pt>
                <c:pt idx="1144">
                  <c:v>0.01</c:v>
                </c:pt>
                <c:pt idx="1145">
                  <c:v>0.01</c:v>
                </c:pt>
                <c:pt idx="1146">
                  <c:v>0.02</c:v>
                </c:pt>
                <c:pt idx="1147">
                  <c:v>0.02</c:v>
                </c:pt>
                <c:pt idx="1148">
                  <c:v>0.07</c:v>
                </c:pt>
                <c:pt idx="1149">
                  <c:v>0.03</c:v>
                </c:pt>
                <c:pt idx="1150">
                  <c:v>0.02</c:v>
                </c:pt>
                <c:pt idx="1151">
                  <c:v>0.02</c:v>
                </c:pt>
                <c:pt idx="1152">
                  <c:v>0.02</c:v>
                </c:pt>
                <c:pt idx="1153">
                  <c:v>0.03</c:v>
                </c:pt>
                <c:pt idx="1154">
                  <c:v>0.01</c:v>
                </c:pt>
                <c:pt idx="1155">
                  <c:v>0.02</c:v>
                </c:pt>
                <c:pt idx="1156">
                  <c:v>0.01</c:v>
                </c:pt>
                <c:pt idx="1157">
                  <c:v>0.02</c:v>
                </c:pt>
                <c:pt idx="1158">
                  <c:v>0.07</c:v>
                </c:pt>
                <c:pt idx="1159">
                  <c:v>0.06</c:v>
                </c:pt>
                <c:pt idx="1160">
                  <c:v>0.02</c:v>
                </c:pt>
                <c:pt idx="1161">
                  <c:v>0.04</c:v>
                </c:pt>
                <c:pt idx="1162">
                  <c:v>0.02</c:v>
                </c:pt>
                <c:pt idx="1163">
                  <c:v>0.03</c:v>
                </c:pt>
                <c:pt idx="1164">
                  <c:v>0.08</c:v>
                </c:pt>
                <c:pt idx="1165">
                  <c:v>0.02</c:v>
                </c:pt>
                <c:pt idx="1166">
                  <c:v>0.03</c:v>
                </c:pt>
                <c:pt idx="1167">
                  <c:v>0.02</c:v>
                </c:pt>
                <c:pt idx="1168">
                  <c:v>0.2</c:v>
                </c:pt>
                <c:pt idx="1169">
                  <c:v>0.2</c:v>
                </c:pt>
                <c:pt idx="1170">
                  <c:v>0.05</c:v>
                </c:pt>
                <c:pt idx="1171">
                  <c:v>0.02</c:v>
                </c:pt>
                <c:pt idx="1172">
                  <c:v>0.02</c:v>
                </c:pt>
                <c:pt idx="1173">
                  <c:v>0.02</c:v>
                </c:pt>
                <c:pt idx="1174">
                  <c:v>0.03</c:v>
                </c:pt>
                <c:pt idx="1175">
                  <c:v>0.8</c:v>
                </c:pt>
                <c:pt idx="1176">
                  <c:v>0.7</c:v>
                </c:pt>
                <c:pt idx="1177">
                  <c:v>0.9</c:v>
                </c:pt>
                <c:pt idx="1178">
                  <c:v>0.8</c:v>
                </c:pt>
                <c:pt idx="1179">
                  <c:v>0.9</c:v>
                </c:pt>
                <c:pt idx="1180">
                  <c:v>0.9</c:v>
                </c:pt>
                <c:pt idx="1181">
                  <c:v>0.9</c:v>
                </c:pt>
                <c:pt idx="1182">
                  <c:v>0.9</c:v>
                </c:pt>
                <c:pt idx="1183">
                  <c:v>0.8</c:v>
                </c:pt>
                <c:pt idx="1184">
                  <c:v>0.6</c:v>
                </c:pt>
                <c:pt idx="1185">
                  <c:v>0.8</c:v>
                </c:pt>
                <c:pt idx="1186">
                  <c:v>0.8</c:v>
                </c:pt>
                <c:pt idx="1191">
                  <c:v>0.57</c:v>
                </c:pt>
                <c:pt idx="1192">
                  <c:v>0.37</c:v>
                </c:pt>
                <c:pt idx="1193">
                  <c:v>0.49</c:v>
                </c:pt>
                <c:pt idx="1194">
                  <c:v>0.48</c:v>
                </c:pt>
                <c:pt idx="1195">
                  <c:v>0.09</c:v>
                </c:pt>
                <c:pt idx="1197">
                  <c:v>0.86</c:v>
                </c:pt>
                <c:pt idx="1198">
                  <c:v>0.15</c:v>
                </c:pt>
                <c:pt idx="1200">
                  <c:v>0.52</c:v>
                </c:pt>
                <c:pt idx="1201">
                  <c:v>0.5</c:v>
                </c:pt>
                <c:pt idx="1202">
                  <c:v>0.4</c:v>
                </c:pt>
                <c:pt idx="1203">
                  <c:v>0.3</c:v>
                </c:pt>
                <c:pt idx="1204">
                  <c:v>0.4</c:v>
                </c:pt>
                <c:pt idx="1205">
                  <c:v>0.2</c:v>
                </c:pt>
                <c:pt idx="1206">
                  <c:v>0.3</c:v>
                </c:pt>
                <c:pt idx="1207">
                  <c:v>0.1</c:v>
                </c:pt>
                <c:pt idx="1209">
                  <c:v>0.08</c:v>
                </c:pt>
                <c:pt idx="1210">
                  <c:v>0.23</c:v>
                </c:pt>
                <c:pt idx="1211">
                  <c:v>0.2</c:v>
                </c:pt>
                <c:pt idx="1212">
                  <c:v>0.34</c:v>
                </c:pt>
                <c:pt idx="1213">
                  <c:v>0.53</c:v>
                </c:pt>
                <c:pt idx="1214">
                  <c:v>0.2</c:v>
                </c:pt>
                <c:pt idx="1215">
                  <c:v>0.38</c:v>
                </c:pt>
                <c:pt idx="1216">
                  <c:v>0.19</c:v>
                </c:pt>
                <c:pt idx="1217">
                  <c:v>0.6</c:v>
                </c:pt>
                <c:pt idx="1218">
                  <c:v>0.16</c:v>
                </c:pt>
                <c:pt idx="1219">
                  <c:v>3.28</c:v>
                </c:pt>
                <c:pt idx="1220">
                  <c:v>0.54</c:v>
                </c:pt>
                <c:pt idx="1221">
                  <c:v>0.41</c:v>
                </c:pt>
                <c:pt idx="1222">
                  <c:v>1.07</c:v>
                </c:pt>
                <c:pt idx="1223">
                  <c:v>0.94</c:v>
                </c:pt>
                <c:pt idx="1224">
                  <c:v>1.56</c:v>
                </c:pt>
                <c:pt idx="1227">
                  <c:v>0.4</c:v>
                </c:pt>
                <c:pt idx="1228">
                  <c:v>0.4</c:v>
                </c:pt>
                <c:pt idx="1229">
                  <c:v>0.3</c:v>
                </c:pt>
                <c:pt idx="1230">
                  <c:v>0.3</c:v>
                </c:pt>
                <c:pt idx="1231">
                  <c:v>0.6</c:v>
                </c:pt>
                <c:pt idx="1232">
                  <c:v>0.9</c:v>
                </c:pt>
                <c:pt idx="1233">
                  <c:v>0.7</c:v>
                </c:pt>
                <c:pt idx="1234">
                  <c:v>0.3</c:v>
                </c:pt>
                <c:pt idx="1235">
                  <c:v>0.28</c:v>
                </c:pt>
                <c:pt idx="1236">
                  <c:v>0.36</c:v>
                </c:pt>
                <c:pt idx="1237">
                  <c:v>0.34</c:v>
                </c:pt>
                <c:pt idx="1238">
                  <c:v>0.22</c:v>
                </c:pt>
                <c:pt idx="1239">
                  <c:v>0.71</c:v>
                </c:pt>
                <c:pt idx="1240">
                  <c:v>0.17</c:v>
                </c:pt>
                <c:pt idx="1243">
                  <c:v>0.2</c:v>
                </c:pt>
                <c:pt idx="1244">
                  <c:v>0.2</c:v>
                </c:pt>
                <c:pt idx="1245">
                  <c:v>0.2</c:v>
                </c:pt>
                <c:pt idx="1246">
                  <c:v>0.3</c:v>
                </c:pt>
                <c:pt idx="1247">
                  <c:v>0.4</c:v>
                </c:pt>
                <c:pt idx="1248">
                  <c:v>0.2</c:v>
                </c:pt>
                <c:pt idx="1249">
                  <c:v>0.2</c:v>
                </c:pt>
                <c:pt idx="1250">
                  <c:v>0.2</c:v>
                </c:pt>
                <c:pt idx="1251">
                  <c:v>0.1</c:v>
                </c:pt>
                <c:pt idx="1252">
                  <c:v>0.4</c:v>
                </c:pt>
                <c:pt idx="1253">
                  <c:v>0.2</c:v>
                </c:pt>
                <c:pt idx="1254">
                  <c:v>0.3</c:v>
                </c:pt>
                <c:pt idx="1255">
                  <c:v>0.2</c:v>
                </c:pt>
                <c:pt idx="1256">
                  <c:v>0.08</c:v>
                </c:pt>
                <c:pt idx="1257">
                  <c:v>0.05</c:v>
                </c:pt>
                <c:pt idx="1258">
                  <c:v>0.35</c:v>
                </c:pt>
                <c:pt idx="1259">
                  <c:v>0.35</c:v>
                </c:pt>
                <c:pt idx="1260">
                  <c:v>0.3</c:v>
                </c:pt>
                <c:pt idx="1261">
                  <c:v>0.2</c:v>
                </c:pt>
                <c:pt idx="1262">
                  <c:v>0.6</c:v>
                </c:pt>
                <c:pt idx="1263">
                  <c:v>0.23</c:v>
                </c:pt>
                <c:pt idx="1264">
                  <c:v>0.5</c:v>
                </c:pt>
                <c:pt idx="1267">
                  <c:v>0.2</c:v>
                </c:pt>
                <c:pt idx="1268">
                  <c:v>0.2</c:v>
                </c:pt>
                <c:pt idx="1269">
                  <c:v>0.2</c:v>
                </c:pt>
                <c:pt idx="1270">
                  <c:v>0.5</c:v>
                </c:pt>
                <c:pt idx="1271">
                  <c:v>0.3</c:v>
                </c:pt>
                <c:pt idx="1272">
                  <c:v>0.5</c:v>
                </c:pt>
                <c:pt idx="1273">
                  <c:v>0.4</c:v>
                </c:pt>
                <c:pt idx="1274">
                  <c:v>0.2</c:v>
                </c:pt>
                <c:pt idx="1275">
                  <c:v>0.2</c:v>
                </c:pt>
                <c:pt idx="1276">
                  <c:v>0.4</c:v>
                </c:pt>
                <c:pt idx="1277">
                  <c:v>0.5</c:v>
                </c:pt>
                <c:pt idx="1278">
                  <c:v>0.2</c:v>
                </c:pt>
                <c:pt idx="1279">
                  <c:v>0.8</c:v>
                </c:pt>
                <c:pt idx="1280">
                  <c:v>0.2</c:v>
                </c:pt>
                <c:pt idx="1281">
                  <c:v>0.31</c:v>
                </c:pt>
                <c:pt idx="1284">
                  <c:v>0.31</c:v>
                </c:pt>
                <c:pt idx="1285">
                  <c:v>0.58</c:v>
                </c:pt>
                <c:pt idx="1286">
                  <c:v>0.68</c:v>
                </c:pt>
                <c:pt idx="1287">
                  <c:v>0.31</c:v>
                </c:pt>
                <c:pt idx="1293">
                  <c:v>0.3</c:v>
                </c:pt>
                <c:pt idx="1294">
                  <c:v>0.37</c:v>
                </c:pt>
                <c:pt idx="1302">
                  <c:v>0.2</c:v>
                </c:pt>
                <c:pt idx="1303">
                  <c:v>0.3</c:v>
                </c:pt>
                <c:pt idx="1304">
                  <c:v>0.3</c:v>
                </c:pt>
                <c:pt idx="1305">
                  <c:v>0.3</c:v>
                </c:pt>
                <c:pt idx="1306">
                  <c:v>0.3</c:v>
                </c:pt>
                <c:pt idx="1307">
                  <c:v>0.2</c:v>
                </c:pt>
                <c:pt idx="1308">
                  <c:v>0.2</c:v>
                </c:pt>
                <c:pt idx="1309">
                  <c:v>0.2</c:v>
                </c:pt>
                <c:pt idx="1310">
                  <c:v>0.2</c:v>
                </c:pt>
                <c:pt idx="1311">
                  <c:v>0.4</c:v>
                </c:pt>
                <c:pt idx="1312">
                  <c:v>0.3</c:v>
                </c:pt>
                <c:pt idx="1313">
                  <c:v>0.5</c:v>
                </c:pt>
                <c:pt idx="1314">
                  <c:v>0.2</c:v>
                </c:pt>
                <c:pt idx="1315">
                  <c:v>0.2</c:v>
                </c:pt>
                <c:pt idx="1316">
                  <c:v>0.2</c:v>
                </c:pt>
                <c:pt idx="1317">
                  <c:v>0.2</c:v>
                </c:pt>
                <c:pt idx="1318">
                  <c:v>0.5</c:v>
                </c:pt>
                <c:pt idx="1319">
                  <c:v>0.3</c:v>
                </c:pt>
                <c:pt idx="1320">
                  <c:v>0.2</c:v>
                </c:pt>
                <c:pt idx="1321">
                  <c:v>0.16</c:v>
                </c:pt>
                <c:pt idx="1322">
                  <c:v>0.07</c:v>
                </c:pt>
                <c:pt idx="1323">
                  <c:v>0.6</c:v>
                </c:pt>
                <c:pt idx="1324">
                  <c:v>0.39</c:v>
                </c:pt>
                <c:pt idx="1325">
                  <c:v>0.28</c:v>
                </c:pt>
                <c:pt idx="1326">
                  <c:v>0.67</c:v>
                </c:pt>
                <c:pt idx="1327">
                  <c:v>0.36</c:v>
                </c:pt>
                <c:pt idx="1328">
                  <c:v>0.3</c:v>
                </c:pt>
                <c:pt idx="1330">
                  <c:v>0.3</c:v>
                </c:pt>
                <c:pt idx="1331">
                  <c:v>0.1</c:v>
                </c:pt>
                <c:pt idx="1332">
                  <c:v>0.5</c:v>
                </c:pt>
                <c:pt idx="1333">
                  <c:v>0.51</c:v>
                </c:pt>
                <c:pt idx="1334">
                  <c:v>0.88</c:v>
                </c:pt>
                <c:pt idx="1335">
                  <c:v>0.25</c:v>
                </c:pt>
                <c:pt idx="1336">
                  <c:v>0.83</c:v>
                </c:pt>
                <c:pt idx="1337">
                  <c:v>0.5</c:v>
                </c:pt>
                <c:pt idx="1338">
                  <c:v>0.4</c:v>
                </c:pt>
                <c:pt idx="1339">
                  <c:v>0.2</c:v>
                </c:pt>
                <c:pt idx="1340">
                  <c:v>0.3</c:v>
                </c:pt>
                <c:pt idx="1341">
                  <c:v>0.1</c:v>
                </c:pt>
                <c:pt idx="1342">
                  <c:v>0.1</c:v>
                </c:pt>
                <c:pt idx="1344">
                  <c:v>0.25</c:v>
                </c:pt>
                <c:pt idx="1345">
                  <c:v>0.28</c:v>
                </c:pt>
                <c:pt idx="1346">
                  <c:v>0.2</c:v>
                </c:pt>
                <c:pt idx="1347">
                  <c:v>0.34</c:v>
                </c:pt>
                <c:pt idx="1348">
                  <c:v>0.28</c:v>
                </c:pt>
                <c:pt idx="1349">
                  <c:v>0.1</c:v>
                </c:pt>
                <c:pt idx="1350">
                  <c:v>0.01</c:v>
                </c:pt>
                <c:pt idx="1351">
                  <c:v>0.07</c:v>
                </c:pt>
                <c:pt idx="1352">
                  <c:v>0.02</c:v>
                </c:pt>
                <c:pt idx="1353">
                  <c:v>0.03</c:v>
                </c:pt>
                <c:pt idx="1354">
                  <c:v>0.2</c:v>
                </c:pt>
                <c:pt idx="1355">
                  <c:v>0.02</c:v>
                </c:pt>
                <c:pt idx="1356">
                  <c:v>0.08</c:v>
                </c:pt>
                <c:pt idx="1357">
                  <c:v>0.04</c:v>
                </c:pt>
                <c:pt idx="1358">
                  <c:v>0.21</c:v>
                </c:pt>
                <c:pt idx="1359">
                  <c:v>0.47</c:v>
                </c:pt>
                <c:pt idx="1360">
                  <c:v>0.59</c:v>
                </c:pt>
                <c:pt idx="1361">
                  <c:v>0.02</c:v>
                </c:pt>
                <c:pt idx="1362">
                  <c:v>0.02</c:v>
                </c:pt>
                <c:pt idx="1363">
                  <c:v>0.03</c:v>
                </c:pt>
                <c:pt idx="1366">
                  <c:v>0.04</c:v>
                </c:pt>
                <c:pt idx="1369">
                  <c:v>0.03</c:v>
                </c:pt>
                <c:pt idx="1370">
                  <c:v>0.02</c:v>
                </c:pt>
                <c:pt idx="1373">
                  <c:v>0.06</c:v>
                </c:pt>
                <c:pt idx="1375">
                  <c:v>0.4</c:v>
                </c:pt>
                <c:pt idx="1376">
                  <c:v>0.4</c:v>
                </c:pt>
                <c:pt idx="1377">
                  <c:v>0.9</c:v>
                </c:pt>
                <c:pt idx="1378">
                  <c:v>0.8</c:v>
                </c:pt>
                <c:pt idx="1379">
                  <c:v>0.6</c:v>
                </c:pt>
                <c:pt idx="1380">
                  <c:v>0.9</c:v>
                </c:pt>
                <c:pt idx="1381">
                  <c:v>0.9</c:v>
                </c:pt>
                <c:pt idx="1382">
                  <c:v>0.7</c:v>
                </c:pt>
                <c:pt idx="1383">
                  <c:v>0.7</c:v>
                </c:pt>
                <c:pt idx="1384">
                  <c:v>0.9</c:v>
                </c:pt>
                <c:pt idx="1385">
                  <c:v>0.5</c:v>
                </c:pt>
                <c:pt idx="1386">
                  <c:v>0.45</c:v>
                </c:pt>
                <c:pt idx="1387">
                  <c:v>0.25</c:v>
                </c:pt>
                <c:pt idx="1388">
                  <c:v>0.16</c:v>
                </c:pt>
                <c:pt idx="1389">
                  <c:v>0.77</c:v>
                </c:pt>
                <c:pt idx="1390">
                  <c:v>0.37</c:v>
                </c:pt>
                <c:pt idx="1391">
                  <c:v>0.48</c:v>
                </c:pt>
                <c:pt idx="1392">
                  <c:v>0.39</c:v>
                </c:pt>
                <c:pt idx="1393">
                  <c:v>0.45</c:v>
                </c:pt>
                <c:pt idx="1394">
                  <c:v>0.35</c:v>
                </c:pt>
                <c:pt idx="1395">
                  <c:v>0.35</c:v>
                </c:pt>
                <c:pt idx="1396">
                  <c:v>0.44</c:v>
                </c:pt>
                <c:pt idx="1400">
                  <c:v>0.4</c:v>
                </c:pt>
                <c:pt idx="1401">
                  <c:v>0.2</c:v>
                </c:pt>
                <c:pt idx="1402">
                  <c:v>0.4</c:v>
                </c:pt>
                <c:pt idx="1403">
                  <c:v>0.3</c:v>
                </c:pt>
                <c:pt idx="1404">
                  <c:v>0.4</c:v>
                </c:pt>
                <c:pt idx="1405">
                  <c:v>0.5</c:v>
                </c:pt>
                <c:pt idx="1406">
                  <c:v>0.6</c:v>
                </c:pt>
                <c:pt idx="1408">
                  <c:v>0.2</c:v>
                </c:pt>
                <c:pt idx="1409">
                  <c:v>0.3</c:v>
                </c:pt>
                <c:pt idx="1410">
                  <c:v>0.5</c:v>
                </c:pt>
                <c:pt idx="1411">
                  <c:v>0.4</c:v>
                </c:pt>
                <c:pt idx="1412">
                  <c:v>0.4</c:v>
                </c:pt>
                <c:pt idx="1413">
                  <c:v>0.2</c:v>
                </c:pt>
                <c:pt idx="1414">
                  <c:v>0.2</c:v>
                </c:pt>
                <c:pt idx="1415">
                  <c:v>0.2</c:v>
                </c:pt>
                <c:pt idx="1418">
                  <c:v>0.1</c:v>
                </c:pt>
                <c:pt idx="1419">
                  <c:v>0.19</c:v>
                </c:pt>
                <c:pt idx="1420">
                  <c:v>0.09</c:v>
                </c:pt>
                <c:pt idx="1422">
                  <c:v>0.2</c:v>
                </c:pt>
                <c:pt idx="1423">
                  <c:v>0.4</c:v>
                </c:pt>
                <c:pt idx="1424">
                  <c:v>0.3</c:v>
                </c:pt>
                <c:pt idx="1425">
                  <c:v>0.4</c:v>
                </c:pt>
                <c:pt idx="1426">
                  <c:v>0.3</c:v>
                </c:pt>
                <c:pt idx="1429">
                  <c:v>0.06</c:v>
                </c:pt>
                <c:pt idx="1431">
                  <c:v>0.61</c:v>
                </c:pt>
                <c:pt idx="1437">
                  <c:v>0.1</c:v>
                </c:pt>
                <c:pt idx="1438">
                  <c:v>0.11</c:v>
                </c:pt>
                <c:pt idx="1439">
                  <c:v>0.19</c:v>
                </c:pt>
                <c:pt idx="1440">
                  <c:v>0.44</c:v>
                </c:pt>
                <c:pt idx="1441">
                  <c:v>1.16</c:v>
                </c:pt>
                <c:pt idx="1442">
                  <c:v>0.3</c:v>
                </c:pt>
                <c:pt idx="1443">
                  <c:v>0.47</c:v>
                </c:pt>
                <c:pt idx="1444">
                  <c:v>0.49</c:v>
                </c:pt>
                <c:pt idx="1445">
                  <c:v>0.25</c:v>
                </c:pt>
                <c:pt idx="1446">
                  <c:v>0.25</c:v>
                </c:pt>
                <c:pt idx="1447">
                  <c:v>0.06</c:v>
                </c:pt>
                <c:pt idx="1448">
                  <c:v>0.06</c:v>
                </c:pt>
                <c:pt idx="1449">
                  <c:v>0.01</c:v>
                </c:pt>
                <c:pt idx="1450">
                  <c:v>0.02</c:v>
                </c:pt>
                <c:pt idx="1451">
                  <c:v>0.03</c:v>
                </c:pt>
                <c:pt idx="1452">
                  <c:v>0.02</c:v>
                </c:pt>
                <c:pt idx="1453">
                  <c:v>0.02</c:v>
                </c:pt>
                <c:pt idx="1454">
                  <c:v>0.02</c:v>
                </c:pt>
                <c:pt idx="1455">
                  <c:v>0.02</c:v>
                </c:pt>
                <c:pt idx="1456">
                  <c:v>0.02</c:v>
                </c:pt>
                <c:pt idx="1457">
                  <c:v>0.02</c:v>
                </c:pt>
                <c:pt idx="1458">
                  <c:v>0.03</c:v>
                </c:pt>
                <c:pt idx="1459">
                  <c:v>0.1</c:v>
                </c:pt>
                <c:pt idx="1460">
                  <c:v>0.3</c:v>
                </c:pt>
                <c:pt idx="1461">
                  <c:v>0.2</c:v>
                </c:pt>
                <c:pt idx="1462">
                  <c:v>0.42</c:v>
                </c:pt>
                <c:pt idx="1463">
                  <c:v>0.21</c:v>
                </c:pt>
                <c:pt idx="1464">
                  <c:v>0.39</c:v>
                </c:pt>
                <c:pt idx="1465">
                  <c:v>0.41</c:v>
                </c:pt>
                <c:pt idx="1468">
                  <c:v>0.3</c:v>
                </c:pt>
                <c:pt idx="1469">
                  <c:v>0.5</c:v>
                </c:pt>
                <c:pt idx="1470">
                  <c:v>0.2</c:v>
                </c:pt>
                <c:pt idx="1471">
                  <c:v>0.48</c:v>
                </c:pt>
                <c:pt idx="1472">
                  <c:v>0.41</c:v>
                </c:pt>
                <c:pt idx="1473">
                  <c:v>0.3</c:v>
                </c:pt>
                <c:pt idx="1474">
                  <c:v>0.4</c:v>
                </c:pt>
                <c:pt idx="1475">
                  <c:v>0.3</c:v>
                </c:pt>
                <c:pt idx="1476">
                  <c:v>0.54</c:v>
                </c:pt>
              </c:numCache>
            </c:numRef>
          </c:xVal>
          <c:yVal>
            <c:numRef>
              <c:f>'Olivine-liq thermometry'!$HJ$30:$HJ$1506</c:f>
              <c:numCache>
                <c:formatCode>General</c:formatCode>
                <c:ptCount val="1477"/>
                <c:pt idx="0">
                  <c:v>-0.0111447317621212</c:v>
                </c:pt>
                <c:pt idx="1">
                  <c:v>-0.0174789221741616</c:v>
                </c:pt>
                <c:pt idx="2">
                  <c:v>-0.0282897087583003</c:v>
                </c:pt>
                <c:pt idx="3">
                  <c:v>-0.0243338234830624</c:v>
                </c:pt>
                <c:pt idx="4">
                  <c:v>-0.0281268673799289</c:v>
                </c:pt>
                <c:pt idx="5">
                  <c:v>-0.0515347036274813</c:v>
                </c:pt>
                <c:pt idx="6">
                  <c:v>-0.0660317676053104</c:v>
                </c:pt>
                <c:pt idx="7">
                  <c:v>-0.103896321677666</c:v>
                </c:pt>
                <c:pt idx="8">
                  <c:v>-0.20465265550957</c:v>
                </c:pt>
                <c:pt idx="9">
                  <c:v>-0.00745560815785534</c:v>
                </c:pt>
                <c:pt idx="10">
                  <c:v>-0.0336660032701574</c:v>
                </c:pt>
                <c:pt idx="11">
                  <c:v>-0.0452723955721704</c:v>
                </c:pt>
                <c:pt idx="12">
                  <c:v>-0.0789694612301718</c:v>
                </c:pt>
                <c:pt idx="13">
                  <c:v>0.0525258492589263</c:v>
                </c:pt>
                <c:pt idx="14">
                  <c:v>0.0492757352071543</c:v>
                </c:pt>
                <c:pt idx="15">
                  <c:v>0.0487949776695483</c:v>
                </c:pt>
                <c:pt idx="16">
                  <c:v>0.0255008944750253</c:v>
                </c:pt>
                <c:pt idx="17">
                  <c:v>0.0193830665601167</c:v>
                </c:pt>
                <c:pt idx="18">
                  <c:v>0.0187845043425254</c:v>
                </c:pt>
                <c:pt idx="19">
                  <c:v>0.0208852260940267</c:v>
                </c:pt>
                <c:pt idx="20">
                  <c:v>-0.0136390637179468</c:v>
                </c:pt>
                <c:pt idx="21">
                  <c:v>0.0270803616585752</c:v>
                </c:pt>
                <c:pt idx="22">
                  <c:v>0.00975919531948743</c:v>
                </c:pt>
                <c:pt idx="23">
                  <c:v>0.00358784471772394</c:v>
                </c:pt>
                <c:pt idx="24">
                  <c:v>-8.49782065859283E-6</c:v>
                </c:pt>
                <c:pt idx="25">
                  <c:v>-0.00308534808943084</c:v>
                </c:pt>
                <c:pt idx="26">
                  <c:v>0.00518857482338425</c:v>
                </c:pt>
                <c:pt idx="27">
                  <c:v>-0.000375915751023081</c:v>
                </c:pt>
                <c:pt idx="28">
                  <c:v>-0.00594846524293591</c:v>
                </c:pt>
                <c:pt idx="29">
                  <c:v>-0.00817918980922838</c:v>
                </c:pt>
                <c:pt idx="30">
                  <c:v>-0.00617793667831418</c:v>
                </c:pt>
                <c:pt idx="31">
                  <c:v>-0.011002856074795</c:v>
                </c:pt>
                <c:pt idx="32">
                  <c:v>-0.035359464937744</c:v>
                </c:pt>
                <c:pt idx="33">
                  <c:v>0.0615830001468052</c:v>
                </c:pt>
                <c:pt idx="34">
                  <c:v>0.0206350874606445</c:v>
                </c:pt>
                <c:pt idx="35">
                  <c:v>-0.0157438121272874</c:v>
                </c:pt>
                <c:pt idx="36">
                  <c:v>-0.0101489208453843</c:v>
                </c:pt>
                <c:pt idx="37">
                  <c:v>0.0121420453355167</c:v>
                </c:pt>
                <c:pt idx="38">
                  <c:v>0.00926581931791453</c:v>
                </c:pt>
                <c:pt idx="39">
                  <c:v>-0.00540481404551096</c:v>
                </c:pt>
                <c:pt idx="40">
                  <c:v>-0.0123279814005431</c:v>
                </c:pt>
                <c:pt idx="41">
                  <c:v>-0.00543658472081659</c:v>
                </c:pt>
                <c:pt idx="42">
                  <c:v>-0.0166439642132884</c:v>
                </c:pt>
                <c:pt idx="43">
                  <c:v>-0.0225292100632035</c:v>
                </c:pt>
                <c:pt idx="44">
                  <c:v>-0.0271737424921957</c:v>
                </c:pt>
                <c:pt idx="45">
                  <c:v>-0.0198886992237734</c:v>
                </c:pt>
                <c:pt idx="46">
                  <c:v>-0.0424244206146448</c:v>
                </c:pt>
                <c:pt idx="47">
                  <c:v>-0.0462286141381431</c:v>
                </c:pt>
                <c:pt idx="48">
                  <c:v>-0.0556570876656831</c:v>
                </c:pt>
                <c:pt idx="49">
                  <c:v>-0.0593648039494469</c:v>
                </c:pt>
                <c:pt idx="50">
                  <c:v>-0.0539690365843583</c:v>
                </c:pt>
                <c:pt idx="51">
                  <c:v>-0.0628523646216904</c:v>
                </c:pt>
                <c:pt idx="52">
                  <c:v>-0.0585501683830731</c:v>
                </c:pt>
                <c:pt idx="53">
                  <c:v>-0.0642662470240515</c:v>
                </c:pt>
                <c:pt idx="54">
                  <c:v>-0.0703572682525361</c:v>
                </c:pt>
                <c:pt idx="55">
                  <c:v>-0.0717610887041146</c:v>
                </c:pt>
                <c:pt idx="56">
                  <c:v>0.0984788526756953</c:v>
                </c:pt>
                <c:pt idx="57">
                  <c:v>0.0871752867152129</c:v>
                </c:pt>
                <c:pt idx="58">
                  <c:v>0.0440758973519121</c:v>
                </c:pt>
                <c:pt idx="59">
                  <c:v>0.0136300842799562</c:v>
                </c:pt>
                <c:pt idx="60">
                  <c:v>0.0071917816393639</c:v>
                </c:pt>
                <c:pt idx="61">
                  <c:v>-0.000690471388970159</c:v>
                </c:pt>
                <c:pt idx="62">
                  <c:v>-0.259318953827965</c:v>
                </c:pt>
                <c:pt idx="63">
                  <c:v>-0.254685976639361</c:v>
                </c:pt>
                <c:pt idx="64">
                  <c:v>-0.268928063907598</c:v>
                </c:pt>
                <c:pt idx="65">
                  <c:v>-0.26868578423663</c:v>
                </c:pt>
                <c:pt idx="66">
                  <c:v>-0.293187751222869</c:v>
                </c:pt>
                <c:pt idx="67">
                  <c:v>0.0115284192811491</c:v>
                </c:pt>
                <c:pt idx="68">
                  <c:v>0.00849913236224081</c:v>
                </c:pt>
                <c:pt idx="69">
                  <c:v>0.00353170666794494</c:v>
                </c:pt>
                <c:pt idx="70">
                  <c:v>0.00232840484594232</c:v>
                </c:pt>
                <c:pt idx="71">
                  <c:v>-0.00153044508332228</c:v>
                </c:pt>
                <c:pt idx="72">
                  <c:v>-0.00278696341679019</c:v>
                </c:pt>
                <c:pt idx="73">
                  <c:v>-0.0166348099324702</c:v>
                </c:pt>
                <c:pt idx="74">
                  <c:v>0.0179022866206859</c:v>
                </c:pt>
                <c:pt idx="75">
                  <c:v>0.000567321297679279</c:v>
                </c:pt>
                <c:pt idx="76">
                  <c:v>0.00616633576977932</c:v>
                </c:pt>
                <c:pt idx="77">
                  <c:v>-0.0162364882653435</c:v>
                </c:pt>
                <c:pt idx="78">
                  <c:v>-0.0411604333975416</c:v>
                </c:pt>
                <c:pt idx="79">
                  <c:v>-0.0051942795456168</c:v>
                </c:pt>
                <c:pt idx="80">
                  <c:v>-0.00678479166686724</c:v>
                </c:pt>
                <c:pt idx="81">
                  <c:v>-0.0086422006321773</c:v>
                </c:pt>
                <c:pt idx="82">
                  <c:v>-0.0162643144743696</c:v>
                </c:pt>
                <c:pt idx="83">
                  <c:v>-0.0158877868135958</c:v>
                </c:pt>
                <c:pt idx="84">
                  <c:v>-0.0129371768022732</c:v>
                </c:pt>
                <c:pt idx="85">
                  <c:v>-0.0261588997496351</c:v>
                </c:pt>
                <c:pt idx="86">
                  <c:v>-0.0241464686981774</c:v>
                </c:pt>
                <c:pt idx="87">
                  <c:v>-0.0288572359282823</c:v>
                </c:pt>
                <c:pt idx="88">
                  <c:v>-0.0331029801143887</c:v>
                </c:pt>
                <c:pt idx="89">
                  <c:v>-0.0266655605164835</c:v>
                </c:pt>
                <c:pt idx="90">
                  <c:v>-0.0292178542484688</c:v>
                </c:pt>
                <c:pt idx="91">
                  <c:v>-0.0292712912712599</c:v>
                </c:pt>
                <c:pt idx="92">
                  <c:v>-0.0347419452154787</c:v>
                </c:pt>
                <c:pt idx="93">
                  <c:v>-0.0354276657664868</c:v>
                </c:pt>
                <c:pt idx="94">
                  <c:v>-0.0431199942626964</c:v>
                </c:pt>
                <c:pt idx="95">
                  <c:v>-0.0489687505013327</c:v>
                </c:pt>
                <c:pt idx="96">
                  <c:v>-0.0539907556104377</c:v>
                </c:pt>
                <c:pt idx="97">
                  <c:v>-0.0491506084999285</c:v>
                </c:pt>
                <c:pt idx="98">
                  <c:v>-0.0448367867309054</c:v>
                </c:pt>
                <c:pt idx="99">
                  <c:v>-0.0563314730443276</c:v>
                </c:pt>
                <c:pt idx="100">
                  <c:v>-0.0871941210872632</c:v>
                </c:pt>
                <c:pt idx="101">
                  <c:v>-0.0136161699164265</c:v>
                </c:pt>
                <c:pt idx="102">
                  <c:v>-0.0740557542553388</c:v>
                </c:pt>
                <c:pt idx="103">
                  <c:v>-0.0652671808245315</c:v>
                </c:pt>
                <c:pt idx="104">
                  <c:v>-0.0997588153930024</c:v>
                </c:pt>
                <c:pt idx="105">
                  <c:v>-0.0795243393978736</c:v>
                </c:pt>
                <c:pt idx="106">
                  <c:v>-0.0439929462505137</c:v>
                </c:pt>
                <c:pt idx="107">
                  <c:v>-0.0947914207942093</c:v>
                </c:pt>
                <c:pt idx="108">
                  <c:v>-0.0739791510285347</c:v>
                </c:pt>
                <c:pt idx="109">
                  <c:v>-0.090077060411043</c:v>
                </c:pt>
                <c:pt idx="110">
                  <c:v>-0.0968365743119822</c:v>
                </c:pt>
                <c:pt idx="111">
                  <c:v>-0.107034981554974</c:v>
                </c:pt>
                <c:pt idx="112">
                  <c:v>-0.0848282523192937</c:v>
                </c:pt>
                <c:pt idx="113">
                  <c:v>-0.115106308801517</c:v>
                </c:pt>
                <c:pt idx="114">
                  <c:v>-0.103329251958169</c:v>
                </c:pt>
                <c:pt idx="115">
                  <c:v>-0.130589206925686</c:v>
                </c:pt>
                <c:pt idx="116">
                  <c:v>-0.109805583940263</c:v>
                </c:pt>
                <c:pt idx="117">
                  <c:v>-0.127705301234434</c:v>
                </c:pt>
                <c:pt idx="118">
                  <c:v>-0.110831832845587</c:v>
                </c:pt>
                <c:pt idx="119">
                  <c:v>-0.108855191009768</c:v>
                </c:pt>
                <c:pt idx="120">
                  <c:v>-0.11373520139845</c:v>
                </c:pt>
                <c:pt idx="121">
                  <c:v>-0.161594105394084</c:v>
                </c:pt>
                <c:pt idx="122">
                  <c:v>-0.0279568210909965</c:v>
                </c:pt>
                <c:pt idx="123">
                  <c:v>-0.0323953150068777</c:v>
                </c:pt>
                <c:pt idx="124">
                  <c:v>0.0343856276332712</c:v>
                </c:pt>
                <c:pt idx="125">
                  <c:v>0.0194251003324792</c:v>
                </c:pt>
                <c:pt idx="126">
                  <c:v>0.0181676931112898</c:v>
                </c:pt>
                <c:pt idx="127">
                  <c:v>0.0082167174512131</c:v>
                </c:pt>
                <c:pt idx="128">
                  <c:v>0.00166546871178835</c:v>
                </c:pt>
                <c:pt idx="129">
                  <c:v>-0.00528518951737189</c:v>
                </c:pt>
                <c:pt idx="130">
                  <c:v>0.00226567127129157</c:v>
                </c:pt>
                <c:pt idx="131">
                  <c:v>-0.00571513972010823</c:v>
                </c:pt>
                <c:pt idx="132">
                  <c:v>-0.00815979248168585</c:v>
                </c:pt>
                <c:pt idx="133">
                  <c:v>-0.00160066802396563</c:v>
                </c:pt>
                <c:pt idx="134">
                  <c:v>-0.0110000647609612</c:v>
                </c:pt>
                <c:pt idx="135">
                  <c:v>-0.0150719649290248</c:v>
                </c:pt>
                <c:pt idx="136">
                  <c:v>-0.00524426599374011</c:v>
                </c:pt>
                <c:pt idx="137">
                  <c:v>-0.0124131230113135</c:v>
                </c:pt>
                <c:pt idx="138">
                  <c:v>-0.00711126127040179</c:v>
                </c:pt>
                <c:pt idx="139">
                  <c:v>-0.0126474651237207</c:v>
                </c:pt>
                <c:pt idx="140">
                  <c:v>-0.0157708987026292</c:v>
                </c:pt>
                <c:pt idx="141">
                  <c:v>-0.0125146265130043</c:v>
                </c:pt>
                <c:pt idx="142">
                  <c:v>-0.0188858738698862</c:v>
                </c:pt>
                <c:pt idx="143">
                  <c:v>-0.00702879792562583</c:v>
                </c:pt>
                <c:pt idx="144">
                  <c:v>-0.0147220792464215</c:v>
                </c:pt>
                <c:pt idx="145">
                  <c:v>-0.0106015568185572</c:v>
                </c:pt>
                <c:pt idx="146">
                  <c:v>-0.0147490368044549</c:v>
                </c:pt>
                <c:pt idx="147">
                  <c:v>-0.0110212522444887</c:v>
                </c:pt>
                <c:pt idx="148">
                  <c:v>-0.0163695287872497</c:v>
                </c:pt>
                <c:pt idx="149">
                  <c:v>-0.0129613772105257</c:v>
                </c:pt>
                <c:pt idx="150">
                  <c:v>-0.0122982336234676</c:v>
                </c:pt>
                <c:pt idx="151">
                  <c:v>-0.0129893576725817</c:v>
                </c:pt>
                <c:pt idx="152">
                  <c:v>-0.0107144497866939</c:v>
                </c:pt>
                <c:pt idx="153">
                  <c:v>-0.0107592050508882</c:v>
                </c:pt>
                <c:pt idx="154">
                  <c:v>-0.0175556376824876</c:v>
                </c:pt>
                <c:pt idx="155">
                  <c:v>-0.0117400119386259</c:v>
                </c:pt>
                <c:pt idx="156">
                  <c:v>-0.0196687640407587</c:v>
                </c:pt>
                <c:pt idx="157">
                  <c:v>-0.0247730609476879</c:v>
                </c:pt>
                <c:pt idx="158">
                  <c:v>-0.0256975345912442</c:v>
                </c:pt>
                <c:pt idx="159">
                  <c:v>-0.031728061958886</c:v>
                </c:pt>
                <c:pt idx="160">
                  <c:v>-0.0316541489324514</c:v>
                </c:pt>
                <c:pt idx="161">
                  <c:v>-0.0394855017452538</c:v>
                </c:pt>
                <c:pt idx="162">
                  <c:v>0.00462140971321145</c:v>
                </c:pt>
                <c:pt idx="163">
                  <c:v>-0.00931496979239471</c:v>
                </c:pt>
                <c:pt idx="164">
                  <c:v>-0.0259547804584412</c:v>
                </c:pt>
                <c:pt idx="165">
                  <c:v>-0.0442179582420643</c:v>
                </c:pt>
                <c:pt idx="166">
                  <c:v>0.0294169749807687</c:v>
                </c:pt>
                <c:pt idx="167">
                  <c:v>0.018567111808224</c:v>
                </c:pt>
                <c:pt idx="168">
                  <c:v>0.00876399977622116</c:v>
                </c:pt>
                <c:pt idx="169">
                  <c:v>0.00609101219810276</c:v>
                </c:pt>
                <c:pt idx="170">
                  <c:v>0.00989991436354365</c:v>
                </c:pt>
                <c:pt idx="171">
                  <c:v>0.00677470322811463</c:v>
                </c:pt>
                <c:pt idx="172">
                  <c:v>0.00391607502672442</c:v>
                </c:pt>
                <c:pt idx="173">
                  <c:v>-0.000850677890776474</c:v>
                </c:pt>
                <c:pt idx="174">
                  <c:v>-0.000992124210858036</c:v>
                </c:pt>
                <c:pt idx="175">
                  <c:v>-0.00570041015316636</c:v>
                </c:pt>
                <c:pt idx="176">
                  <c:v>-0.000760931781274399</c:v>
                </c:pt>
                <c:pt idx="177">
                  <c:v>-0.00352954803164618</c:v>
                </c:pt>
                <c:pt idx="178">
                  <c:v>-0.00652604985669114</c:v>
                </c:pt>
                <c:pt idx="179">
                  <c:v>0.00430627000996586</c:v>
                </c:pt>
                <c:pt idx="180">
                  <c:v>-0.00407092195671421</c:v>
                </c:pt>
                <c:pt idx="181">
                  <c:v>-0.00333854704937658</c:v>
                </c:pt>
                <c:pt idx="182">
                  <c:v>-0.00189917129972739</c:v>
                </c:pt>
                <c:pt idx="183">
                  <c:v>-0.00183832438647308</c:v>
                </c:pt>
                <c:pt idx="184">
                  <c:v>-0.00655075854274939</c:v>
                </c:pt>
                <c:pt idx="185">
                  <c:v>-0.00270824180566054</c:v>
                </c:pt>
                <c:pt idx="186">
                  <c:v>-0.00711526203061341</c:v>
                </c:pt>
                <c:pt idx="187">
                  <c:v>-0.00868451721706009</c:v>
                </c:pt>
                <c:pt idx="188">
                  <c:v>-0.0155896211862256</c:v>
                </c:pt>
                <c:pt idx="189">
                  <c:v>-0.0111259924127963</c:v>
                </c:pt>
                <c:pt idx="190">
                  <c:v>-0.0207772956356832</c:v>
                </c:pt>
                <c:pt idx="191">
                  <c:v>-0.0143390038506975</c:v>
                </c:pt>
                <c:pt idx="192">
                  <c:v>-0.020289528229664</c:v>
                </c:pt>
                <c:pt idx="193">
                  <c:v>-0.0818846545375303</c:v>
                </c:pt>
                <c:pt idx="194">
                  <c:v>0.0284622203989742</c:v>
                </c:pt>
                <c:pt idx="195">
                  <c:v>0.0243564885256922</c:v>
                </c:pt>
                <c:pt idx="196">
                  <c:v>0.0221779514585325</c:v>
                </c:pt>
                <c:pt idx="197">
                  <c:v>0.0200264862938689</c:v>
                </c:pt>
                <c:pt idx="198">
                  <c:v>0.0211855454014849</c:v>
                </c:pt>
                <c:pt idx="199">
                  <c:v>0.0224514286475748</c:v>
                </c:pt>
                <c:pt idx="200">
                  <c:v>0.026128349996662</c:v>
                </c:pt>
                <c:pt idx="201">
                  <c:v>-0.00596377797263864</c:v>
                </c:pt>
                <c:pt idx="202">
                  <c:v>0.0176796966465474</c:v>
                </c:pt>
                <c:pt idx="203">
                  <c:v>0.018422039179096</c:v>
                </c:pt>
                <c:pt idx="204">
                  <c:v>0.0178001437458165</c:v>
                </c:pt>
                <c:pt idx="205">
                  <c:v>0.00542716727284315</c:v>
                </c:pt>
                <c:pt idx="206">
                  <c:v>0.0107068742419079</c:v>
                </c:pt>
                <c:pt idx="207">
                  <c:v>0.00545703126171676</c:v>
                </c:pt>
                <c:pt idx="208">
                  <c:v>0.0134857214637198</c:v>
                </c:pt>
                <c:pt idx="209">
                  <c:v>0.0105142999269587</c:v>
                </c:pt>
                <c:pt idx="210">
                  <c:v>0.00823223588579058</c:v>
                </c:pt>
                <c:pt idx="211">
                  <c:v>-0.00355454849202846</c:v>
                </c:pt>
                <c:pt idx="212">
                  <c:v>0.00193059053055145</c:v>
                </c:pt>
                <c:pt idx="213">
                  <c:v>0.00468694480796872</c:v>
                </c:pt>
                <c:pt idx="214">
                  <c:v>0.0034534275423328</c:v>
                </c:pt>
                <c:pt idx="215">
                  <c:v>-0.000930613567359906</c:v>
                </c:pt>
                <c:pt idx="216">
                  <c:v>-0.00989009950787106</c:v>
                </c:pt>
                <c:pt idx="217">
                  <c:v>-0.00435642843683231</c:v>
                </c:pt>
                <c:pt idx="218">
                  <c:v>-0.00481275760694955</c:v>
                </c:pt>
                <c:pt idx="219">
                  <c:v>-0.036234353505837</c:v>
                </c:pt>
                <c:pt idx="220">
                  <c:v>-0.0370545736114678</c:v>
                </c:pt>
                <c:pt idx="221">
                  <c:v>0.00204750784929591</c:v>
                </c:pt>
                <c:pt idx="222">
                  <c:v>-0.0244687954245959</c:v>
                </c:pt>
                <c:pt idx="223">
                  <c:v>-0.0186707805366897</c:v>
                </c:pt>
                <c:pt idx="224">
                  <c:v>-0.0061749504830394</c:v>
                </c:pt>
                <c:pt idx="225">
                  <c:v>-0.0371629823280778</c:v>
                </c:pt>
                <c:pt idx="226">
                  <c:v>-0.0464672518982997</c:v>
                </c:pt>
                <c:pt idx="227">
                  <c:v>-0.0162793288348872</c:v>
                </c:pt>
                <c:pt idx="228">
                  <c:v>0.0173106870455958</c:v>
                </c:pt>
                <c:pt idx="229">
                  <c:v>-0.00260538236461621</c:v>
                </c:pt>
                <c:pt idx="230">
                  <c:v>-0.0177071485582241</c:v>
                </c:pt>
                <c:pt idx="231">
                  <c:v>0.0024520861430728</c:v>
                </c:pt>
                <c:pt idx="232">
                  <c:v>0.00216050264700801</c:v>
                </c:pt>
                <c:pt idx="233">
                  <c:v>-0.0116980715785912</c:v>
                </c:pt>
                <c:pt idx="234">
                  <c:v>0.00618923454219611</c:v>
                </c:pt>
                <c:pt idx="235">
                  <c:v>-0.00939483012190872</c:v>
                </c:pt>
                <c:pt idx="236">
                  <c:v>-0.00147673784842867</c:v>
                </c:pt>
                <c:pt idx="237">
                  <c:v>-0.0226615303367813</c:v>
                </c:pt>
                <c:pt idx="238">
                  <c:v>-0.00834522965639528</c:v>
                </c:pt>
                <c:pt idx="239">
                  <c:v>-0.00565525288545765</c:v>
                </c:pt>
                <c:pt idx="240">
                  <c:v>-0.0209703457577656</c:v>
                </c:pt>
                <c:pt idx="241">
                  <c:v>-0.0258967406067141</c:v>
                </c:pt>
                <c:pt idx="242">
                  <c:v>-0.0176678512670036</c:v>
                </c:pt>
                <c:pt idx="243">
                  <c:v>-0.0157566175958133</c:v>
                </c:pt>
                <c:pt idx="244">
                  <c:v>-0.0271878262007261</c:v>
                </c:pt>
                <c:pt idx="245">
                  <c:v>-0.0381775051884567</c:v>
                </c:pt>
                <c:pt idx="246">
                  <c:v>-0.0303407574924633</c:v>
                </c:pt>
                <c:pt idx="247">
                  <c:v>-0.0328926022353511</c:v>
                </c:pt>
                <c:pt idx="248">
                  <c:v>-0.0404509099053127</c:v>
                </c:pt>
                <c:pt idx="249">
                  <c:v>-0.0404134076584169</c:v>
                </c:pt>
                <c:pt idx="250">
                  <c:v>-0.0414238262795905</c:v>
                </c:pt>
                <c:pt idx="251">
                  <c:v>-0.0430708739155923</c:v>
                </c:pt>
                <c:pt idx="252">
                  <c:v>-0.0469821464068764</c:v>
                </c:pt>
                <c:pt idx="253">
                  <c:v>-0.0518000016335811</c:v>
                </c:pt>
                <c:pt idx="254">
                  <c:v>-0.0704855635034037</c:v>
                </c:pt>
                <c:pt idx="255">
                  <c:v>-0.0731644307062053</c:v>
                </c:pt>
                <c:pt idx="256">
                  <c:v>-0.0778620735753443</c:v>
                </c:pt>
                <c:pt idx="257">
                  <c:v>-0.0732921833083754</c:v>
                </c:pt>
                <c:pt idx="258">
                  <c:v>-0.0930743319977053</c:v>
                </c:pt>
                <c:pt idx="259">
                  <c:v>-0.00683561555086376</c:v>
                </c:pt>
                <c:pt idx="260">
                  <c:v>-0.0169372203031936</c:v>
                </c:pt>
                <c:pt idx="261">
                  <c:v>0.0173054202473369</c:v>
                </c:pt>
                <c:pt idx="262">
                  <c:v>-0.0164217576768038</c:v>
                </c:pt>
                <c:pt idx="263">
                  <c:v>-0.00480173573403564</c:v>
                </c:pt>
                <c:pt idx="264">
                  <c:v>-0.0189770716697077</c:v>
                </c:pt>
                <c:pt idx="265">
                  <c:v>0.00223306027643799</c:v>
                </c:pt>
                <c:pt idx="266">
                  <c:v>-0.0180684814386103</c:v>
                </c:pt>
                <c:pt idx="267">
                  <c:v>0.00260549401132987</c:v>
                </c:pt>
                <c:pt idx="268">
                  <c:v>0.0207907002724205</c:v>
                </c:pt>
                <c:pt idx="269">
                  <c:v>-0.00359394042402022</c:v>
                </c:pt>
                <c:pt idx="270">
                  <c:v>0.00256218619901682</c:v>
                </c:pt>
                <c:pt idx="271">
                  <c:v>-0.00100525216811131</c:v>
                </c:pt>
                <c:pt idx="272">
                  <c:v>-0.036422150375789</c:v>
                </c:pt>
                <c:pt idx="273">
                  <c:v>-0.00926711320282936</c:v>
                </c:pt>
                <c:pt idx="274">
                  <c:v>0.011711579913146</c:v>
                </c:pt>
                <c:pt idx="275">
                  <c:v>0.00856848124487391</c:v>
                </c:pt>
                <c:pt idx="276">
                  <c:v>0.0124293541954673</c:v>
                </c:pt>
                <c:pt idx="277">
                  <c:v>0.00134106444226201</c:v>
                </c:pt>
                <c:pt idx="278">
                  <c:v>0.00149780977138403</c:v>
                </c:pt>
                <c:pt idx="279">
                  <c:v>0.00321338016875461</c:v>
                </c:pt>
                <c:pt idx="280">
                  <c:v>-0.0258545573929494</c:v>
                </c:pt>
                <c:pt idx="281">
                  <c:v>-0.0523995080344963</c:v>
                </c:pt>
                <c:pt idx="282">
                  <c:v>0.00867552709895802</c:v>
                </c:pt>
                <c:pt idx="283">
                  <c:v>-0.0135524968548181</c:v>
                </c:pt>
                <c:pt idx="284">
                  <c:v>-0.00965062555618617</c:v>
                </c:pt>
                <c:pt idx="285">
                  <c:v>-0.00930446739391183</c:v>
                </c:pt>
                <c:pt idx="286">
                  <c:v>-0.0148184297556783</c:v>
                </c:pt>
                <c:pt idx="287">
                  <c:v>-0.0245832839307375</c:v>
                </c:pt>
                <c:pt idx="288">
                  <c:v>-0.0199466612157638</c:v>
                </c:pt>
                <c:pt idx="289">
                  <c:v>-0.0158346592779556</c:v>
                </c:pt>
                <c:pt idx="290">
                  <c:v>-0.0344653339572262</c:v>
                </c:pt>
                <c:pt idx="291">
                  <c:v>-0.029997530596427</c:v>
                </c:pt>
                <c:pt idx="292">
                  <c:v>-0.0344495941272477</c:v>
                </c:pt>
                <c:pt idx="293">
                  <c:v>0.00477155963688008</c:v>
                </c:pt>
                <c:pt idx="294">
                  <c:v>-0.000925788563571228</c:v>
                </c:pt>
                <c:pt idx="295">
                  <c:v>-0.0048019302015701</c:v>
                </c:pt>
                <c:pt idx="296">
                  <c:v>-0.0053244855869024</c:v>
                </c:pt>
                <c:pt idx="297">
                  <c:v>-0.00704127427411066</c:v>
                </c:pt>
                <c:pt idx="298">
                  <c:v>-0.010099266674865</c:v>
                </c:pt>
                <c:pt idx="299">
                  <c:v>-0.0179348538055566</c:v>
                </c:pt>
                <c:pt idx="300">
                  <c:v>-0.0152113351031392</c:v>
                </c:pt>
                <c:pt idx="301">
                  <c:v>-0.0192435026230289</c:v>
                </c:pt>
                <c:pt idx="302">
                  <c:v>-0.0201381648052485</c:v>
                </c:pt>
                <c:pt idx="303">
                  <c:v>-0.033754276584356</c:v>
                </c:pt>
                <c:pt idx="304">
                  <c:v>0.0935588177347146</c:v>
                </c:pt>
                <c:pt idx="305">
                  <c:v>0.0502373895276455</c:v>
                </c:pt>
                <c:pt idx="306">
                  <c:v>-0.00256740959708668</c:v>
                </c:pt>
                <c:pt idx="307">
                  <c:v>-0.0337129733777381</c:v>
                </c:pt>
                <c:pt idx="308">
                  <c:v>-0.0416347886070262</c:v>
                </c:pt>
                <c:pt idx="309">
                  <c:v>-0.0472085989209469</c:v>
                </c:pt>
                <c:pt idx="310">
                  <c:v>-0.0352356789009452</c:v>
                </c:pt>
                <c:pt idx="311">
                  <c:v>-0.0486102609822374</c:v>
                </c:pt>
                <c:pt idx="312">
                  <c:v>-0.0645965545056826</c:v>
                </c:pt>
                <c:pt idx="313">
                  <c:v>-0.0704941081187683</c:v>
                </c:pt>
                <c:pt idx="314">
                  <c:v>-0.120838513787457</c:v>
                </c:pt>
                <c:pt idx="315">
                  <c:v>-0.0926443717619797</c:v>
                </c:pt>
                <c:pt idx="316">
                  <c:v>-0.105254459436383</c:v>
                </c:pt>
                <c:pt idx="317">
                  <c:v>-0.105014333474073</c:v>
                </c:pt>
                <c:pt idx="318">
                  <c:v>-0.108459866745848</c:v>
                </c:pt>
                <c:pt idx="319">
                  <c:v>-0.1089747741195</c:v>
                </c:pt>
                <c:pt idx="320">
                  <c:v>-0.114141369769515</c:v>
                </c:pt>
                <c:pt idx="321">
                  <c:v>-0.101811527718903</c:v>
                </c:pt>
                <c:pt idx="322">
                  <c:v>-0.13985672281641</c:v>
                </c:pt>
                <c:pt idx="323">
                  <c:v>-0.0876358717891098</c:v>
                </c:pt>
                <c:pt idx="324">
                  <c:v>-0.135547667004169</c:v>
                </c:pt>
                <c:pt idx="325">
                  <c:v>-0.158066769746141</c:v>
                </c:pt>
                <c:pt idx="326">
                  <c:v>-0.0979753382342191</c:v>
                </c:pt>
                <c:pt idx="327">
                  <c:v>-0.148679875287105</c:v>
                </c:pt>
                <c:pt idx="328">
                  <c:v>-0.16424998619531</c:v>
                </c:pt>
                <c:pt idx="329">
                  <c:v>-0.171590494396771</c:v>
                </c:pt>
                <c:pt idx="330">
                  <c:v>-0.146059997985118</c:v>
                </c:pt>
                <c:pt idx="331">
                  <c:v>-0.0912307997422445</c:v>
                </c:pt>
                <c:pt idx="332">
                  <c:v>-0.161943094946779</c:v>
                </c:pt>
                <c:pt idx="333">
                  <c:v>-0.164465150068589</c:v>
                </c:pt>
                <c:pt idx="334">
                  <c:v>-0.180628943482259</c:v>
                </c:pt>
                <c:pt idx="335">
                  <c:v>-0.165519881461222</c:v>
                </c:pt>
                <c:pt idx="336">
                  <c:v>-0.181155489866231</c:v>
                </c:pt>
                <c:pt idx="337">
                  <c:v>-0.130881375697394</c:v>
                </c:pt>
                <c:pt idx="338">
                  <c:v>-0.12930531455691</c:v>
                </c:pt>
                <c:pt idx="339">
                  <c:v>0.130866158414942</c:v>
                </c:pt>
                <c:pt idx="340">
                  <c:v>0.0918138372913448</c:v>
                </c:pt>
                <c:pt idx="341">
                  <c:v>0.0799895126537112</c:v>
                </c:pt>
                <c:pt idx="342">
                  <c:v>0.0651347117500967</c:v>
                </c:pt>
                <c:pt idx="343">
                  <c:v>0.0588048611627008</c:v>
                </c:pt>
                <c:pt idx="344">
                  <c:v>0.0368725568769161</c:v>
                </c:pt>
                <c:pt idx="345">
                  <c:v>0.0457350524127007</c:v>
                </c:pt>
                <c:pt idx="346">
                  <c:v>0.039826207696177</c:v>
                </c:pt>
                <c:pt idx="347">
                  <c:v>0.0382330670377031</c:v>
                </c:pt>
                <c:pt idx="348">
                  <c:v>0.039135598921818</c:v>
                </c:pt>
                <c:pt idx="349">
                  <c:v>0.0130616545909217</c:v>
                </c:pt>
                <c:pt idx="350">
                  <c:v>0.0501078132566167</c:v>
                </c:pt>
                <c:pt idx="351">
                  <c:v>0.0329803046994356</c:v>
                </c:pt>
                <c:pt idx="352">
                  <c:v>0.0218941739580454</c:v>
                </c:pt>
                <c:pt idx="353">
                  <c:v>0.0317906346878221</c:v>
                </c:pt>
                <c:pt idx="354">
                  <c:v>0.0214661273380336</c:v>
                </c:pt>
                <c:pt idx="355">
                  <c:v>0.0213057980415419</c:v>
                </c:pt>
                <c:pt idx="356">
                  <c:v>-0.0135805248338732</c:v>
                </c:pt>
                <c:pt idx="357">
                  <c:v>0.0106498323627948</c:v>
                </c:pt>
                <c:pt idx="358">
                  <c:v>-0.0232197770558094</c:v>
                </c:pt>
                <c:pt idx="359">
                  <c:v>-0.00747956183920117</c:v>
                </c:pt>
                <c:pt idx="360">
                  <c:v>0.0143848570213934</c:v>
                </c:pt>
                <c:pt idx="361">
                  <c:v>8.85081503121943E-5</c:v>
                </c:pt>
                <c:pt idx="362">
                  <c:v>-0.00082865887586292</c:v>
                </c:pt>
                <c:pt idx="363">
                  <c:v>-0.00149178790120197</c:v>
                </c:pt>
                <c:pt idx="364">
                  <c:v>-0.0392880966969018</c:v>
                </c:pt>
                <c:pt idx="365">
                  <c:v>-0.0317500897159463</c:v>
                </c:pt>
                <c:pt idx="366">
                  <c:v>-0.0270115200907762</c:v>
                </c:pt>
                <c:pt idx="367">
                  <c:v>0.00364964213939428</c:v>
                </c:pt>
                <c:pt idx="368">
                  <c:v>-0.00776081333892492</c:v>
                </c:pt>
                <c:pt idx="369">
                  <c:v>0.00390147640474148</c:v>
                </c:pt>
                <c:pt idx="370">
                  <c:v>0.0115804055198229</c:v>
                </c:pt>
                <c:pt idx="371">
                  <c:v>-0.0133735519141908</c:v>
                </c:pt>
                <c:pt idx="372">
                  <c:v>-0.012099252918963</c:v>
                </c:pt>
                <c:pt idx="373">
                  <c:v>-0.0132867604517161</c:v>
                </c:pt>
                <c:pt idx="374">
                  <c:v>-0.0380577556493344</c:v>
                </c:pt>
                <c:pt idx="375">
                  <c:v>0.0675005577909352</c:v>
                </c:pt>
                <c:pt idx="376">
                  <c:v>0.0159601919925569</c:v>
                </c:pt>
                <c:pt idx="377">
                  <c:v>0.0159030586225639</c:v>
                </c:pt>
                <c:pt idx="378">
                  <c:v>-0.0022900944257831</c:v>
                </c:pt>
                <c:pt idx="379">
                  <c:v>0.0016524955982391</c:v>
                </c:pt>
                <c:pt idx="380">
                  <c:v>-0.00572101096144584</c:v>
                </c:pt>
                <c:pt idx="381">
                  <c:v>0.00263611447830897</c:v>
                </c:pt>
                <c:pt idx="382">
                  <c:v>-0.00506709915841003</c:v>
                </c:pt>
                <c:pt idx="383">
                  <c:v>-0.0191524784765691</c:v>
                </c:pt>
                <c:pt idx="384">
                  <c:v>-0.01339207118781</c:v>
                </c:pt>
                <c:pt idx="385">
                  <c:v>-0.00382825637245121</c:v>
                </c:pt>
                <c:pt idx="386">
                  <c:v>-0.0190906942345472</c:v>
                </c:pt>
                <c:pt idx="387">
                  <c:v>-0.0225269486092308</c:v>
                </c:pt>
                <c:pt idx="388">
                  <c:v>0.00481600656718772</c:v>
                </c:pt>
                <c:pt idx="389">
                  <c:v>-0.000426168560590911</c:v>
                </c:pt>
                <c:pt idx="390">
                  <c:v>0.002460776611032</c:v>
                </c:pt>
                <c:pt idx="391">
                  <c:v>-0.0395658882876593</c:v>
                </c:pt>
                <c:pt idx="392">
                  <c:v>-0.0296816227689628</c:v>
                </c:pt>
                <c:pt idx="393">
                  <c:v>-0.0130680715993389</c:v>
                </c:pt>
                <c:pt idx="394">
                  <c:v>-0.0199565036344561</c:v>
                </c:pt>
                <c:pt idx="395">
                  <c:v>-0.00652249713297403</c:v>
                </c:pt>
                <c:pt idx="396">
                  <c:v>-0.0385965121836831</c:v>
                </c:pt>
                <c:pt idx="397">
                  <c:v>-0.0161583689383604</c:v>
                </c:pt>
                <c:pt idx="398">
                  <c:v>-0.0235685046961739</c:v>
                </c:pt>
                <c:pt idx="399">
                  <c:v>0.189946004021298</c:v>
                </c:pt>
                <c:pt idx="400">
                  <c:v>0.0147429589708075</c:v>
                </c:pt>
                <c:pt idx="401">
                  <c:v>0.00662988614815901</c:v>
                </c:pt>
                <c:pt idx="402">
                  <c:v>0.0163440711461942</c:v>
                </c:pt>
                <c:pt idx="403">
                  <c:v>-0.00740298506733972</c:v>
                </c:pt>
                <c:pt idx="404">
                  <c:v>0.00296440978333057</c:v>
                </c:pt>
                <c:pt idx="405">
                  <c:v>-0.00681888363345689</c:v>
                </c:pt>
                <c:pt idx="406">
                  <c:v>-0.0233525812600159</c:v>
                </c:pt>
                <c:pt idx="407">
                  <c:v>-0.0142897836466502</c:v>
                </c:pt>
                <c:pt idx="408">
                  <c:v>-0.0197398179574396</c:v>
                </c:pt>
                <c:pt idx="409">
                  <c:v>-0.0300223440691029</c:v>
                </c:pt>
                <c:pt idx="410">
                  <c:v>-0.0063221837986202</c:v>
                </c:pt>
                <c:pt idx="411">
                  <c:v>-0.0295092420564157</c:v>
                </c:pt>
                <c:pt idx="412">
                  <c:v>-0.0303589468869049</c:v>
                </c:pt>
                <c:pt idx="413">
                  <c:v>-0.0394356236009907</c:v>
                </c:pt>
                <c:pt idx="414">
                  <c:v>-0.0550324756429782</c:v>
                </c:pt>
                <c:pt idx="415">
                  <c:v>0.196574313567818</c:v>
                </c:pt>
                <c:pt idx="416">
                  <c:v>0.187039898316715</c:v>
                </c:pt>
                <c:pt idx="417">
                  <c:v>0.167430457680093</c:v>
                </c:pt>
                <c:pt idx="418">
                  <c:v>0.158306811964326</c:v>
                </c:pt>
                <c:pt idx="419">
                  <c:v>0.119954621316809</c:v>
                </c:pt>
                <c:pt idx="420">
                  <c:v>0.136832252555041</c:v>
                </c:pt>
                <c:pt idx="421">
                  <c:v>0.117243677250955</c:v>
                </c:pt>
                <c:pt idx="422">
                  <c:v>0.0716382253694061</c:v>
                </c:pt>
                <c:pt idx="423">
                  <c:v>0.0664186256032024</c:v>
                </c:pt>
                <c:pt idx="424">
                  <c:v>0.0402781116526539</c:v>
                </c:pt>
                <c:pt idx="425">
                  <c:v>0.0414749477706903</c:v>
                </c:pt>
                <c:pt idx="426">
                  <c:v>0.0118358890923103</c:v>
                </c:pt>
                <c:pt idx="427">
                  <c:v>0.215347325712003</c:v>
                </c:pt>
                <c:pt idx="428">
                  <c:v>0.0980606771562224</c:v>
                </c:pt>
                <c:pt idx="429">
                  <c:v>0.061408080094539</c:v>
                </c:pt>
                <c:pt idx="430">
                  <c:v>-0.0212352245497909</c:v>
                </c:pt>
                <c:pt idx="431">
                  <c:v>-0.0390235434081468</c:v>
                </c:pt>
                <c:pt idx="432">
                  <c:v>-0.0391941127112234</c:v>
                </c:pt>
                <c:pt idx="433">
                  <c:v>-0.0512134042549677</c:v>
                </c:pt>
                <c:pt idx="434">
                  <c:v>-0.0531443737827826</c:v>
                </c:pt>
                <c:pt idx="435">
                  <c:v>-0.0451126607477164</c:v>
                </c:pt>
                <c:pt idx="436">
                  <c:v>-0.0657347742959312</c:v>
                </c:pt>
                <c:pt idx="437">
                  <c:v>-0.0616820554259585</c:v>
                </c:pt>
                <c:pt idx="438">
                  <c:v>-0.0901535344433313</c:v>
                </c:pt>
                <c:pt idx="439">
                  <c:v>-0.100245897857802</c:v>
                </c:pt>
                <c:pt idx="440">
                  <c:v>-0.105659889737915</c:v>
                </c:pt>
                <c:pt idx="441">
                  <c:v>-0.131470960463619</c:v>
                </c:pt>
                <c:pt idx="442">
                  <c:v>0.0515257246379264</c:v>
                </c:pt>
                <c:pt idx="443">
                  <c:v>0.0041306467038113</c:v>
                </c:pt>
                <c:pt idx="444">
                  <c:v>-0.00121594204313513</c:v>
                </c:pt>
                <c:pt idx="445">
                  <c:v>-0.0326843838571523</c:v>
                </c:pt>
                <c:pt idx="446">
                  <c:v>-0.0844927336947322</c:v>
                </c:pt>
                <c:pt idx="447">
                  <c:v>-0.103745677431179</c:v>
                </c:pt>
                <c:pt idx="448">
                  <c:v>0.00715470762905562</c:v>
                </c:pt>
                <c:pt idx="449">
                  <c:v>0.0295641566468821</c:v>
                </c:pt>
                <c:pt idx="450">
                  <c:v>-0.00126441857577031</c:v>
                </c:pt>
                <c:pt idx="451">
                  <c:v>-0.0191101258477881</c:v>
                </c:pt>
                <c:pt idx="452">
                  <c:v>0.00839338244433557</c:v>
                </c:pt>
                <c:pt idx="453">
                  <c:v>-0.0231785519149094</c:v>
                </c:pt>
                <c:pt idx="454">
                  <c:v>0.0110724232078548</c:v>
                </c:pt>
                <c:pt idx="455">
                  <c:v>-0.0183539327909453</c:v>
                </c:pt>
                <c:pt idx="456">
                  <c:v>-0.0219966420770005</c:v>
                </c:pt>
                <c:pt idx="457">
                  <c:v>-0.0285329049215093</c:v>
                </c:pt>
                <c:pt idx="458">
                  <c:v>-0.0280763122656772</c:v>
                </c:pt>
                <c:pt idx="459">
                  <c:v>0.0699503135776422</c:v>
                </c:pt>
                <c:pt idx="460">
                  <c:v>0.0574540463540096</c:v>
                </c:pt>
                <c:pt idx="461">
                  <c:v>0.0366887652093418</c:v>
                </c:pt>
                <c:pt idx="462">
                  <c:v>0.016235362924245</c:v>
                </c:pt>
                <c:pt idx="463">
                  <c:v>-0.00602980363463867</c:v>
                </c:pt>
                <c:pt idx="464">
                  <c:v>-0.00776019052812815</c:v>
                </c:pt>
                <c:pt idx="465">
                  <c:v>0.00502697259450435</c:v>
                </c:pt>
                <c:pt idx="466">
                  <c:v>-0.0140581317237892</c:v>
                </c:pt>
                <c:pt idx="467">
                  <c:v>-0.0269013284929515</c:v>
                </c:pt>
                <c:pt idx="468">
                  <c:v>-0.0458201534493663</c:v>
                </c:pt>
                <c:pt idx="469">
                  <c:v>-0.0332091263173151</c:v>
                </c:pt>
                <c:pt idx="470">
                  <c:v>-0.117282012295819</c:v>
                </c:pt>
                <c:pt idx="471">
                  <c:v>0.0702161845255615</c:v>
                </c:pt>
                <c:pt idx="472">
                  <c:v>0.0276806815320135</c:v>
                </c:pt>
                <c:pt idx="473">
                  <c:v>0.0395876261095951</c:v>
                </c:pt>
                <c:pt idx="474">
                  <c:v>0.0180873028232264</c:v>
                </c:pt>
                <c:pt idx="475">
                  <c:v>-0.00335965741053457</c:v>
                </c:pt>
                <c:pt idx="476">
                  <c:v>-0.0162976708552189</c:v>
                </c:pt>
                <c:pt idx="477">
                  <c:v>0.0310711793841378</c:v>
                </c:pt>
                <c:pt idx="478">
                  <c:v>-0.00321470417065245</c:v>
                </c:pt>
                <c:pt idx="479">
                  <c:v>-0.0153299879036436</c:v>
                </c:pt>
                <c:pt idx="480">
                  <c:v>0.00406215445721603</c:v>
                </c:pt>
                <c:pt idx="481">
                  <c:v>-0.0117983558584163</c:v>
                </c:pt>
                <c:pt idx="482">
                  <c:v>-0.0130164759582126</c:v>
                </c:pt>
                <c:pt idx="483">
                  <c:v>0.000643691229387955</c:v>
                </c:pt>
                <c:pt idx="484">
                  <c:v>-0.0104382874724487</c:v>
                </c:pt>
                <c:pt idx="485">
                  <c:v>-0.00338469530371421</c:v>
                </c:pt>
                <c:pt idx="486">
                  <c:v>-0.00944166079384983</c:v>
                </c:pt>
                <c:pt idx="487">
                  <c:v>-0.019818494252323</c:v>
                </c:pt>
                <c:pt idx="488">
                  <c:v>0.00504300584749129</c:v>
                </c:pt>
                <c:pt idx="489">
                  <c:v>-0.0224565780561757</c:v>
                </c:pt>
                <c:pt idx="490">
                  <c:v>-0.0208796782782878</c:v>
                </c:pt>
                <c:pt idx="491">
                  <c:v>-0.0185606224739029</c:v>
                </c:pt>
                <c:pt idx="492">
                  <c:v>0.00331232090738598</c:v>
                </c:pt>
                <c:pt idx="493">
                  <c:v>-0.00941498166317611</c:v>
                </c:pt>
                <c:pt idx="494">
                  <c:v>-0.0224769890131053</c:v>
                </c:pt>
                <c:pt idx="495">
                  <c:v>-0.00953141602998775</c:v>
                </c:pt>
                <c:pt idx="496">
                  <c:v>0.0141845116709166</c:v>
                </c:pt>
                <c:pt idx="497">
                  <c:v>-0.0147025683979256</c:v>
                </c:pt>
                <c:pt idx="498">
                  <c:v>-0.00337152626305054</c:v>
                </c:pt>
                <c:pt idx="499">
                  <c:v>-0.0113759125440798</c:v>
                </c:pt>
                <c:pt idx="500">
                  <c:v>-0.0161976066645344</c:v>
                </c:pt>
                <c:pt idx="501">
                  <c:v>-0.0130254868042924</c:v>
                </c:pt>
                <c:pt idx="502">
                  <c:v>-0.00939127789926863</c:v>
                </c:pt>
                <c:pt idx="503">
                  <c:v>-0.0147194733479641</c:v>
                </c:pt>
                <c:pt idx="504">
                  <c:v>-0.0211984744321506</c:v>
                </c:pt>
                <c:pt idx="505">
                  <c:v>-0.018151811733621</c:v>
                </c:pt>
                <c:pt idx="506">
                  <c:v>-0.0238793772565052</c:v>
                </c:pt>
                <c:pt idx="507">
                  <c:v>0.0148088563027107</c:v>
                </c:pt>
                <c:pt idx="508">
                  <c:v>-0.0236847221716407</c:v>
                </c:pt>
                <c:pt idx="509">
                  <c:v>-0.0161446256372542</c:v>
                </c:pt>
                <c:pt idx="510">
                  <c:v>-0.0313840308686633</c:v>
                </c:pt>
                <c:pt idx="511">
                  <c:v>-0.00429803037219151</c:v>
                </c:pt>
                <c:pt idx="512">
                  <c:v>-0.019706300214292</c:v>
                </c:pt>
                <c:pt idx="513">
                  <c:v>-0.0156648032404444</c:v>
                </c:pt>
                <c:pt idx="514">
                  <c:v>-0.0156085288688453</c:v>
                </c:pt>
                <c:pt idx="515">
                  <c:v>-0.0355529197380827</c:v>
                </c:pt>
                <c:pt idx="516">
                  <c:v>-0.00620270052587818</c:v>
                </c:pt>
                <c:pt idx="517">
                  <c:v>-0.0113870334008255</c:v>
                </c:pt>
                <c:pt idx="518">
                  <c:v>-0.00961779688418251</c:v>
                </c:pt>
                <c:pt idx="519">
                  <c:v>-0.0376830773229008</c:v>
                </c:pt>
                <c:pt idx="520">
                  <c:v>-0.0400664033874665</c:v>
                </c:pt>
                <c:pt idx="521">
                  <c:v>-0.0336623431398772</c:v>
                </c:pt>
                <c:pt idx="522">
                  <c:v>-0.010775638149395</c:v>
                </c:pt>
                <c:pt idx="523">
                  <c:v>-0.0397886465330134</c:v>
                </c:pt>
                <c:pt idx="524">
                  <c:v>-0.0287835569222673</c:v>
                </c:pt>
                <c:pt idx="525">
                  <c:v>-0.0334201943064171</c:v>
                </c:pt>
                <c:pt idx="526">
                  <c:v>-0.0400004402437916</c:v>
                </c:pt>
                <c:pt idx="527">
                  <c:v>-0.0227967140747083</c:v>
                </c:pt>
                <c:pt idx="528">
                  <c:v>-0.00661062823462455</c:v>
                </c:pt>
                <c:pt idx="529">
                  <c:v>-0.0195087974215767</c:v>
                </c:pt>
                <c:pt idx="530">
                  <c:v>-0.00807370377824096</c:v>
                </c:pt>
                <c:pt idx="531">
                  <c:v>-0.0445094233893035</c:v>
                </c:pt>
                <c:pt idx="532">
                  <c:v>-0.043693343347658</c:v>
                </c:pt>
                <c:pt idx="533">
                  <c:v>-0.0252864139653408</c:v>
                </c:pt>
                <c:pt idx="534">
                  <c:v>-0.0689072694325391</c:v>
                </c:pt>
                <c:pt idx="535">
                  <c:v>-0.174926696600269</c:v>
                </c:pt>
                <c:pt idx="536">
                  <c:v>-0.0497288988508375</c:v>
                </c:pt>
                <c:pt idx="537">
                  <c:v>0.0146013663229142</c:v>
                </c:pt>
                <c:pt idx="538">
                  <c:v>0.0075515680063315</c:v>
                </c:pt>
                <c:pt idx="539">
                  <c:v>0.00707930931162381</c:v>
                </c:pt>
                <c:pt idx="540">
                  <c:v>-0.00375268478676366</c:v>
                </c:pt>
                <c:pt idx="541">
                  <c:v>0.0260046276112192</c:v>
                </c:pt>
                <c:pt idx="542">
                  <c:v>0.0268825905805554</c:v>
                </c:pt>
                <c:pt idx="543">
                  <c:v>0.0115033915945958</c:v>
                </c:pt>
                <c:pt idx="544">
                  <c:v>0.00865079262056367</c:v>
                </c:pt>
                <c:pt idx="545">
                  <c:v>0.0119150847867304</c:v>
                </c:pt>
                <c:pt idx="546">
                  <c:v>0.000985650885411027</c:v>
                </c:pt>
                <c:pt idx="547">
                  <c:v>-0.00330316017897519</c:v>
                </c:pt>
                <c:pt idx="548">
                  <c:v>-0.00545997328939951</c:v>
                </c:pt>
                <c:pt idx="549">
                  <c:v>-0.0103275943536383</c:v>
                </c:pt>
                <c:pt idx="550">
                  <c:v>-0.00597994380615735</c:v>
                </c:pt>
                <c:pt idx="551">
                  <c:v>-0.00568543916533426</c:v>
                </c:pt>
                <c:pt idx="552">
                  <c:v>-0.0134847291798661</c:v>
                </c:pt>
                <c:pt idx="553">
                  <c:v>-0.00790309630363511</c:v>
                </c:pt>
                <c:pt idx="554">
                  <c:v>-0.0160583663966652</c:v>
                </c:pt>
                <c:pt idx="555">
                  <c:v>-0.0135815350629128</c:v>
                </c:pt>
                <c:pt idx="556">
                  <c:v>-0.00858468852313337</c:v>
                </c:pt>
                <c:pt idx="557">
                  <c:v>-0.0151699263061284</c:v>
                </c:pt>
                <c:pt idx="558">
                  <c:v>-0.0200300972114982</c:v>
                </c:pt>
                <c:pt idx="559">
                  <c:v>-0.0231730689194023</c:v>
                </c:pt>
                <c:pt idx="560">
                  <c:v>-0.0256799141810431</c:v>
                </c:pt>
                <c:pt idx="561">
                  <c:v>-0.0206516059464836</c:v>
                </c:pt>
                <c:pt idx="562">
                  <c:v>-0.0280637158252747</c:v>
                </c:pt>
                <c:pt idx="563">
                  <c:v>-0.0307864792226467</c:v>
                </c:pt>
                <c:pt idx="564">
                  <c:v>-0.03189750606997</c:v>
                </c:pt>
                <c:pt idx="565">
                  <c:v>-0.0273646397087157</c:v>
                </c:pt>
                <c:pt idx="566">
                  <c:v>-0.0589593381090874</c:v>
                </c:pt>
                <c:pt idx="567">
                  <c:v>0.0409495027313308</c:v>
                </c:pt>
                <c:pt idx="568">
                  <c:v>0.0200689804871002</c:v>
                </c:pt>
                <c:pt idx="569">
                  <c:v>0.000270884977764452</c:v>
                </c:pt>
                <c:pt idx="570">
                  <c:v>0.00355521277679288</c:v>
                </c:pt>
                <c:pt idx="571">
                  <c:v>0.00312345982586914</c:v>
                </c:pt>
                <c:pt idx="572">
                  <c:v>0.00160451676689416</c:v>
                </c:pt>
                <c:pt idx="573">
                  <c:v>0.00333283435980769</c:v>
                </c:pt>
                <c:pt idx="574">
                  <c:v>0.00148087773222533</c:v>
                </c:pt>
                <c:pt idx="575">
                  <c:v>-0.00498348163763162</c:v>
                </c:pt>
                <c:pt idx="576">
                  <c:v>-0.00903016826673086</c:v>
                </c:pt>
                <c:pt idx="577">
                  <c:v>-0.0117012088715397</c:v>
                </c:pt>
                <c:pt idx="578">
                  <c:v>-0.00676979911442632</c:v>
                </c:pt>
                <c:pt idx="579">
                  <c:v>-0.00292549269667391</c:v>
                </c:pt>
                <c:pt idx="580">
                  <c:v>-0.0113062252583889</c:v>
                </c:pt>
                <c:pt idx="581">
                  <c:v>-0.0112740683403247</c:v>
                </c:pt>
                <c:pt idx="582">
                  <c:v>-0.023710041179569</c:v>
                </c:pt>
                <c:pt idx="583">
                  <c:v>-0.0339612974467596</c:v>
                </c:pt>
                <c:pt idx="584">
                  <c:v>-0.0307289248510217</c:v>
                </c:pt>
                <c:pt idx="585">
                  <c:v>-0.0608837060154544</c:v>
                </c:pt>
                <c:pt idx="586">
                  <c:v>-0.0154848931087748</c:v>
                </c:pt>
                <c:pt idx="587">
                  <c:v>-0.0190063917947267</c:v>
                </c:pt>
                <c:pt idx="588">
                  <c:v>-0.0246401580974128</c:v>
                </c:pt>
                <c:pt idx="589">
                  <c:v>-0.0236601671562489</c:v>
                </c:pt>
                <c:pt idx="590">
                  <c:v>-0.0148823705888487</c:v>
                </c:pt>
                <c:pt idx="591">
                  <c:v>0.0118087383712605</c:v>
                </c:pt>
                <c:pt idx="592">
                  <c:v>0.0106112766242771</c:v>
                </c:pt>
                <c:pt idx="593">
                  <c:v>0.0046384683749725</c:v>
                </c:pt>
                <c:pt idx="594">
                  <c:v>0.00730402125184398</c:v>
                </c:pt>
                <c:pt idx="595">
                  <c:v>0.00282712392988016</c:v>
                </c:pt>
                <c:pt idx="596">
                  <c:v>0.00124268564966729</c:v>
                </c:pt>
                <c:pt idx="597">
                  <c:v>-0.00365782226748956</c:v>
                </c:pt>
                <c:pt idx="598">
                  <c:v>0.000723197833429501</c:v>
                </c:pt>
                <c:pt idx="599">
                  <c:v>0.00261936757130932</c:v>
                </c:pt>
                <c:pt idx="600">
                  <c:v>0.00509936988568593</c:v>
                </c:pt>
                <c:pt idx="601">
                  <c:v>-0.00275675828517896</c:v>
                </c:pt>
                <c:pt idx="602">
                  <c:v>-0.00104362490980664</c:v>
                </c:pt>
                <c:pt idx="603">
                  <c:v>-0.0146953505782593</c:v>
                </c:pt>
                <c:pt idx="604">
                  <c:v>-0.0210272248725045</c:v>
                </c:pt>
                <c:pt idx="605">
                  <c:v>-0.0127328220602454</c:v>
                </c:pt>
                <c:pt idx="606">
                  <c:v>-0.0142017337347885</c:v>
                </c:pt>
                <c:pt idx="607">
                  <c:v>-0.0250314211729599</c:v>
                </c:pt>
                <c:pt idx="608">
                  <c:v>-0.0216400614545609</c:v>
                </c:pt>
                <c:pt idx="609">
                  <c:v>-0.0232994041556956</c:v>
                </c:pt>
                <c:pt idx="610">
                  <c:v>-0.0245386127402107</c:v>
                </c:pt>
                <c:pt idx="611">
                  <c:v>-0.0281122792357389</c:v>
                </c:pt>
                <c:pt idx="612">
                  <c:v>-0.0200393550512277</c:v>
                </c:pt>
                <c:pt idx="613">
                  <c:v>-0.0200948758953829</c:v>
                </c:pt>
                <c:pt idx="614">
                  <c:v>-0.0326349675482169</c:v>
                </c:pt>
                <c:pt idx="615">
                  <c:v>-0.0347984875809252</c:v>
                </c:pt>
                <c:pt idx="616">
                  <c:v>-0.0323783441801338</c:v>
                </c:pt>
                <c:pt idx="617">
                  <c:v>-0.052663606786608</c:v>
                </c:pt>
                <c:pt idx="618">
                  <c:v>0.0335756537672329</c:v>
                </c:pt>
                <c:pt idx="619">
                  <c:v>-0.00682938587218873</c:v>
                </c:pt>
                <c:pt idx="620">
                  <c:v>-0.0144441657913751</c:v>
                </c:pt>
                <c:pt idx="621">
                  <c:v>0.0358004221718735</c:v>
                </c:pt>
                <c:pt idx="622">
                  <c:v>-0.0232871434277868</c:v>
                </c:pt>
                <c:pt idx="623">
                  <c:v>-0.0331380256365855</c:v>
                </c:pt>
                <c:pt idx="624">
                  <c:v>-0.0345907261201606</c:v>
                </c:pt>
                <c:pt idx="625">
                  <c:v>0.0431414017932448</c:v>
                </c:pt>
                <c:pt idx="626">
                  <c:v>0.00898075351166127</c:v>
                </c:pt>
                <c:pt idx="627">
                  <c:v>-0.0918473139974442</c:v>
                </c:pt>
                <c:pt idx="628">
                  <c:v>-0.0441424370819026</c:v>
                </c:pt>
                <c:pt idx="629">
                  <c:v>1.265048109200836</c:v>
                </c:pt>
                <c:pt idx="630">
                  <c:v>-0.0198798465281271</c:v>
                </c:pt>
                <c:pt idx="631">
                  <c:v>0.0371639560204863</c:v>
                </c:pt>
                <c:pt idx="632">
                  <c:v>0.00320419327928306</c:v>
                </c:pt>
                <c:pt idx="633">
                  <c:v>-0.0717517257441813</c:v>
                </c:pt>
                <c:pt idx="634">
                  <c:v>0.00627157846849496</c:v>
                </c:pt>
                <c:pt idx="635">
                  <c:v>-0.025807565327684</c:v>
                </c:pt>
                <c:pt idx="636">
                  <c:v>0.0716100371804432</c:v>
                </c:pt>
                <c:pt idx="637">
                  <c:v>0.0481121613984797</c:v>
                </c:pt>
                <c:pt idx="638">
                  <c:v>0.0337113377940196</c:v>
                </c:pt>
                <c:pt idx="639">
                  <c:v>0.0293386057688643</c:v>
                </c:pt>
                <c:pt idx="640">
                  <c:v>0.0267327428523894</c:v>
                </c:pt>
                <c:pt idx="641">
                  <c:v>0.0204537952079026</c:v>
                </c:pt>
                <c:pt idx="642">
                  <c:v>-0.0110369088196037</c:v>
                </c:pt>
                <c:pt idx="643">
                  <c:v>-0.0109402224684573</c:v>
                </c:pt>
                <c:pt idx="644">
                  <c:v>0.013843797071849</c:v>
                </c:pt>
                <c:pt idx="645">
                  <c:v>-0.0486105403196719</c:v>
                </c:pt>
                <c:pt idx="646">
                  <c:v>0.0551603154671475</c:v>
                </c:pt>
                <c:pt idx="647">
                  <c:v>0.0239889478766599</c:v>
                </c:pt>
                <c:pt idx="648">
                  <c:v>0.0198094072415516</c:v>
                </c:pt>
                <c:pt idx="649">
                  <c:v>0.0225819142497289</c:v>
                </c:pt>
                <c:pt idx="650">
                  <c:v>0.0188991768279679</c:v>
                </c:pt>
                <c:pt idx="651">
                  <c:v>0.00967898192226884</c:v>
                </c:pt>
                <c:pt idx="652">
                  <c:v>-0.0700974671681865</c:v>
                </c:pt>
                <c:pt idx="653">
                  <c:v>-0.108470128136433</c:v>
                </c:pt>
                <c:pt idx="654">
                  <c:v>-0.107334970834442</c:v>
                </c:pt>
                <c:pt idx="655">
                  <c:v>0.0256846906219579</c:v>
                </c:pt>
                <c:pt idx="656">
                  <c:v>0.011811104234319</c:v>
                </c:pt>
                <c:pt idx="657">
                  <c:v>0.0118657373089018</c:v>
                </c:pt>
                <c:pt idx="658">
                  <c:v>0.000591690002949063</c:v>
                </c:pt>
                <c:pt idx="659">
                  <c:v>0.0748993012840463</c:v>
                </c:pt>
                <c:pt idx="660">
                  <c:v>0.060943566781359</c:v>
                </c:pt>
                <c:pt idx="661">
                  <c:v>-0.023364475661068</c:v>
                </c:pt>
                <c:pt idx="662">
                  <c:v>-0.0551262927711445</c:v>
                </c:pt>
                <c:pt idx="663">
                  <c:v>0.0468111303636239</c:v>
                </c:pt>
                <c:pt idx="664">
                  <c:v>0.00874348019856535</c:v>
                </c:pt>
                <c:pt idx="665">
                  <c:v>0.0256729456389007</c:v>
                </c:pt>
                <c:pt idx="666">
                  <c:v>-0.0622690415600823</c:v>
                </c:pt>
                <c:pt idx="667">
                  <c:v>0.0212735442750003</c:v>
                </c:pt>
                <c:pt idx="668">
                  <c:v>0.00383287183431885</c:v>
                </c:pt>
                <c:pt idx="669">
                  <c:v>-0.0350172657134816</c:v>
                </c:pt>
                <c:pt idx="670">
                  <c:v>-0.00284545094854904</c:v>
                </c:pt>
                <c:pt idx="671">
                  <c:v>0.0383577061569109</c:v>
                </c:pt>
                <c:pt idx="672">
                  <c:v>0.049249444163225</c:v>
                </c:pt>
                <c:pt idx="673">
                  <c:v>0.027157621791627</c:v>
                </c:pt>
                <c:pt idx="674">
                  <c:v>2.066008394316192</c:v>
                </c:pt>
                <c:pt idx="675">
                  <c:v>-0.0690426487715924</c:v>
                </c:pt>
                <c:pt idx="676">
                  <c:v>-0.0117364730903932</c:v>
                </c:pt>
                <c:pt idx="677">
                  <c:v>-0.0933028996909125</c:v>
                </c:pt>
                <c:pt idx="678">
                  <c:v>-0.0618076095957469</c:v>
                </c:pt>
                <c:pt idx="679">
                  <c:v>0.0709366307000578</c:v>
                </c:pt>
                <c:pt idx="680">
                  <c:v>0.0594074902929336</c:v>
                </c:pt>
                <c:pt idx="681">
                  <c:v>0.0537149088220761</c:v>
                </c:pt>
                <c:pt idx="682">
                  <c:v>0.0367523838288229</c:v>
                </c:pt>
                <c:pt idx="683">
                  <c:v>0.180354663817896</c:v>
                </c:pt>
                <c:pt idx="684">
                  <c:v>-0.0373187048682482</c:v>
                </c:pt>
                <c:pt idx="685">
                  <c:v>0.0650750161899849</c:v>
                </c:pt>
                <c:pt idx="686">
                  <c:v>0.0065290747800904</c:v>
                </c:pt>
                <c:pt idx="687">
                  <c:v>-0.12880754759071</c:v>
                </c:pt>
                <c:pt idx="688">
                  <c:v>0.00237616435532656</c:v>
                </c:pt>
                <c:pt idx="689">
                  <c:v>-0.00308966225690949</c:v>
                </c:pt>
                <c:pt idx="690">
                  <c:v>0.0466141768756387</c:v>
                </c:pt>
                <c:pt idx="691">
                  <c:v>0.057458217122859</c:v>
                </c:pt>
                <c:pt idx="692">
                  <c:v>0.0423560602584804</c:v>
                </c:pt>
                <c:pt idx="693">
                  <c:v>0.038895517540857</c:v>
                </c:pt>
                <c:pt idx="694">
                  <c:v>0.0157503677585684</c:v>
                </c:pt>
                <c:pt idx="695">
                  <c:v>0.0137184057261194</c:v>
                </c:pt>
                <c:pt idx="696">
                  <c:v>-0.0261539015715501</c:v>
                </c:pt>
                <c:pt idx="697">
                  <c:v>0.0390687373632749</c:v>
                </c:pt>
                <c:pt idx="698">
                  <c:v>0.0242661000106494</c:v>
                </c:pt>
                <c:pt idx="699">
                  <c:v>-0.0253876835134236</c:v>
                </c:pt>
                <c:pt idx="700">
                  <c:v>0.0969142902803267</c:v>
                </c:pt>
                <c:pt idx="701">
                  <c:v>0.0892060795443899</c:v>
                </c:pt>
                <c:pt idx="702">
                  <c:v>0.0447866066091332</c:v>
                </c:pt>
                <c:pt idx="703">
                  <c:v>0.024094212139703</c:v>
                </c:pt>
                <c:pt idx="704">
                  <c:v>0.0685230020326549</c:v>
                </c:pt>
                <c:pt idx="705">
                  <c:v>0.0477973772497607</c:v>
                </c:pt>
                <c:pt idx="706">
                  <c:v>0.0301623014054295</c:v>
                </c:pt>
                <c:pt idx="707">
                  <c:v>0.0300799225264646</c:v>
                </c:pt>
                <c:pt idx="708">
                  <c:v>0.0227958337946262</c:v>
                </c:pt>
                <c:pt idx="709">
                  <c:v>0.0203992224518867</c:v>
                </c:pt>
                <c:pt idx="710">
                  <c:v>-0.00328695110107346</c:v>
                </c:pt>
                <c:pt idx="711">
                  <c:v>0.0374211504727218</c:v>
                </c:pt>
                <c:pt idx="712">
                  <c:v>0.0360895916730979</c:v>
                </c:pt>
                <c:pt idx="713">
                  <c:v>0.0262547099281463</c:v>
                </c:pt>
                <c:pt idx="714">
                  <c:v>0.0229963689971281</c:v>
                </c:pt>
                <c:pt idx="715">
                  <c:v>0.0187262542849958</c:v>
                </c:pt>
                <c:pt idx="716">
                  <c:v>0.00501936863812891</c:v>
                </c:pt>
                <c:pt idx="717">
                  <c:v>0.0544319824773557</c:v>
                </c:pt>
                <c:pt idx="718">
                  <c:v>0.0273093976545472</c:v>
                </c:pt>
                <c:pt idx="719">
                  <c:v>-0.01181703604197</c:v>
                </c:pt>
                <c:pt idx="720">
                  <c:v>-0.0321915844051646</c:v>
                </c:pt>
                <c:pt idx="721">
                  <c:v>-0.0311401828127115</c:v>
                </c:pt>
                <c:pt idx="722">
                  <c:v>-0.0732543060910802</c:v>
                </c:pt>
                <c:pt idx="723">
                  <c:v>-0.0793130414565699</c:v>
                </c:pt>
                <c:pt idx="724">
                  <c:v>0.0732979313232527</c:v>
                </c:pt>
                <c:pt idx="725">
                  <c:v>0.0679783316253548</c:v>
                </c:pt>
                <c:pt idx="726">
                  <c:v>0.0645709636609505</c:v>
                </c:pt>
                <c:pt idx="727">
                  <c:v>0.0526434702998771</c:v>
                </c:pt>
                <c:pt idx="728">
                  <c:v>0.0505358059763507</c:v>
                </c:pt>
                <c:pt idx="729">
                  <c:v>0.0430113933802406</c:v>
                </c:pt>
                <c:pt idx="730">
                  <c:v>0.0367841786315519</c:v>
                </c:pt>
                <c:pt idx="731">
                  <c:v>0.0311761322078774</c:v>
                </c:pt>
                <c:pt idx="732">
                  <c:v>0.0308478687591781</c:v>
                </c:pt>
                <c:pt idx="733">
                  <c:v>0.0280952638384216</c:v>
                </c:pt>
                <c:pt idx="734">
                  <c:v>0.026729858723566</c:v>
                </c:pt>
                <c:pt idx="735">
                  <c:v>0.0223969249814476</c:v>
                </c:pt>
                <c:pt idx="736">
                  <c:v>0.0196338622260919</c:v>
                </c:pt>
                <c:pt idx="737">
                  <c:v>0.014274165766689</c:v>
                </c:pt>
                <c:pt idx="738">
                  <c:v>0.0231489873645498</c:v>
                </c:pt>
                <c:pt idx="739">
                  <c:v>0.0184909741435028</c:v>
                </c:pt>
                <c:pt idx="740">
                  <c:v>0.0116223844182186</c:v>
                </c:pt>
                <c:pt idx="741">
                  <c:v>0.0172097685170465</c:v>
                </c:pt>
                <c:pt idx="742">
                  <c:v>-0.0147633414556397</c:v>
                </c:pt>
                <c:pt idx="743">
                  <c:v>-0.0163105825007087</c:v>
                </c:pt>
                <c:pt idx="744">
                  <c:v>-0.0399039180612086</c:v>
                </c:pt>
                <c:pt idx="745">
                  <c:v>-0.0381782062628368</c:v>
                </c:pt>
                <c:pt idx="746">
                  <c:v>-0.051356378623462</c:v>
                </c:pt>
                <c:pt idx="747">
                  <c:v>-0.06188585104094</c:v>
                </c:pt>
                <c:pt idx="748">
                  <c:v>-0.0779596947829797</c:v>
                </c:pt>
                <c:pt idx="749">
                  <c:v>0.0552035334325659</c:v>
                </c:pt>
                <c:pt idx="750">
                  <c:v>0.0151873509476331</c:v>
                </c:pt>
                <c:pt idx="751">
                  <c:v>0.0384852327851071</c:v>
                </c:pt>
                <c:pt idx="752">
                  <c:v>0.0175507809216819</c:v>
                </c:pt>
                <c:pt idx="753">
                  <c:v>0.0054824011455174</c:v>
                </c:pt>
                <c:pt idx="754">
                  <c:v>0.0475819561042894</c:v>
                </c:pt>
                <c:pt idx="755">
                  <c:v>0.00638909926990899</c:v>
                </c:pt>
                <c:pt idx="756">
                  <c:v>-0.0289739195280589</c:v>
                </c:pt>
                <c:pt idx="757">
                  <c:v>-0.0188175027994962</c:v>
                </c:pt>
                <c:pt idx="758">
                  <c:v>-0.0837373216594589</c:v>
                </c:pt>
                <c:pt idx="759">
                  <c:v>-0.0120616946470487</c:v>
                </c:pt>
                <c:pt idx="760">
                  <c:v>-0.0791296990018532</c:v>
                </c:pt>
                <c:pt idx="761">
                  <c:v>-0.00126574051837547</c:v>
                </c:pt>
                <c:pt idx="762">
                  <c:v>-0.019819597639233</c:v>
                </c:pt>
                <c:pt idx="763">
                  <c:v>-0.0441801720855416</c:v>
                </c:pt>
                <c:pt idx="764">
                  <c:v>-0.0891421574606501</c:v>
                </c:pt>
                <c:pt idx="765">
                  <c:v>0.038256662072994</c:v>
                </c:pt>
                <c:pt idx="766">
                  <c:v>-0.0392988886287643</c:v>
                </c:pt>
                <c:pt idx="767">
                  <c:v>-0.000175161309150185</c:v>
                </c:pt>
                <c:pt idx="768">
                  <c:v>-0.000833027551341902</c:v>
                </c:pt>
                <c:pt idx="769">
                  <c:v>-0.0572121892831548</c:v>
                </c:pt>
                <c:pt idx="770">
                  <c:v>0.0143063905046821</c:v>
                </c:pt>
                <c:pt idx="771">
                  <c:v>-0.0619519456196798</c:v>
                </c:pt>
                <c:pt idx="772">
                  <c:v>0.0267071467410857</c:v>
                </c:pt>
                <c:pt idx="773">
                  <c:v>-0.00132237976588256</c:v>
                </c:pt>
                <c:pt idx="774">
                  <c:v>-0.0326288225139655</c:v>
                </c:pt>
                <c:pt idx="775">
                  <c:v>-0.0285872792809616</c:v>
                </c:pt>
                <c:pt idx="776">
                  <c:v>-0.0320907634996556</c:v>
                </c:pt>
                <c:pt idx="777">
                  <c:v>-0.0534798730693495</c:v>
                </c:pt>
                <c:pt idx="778">
                  <c:v>-0.0567761958633264</c:v>
                </c:pt>
                <c:pt idx="779">
                  <c:v>-0.0605408427257991</c:v>
                </c:pt>
                <c:pt idx="780">
                  <c:v>0.00445048474812742</c:v>
                </c:pt>
                <c:pt idx="781">
                  <c:v>-0.00715980703501528</c:v>
                </c:pt>
                <c:pt idx="782">
                  <c:v>-0.00418399904336714</c:v>
                </c:pt>
                <c:pt idx="783">
                  <c:v>-0.0184541517555117</c:v>
                </c:pt>
                <c:pt idx="784">
                  <c:v>-0.0168899298536357</c:v>
                </c:pt>
                <c:pt idx="785">
                  <c:v>-0.0316907605110111</c:v>
                </c:pt>
                <c:pt idx="786">
                  <c:v>-0.0632513091125151</c:v>
                </c:pt>
                <c:pt idx="787">
                  <c:v>-0.0774550783808997</c:v>
                </c:pt>
                <c:pt idx="788">
                  <c:v>-0.11561292089559</c:v>
                </c:pt>
                <c:pt idx="789">
                  <c:v>-0.0103145874322404</c:v>
                </c:pt>
                <c:pt idx="790">
                  <c:v>-0.0303313826472826</c:v>
                </c:pt>
                <c:pt idx="791">
                  <c:v>0.00623170179214455</c:v>
                </c:pt>
                <c:pt idx="792">
                  <c:v>-0.077449356552673</c:v>
                </c:pt>
                <c:pt idx="793">
                  <c:v>0.0412366728353825</c:v>
                </c:pt>
                <c:pt idx="794">
                  <c:v>-0.0524146810342587</c:v>
                </c:pt>
                <c:pt idx="795">
                  <c:v>-0.0863168613592631</c:v>
                </c:pt>
                <c:pt idx="796">
                  <c:v>-0.0344377080985965</c:v>
                </c:pt>
                <c:pt idx="797">
                  <c:v>-0.0726539300065858</c:v>
                </c:pt>
                <c:pt idx="798">
                  <c:v>-0.106546170990269</c:v>
                </c:pt>
                <c:pt idx="799">
                  <c:v>-0.0114365359323618</c:v>
                </c:pt>
                <c:pt idx="800">
                  <c:v>-0.0574071820906478</c:v>
                </c:pt>
                <c:pt idx="801">
                  <c:v>-0.0353225831424523</c:v>
                </c:pt>
                <c:pt idx="802">
                  <c:v>-0.0114075986030312</c:v>
                </c:pt>
                <c:pt idx="803">
                  <c:v>-0.00350370521887866</c:v>
                </c:pt>
                <c:pt idx="804">
                  <c:v>-0.0201544324251514</c:v>
                </c:pt>
                <c:pt idx="805">
                  <c:v>-0.00441414052640326</c:v>
                </c:pt>
                <c:pt idx="806">
                  <c:v>-0.0129354128014193</c:v>
                </c:pt>
                <c:pt idx="807">
                  <c:v>-0.0398281796419375</c:v>
                </c:pt>
                <c:pt idx="808">
                  <c:v>-0.0170914627097801</c:v>
                </c:pt>
                <c:pt idx="809">
                  <c:v>0.00365018747470502</c:v>
                </c:pt>
                <c:pt idx="810">
                  <c:v>0.0143251574442332</c:v>
                </c:pt>
                <c:pt idx="811">
                  <c:v>0.00395178981951338</c:v>
                </c:pt>
                <c:pt idx="812">
                  <c:v>0.0232596170841571</c:v>
                </c:pt>
                <c:pt idx="813">
                  <c:v>0.0839419435536969</c:v>
                </c:pt>
                <c:pt idx="814">
                  <c:v>0.0756154776845464</c:v>
                </c:pt>
                <c:pt idx="815">
                  <c:v>0.0609997291567302</c:v>
                </c:pt>
                <c:pt idx="816">
                  <c:v>-0.00174918091592913</c:v>
                </c:pt>
                <c:pt idx="817">
                  <c:v>0.0830333964109163</c:v>
                </c:pt>
                <c:pt idx="818">
                  <c:v>0.0332273446616891</c:v>
                </c:pt>
                <c:pt idx="819">
                  <c:v>0.0291506501782125</c:v>
                </c:pt>
                <c:pt idx="820">
                  <c:v>0.0312585137759931</c:v>
                </c:pt>
                <c:pt idx="821">
                  <c:v>0.00147432002511172</c:v>
                </c:pt>
                <c:pt idx="822">
                  <c:v>0.0192733976251159</c:v>
                </c:pt>
                <c:pt idx="823">
                  <c:v>-0.00455670201237046</c:v>
                </c:pt>
                <c:pt idx="824">
                  <c:v>0.0100702989672717</c:v>
                </c:pt>
                <c:pt idx="825">
                  <c:v>-0.00309585652796668</c:v>
                </c:pt>
                <c:pt idx="826">
                  <c:v>-0.00881166173352266</c:v>
                </c:pt>
                <c:pt idx="827">
                  <c:v>-0.00132755830252862</c:v>
                </c:pt>
                <c:pt idx="828">
                  <c:v>0.050103591601971</c:v>
                </c:pt>
                <c:pt idx="829">
                  <c:v>-0.0247970962862518</c:v>
                </c:pt>
                <c:pt idx="830">
                  <c:v>-0.10531645430682</c:v>
                </c:pt>
                <c:pt idx="831">
                  <c:v>0.0021267645181986</c:v>
                </c:pt>
                <c:pt idx="832">
                  <c:v>-0.0622524087269574</c:v>
                </c:pt>
                <c:pt idx="833">
                  <c:v>0.000486542953442248</c:v>
                </c:pt>
                <c:pt idx="834">
                  <c:v>-0.0519776891236781</c:v>
                </c:pt>
                <c:pt idx="835">
                  <c:v>0.111065024708902</c:v>
                </c:pt>
                <c:pt idx="836">
                  <c:v>-0.0202553606457682</c:v>
                </c:pt>
                <c:pt idx="837">
                  <c:v>-0.0627908801622055</c:v>
                </c:pt>
                <c:pt idx="838">
                  <c:v>-0.100953694069958</c:v>
                </c:pt>
                <c:pt idx="839">
                  <c:v>-0.139668916546412</c:v>
                </c:pt>
                <c:pt idx="840">
                  <c:v>0.015711914259745</c:v>
                </c:pt>
                <c:pt idx="841">
                  <c:v>0.0298294133183152</c:v>
                </c:pt>
                <c:pt idx="842">
                  <c:v>0.0222080540135192</c:v>
                </c:pt>
                <c:pt idx="843">
                  <c:v>0.0213485669040347</c:v>
                </c:pt>
                <c:pt idx="844">
                  <c:v>0.103396169806786</c:v>
                </c:pt>
                <c:pt idx="845">
                  <c:v>0.0477591565912959</c:v>
                </c:pt>
                <c:pt idx="846">
                  <c:v>0.0420142887245085</c:v>
                </c:pt>
                <c:pt idx="847">
                  <c:v>0.168403426906527</c:v>
                </c:pt>
                <c:pt idx="848">
                  <c:v>0.0222804170175591</c:v>
                </c:pt>
                <c:pt idx="849">
                  <c:v>-0.0717796442849756</c:v>
                </c:pt>
                <c:pt idx="850">
                  <c:v>-0.074353164380812</c:v>
                </c:pt>
                <c:pt idx="851">
                  <c:v>-0.053143081030778</c:v>
                </c:pt>
                <c:pt idx="852">
                  <c:v>2.99466807240911E-7</c:v>
                </c:pt>
                <c:pt idx="853">
                  <c:v>0.00240457726710275</c:v>
                </c:pt>
                <c:pt idx="854">
                  <c:v>-0.0131317687946317</c:v>
                </c:pt>
                <c:pt idx="855">
                  <c:v>-0.0379014682688961</c:v>
                </c:pt>
                <c:pt idx="856">
                  <c:v>-0.0566594479581946</c:v>
                </c:pt>
                <c:pt idx="857">
                  <c:v>-0.0733490909741273</c:v>
                </c:pt>
                <c:pt idx="858">
                  <c:v>-0.0258061020932019</c:v>
                </c:pt>
                <c:pt idx="859">
                  <c:v>-0.0317838926932456</c:v>
                </c:pt>
                <c:pt idx="860">
                  <c:v>0.000491571238315613</c:v>
                </c:pt>
                <c:pt idx="861">
                  <c:v>0.0408959220722038</c:v>
                </c:pt>
                <c:pt idx="862">
                  <c:v>-0.0729849215117321</c:v>
                </c:pt>
                <c:pt idx="863">
                  <c:v>0.0270117402270709</c:v>
                </c:pt>
                <c:pt idx="864">
                  <c:v>-0.0389315000522488</c:v>
                </c:pt>
                <c:pt idx="865">
                  <c:v>0.0426041428895578</c:v>
                </c:pt>
                <c:pt idx="866">
                  <c:v>0.0431771318677567</c:v>
                </c:pt>
                <c:pt idx="867">
                  <c:v>-0.0561172385678086</c:v>
                </c:pt>
                <c:pt idx="868">
                  <c:v>0.0117823732934657</c:v>
                </c:pt>
                <c:pt idx="869">
                  <c:v>-0.00331560820679638</c:v>
                </c:pt>
                <c:pt idx="870">
                  <c:v>0.0304868867587554</c:v>
                </c:pt>
                <c:pt idx="871">
                  <c:v>0.000502947394967423</c:v>
                </c:pt>
                <c:pt idx="872">
                  <c:v>-0.0188455066321765</c:v>
                </c:pt>
                <c:pt idx="873">
                  <c:v>-0.0207497566870173</c:v>
                </c:pt>
                <c:pt idx="874">
                  <c:v>0.0100818076890241</c:v>
                </c:pt>
                <c:pt idx="875">
                  <c:v>0.00231103101517166</c:v>
                </c:pt>
                <c:pt idx="876">
                  <c:v>-0.0092198097801221</c:v>
                </c:pt>
                <c:pt idx="877">
                  <c:v>0.000340767423978261</c:v>
                </c:pt>
                <c:pt idx="878">
                  <c:v>-0.0314573514027358</c:v>
                </c:pt>
                <c:pt idx="879">
                  <c:v>-0.0064005887497448</c:v>
                </c:pt>
                <c:pt idx="880">
                  <c:v>-0.0118746852783951</c:v>
                </c:pt>
                <c:pt idx="881">
                  <c:v>-0.00403038889759</c:v>
                </c:pt>
                <c:pt idx="882">
                  <c:v>-0.00247652428823736</c:v>
                </c:pt>
                <c:pt idx="883">
                  <c:v>-0.00300960587920002</c:v>
                </c:pt>
                <c:pt idx="884">
                  <c:v>-0.0127944812477164</c:v>
                </c:pt>
                <c:pt idx="885">
                  <c:v>-0.00321822028777474</c:v>
                </c:pt>
                <c:pt idx="886">
                  <c:v>-0.0240716034471728</c:v>
                </c:pt>
                <c:pt idx="887">
                  <c:v>-0.0095485143637648</c:v>
                </c:pt>
                <c:pt idx="888">
                  <c:v>-0.0192344085700219</c:v>
                </c:pt>
                <c:pt idx="889">
                  <c:v>0.000739241697745585</c:v>
                </c:pt>
                <c:pt idx="890">
                  <c:v>-0.00527580065746797</c:v>
                </c:pt>
                <c:pt idx="891">
                  <c:v>0.00446230312562346</c:v>
                </c:pt>
                <c:pt idx="892">
                  <c:v>-0.00737554888650693</c:v>
                </c:pt>
                <c:pt idx="893">
                  <c:v>-0.00751317085756065</c:v>
                </c:pt>
                <c:pt idx="894">
                  <c:v>0.0030964974446302</c:v>
                </c:pt>
                <c:pt idx="895">
                  <c:v>-0.0325951974202198</c:v>
                </c:pt>
                <c:pt idx="896">
                  <c:v>0.0406540718009484</c:v>
                </c:pt>
                <c:pt idx="897">
                  <c:v>0.0134328816259862</c:v>
                </c:pt>
                <c:pt idx="898">
                  <c:v>0.0389777484502584</c:v>
                </c:pt>
                <c:pt idx="899">
                  <c:v>0.0415961748414076</c:v>
                </c:pt>
                <c:pt idx="900">
                  <c:v>0.0220741932871446</c:v>
                </c:pt>
                <c:pt idx="901">
                  <c:v>0.0180839586081241</c:v>
                </c:pt>
                <c:pt idx="902">
                  <c:v>0.0144053489327229</c:v>
                </c:pt>
                <c:pt idx="903">
                  <c:v>0.0167712692468627</c:v>
                </c:pt>
                <c:pt idx="904">
                  <c:v>0.000545181262971761</c:v>
                </c:pt>
                <c:pt idx="905">
                  <c:v>0.00281114224313556</c:v>
                </c:pt>
                <c:pt idx="906">
                  <c:v>0.00191406313972553</c:v>
                </c:pt>
                <c:pt idx="907">
                  <c:v>-0.0354603856517787</c:v>
                </c:pt>
                <c:pt idx="908">
                  <c:v>-0.0655521084595318</c:v>
                </c:pt>
                <c:pt idx="909">
                  <c:v>0.0381701286147114</c:v>
                </c:pt>
                <c:pt idx="910">
                  <c:v>0.0321376955101658</c:v>
                </c:pt>
                <c:pt idx="911">
                  <c:v>0.0227132483665556</c:v>
                </c:pt>
                <c:pt idx="912">
                  <c:v>0.00487552623335768</c:v>
                </c:pt>
                <c:pt idx="913">
                  <c:v>0.00501817876834121</c:v>
                </c:pt>
                <c:pt idx="914">
                  <c:v>0.00899816436576184</c:v>
                </c:pt>
                <c:pt idx="915">
                  <c:v>-0.000687238446825333</c:v>
                </c:pt>
                <c:pt idx="916">
                  <c:v>-0.000266969030375153</c:v>
                </c:pt>
                <c:pt idx="917">
                  <c:v>-0.0116761457574678</c:v>
                </c:pt>
                <c:pt idx="918">
                  <c:v>0.129430578611319</c:v>
                </c:pt>
                <c:pt idx="919">
                  <c:v>0.0461714939935985</c:v>
                </c:pt>
                <c:pt idx="920">
                  <c:v>0.0329389995853876</c:v>
                </c:pt>
                <c:pt idx="921">
                  <c:v>0.0256003196160475</c:v>
                </c:pt>
                <c:pt idx="922">
                  <c:v>0.0065800768581799</c:v>
                </c:pt>
                <c:pt idx="923">
                  <c:v>-0.0280387946606552</c:v>
                </c:pt>
                <c:pt idx="924">
                  <c:v>-0.0109814440582519</c:v>
                </c:pt>
                <c:pt idx="925">
                  <c:v>-0.0238586607158696</c:v>
                </c:pt>
                <c:pt idx="926">
                  <c:v>0.0825209657566541</c:v>
                </c:pt>
                <c:pt idx="927">
                  <c:v>0.0385996459879933</c:v>
                </c:pt>
                <c:pt idx="928">
                  <c:v>0.00253382958284448</c:v>
                </c:pt>
                <c:pt idx="929">
                  <c:v>0.00143392976479789</c:v>
                </c:pt>
                <c:pt idx="930">
                  <c:v>0.00522862767961413</c:v>
                </c:pt>
                <c:pt idx="931">
                  <c:v>-0.0546030762436846</c:v>
                </c:pt>
                <c:pt idx="932">
                  <c:v>0.099431553810825</c:v>
                </c:pt>
                <c:pt idx="933">
                  <c:v>0.0793817844067025</c:v>
                </c:pt>
                <c:pt idx="934">
                  <c:v>0.0821029573367669</c:v>
                </c:pt>
                <c:pt idx="935">
                  <c:v>0.0712513395575973</c:v>
                </c:pt>
                <c:pt idx="936">
                  <c:v>0.0657937194888876</c:v>
                </c:pt>
                <c:pt idx="937">
                  <c:v>0.0499007164833314</c:v>
                </c:pt>
                <c:pt idx="938">
                  <c:v>0.0121249302668582</c:v>
                </c:pt>
                <c:pt idx="939">
                  <c:v>0.0217826102301223</c:v>
                </c:pt>
                <c:pt idx="940">
                  <c:v>-0.00625929648993212</c:v>
                </c:pt>
                <c:pt idx="941">
                  <c:v>-0.016356342806801</c:v>
                </c:pt>
                <c:pt idx="942">
                  <c:v>0.0126020160424528</c:v>
                </c:pt>
                <c:pt idx="943">
                  <c:v>-0.00374864409861719</c:v>
                </c:pt>
                <c:pt idx="944">
                  <c:v>0.936027895419469</c:v>
                </c:pt>
                <c:pt idx="945">
                  <c:v>0.0176257329526919</c:v>
                </c:pt>
                <c:pt idx="946">
                  <c:v>-0.0396595515125769</c:v>
                </c:pt>
                <c:pt idx="947">
                  <c:v>0.0136183689158503</c:v>
                </c:pt>
                <c:pt idx="948">
                  <c:v>0.0220464918341018</c:v>
                </c:pt>
                <c:pt idx="949">
                  <c:v>0.0249803426928327</c:v>
                </c:pt>
                <c:pt idx="950">
                  <c:v>-0.00195238790466123</c:v>
                </c:pt>
                <c:pt idx="951">
                  <c:v>7.98483276294726E-5</c:v>
                </c:pt>
                <c:pt idx="952">
                  <c:v>-0.0110293800990291</c:v>
                </c:pt>
                <c:pt idx="953">
                  <c:v>0.0239981094440425</c:v>
                </c:pt>
                <c:pt idx="954">
                  <c:v>0.0149033719158099</c:v>
                </c:pt>
                <c:pt idx="955">
                  <c:v>0.00874541483122082</c:v>
                </c:pt>
                <c:pt idx="956">
                  <c:v>-0.00774345630484896</c:v>
                </c:pt>
                <c:pt idx="957">
                  <c:v>-0.00634876365340925</c:v>
                </c:pt>
                <c:pt idx="958">
                  <c:v>-0.00389697703711883</c:v>
                </c:pt>
                <c:pt idx="959">
                  <c:v>0.0141554852805149</c:v>
                </c:pt>
                <c:pt idx="960">
                  <c:v>-0.00399586595677326</c:v>
                </c:pt>
                <c:pt idx="961">
                  <c:v>0.0083171353617113</c:v>
                </c:pt>
                <c:pt idx="962">
                  <c:v>-0.00987682693756497</c:v>
                </c:pt>
                <c:pt idx="963">
                  <c:v>0.00391749397664143</c:v>
                </c:pt>
                <c:pt idx="964">
                  <c:v>0.0147388766737177</c:v>
                </c:pt>
                <c:pt idx="965">
                  <c:v>0.0202622899535445</c:v>
                </c:pt>
                <c:pt idx="966">
                  <c:v>-0.00238741238209161</c:v>
                </c:pt>
                <c:pt idx="967">
                  <c:v>0.00609399449004133</c:v>
                </c:pt>
                <c:pt idx="968">
                  <c:v>0.00657702616492339</c:v>
                </c:pt>
                <c:pt idx="969">
                  <c:v>0.00472237824166682</c:v>
                </c:pt>
                <c:pt idx="970">
                  <c:v>-0.029328745848609</c:v>
                </c:pt>
                <c:pt idx="971">
                  <c:v>-0.0371244332081384</c:v>
                </c:pt>
                <c:pt idx="972">
                  <c:v>-0.0658179334761523</c:v>
                </c:pt>
                <c:pt idx="973">
                  <c:v>-0.0677772595610338</c:v>
                </c:pt>
                <c:pt idx="974">
                  <c:v>-0.0834811959746643</c:v>
                </c:pt>
                <c:pt idx="975">
                  <c:v>-0.0974334144674445</c:v>
                </c:pt>
                <c:pt idx="976">
                  <c:v>-0.100986175356723</c:v>
                </c:pt>
                <c:pt idx="977">
                  <c:v>0.000517944186396446</c:v>
                </c:pt>
                <c:pt idx="978">
                  <c:v>-0.0140382315892049</c:v>
                </c:pt>
                <c:pt idx="979">
                  <c:v>-0.0113636264677431</c:v>
                </c:pt>
                <c:pt idx="980">
                  <c:v>-0.0270821229740967</c:v>
                </c:pt>
                <c:pt idx="981">
                  <c:v>0.0236999435086807</c:v>
                </c:pt>
                <c:pt idx="982">
                  <c:v>0.00454057750958003</c:v>
                </c:pt>
                <c:pt idx="983">
                  <c:v>0.102572902382362</c:v>
                </c:pt>
                <c:pt idx="984">
                  <c:v>0.053529591911633</c:v>
                </c:pt>
                <c:pt idx="985">
                  <c:v>0.0347516065305005</c:v>
                </c:pt>
                <c:pt idx="986">
                  <c:v>-0.0135211786967701</c:v>
                </c:pt>
                <c:pt idx="987">
                  <c:v>-0.0321669260588429</c:v>
                </c:pt>
                <c:pt idx="988">
                  <c:v>-0.032801401046434</c:v>
                </c:pt>
                <c:pt idx="989">
                  <c:v>-0.0713472307099925</c:v>
                </c:pt>
                <c:pt idx="990">
                  <c:v>-0.0761097424987014</c:v>
                </c:pt>
                <c:pt idx="991">
                  <c:v>-0.00937862076566642</c:v>
                </c:pt>
                <c:pt idx="992">
                  <c:v>-0.0174303296065659</c:v>
                </c:pt>
                <c:pt idx="993">
                  <c:v>-0.0311301927558171</c:v>
                </c:pt>
                <c:pt idx="994">
                  <c:v>-0.0290688796750598</c:v>
                </c:pt>
                <c:pt idx="995">
                  <c:v>0.212837847233545</c:v>
                </c:pt>
                <c:pt idx="996">
                  <c:v>0.103897949160341</c:v>
                </c:pt>
                <c:pt idx="997">
                  <c:v>0.0985414727958114</c:v>
                </c:pt>
                <c:pt idx="998">
                  <c:v>0.0750752907860616</c:v>
                </c:pt>
                <c:pt idx="999">
                  <c:v>0.0555173971858615</c:v>
                </c:pt>
                <c:pt idx="1000">
                  <c:v>0.0657918834860979</c:v>
                </c:pt>
                <c:pt idx="1001">
                  <c:v>0.0491647562433775</c:v>
                </c:pt>
                <c:pt idx="1002">
                  <c:v>0.0575314869192973</c:v>
                </c:pt>
                <c:pt idx="1003">
                  <c:v>0.0506132467632224</c:v>
                </c:pt>
                <c:pt idx="1004">
                  <c:v>0.0192695683180766</c:v>
                </c:pt>
                <c:pt idx="1005">
                  <c:v>0.00711117318634435</c:v>
                </c:pt>
                <c:pt idx="1006">
                  <c:v>0.0390797011249444</c:v>
                </c:pt>
                <c:pt idx="1007">
                  <c:v>0.0053407121948415</c:v>
                </c:pt>
                <c:pt idx="1008">
                  <c:v>0.0174753754113779</c:v>
                </c:pt>
                <c:pt idx="1009">
                  <c:v>-0.00848722246061256</c:v>
                </c:pt>
                <c:pt idx="1010">
                  <c:v>0.0111131496285392</c:v>
                </c:pt>
                <c:pt idx="1011">
                  <c:v>0.0188306369026349</c:v>
                </c:pt>
                <c:pt idx="1012">
                  <c:v>-0.010157196604085</c:v>
                </c:pt>
                <c:pt idx="1013">
                  <c:v>0.0157596069662339</c:v>
                </c:pt>
                <c:pt idx="1014">
                  <c:v>0.0182111736609951</c:v>
                </c:pt>
                <c:pt idx="1015">
                  <c:v>0.035686185503404</c:v>
                </c:pt>
                <c:pt idx="1016">
                  <c:v>0.0148667700786438</c:v>
                </c:pt>
                <c:pt idx="1017">
                  <c:v>-0.0319353565820619</c:v>
                </c:pt>
                <c:pt idx="1018">
                  <c:v>0.0209497888264999</c:v>
                </c:pt>
                <c:pt idx="1019">
                  <c:v>-0.00188993592544889</c:v>
                </c:pt>
                <c:pt idx="1020">
                  <c:v>-0.00721847069396719</c:v>
                </c:pt>
                <c:pt idx="1021">
                  <c:v>0.128257501641778</c:v>
                </c:pt>
                <c:pt idx="1022">
                  <c:v>0.0992560541800262</c:v>
                </c:pt>
                <c:pt idx="1023">
                  <c:v>0.0684131057469421</c:v>
                </c:pt>
                <c:pt idx="1024">
                  <c:v>0.0447402346314823</c:v>
                </c:pt>
                <c:pt idx="1025">
                  <c:v>0.0618872248550472</c:v>
                </c:pt>
                <c:pt idx="1026">
                  <c:v>0.0270872226933711</c:v>
                </c:pt>
                <c:pt idx="1027">
                  <c:v>0.0167476943307369</c:v>
                </c:pt>
                <c:pt idx="1028">
                  <c:v>0.00809497810025278</c:v>
                </c:pt>
                <c:pt idx="1029">
                  <c:v>0.0386659641705125</c:v>
                </c:pt>
                <c:pt idx="1030">
                  <c:v>0.00912348902822796</c:v>
                </c:pt>
                <c:pt idx="1031">
                  <c:v>0.0419707969278096</c:v>
                </c:pt>
                <c:pt idx="1032">
                  <c:v>0.0210592192996786</c:v>
                </c:pt>
                <c:pt idx="1033">
                  <c:v>0.038119838498328</c:v>
                </c:pt>
                <c:pt idx="1034">
                  <c:v>0.0292421095228509</c:v>
                </c:pt>
                <c:pt idx="1035">
                  <c:v>0.0330724649540053</c:v>
                </c:pt>
                <c:pt idx="1036">
                  <c:v>-0.00341246761245256</c:v>
                </c:pt>
                <c:pt idx="1037">
                  <c:v>-0.0054097670718623</c:v>
                </c:pt>
                <c:pt idx="1038">
                  <c:v>0.00273640065725073</c:v>
                </c:pt>
                <c:pt idx="1039">
                  <c:v>0.0339992286626046</c:v>
                </c:pt>
                <c:pt idx="1040">
                  <c:v>0.0132135163769598</c:v>
                </c:pt>
                <c:pt idx="1041">
                  <c:v>0.00339256035551916</c:v>
                </c:pt>
                <c:pt idx="1042">
                  <c:v>-0.0119592640423611</c:v>
                </c:pt>
                <c:pt idx="1043">
                  <c:v>0.00581782692707694</c:v>
                </c:pt>
                <c:pt idx="1044">
                  <c:v>0.025590615502237</c:v>
                </c:pt>
                <c:pt idx="1045">
                  <c:v>0.0122113192782294</c:v>
                </c:pt>
                <c:pt idx="1046">
                  <c:v>0.031395319426477</c:v>
                </c:pt>
                <c:pt idx="1047">
                  <c:v>0.00537591298727075</c:v>
                </c:pt>
                <c:pt idx="1048">
                  <c:v>0.00852601711033085</c:v>
                </c:pt>
                <c:pt idx="1049">
                  <c:v>0.0213483007615262</c:v>
                </c:pt>
                <c:pt idx="1050">
                  <c:v>0.00893438928337864</c:v>
                </c:pt>
                <c:pt idx="1051">
                  <c:v>0.00122950298950614</c:v>
                </c:pt>
                <c:pt idx="1052">
                  <c:v>0.00279767764206168</c:v>
                </c:pt>
                <c:pt idx="1053">
                  <c:v>0.00317416348879979</c:v>
                </c:pt>
                <c:pt idx="1054">
                  <c:v>-0.0226332831286083</c:v>
                </c:pt>
                <c:pt idx="1055">
                  <c:v>0.0207694376430723</c:v>
                </c:pt>
                <c:pt idx="1056">
                  <c:v>0.0219481326478574</c:v>
                </c:pt>
                <c:pt idx="1057">
                  <c:v>0.0205338168990878</c:v>
                </c:pt>
                <c:pt idx="1058">
                  <c:v>0.0251919825576799</c:v>
                </c:pt>
                <c:pt idx="1059">
                  <c:v>0.0277786664739549</c:v>
                </c:pt>
                <c:pt idx="1060">
                  <c:v>0.0131024252043381</c:v>
                </c:pt>
                <c:pt idx="1061">
                  <c:v>0.0186526988439885</c:v>
                </c:pt>
                <c:pt idx="1062">
                  <c:v>0.0120499054242051</c:v>
                </c:pt>
                <c:pt idx="1063">
                  <c:v>0.0203602242273282</c:v>
                </c:pt>
                <c:pt idx="1064">
                  <c:v>0.0236852935758008</c:v>
                </c:pt>
                <c:pt idx="1065">
                  <c:v>0.0143570730221724</c:v>
                </c:pt>
                <c:pt idx="1066">
                  <c:v>0.00733424624828649</c:v>
                </c:pt>
                <c:pt idx="1067">
                  <c:v>0.0165582849156958</c:v>
                </c:pt>
                <c:pt idx="1068">
                  <c:v>0.0194842527778224</c:v>
                </c:pt>
                <c:pt idx="1069">
                  <c:v>0.00611857523121539</c:v>
                </c:pt>
                <c:pt idx="1070">
                  <c:v>-0.0166853662138255</c:v>
                </c:pt>
                <c:pt idx="1071">
                  <c:v>-0.0193129181906189</c:v>
                </c:pt>
                <c:pt idx="1072">
                  <c:v>0.0657799718031184</c:v>
                </c:pt>
                <c:pt idx="1073">
                  <c:v>0.0337111438797836</c:v>
                </c:pt>
                <c:pt idx="1074">
                  <c:v>0.0117574173786799</c:v>
                </c:pt>
                <c:pt idx="1075">
                  <c:v>0.0146225963313115</c:v>
                </c:pt>
                <c:pt idx="1076">
                  <c:v>0.00817457695446244</c:v>
                </c:pt>
                <c:pt idx="1077">
                  <c:v>0.00540518707083337</c:v>
                </c:pt>
                <c:pt idx="1078">
                  <c:v>-0.00828418033740491</c:v>
                </c:pt>
                <c:pt idx="1079">
                  <c:v>-0.0375694993599653</c:v>
                </c:pt>
                <c:pt idx="1080">
                  <c:v>0.0340552537266708</c:v>
                </c:pt>
                <c:pt idx="1081">
                  <c:v>-0.014697108180978</c:v>
                </c:pt>
                <c:pt idx="1082">
                  <c:v>0.0807156292717672</c:v>
                </c:pt>
                <c:pt idx="1083">
                  <c:v>0.0870255907283349</c:v>
                </c:pt>
                <c:pt idx="1084">
                  <c:v>0.0592203679614601</c:v>
                </c:pt>
                <c:pt idx="1085">
                  <c:v>0.0500691075772435</c:v>
                </c:pt>
                <c:pt idx="1086">
                  <c:v>0.0281072274403641</c:v>
                </c:pt>
                <c:pt idx="1087">
                  <c:v>0.00506477050790854</c:v>
                </c:pt>
                <c:pt idx="1088">
                  <c:v>-0.0384874120552358</c:v>
                </c:pt>
                <c:pt idx="1089">
                  <c:v>0.0228792117770405</c:v>
                </c:pt>
                <c:pt idx="1090">
                  <c:v>0.0194187928889938</c:v>
                </c:pt>
                <c:pt idx="1091">
                  <c:v>-0.00182746381368182</c:v>
                </c:pt>
                <c:pt idx="1092">
                  <c:v>0.00698226740289692</c:v>
                </c:pt>
                <c:pt idx="1093">
                  <c:v>0.00144066357911726</c:v>
                </c:pt>
                <c:pt idx="1094">
                  <c:v>-0.022918327951274</c:v>
                </c:pt>
                <c:pt idx="1095">
                  <c:v>-0.0191151285611494</c:v>
                </c:pt>
                <c:pt idx="1096">
                  <c:v>-0.0270060958812694</c:v>
                </c:pt>
                <c:pt idx="1097">
                  <c:v>-0.0125325762496361</c:v>
                </c:pt>
                <c:pt idx="1098">
                  <c:v>-0.0139224288201633</c:v>
                </c:pt>
                <c:pt idx="1099">
                  <c:v>0.00608918926627505</c:v>
                </c:pt>
                <c:pt idx="1100">
                  <c:v>-0.0318348133707016</c:v>
                </c:pt>
                <c:pt idx="1101">
                  <c:v>0.0163018758005812</c:v>
                </c:pt>
                <c:pt idx="1102">
                  <c:v>-0.00711681860426361</c:v>
                </c:pt>
                <c:pt idx="1103">
                  <c:v>-0.0348646990642377</c:v>
                </c:pt>
                <c:pt idx="1104">
                  <c:v>-0.00460550755245281</c:v>
                </c:pt>
                <c:pt idx="1105">
                  <c:v>-0.0198095334002131</c:v>
                </c:pt>
                <c:pt idx="1106">
                  <c:v>-0.00840370930132361</c:v>
                </c:pt>
                <c:pt idx="1107">
                  <c:v>0.00261957838441507</c:v>
                </c:pt>
                <c:pt idx="1108">
                  <c:v>0.0121133656948774</c:v>
                </c:pt>
                <c:pt idx="1109">
                  <c:v>0.0125705468351538</c:v>
                </c:pt>
                <c:pt idx="1110">
                  <c:v>-0.00324644156055337</c:v>
                </c:pt>
                <c:pt idx="1111">
                  <c:v>0.0180330807462706</c:v>
                </c:pt>
                <c:pt idx="1112">
                  <c:v>-0.00530272175261309</c:v>
                </c:pt>
                <c:pt idx="1113">
                  <c:v>-0.0145498166932584</c:v>
                </c:pt>
                <c:pt idx="1114">
                  <c:v>-0.0299967080518894</c:v>
                </c:pt>
                <c:pt idx="1115">
                  <c:v>-0.0135523120922478</c:v>
                </c:pt>
                <c:pt idx="1116">
                  <c:v>-0.0147314366996535</c:v>
                </c:pt>
                <c:pt idx="1117">
                  <c:v>1.53491591891597E-5</c:v>
                </c:pt>
                <c:pt idx="1118">
                  <c:v>-0.00456979633490867</c:v>
                </c:pt>
                <c:pt idx="1119">
                  <c:v>-0.0147479589896606</c:v>
                </c:pt>
                <c:pt idx="1120">
                  <c:v>0.00203471563004925</c:v>
                </c:pt>
                <c:pt idx="1121">
                  <c:v>-0.0137591324754526</c:v>
                </c:pt>
                <c:pt idx="1122">
                  <c:v>0.00957292265048565</c:v>
                </c:pt>
                <c:pt idx="1123">
                  <c:v>-0.00848120789206913</c:v>
                </c:pt>
                <c:pt idx="1124">
                  <c:v>0.0209590581462025</c:v>
                </c:pt>
                <c:pt idx="1125">
                  <c:v>0.0261161254109126</c:v>
                </c:pt>
                <c:pt idx="1126">
                  <c:v>0.025002483941137</c:v>
                </c:pt>
                <c:pt idx="1127">
                  <c:v>0.018267624655985</c:v>
                </c:pt>
                <c:pt idx="1128">
                  <c:v>0.0237638378449405</c:v>
                </c:pt>
                <c:pt idx="1129">
                  <c:v>0.0146069954177005</c:v>
                </c:pt>
                <c:pt idx="1130">
                  <c:v>0.0240488550677751</c:v>
                </c:pt>
                <c:pt idx="1131">
                  <c:v>0.0183006925790409</c:v>
                </c:pt>
                <c:pt idx="1132">
                  <c:v>0.0219322622855884</c:v>
                </c:pt>
                <c:pt idx="1133">
                  <c:v>0.0250622625976336</c:v>
                </c:pt>
                <c:pt idx="1134">
                  <c:v>0.0151143724970774</c:v>
                </c:pt>
                <c:pt idx="1135">
                  <c:v>0.00680226869148281</c:v>
                </c:pt>
                <c:pt idx="1136">
                  <c:v>0.0125362031928519</c:v>
                </c:pt>
                <c:pt idx="1137">
                  <c:v>0.0128353880112578</c:v>
                </c:pt>
                <c:pt idx="1138">
                  <c:v>0.0077583326249569</c:v>
                </c:pt>
                <c:pt idx="1139">
                  <c:v>0.0041357638910039</c:v>
                </c:pt>
                <c:pt idx="1140">
                  <c:v>0.016873496605998</c:v>
                </c:pt>
                <c:pt idx="1141">
                  <c:v>-0.0178701117986016</c:v>
                </c:pt>
                <c:pt idx="1142">
                  <c:v>-0.0230017594480716</c:v>
                </c:pt>
                <c:pt idx="1143">
                  <c:v>0.00719906773651796</c:v>
                </c:pt>
                <c:pt idx="1144">
                  <c:v>0.0201131798483242</c:v>
                </c:pt>
                <c:pt idx="1145">
                  <c:v>0.00517789278605468</c:v>
                </c:pt>
                <c:pt idx="1146">
                  <c:v>0.00335506972804556</c:v>
                </c:pt>
                <c:pt idx="1147">
                  <c:v>0.0184561517867652</c:v>
                </c:pt>
                <c:pt idx="1148">
                  <c:v>0.0171180258836317</c:v>
                </c:pt>
                <c:pt idx="1149">
                  <c:v>0.0184927368651806</c:v>
                </c:pt>
                <c:pt idx="1150">
                  <c:v>0.00712107943060019</c:v>
                </c:pt>
                <c:pt idx="1151">
                  <c:v>-0.00962529530773565</c:v>
                </c:pt>
                <c:pt idx="1152">
                  <c:v>0.00438710396684638</c:v>
                </c:pt>
                <c:pt idx="1153">
                  <c:v>0.00545047795386427</c:v>
                </c:pt>
                <c:pt idx="1154">
                  <c:v>0.0094135545619865</c:v>
                </c:pt>
                <c:pt idx="1155">
                  <c:v>-0.00050946701423038</c:v>
                </c:pt>
                <c:pt idx="1156">
                  <c:v>-0.00388356130095141</c:v>
                </c:pt>
                <c:pt idx="1157">
                  <c:v>-0.0157149044990177</c:v>
                </c:pt>
                <c:pt idx="1158">
                  <c:v>-0.00794048698396471</c:v>
                </c:pt>
                <c:pt idx="1159">
                  <c:v>-0.00355091702357152</c:v>
                </c:pt>
                <c:pt idx="1160">
                  <c:v>-0.00401314117965129</c:v>
                </c:pt>
                <c:pt idx="1161">
                  <c:v>-0.0136421102476876</c:v>
                </c:pt>
                <c:pt idx="1162">
                  <c:v>-0.00462204083501139</c:v>
                </c:pt>
                <c:pt idx="1163">
                  <c:v>-0.0106349801564325</c:v>
                </c:pt>
                <c:pt idx="1164">
                  <c:v>-0.021491954850826</c:v>
                </c:pt>
                <c:pt idx="1165">
                  <c:v>-0.00826209496637758</c:v>
                </c:pt>
                <c:pt idx="1166">
                  <c:v>-0.00969623206301573</c:v>
                </c:pt>
                <c:pt idx="1167">
                  <c:v>-0.00981862510120157</c:v>
                </c:pt>
                <c:pt idx="1168">
                  <c:v>0.0240106961905352</c:v>
                </c:pt>
                <c:pt idx="1169">
                  <c:v>0.0144473159756945</c:v>
                </c:pt>
                <c:pt idx="1170">
                  <c:v>0.0246995589082923</c:v>
                </c:pt>
                <c:pt idx="1171">
                  <c:v>0.0216247165532489</c:v>
                </c:pt>
                <c:pt idx="1172">
                  <c:v>0.0158768668602633</c:v>
                </c:pt>
                <c:pt idx="1173">
                  <c:v>-0.0455404478453057</c:v>
                </c:pt>
                <c:pt idx="1174">
                  <c:v>-0.0575039002585332</c:v>
                </c:pt>
                <c:pt idx="1175">
                  <c:v>-0.0956730405515845</c:v>
                </c:pt>
                <c:pt idx="1176">
                  <c:v>-0.145861232321613</c:v>
                </c:pt>
                <c:pt idx="1177">
                  <c:v>-0.146375294596194</c:v>
                </c:pt>
                <c:pt idx="1178">
                  <c:v>-0.151663721271428</c:v>
                </c:pt>
                <c:pt idx="1179">
                  <c:v>-0.161639695105925</c:v>
                </c:pt>
                <c:pt idx="1180">
                  <c:v>-0.16339342768504</c:v>
                </c:pt>
                <c:pt idx="1181">
                  <c:v>-0.174257121766491</c:v>
                </c:pt>
                <c:pt idx="1182">
                  <c:v>-0.171493483158793</c:v>
                </c:pt>
                <c:pt idx="1183">
                  <c:v>-0.177227357236046</c:v>
                </c:pt>
                <c:pt idx="1184">
                  <c:v>-0.198878161537413</c:v>
                </c:pt>
                <c:pt idx="1185">
                  <c:v>-0.202846477623666</c:v>
                </c:pt>
                <c:pt idx="1186">
                  <c:v>-0.198257832641777</c:v>
                </c:pt>
                <c:pt idx="1187">
                  <c:v>-0.00215896422026224</c:v>
                </c:pt>
                <c:pt idx="1188">
                  <c:v>-0.00987532092310455</c:v>
                </c:pt>
                <c:pt idx="1189">
                  <c:v>-0.0323125834723985</c:v>
                </c:pt>
                <c:pt idx="1190">
                  <c:v>-0.198310793453585</c:v>
                </c:pt>
                <c:pt idx="1191">
                  <c:v>-0.0109282368581485</c:v>
                </c:pt>
                <c:pt idx="1192">
                  <c:v>0.701741641530475</c:v>
                </c:pt>
                <c:pt idx="1193">
                  <c:v>-0.0472612462137119</c:v>
                </c:pt>
                <c:pt idx="1194">
                  <c:v>-0.0133859164421804</c:v>
                </c:pt>
                <c:pt idx="1195">
                  <c:v>-0.0721403542105583</c:v>
                </c:pt>
                <c:pt idx="1196">
                  <c:v>-0.00906097523159055</c:v>
                </c:pt>
                <c:pt idx="1197">
                  <c:v>-0.00519599858731046</c:v>
                </c:pt>
                <c:pt idx="1198">
                  <c:v>-0.0124153916553322</c:v>
                </c:pt>
                <c:pt idx="1199">
                  <c:v>-0.012117319815878</c:v>
                </c:pt>
                <c:pt idx="1200">
                  <c:v>-0.0122311181739083</c:v>
                </c:pt>
                <c:pt idx="1201">
                  <c:v>0.0304825618130913</c:v>
                </c:pt>
                <c:pt idx="1202">
                  <c:v>0.0246976988174011</c:v>
                </c:pt>
                <c:pt idx="1203">
                  <c:v>0.0203024179302231</c:v>
                </c:pt>
                <c:pt idx="1204">
                  <c:v>-0.0397478314226939</c:v>
                </c:pt>
                <c:pt idx="1205">
                  <c:v>0.0231721553205809</c:v>
                </c:pt>
                <c:pt idx="1206">
                  <c:v>-0.0398115797801524</c:v>
                </c:pt>
                <c:pt idx="1207">
                  <c:v>-0.00949085812618533</c:v>
                </c:pt>
                <c:pt idx="1208">
                  <c:v>0.0257583558549086</c:v>
                </c:pt>
                <c:pt idx="1209">
                  <c:v>-0.0171149002577145</c:v>
                </c:pt>
                <c:pt idx="1210">
                  <c:v>-0.0256929243572068</c:v>
                </c:pt>
                <c:pt idx="1211">
                  <c:v>-0.00632553820463072</c:v>
                </c:pt>
                <c:pt idx="1212">
                  <c:v>0.00879496385452355</c:v>
                </c:pt>
                <c:pt idx="1213">
                  <c:v>0.065106675309649</c:v>
                </c:pt>
                <c:pt idx="1214">
                  <c:v>0.0263726860884327</c:v>
                </c:pt>
                <c:pt idx="1215">
                  <c:v>0.0238196780171823</c:v>
                </c:pt>
                <c:pt idx="1216">
                  <c:v>-0.0119611892716358</c:v>
                </c:pt>
                <c:pt idx="1217">
                  <c:v>0.0536815993073268</c:v>
                </c:pt>
                <c:pt idx="1218">
                  <c:v>-0.0126113043489896</c:v>
                </c:pt>
                <c:pt idx="1219">
                  <c:v>0.234195143130082</c:v>
                </c:pt>
                <c:pt idx="1220">
                  <c:v>0.171580096841352</c:v>
                </c:pt>
                <c:pt idx="1221">
                  <c:v>0.0759208510572315</c:v>
                </c:pt>
                <c:pt idx="1222">
                  <c:v>0.0480670458481247</c:v>
                </c:pt>
                <c:pt idx="1223">
                  <c:v>0.0280242475026957</c:v>
                </c:pt>
                <c:pt idx="1224">
                  <c:v>-0.0299586093466694</c:v>
                </c:pt>
                <c:pt idx="1225">
                  <c:v>-0.0277095031187707</c:v>
                </c:pt>
                <c:pt idx="1226">
                  <c:v>0.00573141224126883</c:v>
                </c:pt>
                <c:pt idx="1227">
                  <c:v>0.0491220799766007</c:v>
                </c:pt>
                <c:pt idx="1228">
                  <c:v>0.0339857092653286</c:v>
                </c:pt>
                <c:pt idx="1229">
                  <c:v>0.0229040667018351</c:v>
                </c:pt>
                <c:pt idx="1230">
                  <c:v>0.0309831548101064</c:v>
                </c:pt>
                <c:pt idx="1231">
                  <c:v>0.0277584629617265</c:v>
                </c:pt>
                <c:pt idx="1232">
                  <c:v>0.0131575339193645</c:v>
                </c:pt>
                <c:pt idx="1233">
                  <c:v>0.0118222887296699</c:v>
                </c:pt>
                <c:pt idx="1234">
                  <c:v>-0.0194095566077094</c:v>
                </c:pt>
                <c:pt idx="1235">
                  <c:v>0.0201156525670715</c:v>
                </c:pt>
                <c:pt idx="1236">
                  <c:v>0.00799121005381742</c:v>
                </c:pt>
                <c:pt idx="1237">
                  <c:v>0.0329934441788922</c:v>
                </c:pt>
                <c:pt idx="1238">
                  <c:v>0.0365000062162956</c:v>
                </c:pt>
                <c:pt idx="1239">
                  <c:v>0.0347880976846649</c:v>
                </c:pt>
                <c:pt idx="1240">
                  <c:v>0.00437013677433604</c:v>
                </c:pt>
                <c:pt idx="1241">
                  <c:v>-0.00512613821863306</c:v>
                </c:pt>
                <c:pt idx="1242">
                  <c:v>-0.0114828659432765</c:v>
                </c:pt>
                <c:pt idx="1243">
                  <c:v>0.0477700164029912</c:v>
                </c:pt>
                <c:pt idx="1244">
                  <c:v>0.0614908514594009</c:v>
                </c:pt>
                <c:pt idx="1245">
                  <c:v>0.0482229117659892</c:v>
                </c:pt>
                <c:pt idx="1246">
                  <c:v>0.0468783728748987</c:v>
                </c:pt>
                <c:pt idx="1247">
                  <c:v>0.0316164538557173</c:v>
                </c:pt>
                <c:pt idx="1248">
                  <c:v>0.0379209110640175</c:v>
                </c:pt>
                <c:pt idx="1249">
                  <c:v>0.0311749915924826</c:v>
                </c:pt>
                <c:pt idx="1250">
                  <c:v>0.0216023823470748</c:v>
                </c:pt>
                <c:pt idx="1251">
                  <c:v>0.0274149510332095</c:v>
                </c:pt>
                <c:pt idx="1252">
                  <c:v>0.0246480185173756</c:v>
                </c:pt>
                <c:pt idx="1253">
                  <c:v>0.0279703066384913</c:v>
                </c:pt>
                <c:pt idx="1254">
                  <c:v>0.0186047252493144</c:v>
                </c:pt>
                <c:pt idx="1255">
                  <c:v>0.0227025019246737</c:v>
                </c:pt>
                <c:pt idx="1256">
                  <c:v>-0.0131901352955904</c:v>
                </c:pt>
                <c:pt idx="1257">
                  <c:v>-0.0187631116434477</c:v>
                </c:pt>
                <c:pt idx="1258">
                  <c:v>0.0185998484297652</c:v>
                </c:pt>
                <c:pt idx="1259">
                  <c:v>-0.0214387446098611</c:v>
                </c:pt>
                <c:pt idx="1260">
                  <c:v>0.0186047252493144</c:v>
                </c:pt>
                <c:pt idx="1261">
                  <c:v>0.0379209110640175</c:v>
                </c:pt>
                <c:pt idx="1262">
                  <c:v>0.00652759554882659</c:v>
                </c:pt>
                <c:pt idx="1263">
                  <c:v>0.0706309573684087</c:v>
                </c:pt>
                <c:pt idx="1264">
                  <c:v>0.0209205028217658</c:v>
                </c:pt>
                <c:pt idx="1265">
                  <c:v>0.0212159734750048</c:v>
                </c:pt>
                <c:pt idx="1266">
                  <c:v>0.0109230099328295</c:v>
                </c:pt>
                <c:pt idx="1267">
                  <c:v>0.00420268049728178</c:v>
                </c:pt>
                <c:pt idx="1268">
                  <c:v>-0.00143677948107113</c:v>
                </c:pt>
                <c:pt idx="1269">
                  <c:v>-0.00456431592356166</c:v>
                </c:pt>
                <c:pt idx="1270">
                  <c:v>-0.00467361174003272</c:v>
                </c:pt>
                <c:pt idx="1271">
                  <c:v>-0.00757690544132078</c:v>
                </c:pt>
                <c:pt idx="1272">
                  <c:v>-0.00345140944791672</c:v>
                </c:pt>
                <c:pt idx="1273">
                  <c:v>0.0194447401755207</c:v>
                </c:pt>
                <c:pt idx="1274">
                  <c:v>0.0230897107204949</c:v>
                </c:pt>
                <c:pt idx="1275">
                  <c:v>0.0100126939973951</c:v>
                </c:pt>
                <c:pt idx="1276">
                  <c:v>0.00584718333994405</c:v>
                </c:pt>
                <c:pt idx="1277">
                  <c:v>-0.00432020386559179</c:v>
                </c:pt>
                <c:pt idx="1278">
                  <c:v>-0.0472160778074513</c:v>
                </c:pt>
                <c:pt idx="1279">
                  <c:v>-0.0614576132721791</c:v>
                </c:pt>
                <c:pt idx="1280">
                  <c:v>-0.0680023203507674</c:v>
                </c:pt>
                <c:pt idx="1281">
                  <c:v>-0.00192331204292595</c:v>
                </c:pt>
                <c:pt idx="1282">
                  <c:v>0.0204541447256019</c:v>
                </c:pt>
                <c:pt idx="1283">
                  <c:v>0.0132840361238979</c:v>
                </c:pt>
                <c:pt idx="1284">
                  <c:v>0.0710660036222709</c:v>
                </c:pt>
                <c:pt idx="1285">
                  <c:v>0.0650107755352092</c:v>
                </c:pt>
                <c:pt idx="1286">
                  <c:v>0.0491495324482484</c:v>
                </c:pt>
                <c:pt idx="1287">
                  <c:v>0.0254956400834302</c:v>
                </c:pt>
                <c:pt idx="1288">
                  <c:v>0.0184429217182636</c:v>
                </c:pt>
                <c:pt idx="1289">
                  <c:v>0.00951588498939165</c:v>
                </c:pt>
                <c:pt idx="1290">
                  <c:v>0.00212963353800472</c:v>
                </c:pt>
                <c:pt idx="1291">
                  <c:v>-0.00240703561810873</c:v>
                </c:pt>
                <c:pt idx="1292">
                  <c:v>-0.0151387632293187</c:v>
                </c:pt>
                <c:pt idx="1293">
                  <c:v>-0.0130781966068109</c:v>
                </c:pt>
                <c:pt idx="1294">
                  <c:v>-0.0973096545126453</c:v>
                </c:pt>
                <c:pt idx="1295">
                  <c:v>0.00776685166908386</c:v>
                </c:pt>
                <c:pt idx="1296">
                  <c:v>0.00923643608940377</c:v>
                </c:pt>
                <c:pt idx="1297">
                  <c:v>0.0159997915041399</c:v>
                </c:pt>
                <c:pt idx="1298">
                  <c:v>0.00388717862693372</c:v>
                </c:pt>
                <c:pt idx="1299">
                  <c:v>0.00950871392951263</c:v>
                </c:pt>
                <c:pt idx="1300">
                  <c:v>0.0285518972650551</c:v>
                </c:pt>
                <c:pt idx="1301">
                  <c:v>0.0173558201258731</c:v>
                </c:pt>
                <c:pt idx="1302">
                  <c:v>0.0434529647735644</c:v>
                </c:pt>
                <c:pt idx="1303">
                  <c:v>0.00968572762124991</c:v>
                </c:pt>
                <c:pt idx="1304">
                  <c:v>-0.0229614011179426</c:v>
                </c:pt>
                <c:pt idx="1305">
                  <c:v>-0.0391829710755666</c:v>
                </c:pt>
                <c:pt idx="1306">
                  <c:v>0.104321463038725</c:v>
                </c:pt>
                <c:pt idx="1307">
                  <c:v>0.0461360090878872</c:v>
                </c:pt>
                <c:pt idx="1308">
                  <c:v>0.0246857662030995</c:v>
                </c:pt>
                <c:pt idx="1309">
                  <c:v>0.0463404556265074</c:v>
                </c:pt>
                <c:pt idx="1310">
                  <c:v>0.0379586742544156</c:v>
                </c:pt>
                <c:pt idx="1311">
                  <c:v>0.0345439094396912</c:v>
                </c:pt>
                <c:pt idx="1312">
                  <c:v>0.0335163100220066</c:v>
                </c:pt>
                <c:pt idx="1313">
                  <c:v>0.0413901474468527</c:v>
                </c:pt>
                <c:pt idx="1314">
                  <c:v>0.0409538257105051</c:v>
                </c:pt>
                <c:pt idx="1315">
                  <c:v>0.0358722192070498</c:v>
                </c:pt>
                <c:pt idx="1316">
                  <c:v>0.0343178974139127</c:v>
                </c:pt>
                <c:pt idx="1317">
                  <c:v>0.0301713113703151</c:v>
                </c:pt>
                <c:pt idx="1318">
                  <c:v>0.0309138027501807</c:v>
                </c:pt>
                <c:pt idx="1319">
                  <c:v>0.00462441896405968</c:v>
                </c:pt>
                <c:pt idx="1320">
                  <c:v>-0.00175346789243447</c:v>
                </c:pt>
                <c:pt idx="1321">
                  <c:v>0.00403552458445883</c:v>
                </c:pt>
                <c:pt idx="1322">
                  <c:v>0.00160117472448074</c:v>
                </c:pt>
                <c:pt idx="1323">
                  <c:v>-0.00460268531266938</c:v>
                </c:pt>
                <c:pt idx="1324">
                  <c:v>-0.0150782718265185</c:v>
                </c:pt>
                <c:pt idx="1325">
                  <c:v>-0.0418910210793165</c:v>
                </c:pt>
                <c:pt idx="1326">
                  <c:v>-0.060914672288394</c:v>
                </c:pt>
                <c:pt idx="1327">
                  <c:v>-0.0710028270677317</c:v>
                </c:pt>
                <c:pt idx="1328">
                  <c:v>-0.142082175319264</c:v>
                </c:pt>
                <c:pt idx="1329">
                  <c:v>-0.000455621825236063</c:v>
                </c:pt>
                <c:pt idx="1330">
                  <c:v>0.0193106531399007</c:v>
                </c:pt>
                <c:pt idx="1331">
                  <c:v>0.0156041493537435</c:v>
                </c:pt>
                <c:pt idx="1332">
                  <c:v>-0.0976120734906498</c:v>
                </c:pt>
                <c:pt idx="1333">
                  <c:v>0.181447235101167</c:v>
                </c:pt>
                <c:pt idx="1334">
                  <c:v>0.113796919716379</c:v>
                </c:pt>
                <c:pt idx="1335">
                  <c:v>0.0925384893686416</c:v>
                </c:pt>
                <c:pt idx="1336">
                  <c:v>0.0402665377118523</c:v>
                </c:pt>
                <c:pt idx="1337">
                  <c:v>0.00830615922892669</c:v>
                </c:pt>
                <c:pt idx="1338">
                  <c:v>0.0365998119950036</c:v>
                </c:pt>
                <c:pt idx="1339">
                  <c:v>0.00249341180911872</c:v>
                </c:pt>
                <c:pt idx="1340">
                  <c:v>0.0119352783060657</c:v>
                </c:pt>
                <c:pt idx="1341">
                  <c:v>0.0124581422805077</c:v>
                </c:pt>
                <c:pt idx="1342">
                  <c:v>0.00286178133316622</c:v>
                </c:pt>
                <c:pt idx="1343">
                  <c:v>0.0027267427947375</c:v>
                </c:pt>
                <c:pt idx="1344">
                  <c:v>0.0797001005399372</c:v>
                </c:pt>
                <c:pt idx="1345">
                  <c:v>0.0551838688166903</c:v>
                </c:pt>
                <c:pt idx="1346">
                  <c:v>0.0492327735456374</c:v>
                </c:pt>
                <c:pt idx="1347">
                  <c:v>0.04123955488467</c:v>
                </c:pt>
                <c:pt idx="1348">
                  <c:v>0.0722137975241551</c:v>
                </c:pt>
                <c:pt idx="1349">
                  <c:v>0.074172272221234</c:v>
                </c:pt>
                <c:pt idx="1350">
                  <c:v>0.0142934944978615</c:v>
                </c:pt>
                <c:pt idx="1351">
                  <c:v>0.0125932514186782</c:v>
                </c:pt>
                <c:pt idx="1352">
                  <c:v>0.0016337145511538</c:v>
                </c:pt>
                <c:pt idx="1353">
                  <c:v>0.0238968258621695</c:v>
                </c:pt>
                <c:pt idx="1354">
                  <c:v>-0.00443494104429659</c:v>
                </c:pt>
                <c:pt idx="1355">
                  <c:v>-0.00143202240808327</c:v>
                </c:pt>
                <c:pt idx="1356">
                  <c:v>0.0105971994683313</c:v>
                </c:pt>
                <c:pt idx="1357">
                  <c:v>0.0155189524117625</c:v>
                </c:pt>
                <c:pt idx="1358">
                  <c:v>0.00563148918170825</c:v>
                </c:pt>
                <c:pt idx="1359">
                  <c:v>0.00989917249135424</c:v>
                </c:pt>
                <c:pt idx="1360">
                  <c:v>0.0218267824896511</c:v>
                </c:pt>
                <c:pt idx="1361">
                  <c:v>-0.00358370761153254</c:v>
                </c:pt>
                <c:pt idx="1362">
                  <c:v>-0.010994265625452</c:v>
                </c:pt>
                <c:pt idx="1363">
                  <c:v>-0.0103495811357447</c:v>
                </c:pt>
                <c:pt idx="1364">
                  <c:v>-0.0103911707621603</c:v>
                </c:pt>
                <c:pt idx="1365">
                  <c:v>-0.00811553890614369</c:v>
                </c:pt>
                <c:pt idx="1366">
                  <c:v>-0.009868825832821</c:v>
                </c:pt>
                <c:pt idx="1367">
                  <c:v>-0.032630900756584</c:v>
                </c:pt>
                <c:pt idx="1368">
                  <c:v>-0.0415345592934331</c:v>
                </c:pt>
                <c:pt idx="1369">
                  <c:v>-0.0101632170925309</c:v>
                </c:pt>
                <c:pt idx="1370">
                  <c:v>-0.0114650384392352</c:v>
                </c:pt>
                <c:pt idx="1371">
                  <c:v>-0.0340601591116488</c:v>
                </c:pt>
                <c:pt idx="1372">
                  <c:v>-0.03532817923021</c:v>
                </c:pt>
                <c:pt idx="1373">
                  <c:v>-0.0107754436385439</c:v>
                </c:pt>
                <c:pt idx="1374">
                  <c:v>-0.0576454856560682</c:v>
                </c:pt>
                <c:pt idx="1375">
                  <c:v>0.0313900940943108</c:v>
                </c:pt>
                <c:pt idx="1376">
                  <c:v>0.0129099121424314</c:v>
                </c:pt>
                <c:pt idx="1377">
                  <c:v>-0.11386599585878</c:v>
                </c:pt>
                <c:pt idx="1378">
                  <c:v>-0.153406976222576</c:v>
                </c:pt>
                <c:pt idx="1379">
                  <c:v>-0.130097570907154</c:v>
                </c:pt>
                <c:pt idx="1380">
                  <c:v>-0.145562196094823</c:v>
                </c:pt>
                <c:pt idx="1381">
                  <c:v>-0.151590433785891</c:v>
                </c:pt>
                <c:pt idx="1382">
                  <c:v>-0.145075531476353</c:v>
                </c:pt>
                <c:pt idx="1383">
                  <c:v>-0.153730564769685</c:v>
                </c:pt>
                <c:pt idx="1384">
                  <c:v>-0.157175085588912</c:v>
                </c:pt>
                <c:pt idx="1385">
                  <c:v>-0.15601754894608</c:v>
                </c:pt>
                <c:pt idx="1386">
                  <c:v>0.0384463498576044</c:v>
                </c:pt>
                <c:pt idx="1387">
                  <c:v>0.0423479024588156</c:v>
                </c:pt>
                <c:pt idx="1388">
                  <c:v>0.0426642108861893</c:v>
                </c:pt>
                <c:pt idx="1389">
                  <c:v>0.032631240171203</c:v>
                </c:pt>
                <c:pt idx="1390">
                  <c:v>-0.0244372670812445</c:v>
                </c:pt>
                <c:pt idx="1391">
                  <c:v>-0.0361911136232593</c:v>
                </c:pt>
                <c:pt idx="1392">
                  <c:v>0.0796846379961065</c:v>
                </c:pt>
                <c:pt idx="1393">
                  <c:v>0.0717028308079031</c:v>
                </c:pt>
                <c:pt idx="1394">
                  <c:v>0.0602955753933944</c:v>
                </c:pt>
                <c:pt idx="1395">
                  <c:v>0.058714809891705</c:v>
                </c:pt>
                <c:pt idx="1396">
                  <c:v>0.0467011832952575</c:v>
                </c:pt>
                <c:pt idx="1397">
                  <c:v>-0.0250231781224856</c:v>
                </c:pt>
                <c:pt idx="1398">
                  <c:v>-0.00336966959355356</c:v>
                </c:pt>
                <c:pt idx="1399">
                  <c:v>-0.0615722789846504</c:v>
                </c:pt>
                <c:pt idx="1400">
                  <c:v>0.015025438266091</c:v>
                </c:pt>
                <c:pt idx="1401">
                  <c:v>0.0124105339889898</c:v>
                </c:pt>
                <c:pt idx="1402">
                  <c:v>-0.000146928202925889</c:v>
                </c:pt>
                <c:pt idx="1403">
                  <c:v>-0.00879439483611777</c:v>
                </c:pt>
                <c:pt idx="1404">
                  <c:v>-0.0196437041568872</c:v>
                </c:pt>
                <c:pt idx="1405">
                  <c:v>-0.038915238131058</c:v>
                </c:pt>
                <c:pt idx="1406">
                  <c:v>-0.07638580380646</c:v>
                </c:pt>
                <c:pt idx="1407">
                  <c:v>-0.00723788394324137</c:v>
                </c:pt>
                <c:pt idx="1408">
                  <c:v>0.0549718542765939</c:v>
                </c:pt>
                <c:pt idx="1409">
                  <c:v>0.0528868920059574</c:v>
                </c:pt>
                <c:pt idx="1410">
                  <c:v>0.0383580002758632</c:v>
                </c:pt>
                <c:pt idx="1411">
                  <c:v>0.0391253989865692</c:v>
                </c:pt>
                <c:pt idx="1412">
                  <c:v>0.0169798248974484</c:v>
                </c:pt>
                <c:pt idx="1413">
                  <c:v>0.015017072293028</c:v>
                </c:pt>
                <c:pt idx="1414">
                  <c:v>0.0549718542765939</c:v>
                </c:pt>
                <c:pt idx="1415">
                  <c:v>0.015017072293028</c:v>
                </c:pt>
                <c:pt idx="1416">
                  <c:v>0.0186615297639719</c:v>
                </c:pt>
                <c:pt idx="1417">
                  <c:v>0.0190594115494315</c:v>
                </c:pt>
                <c:pt idx="1418">
                  <c:v>-0.0186255713099866</c:v>
                </c:pt>
                <c:pt idx="1419">
                  <c:v>0.0455468974825991</c:v>
                </c:pt>
                <c:pt idx="1420">
                  <c:v>-0.00555157103557896</c:v>
                </c:pt>
                <c:pt idx="1421">
                  <c:v>0.0290033796806912</c:v>
                </c:pt>
                <c:pt idx="1422">
                  <c:v>0.0708143128618636</c:v>
                </c:pt>
                <c:pt idx="1423">
                  <c:v>0.0648586755243851</c:v>
                </c:pt>
                <c:pt idx="1424">
                  <c:v>0.0288115134609338</c:v>
                </c:pt>
                <c:pt idx="1425">
                  <c:v>0.0244684953863817</c:v>
                </c:pt>
                <c:pt idx="1426">
                  <c:v>0.00284157034590632</c:v>
                </c:pt>
                <c:pt idx="1427">
                  <c:v>0.0233960226640945</c:v>
                </c:pt>
                <c:pt idx="1428">
                  <c:v>0.0255916712366003</c:v>
                </c:pt>
                <c:pt idx="1429">
                  <c:v>0.054615399471341</c:v>
                </c:pt>
                <c:pt idx="1430">
                  <c:v>0.0321668421703629</c:v>
                </c:pt>
                <c:pt idx="1431">
                  <c:v>0.0287756300798723</c:v>
                </c:pt>
                <c:pt idx="1432">
                  <c:v>-0.0822180497100302</c:v>
                </c:pt>
                <c:pt idx="1433">
                  <c:v>-0.116217689018232</c:v>
                </c:pt>
                <c:pt idx="1434">
                  <c:v>-0.0125899634173992</c:v>
                </c:pt>
                <c:pt idx="1435">
                  <c:v>-0.0153932568751645</c:v>
                </c:pt>
                <c:pt idx="1436">
                  <c:v>-0.0408539379213817</c:v>
                </c:pt>
                <c:pt idx="1437">
                  <c:v>0.0049897865451135</c:v>
                </c:pt>
                <c:pt idx="1438">
                  <c:v>0.0639265599706719</c:v>
                </c:pt>
                <c:pt idx="1439">
                  <c:v>0.0632648287796653</c:v>
                </c:pt>
                <c:pt idx="1440">
                  <c:v>0.0432002359928691</c:v>
                </c:pt>
                <c:pt idx="1441">
                  <c:v>0.0284649225110944</c:v>
                </c:pt>
                <c:pt idx="1442">
                  <c:v>0.0243104753483745</c:v>
                </c:pt>
                <c:pt idx="1443">
                  <c:v>0.0201968364574424</c:v>
                </c:pt>
                <c:pt idx="1444">
                  <c:v>-0.00883138191448701</c:v>
                </c:pt>
                <c:pt idx="1445">
                  <c:v>-0.0089260497610974</c:v>
                </c:pt>
                <c:pt idx="1446">
                  <c:v>-0.0213235016911577</c:v>
                </c:pt>
                <c:pt idx="1447">
                  <c:v>0.0583316276787342</c:v>
                </c:pt>
                <c:pt idx="1448">
                  <c:v>0.0529523237004494</c:v>
                </c:pt>
                <c:pt idx="1449">
                  <c:v>0.0410309375508099</c:v>
                </c:pt>
                <c:pt idx="1450">
                  <c:v>0.0342210531533641</c:v>
                </c:pt>
                <c:pt idx="1451">
                  <c:v>0.00632019349384521</c:v>
                </c:pt>
                <c:pt idx="1452">
                  <c:v>0.000224803783733796</c:v>
                </c:pt>
                <c:pt idx="1453">
                  <c:v>-0.00042407949196982</c:v>
                </c:pt>
                <c:pt idx="1454">
                  <c:v>-0.00577211316222581</c:v>
                </c:pt>
                <c:pt idx="1455">
                  <c:v>0.00069486096646576</c:v>
                </c:pt>
                <c:pt idx="1456">
                  <c:v>-0.0118388635623197</c:v>
                </c:pt>
                <c:pt idx="1457">
                  <c:v>-0.00465931711261053</c:v>
                </c:pt>
                <c:pt idx="1458">
                  <c:v>-0.0286803252583831</c:v>
                </c:pt>
                <c:pt idx="1459">
                  <c:v>0.0115125129430927</c:v>
                </c:pt>
                <c:pt idx="1460">
                  <c:v>0.0521435010930744</c:v>
                </c:pt>
                <c:pt idx="1461">
                  <c:v>0.0264590453297632</c:v>
                </c:pt>
                <c:pt idx="1462">
                  <c:v>0.0332517996762226</c:v>
                </c:pt>
                <c:pt idx="1463">
                  <c:v>0.0429656161122753</c:v>
                </c:pt>
                <c:pt idx="1464">
                  <c:v>0.0281826113165744</c:v>
                </c:pt>
                <c:pt idx="1465">
                  <c:v>0.0259267483109044</c:v>
                </c:pt>
                <c:pt idx="1466">
                  <c:v>-0.00168943504897701</c:v>
                </c:pt>
                <c:pt idx="1467">
                  <c:v>0.00893493980135335</c:v>
                </c:pt>
                <c:pt idx="1468">
                  <c:v>0.0365397544049091</c:v>
                </c:pt>
                <c:pt idx="1469">
                  <c:v>0.0256658465754982</c:v>
                </c:pt>
                <c:pt idx="1470">
                  <c:v>0.0327223686807906</c:v>
                </c:pt>
                <c:pt idx="1471">
                  <c:v>0.0470127723058973</c:v>
                </c:pt>
                <c:pt idx="1472">
                  <c:v>-0.0171432429362321</c:v>
                </c:pt>
                <c:pt idx="1473">
                  <c:v>0.0348440951296515</c:v>
                </c:pt>
                <c:pt idx="1474">
                  <c:v>0.0293062711927512</c:v>
                </c:pt>
                <c:pt idx="1475">
                  <c:v>0.0846433943182166</c:v>
                </c:pt>
                <c:pt idx="1476">
                  <c:v>0.0797064264266445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100952"/>
        <c:axId val="2103094328"/>
      </c:scatterChart>
      <c:valAx>
        <c:axId val="2103100952"/>
        <c:scaling>
          <c:logBase val="10.0"/>
          <c:orientation val="minMax"/>
          <c:min val="0.001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Error on MgO Measurement</a:t>
                </a:r>
                <a:r>
                  <a:rPr lang="en-US" sz="2400" b="0" baseline="0"/>
                  <a:t> in Olivine</a:t>
                </a:r>
                <a:endParaRPr lang="en-US" sz="2400" b="0"/>
              </a:p>
            </c:rich>
          </c:tx>
          <c:layout>
            <c:manualLayout>
              <c:xMode val="edge"/>
              <c:yMode val="edge"/>
              <c:x val="0.27162361220139"/>
              <c:y val="0.9307526436283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03094328"/>
        <c:crosses val="autoZero"/>
        <c:crossBetween val="midCat"/>
      </c:valAx>
      <c:valAx>
        <c:axId val="2103094328"/>
        <c:scaling>
          <c:orientation val="minMax"/>
          <c:max val="0.3"/>
          <c:min val="-0.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/>
                  <a:t>Error </a:t>
                </a:r>
                <a:r>
                  <a:rPr lang="en-US" sz="2400" b="0" dirty="0" smtClean="0"/>
                  <a:t>on</a:t>
                </a:r>
                <a:r>
                  <a:rPr lang="en-US" sz="2400" b="0" baseline="0" dirty="0" smtClean="0"/>
                  <a:t> </a:t>
                </a:r>
                <a:r>
                  <a:rPr lang="en-US" sz="2400" b="0" i="1" baseline="0" dirty="0" smtClean="0"/>
                  <a:t>K</a:t>
                </a:r>
                <a:r>
                  <a:rPr lang="en-US" sz="2400" b="0" baseline="-25000" dirty="0" smtClean="0"/>
                  <a:t>D</a:t>
                </a:r>
                <a:endParaRPr lang="en-US" sz="2400" b="0" baseline="-25000" dirty="0"/>
              </a:p>
            </c:rich>
          </c:tx>
          <c:layout>
            <c:manualLayout>
              <c:xMode val="edge"/>
              <c:yMode val="edge"/>
              <c:x val="0.111425899801585"/>
              <c:y val="0.30582963085908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/>
        </c:spPr>
        <c:txPr>
          <a:bodyPr/>
          <a:lstStyle/>
          <a:p>
            <a:pPr>
              <a:defRPr sz="1800"/>
            </a:pPr>
            <a:endParaRPr lang="en-US"/>
          </a:p>
        </c:txPr>
        <c:crossAx val="2103100952"/>
        <c:crossesAt val="0.001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225039370079"/>
          <c:y val="0.0403726708074534"/>
          <c:w val="0.726183779527559"/>
          <c:h val="0.798515095372436"/>
        </c:manualLayout>
      </c:layout>
      <c:scatterChart>
        <c:scatterStyle val="lineMarker"/>
        <c:varyColors val="0"/>
        <c:ser>
          <c:idx val="0"/>
          <c:order val="0"/>
          <c:tx>
            <c:v>1 atm Epxpts.</c:v>
          </c:tx>
          <c:spPr>
            <a:ln w="47625">
              <a:noFill/>
            </a:ln>
          </c:spPr>
          <c:xVal>
            <c:numRef>
              <c:f>'Olivine-liq thermometry'!$W$29:$W$647</c:f>
              <c:numCache>
                <c:formatCode>General</c:formatCode>
                <c:ptCount val="619"/>
                <c:pt idx="0">
                  <c:v>20.99</c:v>
                </c:pt>
                <c:pt idx="1">
                  <c:v>20.99</c:v>
                </c:pt>
                <c:pt idx="2">
                  <c:v>16.6</c:v>
                </c:pt>
                <c:pt idx="3">
                  <c:v>12.08</c:v>
                </c:pt>
                <c:pt idx="4">
                  <c:v>16.81</c:v>
                </c:pt>
                <c:pt idx="5">
                  <c:v>25.34</c:v>
                </c:pt>
                <c:pt idx="6">
                  <c:v>18.64</c:v>
                </c:pt>
                <c:pt idx="7">
                  <c:v>23.09</c:v>
                </c:pt>
                <c:pt idx="8">
                  <c:v>26.38</c:v>
                </c:pt>
                <c:pt idx="9">
                  <c:v>10.95</c:v>
                </c:pt>
                <c:pt idx="10">
                  <c:v>9.28</c:v>
                </c:pt>
                <c:pt idx="11">
                  <c:v>12.6</c:v>
                </c:pt>
                <c:pt idx="12">
                  <c:v>10.1</c:v>
                </c:pt>
                <c:pt idx="13">
                  <c:v>21.6</c:v>
                </c:pt>
                <c:pt idx="14">
                  <c:v>2.75</c:v>
                </c:pt>
                <c:pt idx="15">
                  <c:v>2.26</c:v>
                </c:pt>
                <c:pt idx="16">
                  <c:v>2.83</c:v>
                </c:pt>
                <c:pt idx="17">
                  <c:v>3.35</c:v>
                </c:pt>
                <c:pt idx="18">
                  <c:v>3.3</c:v>
                </c:pt>
                <c:pt idx="19">
                  <c:v>4.13</c:v>
                </c:pt>
                <c:pt idx="20">
                  <c:v>4.27</c:v>
                </c:pt>
                <c:pt idx="21">
                  <c:v>4.64</c:v>
                </c:pt>
                <c:pt idx="22">
                  <c:v>2.22</c:v>
                </c:pt>
                <c:pt idx="23">
                  <c:v>7.859999999999998</c:v>
                </c:pt>
                <c:pt idx="24">
                  <c:v>4.46</c:v>
                </c:pt>
                <c:pt idx="25">
                  <c:v>6.0</c:v>
                </c:pt>
                <c:pt idx="26">
                  <c:v>6.1</c:v>
                </c:pt>
                <c:pt idx="27">
                  <c:v>7.7</c:v>
                </c:pt>
                <c:pt idx="28">
                  <c:v>9.2</c:v>
                </c:pt>
                <c:pt idx="29">
                  <c:v>7.01</c:v>
                </c:pt>
                <c:pt idx="30">
                  <c:v>5.17</c:v>
                </c:pt>
                <c:pt idx="31">
                  <c:v>8.4</c:v>
                </c:pt>
                <c:pt idx="32">
                  <c:v>9.5</c:v>
                </c:pt>
                <c:pt idx="33">
                  <c:v>6.93</c:v>
                </c:pt>
                <c:pt idx="34">
                  <c:v>2.74</c:v>
                </c:pt>
                <c:pt idx="35">
                  <c:v>3.83</c:v>
                </c:pt>
                <c:pt idx="36">
                  <c:v>4.55</c:v>
                </c:pt>
                <c:pt idx="37">
                  <c:v>2.43</c:v>
                </c:pt>
                <c:pt idx="38">
                  <c:v>5.84</c:v>
                </c:pt>
                <c:pt idx="39">
                  <c:v>6.45</c:v>
                </c:pt>
                <c:pt idx="40">
                  <c:v>7.48</c:v>
                </c:pt>
                <c:pt idx="41">
                  <c:v>5.44</c:v>
                </c:pt>
                <c:pt idx="42">
                  <c:v>10.4</c:v>
                </c:pt>
                <c:pt idx="43">
                  <c:v>9.39</c:v>
                </c:pt>
                <c:pt idx="44">
                  <c:v>9.89</c:v>
                </c:pt>
                <c:pt idx="45">
                  <c:v>8.43</c:v>
                </c:pt>
                <c:pt idx="46">
                  <c:v>9.97</c:v>
                </c:pt>
                <c:pt idx="47">
                  <c:v>9.57</c:v>
                </c:pt>
                <c:pt idx="48">
                  <c:v>9.76</c:v>
                </c:pt>
                <c:pt idx="49">
                  <c:v>8.51</c:v>
                </c:pt>
                <c:pt idx="50">
                  <c:v>8.56</c:v>
                </c:pt>
                <c:pt idx="51">
                  <c:v>9.65</c:v>
                </c:pt>
                <c:pt idx="52">
                  <c:v>10.6</c:v>
                </c:pt>
                <c:pt idx="53">
                  <c:v>10.1</c:v>
                </c:pt>
                <c:pt idx="54">
                  <c:v>10.5</c:v>
                </c:pt>
                <c:pt idx="55">
                  <c:v>10.8</c:v>
                </c:pt>
                <c:pt idx="56">
                  <c:v>8.78</c:v>
                </c:pt>
                <c:pt idx="57">
                  <c:v>10.2</c:v>
                </c:pt>
                <c:pt idx="58">
                  <c:v>12.2</c:v>
                </c:pt>
                <c:pt idx="59">
                  <c:v>11.5</c:v>
                </c:pt>
                <c:pt idx="60">
                  <c:v>9.0</c:v>
                </c:pt>
                <c:pt idx="61">
                  <c:v>5.3</c:v>
                </c:pt>
                <c:pt idx="62">
                  <c:v>5.8</c:v>
                </c:pt>
                <c:pt idx="63">
                  <c:v>12.0</c:v>
                </c:pt>
                <c:pt idx="64">
                  <c:v>11.5</c:v>
                </c:pt>
                <c:pt idx="65">
                  <c:v>10.0</c:v>
                </c:pt>
                <c:pt idx="66">
                  <c:v>7.8</c:v>
                </c:pt>
                <c:pt idx="67">
                  <c:v>5.7</c:v>
                </c:pt>
                <c:pt idx="68">
                  <c:v>11.4</c:v>
                </c:pt>
                <c:pt idx="69">
                  <c:v>13.3</c:v>
                </c:pt>
                <c:pt idx="70">
                  <c:v>12.1</c:v>
                </c:pt>
                <c:pt idx="71">
                  <c:v>11.0</c:v>
                </c:pt>
                <c:pt idx="72">
                  <c:v>11.5</c:v>
                </c:pt>
                <c:pt idx="73">
                  <c:v>10.8</c:v>
                </c:pt>
                <c:pt idx="74">
                  <c:v>11.9</c:v>
                </c:pt>
                <c:pt idx="75">
                  <c:v>9.44</c:v>
                </c:pt>
                <c:pt idx="76">
                  <c:v>7.97</c:v>
                </c:pt>
                <c:pt idx="77">
                  <c:v>10.24</c:v>
                </c:pt>
                <c:pt idx="78">
                  <c:v>3.42</c:v>
                </c:pt>
                <c:pt idx="79">
                  <c:v>4.7</c:v>
                </c:pt>
                <c:pt idx="80">
                  <c:v>4.9</c:v>
                </c:pt>
                <c:pt idx="81">
                  <c:v>3.93</c:v>
                </c:pt>
                <c:pt idx="82">
                  <c:v>6.8</c:v>
                </c:pt>
                <c:pt idx="83">
                  <c:v>3.3</c:v>
                </c:pt>
                <c:pt idx="84">
                  <c:v>4.4</c:v>
                </c:pt>
                <c:pt idx="85">
                  <c:v>6.4</c:v>
                </c:pt>
                <c:pt idx="86">
                  <c:v>3.34</c:v>
                </c:pt>
                <c:pt idx="87">
                  <c:v>5.46</c:v>
                </c:pt>
                <c:pt idx="88">
                  <c:v>4.54</c:v>
                </c:pt>
                <c:pt idx="89">
                  <c:v>6.5</c:v>
                </c:pt>
                <c:pt idx="90">
                  <c:v>6.1</c:v>
                </c:pt>
                <c:pt idx="91">
                  <c:v>6.8</c:v>
                </c:pt>
                <c:pt idx="92">
                  <c:v>6.9</c:v>
                </c:pt>
                <c:pt idx="93">
                  <c:v>5.3</c:v>
                </c:pt>
                <c:pt idx="94">
                  <c:v>7.1</c:v>
                </c:pt>
                <c:pt idx="95">
                  <c:v>6.9</c:v>
                </c:pt>
                <c:pt idx="96">
                  <c:v>5.4</c:v>
                </c:pt>
                <c:pt idx="97">
                  <c:v>5.1</c:v>
                </c:pt>
                <c:pt idx="98">
                  <c:v>7.2</c:v>
                </c:pt>
                <c:pt idx="99">
                  <c:v>6.2</c:v>
                </c:pt>
                <c:pt idx="100">
                  <c:v>6.3</c:v>
                </c:pt>
                <c:pt idx="101">
                  <c:v>17.23</c:v>
                </c:pt>
                <c:pt idx="102">
                  <c:v>6.8</c:v>
                </c:pt>
                <c:pt idx="103">
                  <c:v>4.22</c:v>
                </c:pt>
                <c:pt idx="104">
                  <c:v>3.89</c:v>
                </c:pt>
                <c:pt idx="105">
                  <c:v>5.34</c:v>
                </c:pt>
                <c:pt idx="106">
                  <c:v>4.159999999999997</c:v>
                </c:pt>
                <c:pt idx="107">
                  <c:v>2.77</c:v>
                </c:pt>
                <c:pt idx="108">
                  <c:v>4.96</c:v>
                </c:pt>
                <c:pt idx="109">
                  <c:v>3.8</c:v>
                </c:pt>
                <c:pt idx="110">
                  <c:v>4.0</c:v>
                </c:pt>
                <c:pt idx="111">
                  <c:v>4.57</c:v>
                </c:pt>
                <c:pt idx="112">
                  <c:v>4.619999999999996</c:v>
                </c:pt>
                <c:pt idx="113">
                  <c:v>3.65</c:v>
                </c:pt>
                <c:pt idx="114">
                  <c:v>4.64</c:v>
                </c:pt>
                <c:pt idx="115">
                  <c:v>3.9</c:v>
                </c:pt>
                <c:pt idx="116">
                  <c:v>5.37</c:v>
                </c:pt>
                <c:pt idx="117">
                  <c:v>4.34</c:v>
                </c:pt>
                <c:pt idx="118">
                  <c:v>4.76</c:v>
                </c:pt>
                <c:pt idx="119">
                  <c:v>4.17</c:v>
                </c:pt>
                <c:pt idx="120">
                  <c:v>4.09</c:v>
                </c:pt>
                <c:pt idx="121">
                  <c:v>4.119999999999997</c:v>
                </c:pt>
                <c:pt idx="122">
                  <c:v>4.33</c:v>
                </c:pt>
                <c:pt idx="123">
                  <c:v>7.0</c:v>
                </c:pt>
                <c:pt idx="124">
                  <c:v>7.23</c:v>
                </c:pt>
                <c:pt idx="125">
                  <c:v>9.76</c:v>
                </c:pt>
                <c:pt idx="126">
                  <c:v>7.319999999999998</c:v>
                </c:pt>
                <c:pt idx="127">
                  <c:v>7.3</c:v>
                </c:pt>
                <c:pt idx="128">
                  <c:v>7.619999999999996</c:v>
                </c:pt>
                <c:pt idx="129">
                  <c:v>7.34</c:v>
                </c:pt>
                <c:pt idx="130">
                  <c:v>6.609999999999998</c:v>
                </c:pt>
                <c:pt idx="131">
                  <c:v>6.159999999999997</c:v>
                </c:pt>
                <c:pt idx="132">
                  <c:v>6.23</c:v>
                </c:pt>
                <c:pt idx="133">
                  <c:v>7.41</c:v>
                </c:pt>
                <c:pt idx="134">
                  <c:v>7.68</c:v>
                </c:pt>
                <c:pt idx="135">
                  <c:v>6.68</c:v>
                </c:pt>
                <c:pt idx="136">
                  <c:v>9.01</c:v>
                </c:pt>
                <c:pt idx="137">
                  <c:v>6.81</c:v>
                </c:pt>
                <c:pt idx="138">
                  <c:v>7.71</c:v>
                </c:pt>
                <c:pt idx="139">
                  <c:v>9.29</c:v>
                </c:pt>
                <c:pt idx="140">
                  <c:v>8.54</c:v>
                </c:pt>
                <c:pt idx="141">
                  <c:v>7.47</c:v>
                </c:pt>
                <c:pt idx="142">
                  <c:v>7.2</c:v>
                </c:pt>
                <c:pt idx="143">
                  <c:v>7.8</c:v>
                </c:pt>
                <c:pt idx="144">
                  <c:v>8.61</c:v>
                </c:pt>
                <c:pt idx="145">
                  <c:v>8.34</c:v>
                </c:pt>
                <c:pt idx="146">
                  <c:v>9.57</c:v>
                </c:pt>
                <c:pt idx="147">
                  <c:v>8.61</c:v>
                </c:pt>
                <c:pt idx="148">
                  <c:v>8.82</c:v>
                </c:pt>
                <c:pt idx="149">
                  <c:v>8.15</c:v>
                </c:pt>
                <c:pt idx="150">
                  <c:v>7.01</c:v>
                </c:pt>
                <c:pt idx="151">
                  <c:v>8.8</c:v>
                </c:pt>
                <c:pt idx="152">
                  <c:v>6.92</c:v>
                </c:pt>
                <c:pt idx="153">
                  <c:v>9.140000000000001</c:v>
                </c:pt>
                <c:pt idx="154">
                  <c:v>9.639999999999998</c:v>
                </c:pt>
                <c:pt idx="155">
                  <c:v>7.8</c:v>
                </c:pt>
                <c:pt idx="156">
                  <c:v>9.25</c:v>
                </c:pt>
                <c:pt idx="157">
                  <c:v>9.18</c:v>
                </c:pt>
                <c:pt idx="158">
                  <c:v>7.05</c:v>
                </c:pt>
                <c:pt idx="159">
                  <c:v>7.39</c:v>
                </c:pt>
                <c:pt idx="160">
                  <c:v>8.130000000000001</c:v>
                </c:pt>
                <c:pt idx="161">
                  <c:v>8.55</c:v>
                </c:pt>
                <c:pt idx="162">
                  <c:v>9.58</c:v>
                </c:pt>
                <c:pt idx="163">
                  <c:v>7.78</c:v>
                </c:pt>
                <c:pt idx="164">
                  <c:v>6.22</c:v>
                </c:pt>
                <c:pt idx="165">
                  <c:v>9.01</c:v>
                </c:pt>
                <c:pt idx="166">
                  <c:v>6.89</c:v>
                </c:pt>
                <c:pt idx="167">
                  <c:v>4.06</c:v>
                </c:pt>
                <c:pt idx="168">
                  <c:v>3.97</c:v>
                </c:pt>
                <c:pt idx="169">
                  <c:v>3.46</c:v>
                </c:pt>
                <c:pt idx="170">
                  <c:v>6.51</c:v>
                </c:pt>
                <c:pt idx="171">
                  <c:v>2.55</c:v>
                </c:pt>
                <c:pt idx="172">
                  <c:v>4.27</c:v>
                </c:pt>
                <c:pt idx="173">
                  <c:v>7.39</c:v>
                </c:pt>
                <c:pt idx="174">
                  <c:v>7.06</c:v>
                </c:pt>
                <c:pt idx="175">
                  <c:v>2.79</c:v>
                </c:pt>
                <c:pt idx="176">
                  <c:v>7.34</c:v>
                </c:pt>
                <c:pt idx="177">
                  <c:v>3.54</c:v>
                </c:pt>
                <c:pt idx="178">
                  <c:v>3.11</c:v>
                </c:pt>
                <c:pt idx="179">
                  <c:v>6.609999999999998</c:v>
                </c:pt>
                <c:pt idx="180">
                  <c:v>5.2</c:v>
                </c:pt>
                <c:pt idx="181">
                  <c:v>5.64</c:v>
                </c:pt>
                <c:pt idx="182">
                  <c:v>5.58</c:v>
                </c:pt>
                <c:pt idx="183">
                  <c:v>5.5</c:v>
                </c:pt>
                <c:pt idx="184">
                  <c:v>9.03</c:v>
                </c:pt>
                <c:pt idx="185">
                  <c:v>4.659999999999996</c:v>
                </c:pt>
                <c:pt idx="186">
                  <c:v>6.41</c:v>
                </c:pt>
                <c:pt idx="187">
                  <c:v>4.79</c:v>
                </c:pt>
                <c:pt idx="188">
                  <c:v>4.41</c:v>
                </c:pt>
                <c:pt idx="189">
                  <c:v>8.7</c:v>
                </c:pt>
                <c:pt idx="190">
                  <c:v>9.92</c:v>
                </c:pt>
                <c:pt idx="191">
                  <c:v>8.229999999999998</c:v>
                </c:pt>
                <c:pt idx="192">
                  <c:v>3.99</c:v>
                </c:pt>
                <c:pt idx="193">
                  <c:v>4.71</c:v>
                </c:pt>
                <c:pt idx="194">
                  <c:v>3.16</c:v>
                </c:pt>
                <c:pt idx="195">
                  <c:v>5.43</c:v>
                </c:pt>
                <c:pt idx="196">
                  <c:v>4.1</c:v>
                </c:pt>
                <c:pt idx="197">
                  <c:v>3.67</c:v>
                </c:pt>
                <c:pt idx="198">
                  <c:v>4.87</c:v>
                </c:pt>
                <c:pt idx="199">
                  <c:v>1.98</c:v>
                </c:pt>
                <c:pt idx="200">
                  <c:v>2.66</c:v>
                </c:pt>
                <c:pt idx="201">
                  <c:v>4.73</c:v>
                </c:pt>
                <c:pt idx="202">
                  <c:v>6.27</c:v>
                </c:pt>
                <c:pt idx="203">
                  <c:v>2.77</c:v>
                </c:pt>
                <c:pt idx="204">
                  <c:v>3.12</c:v>
                </c:pt>
                <c:pt idx="205">
                  <c:v>3.89</c:v>
                </c:pt>
                <c:pt idx="206">
                  <c:v>4.99</c:v>
                </c:pt>
                <c:pt idx="207">
                  <c:v>3.41</c:v>
                </c:pt>
                <c:pt idx="208">
                  <c:v>3.99</c:v>
                </c:pt>
                <c:pt idx="209">
                  <c:v>3.45</c:v>
                </c:pt>
                <c:pt idx="210">
                  <c:v>4.37</c:v>
                </c:pt>
                <c:pt idx="211">
                  <c:v>3.87</c:v>
                </c:pt>
                <c:pt idx="212">
                  <c:v>4.49</c:v>
                </c:pt>
                <c:pt idx="213">
                  <c:v>3.47</c:v>
                </c:pt>
                <c:pt idx="214">
                  <c:v>3.4</c:v>
                </c:pt>
                <c:pt idx="215">
                  <c:v>3.08</c:v>
                </c:pt>
                <c:pt idx="216">
                  <c:v>3.34</c:v>
                </c:pt>
                <c:pt idx="217">
                  <c:v>5.359999999999998</c:v>
                </c:pt>
                <c:pt idx="218">
                  <c:v>3.85</c:v>
                </c:pt>
                <c:pt idx="219">
                  <c:v>2.99</c:v>
                </c:pt>
                <c:pt idx="220">
                  <c:v>5.05</c:v>
                </c:pt>
                <c:pt idx="221">
                  <c:v>5.42</c:v>
                </c:pt>
                <c:pt idx="222">
                  <c:v>3.06</c:v>
                </c:pt>
                <c:pt idx="223">
                  <c:v>7.359999999999998</c:v>
                </c:pt>
                <c:pt idx="224">
                  <c:v>5.9</c:v>
                </c:pt>
                <c:pt idx="225">
                  <c:v>3.56</c:v>
                </c:pt>
                <c:pt idx="226">
                  <c:v>6.01</c:v>
                </c:pt>
                <c:pt idx="227">
                  <c:v>5.13</c:v>
                </c:pt>
                <c:pt idx="228">
                  <c:v>4.25</c:v>
                </c:pt>
                <c:pt idx="229">
                  <c:v>6.64</c:v>
                </c:pt>
                <c:pt idx="230">
                  <c:v>6.689999999999999</c:v>
                </c:pt>
                <c:pt idx="231">
                  <c:v>10.8</c:v>
                </c:pt>
                <c:pt idx="232">
                  <c:v>7.26</c:v>
                </c:pt>
                <c:pt idx="233">
                  <c:v>7.44</c:v>
                </c:pt>
                <c:pt idx="234">
                  <c:v>11.1</c:v>
                </c:pt>
                <c:pt idx="235">
                  <c:v>7.56</c:v>
                </c:pt>
                <c:pt idx="236">
                  <c:v>5.07</c:v>
                </c:pt>
                <c:pt idx="237">
                  <c:v>7.09</c:v>
                </c:pt>
                <c:pt idx="238">
                  <c:v>12.6</c:v>
                </c:pt>
                <c:pt idx="239">
                  <c:v>7.01</c:v>
                </c:pt>
                <c:pt idx="240">
                  <c:v>7.18</c:v>
                </c:pt>
                <c:pt idx="241">
                  <c:v>5.92</c:v>
                </c:pt>
                <c:pt idx="242">
                  <c:v>5.659999999999996</c:v>
                </c:pt>
                <c:pt idx="243">
                  <c:v>7.47</c:v>
                </c:pt>
                <c:pt idx="244">
                  <c:v>6.7</c:v>
                </c:pt>
                <c:pt idx="245">
                  <c:v>6.689999999999999</c:v>
                </c:pt>
                <c:pt idx="246">
                  <c:v>12.6</c:v>
                </c:pt>
                <c:pt idx="247">
                  <c:v>6.01</c:v>
                </c:pt>
                <c:pt idx="248">
                  <c:v>6.58</c:v>
                </c:pt>
                <c:pt idx="249">
                  <c:v>5.46</c:v>
                </c:pt>
                <c:pt idx="250">
                  <c:v>5.9</c:v>
                </c:pt>
                <c:pt idx="251">
                  <c:v>5.68</c:v>
                </c:pt>
                <c:pt idx="252">
                  <c:v>5.78</c:v>
                </c:pt>
                <c:pt idx="253">
                  <c:v>6.1</c:v>
                </c:pt>
                <c:pt idx="254">
                  <c:v>6.43</c:v>
                </c:pt>
                <c:pt idx="255">
                  <c:v>8.59</c:v>
                </c:pt>
                <c:pt idx="256">
                  <c:v>10.2</c:v>
                </c:pt>
                <c:pt idx="257">
                  <c:v>8.55</c:v>
                </c:pt>
                <c:pt idx="258">
                  <c:v>6.08</c:v>
                </c:pt>
                <c:pt idx="259">
                  <c:v>9.45</c:v>
                </c:pt>
                <c:pt idx="260">
                  <c:v>12.9</c:v>
                </c:pt>
                <c:pt idx="261">
                  <c:v>14.6</c:v>
                </c:pt>
                <c:pt idx="262">
                  <c:v>5.79</c:v>
                </c:pt>
                <c:pt idx="263">
                  <c:v>11.8</c:v>
                </c:pt>
                <c:pt idx="264">
                  <c:v>7.97</c:v>
                </c:pt>
                <c:pt idx="265">
                  <c:v>12.1</c:v>
                </c:pt>
                <c:pt idx="266">
                  <c:v>6.85</c:v>
                </c:pt>
                <c:pt idx="267">
                  <c:v>9.52</c:v>
                </c:pt>
                <c:pt idx="268">
                  <c:v>5.47</c:v>
                </c:pt>
                <c:pt idx="269">
                  <c:v>6.7</c:v>
                </c:pt>
                <c:pt idx="270">
                  <c:v>8.54</c:v>
                </c:pt>
                <c:pt idx="271">
                  <c:v>7.31</c:v>
                </c:pt>
                <c:pt idx="272">
                  <c:v>6.13</c:v>
                </c:pt>
                <c:pt idx="273">
                  <c:v>10.4</c:v>
                </c:pt>
                <c:pt idx="274">
                  <c:v>5.8</c:v>
                </c:pt>
                <c:pt idx="275">
                  <c:v>5.2</c:v>
                </c:pt>
                <c:pt idx="276">
                  <c:v>5.63</c:v>
                </c:pt>
                <c:pt idx="277">
                  <c:v>5.0</c:v>
                </c:pt>
                <c:pt idx="278">
                  <c:v>6.03</c:v>
                </c:pt>
                <c:pt idx="279">
                  <c:v>6.3</c:v>
                </c:pt>
                <c:pt idx="280">
                  <c:v>4.79</c:v>
                </c:pt>
                <c:pt idx="281">
                  <c:v>5.26</c:v>
                </c:pt>
                <c:pt idx="282">
                  <c:v>6.75</c:v>
                </c:pt>
                <c:pt idx="283">
                  <c:v>4.94</c:v>
                </c:pt>
                <c:pt idx="284">
                  <c:v>7.04</c:v>
                </c:pt>
                <c:pt idx="285">
                  <c:v>4.59</c:v>
                </c:pt>
                <c:pt idx="286">
                  <c:v>4.689999999999999</c:v>
                </c:pt>
                <c:pt idx="287">
                  <c:v>5.31</c:v>
                </c:pt>
                <c:pt idx="288">
                  <c:v>6.109999999999999</c:v>
                </c:pt>
                <c:pt idx="289">
                  <c:v>5.37</c:v>
                </c:pt>
                <c:pt idx="290">
                  <c:v>3.56</c:v>
                </c:pt>
                <c:pt idx="291">
                  <c:v>4.59</c:v>
                </c:pt>
                <c:pt idx="292">
                  <c:v>4.53</c:v>
                </c:pt>
                <c:pt idx="293">
                  <c:v>4.37</c:v>
                </c:pt>
                <c:pt idx="294">
                  <c:v>8.43</c:v>
                </c:pt>
                <c:pt idx="295">
                  <c:v>11.7</c:v>
                </c:pt>
                <c:pt idx="296">
                  <c:v>10.5</c:v>
                </c:pt>
                <c:pt idx="297">
                  <c:v>7.92</c:v>
                </c:pt>
                <c:pt idx="298">
                  <c:v>10.6</c:v>
                </c:pt>
                <c:pt idx="299">
                  <c:v>10.8</c:v>
                </c:pt>
                <c:pt idx="300">
                  <c:v>9.09</c:v>
                </c:pt>
                <c:pt idx="301">
                  <c:v>9.68</c:v>
                </c:pt>
                <c:pt idx="302">
                  <c:v>8.62</c:v>
                </c:pt>
                <c:pt idx="303">
                  <c:v>7.72</c:v>
                </c:pt>
                <c:pt idx="304">
                  <c:v>9.38</c:v>
                </c:pt>
                <c:pt idx="305">
                  <c:v>13.21</c:v>
                </c:pt>
                <c:pt idx="306">
                  <c:v>11.92</c:v>
                </c:pt>
                <c:pt idx="307">
                  <c:v>11.7</c:v>
                </c:pt>
                <c:pt idx="308">
                  <c:v>10.24</c:v>
                </c:pt>
                <c:pt idx="309">
                  <c:v>9.77</c:v>
                </c:pt>
                <c:pt idx="310">
                  <c:v>9.38</c:v>
                </c:pt>
                <c:pt idx="311">
                  <c:v>9.720000000000001</c:v>
                </c:pt>
                <c:pt idx="312">
                  <c:v>8.0</c:v>
                </c:pt>
                <c:pt idx="313">
                  <c:v>9.44</c:v>
                </c:pt>
                <c:pt idx="314">
                  <c:v>9.31</c:v>
                </c:pt>
                <c:pt idx="315">
                  <c:v>8.89</c:v>
                </c:pt>
                <c:pt idx="316">
                  <c:v>23.07</c:v>
                </c:pt>
                <c:pt idx="317">
                  <c:v>22.09</c:v>
                </c:pt>
                <c:pt idx="318">
                  <c:v>19.5</c:v>
                </c:pt>
                <c:pt idx="319">
                  <c:v>20.45</c:v>
                </c:pt>
                <c:pt idx="320">
                  <c:v>21.09</c:v>
                </c:pt>
                <c:pt idx="321">
                  <c:v>25.47</c:v>
                </c:pt>
                <c:pt idx="322">
                  <c:v>16.51</c:v>
                </c:pt>
                <c:pt idx="323">
                  <c:v>19.96</c:v>
                </c:pt>
                <c:pt idx="324">
                  <c:v>13.33</c:v>
                </c:pt>
                <c:pt idx="325">
                  <c:v>16.03</c:v>
                </c:pt>
                <c:pt idx="326">
                  <c:v>19.65</c:v>
                </c:pt>
                <c:pt idx="327">
                  <c:v>12.53</c:v>
                </c:pt>
                <c:pt idx="328">
                  <c:v>22.29</c:v>
                </c:pt>
                <c:pt idx="329">
                  <c:v>18.81</c:v>
                </c:pt>
                <c:pt idx="330">
                  <c:v>19.58</c:v>
                </c:pt>
                <c:pt idx="331">
                  <c:v>7.84</c:v>
                </c:pt>
                <c:pt idx="332">
                  <c:v>16.66</c:v>
                </c:pt>
                <c:pt idx="333">
                  <c:v>17.06</c:v>
                </c:pt>
                <c:pt idx="334">
                  <c:v>5.07</c:v>
                </c:pt>
                <c:pt idx="335">
                  <c:v>17.51</c:v>
                </c:pt>
                <c:pt idx="336">
                  <c:v>19.18</c:v>
                </c:pt>
                <c:pt idx="337">
                  <c:v>18.45</c:v>
                </c:pt>
                <c:pt idx="338">
                  <c:v>7.84</c:v>
                </c:pt>
                <c:pt idx="339">
                  <c:v>6.5</c:v>
                </c:pt>
                <c:pt idx="340">
                  <c:v>0.7</c:v>
                </c:pt>
                <c:pt idx="341">
                  <c:v>0.8</c:v>
                </c:pt>
                <c:pt idx="342">
                  <c:v>1.2</c:v>
                </c:pt>
                <c:pt idx="343">
                  <c:v>0.9</c:v>
                </c:pt>
                <c:pt idx="344">
                  <c:v>0.6</c:v>
                </c:pt>
                <c:pt idx="345">
                  <c:v>2.97</c:v>
                </c:pt>
                <c:pt idx="346">
                  <c:v>2.38</c:v>
                </c:pt>
                <c:pt idx="347">
                  <c:v>2.16</c:v>
                </c:pt>
                <c:pt idx="348">
                  <c:v>2.65</c:v>
                </c:pt>
                <c:pt idx="349">
                  <c:v>6.0</c:v>
                </c:pt>
                <c:pt idx="350">
                  <c:v>1.1</c:v>
                </c:pt>
                <c:pt idx="351">
                  <c:v>6.189999999999999</c:v>
                </c:pt>
                <c:pt idx="352">
                  <c:v>6.45</c:v>
                </c:pt>
                <c:pt idx="353">
                  <c:v>6.149999999999999</c:v>
                </c:pt>
                <c:pt idx="354">
                  <c:v>6.07</c:v>
                </c:pt>
                <c:pt idx="355">
                  <c:v>6.48</c:v>
                </c:pt>
                <c:pt idx="356">
                  <c:v>6.03</c:v>
                </c:pt>
                <c:pt idx="357">
                  <c:v>5.6</c:v>
                </c:pt>
                <c:pt idx="358">
                  <c:v>10.6</c:v>
                </c:pt>
                <c:pt idx="359">
                  <c:v>5.5</c:v>
                </c:pt>
                <c:pt idx="360">
                  <c:v>12.5</c:v>
                </c:pt>
                <c:pt idx="361">
                  <c:v>8.3</c:v>
                </c:pt>
                <c:pt idx="362">
                  <c:v>10.7</c:v>
                </c:pt>
                <c:pt idx="363">
                  <c:v>9.8</c:v>
                </c:pt>
                <c:pt idx="364">
                  <c:v>7.79</c:v>
                </c:pt>
                <c:pt idx="365">
                  <c:v>13.2</c:v>
                </c:pt>
                <c:pt idx="366">
                  <c:v>13.1</c:v>
                </c:pt>
                <c:pt idx="367">
                  <c:v>12.8</c:v>
                </c:pt>
                <c:pt idx="368">
                  <c:v>10.9</c:v>
                </c:pt>
                <c:pt idx="369">
                  <c:v>10.5</c:v>
                </c:pt>
                <c:pt idx="370">
                  <c:v>10.5</c:v>
                </c:pt>
                <c:pt idx="371">
                  <c:v>10.8</c:v>
                </c:pt>
                <c:pt idx="372">
                  <c:v>10.0</c:v>
                </c:pt>
                <c:pt idx="373">
                  <c:v>7.769999999999999</c:v>
                </c:pt>
                <c:pt idx="374">
                  <c:v>7.8</c:v>
                </c:pt>
                <c:pt idx="375">
                  <c:v>13.2</c:v>
                </c:pt>
                <c:pt idx="376">
                  <c:v>10.15</c:v>
                </c:pt>
                <c:pt idx="377">
                  <c:v>10.07</c:v>
                </c:pt>
                <c:pt idx="378">
                  <c:v>13.06</c:v>
                </c:pt>
                <c:pt idx="379">
                  <c:v>10.34</c:v>
                </c:pt>
                <c:pt idx="380">
                  <c:v>8.44</c:v>
                </c:pt>
                <c:pt idx="381">
                  <c:v>10.75</c:v>
                </c:pt>
                <c:pt idx="382">
                  <c:v>8.9</c:v>
                </c:pt>
                <c:pt idx="383">
                  <c:v>7.89</c:v>
                </c:pt>
                <c:pt idx="384">
                  <c:v>9.25</c:v>
                </c:pt>
                <c:pt idx="385">
                  <c:v>10.98</c:v>
                </c:pt>
                <c:pt idx="386">
                  <c:v>6.6</c:v>
                </c:pt>
                <c:pt idx="387">
                  <c:v>10.6</c:v>
                </c:pt>
                <c:pt idx="388">
                  <c:v>9.630000000000001</c:v>
                </c:pt>
                <c:pt idx="389">
                  <c:v>10.8</c:v>
                </c:pt>
                <c:pt idx="390">
                  <c:v>6.26</c:v>
                </c:pt>
                <c:pt idx="391">
                  <c:v>8.55</c:v>
                </c:pt>
                <c:pt idx="392">
                  <c:v>12.5</c:v>
                </c:pt>
                <c:pt idx="393">
                  <c:v>4.609999999999998</c:v>
                </c:pt>
                <c:pt idx="394">
                  <c:v>5.35</c:v>
                </c:pt>
                <c:pt idx="395">
                  <c:v>5.53</c:v>
                </c:pt>
                <c:pt idx="396">
                  <c:v>7.5</c:v>
                </c:pt>
                <c:pt idx="397">
                  <c:v>12.2</c:v>
                </c:pt>
                <c:pt idx="398">
                  <c:v>9.19</c:v>
                </c:pt>
                <c:pt idx="399">
                  <c:v>9.229999999999998</c:v>
                </c:pt>
                <c:pt idx="400">
                  <c:v>3.28</c:v>
                </c:pt>
                <c:pt idx="401">
                  <c:v>3.7</c:v>
                </c:pt>
                <c:pt idx="402">
                  <c:v>6.5</c:v>
                </c:pt>
                <c:pt idx="403">
                  <c:v>3.41</c:v>
                </c:pt>
                <c:pt idx="404">
                  <c:v>4.48</c:v>
                </c:pt>
                <c:pt idx="405">
                  <c:v>3.69</c:v>
                </c:pt>
                <c:pt idx="406">
                  <c:v>4.9</c:v>
                </c:pt>
                <c:pt idx="407">
                  <c:v>5.769999999999999</c:v>
                </c:pt>
                <c:pt idx="408">
                  <c:v>4.7</c:v>
                </c:pt>
                <c:pt idx="409">
                  <c:v>6.53</c:v>
                </c:pt>
                <c:pt idx="410">
                  <c:v>4.31</c:v>
                </c:pt>
                <c:pt idx="411">
                  <c:v>9.2</c:v>
                </c:pt>
                <c:pt idx="412">
                  <c:v>10.06</c:v>
                </c:pt>
                <c:pt idx="413">
                  <c:v>8.65</c:v>
                </c:pt>
                <c:pt idx="414">
                  <c:v>9.92</c:v>
                </c:pt>
                <c:pt idx="415">
                  <c:v>8.02</c:v>
                </c:pt>
                <c:pt idx="416">
                  <c:v>3.78</c:v>
                </c:pt>
                <c:pt idx="417">
                  <c:v>4.87</c:v>
                </c:pt>
                <c:pt idx="418">
                  <c:v>3.97</c:v>
                </c:pt>
                <c:pt idx="419">
                  <c:v>3.8</c:v>
                </c:pt>
                <c:pt idx="420">
                  <c:v>4.44</c:v>
                </c:pt>
                <c:pt idx="421">
                  <c:v>2.6</c:v>
                </c:pt>
                <c:pt idx="422">
                  <c:v>2.84</c:v>
                </c:pt>
                <c:pt idx="423">
                  <c:v>2.29</c:v>
                </c:pt>
                <c:pt idx="424">
                  <c:v>4.38</c:v>
                </c:pt>
                <c:pt idx="425">
                  <c:v>1.27</c:v>
                </c:pt>
                <c:pt idx="426">
                  <c:v>3.59</c:v>
                </c:pt>
                <c:pt idx="427">
                  <c:v>2.07</c:v>
                </c:pt>
                <c:pt idx="428">
                  <c:v>4.14</c:v>
                </c:pt>
                <c:pt idx="429">
                  <c:v>3.0</c:v>
                </c:pt>
                <c:pt idx="430">
                  <c:v>6.21</c:v>
                </c:pt>
                <c:pt idx="431">
                  <c:v>2.67</c:v>
                </c:pt>
                <c:pt idx="432">
                  <c:v>3.9</c:v>
                </c:pt>
                <c:pt idx="433">
                  <c:v>7.07</c:v>
                </c:pt>
                <c:pt idx="434">
                  <c:v>3.21</c:v>
                </c:pt>
                <c:pt idx="435">
                  <c:v>2.92</c:v>
                </c:pt>
                <c:pt idx="436">
                  <c:v>6.47</c:v>
                </c:pt>
                <c:pt idx="437">
                  <c:v>3.15</c:v>
                </c:pt>
                <c:pt idx="438">
                  <c:v>2.92</c:v>
                </c:pt>
                <c:pt idx="439">
                  <c:v>6.109999999999999</c:v>
                </c:pt>
                <c:pt idx="440">
                  <c:v>3.25</c:v>
                </c:pt>
                <c:pt idx="441">
                  <c:v>4.45</c:v>
                </c:pt>
                <c:pt idx="442">
                  <c:v>4.28</c:v>
                </c:pt>
                <c:pt idx="443">
                  <c:v>2.25</c:v>
                </c:pt>
                <c:pt idx="444">
                  <c:v>4.92</c:v>
                </c:pt>
                <c:pt idx="445">
                  <c:v>3.85</c:v>
                </c:pt>
                <c:pt idx="446">
                  <c:v>2.8</c:v>
                </c:pt>
                <c:pt idx="447">
                  <c:v>7.46</c:v>
                </c:pt>
                <c:pt idx="448">
                  <c:v>5.3</c:v>
                </c:pt>
                <c:pt idx="449">
                  <c:v>15.62</c:v>
                </c:pt>
                <c:pt idx="450">
                  <c:v>21.1</c:v>
                </c:pt>
                <c:pt idx="451">
                  <c:v>13.0</c:v>
                </c:pt>
                <c:pt idx="452">
                  <c:v>14.0</c:v>
                </c:pt>
                <c:pt idx="453">
                  <c:v>20.9</c:v>
                </c:pt>
                <c:pt idx="454">
                  <c:v>13.2</c:v>
                </c:pt>
                <c:pt idx="455">
                  <c:v>21.8</c:v>
                </c:pt>
                <c:pt idx="456">
                  <c:v>10.1</c:v>
                </c:pt>
                <c:pt idx="457">
                  <c:v>10.85</c:v>
                </c:pt>
                <c:pt idx="458">
                  <c:v>13.3</c:v>
                </c:pt>
                <c:pt idx="459">
                  <c:v>11.7</c:v>
                </c:pt>
                <c:pt idx="460">
                  <c:v>10.88</c:v>
                </c:pt>
                <c:pt idx="461">
                  <c:v>11.91</c:v>
                </c:pt>
                <c:pt idx="462">
                  <c:v>9.630000000000001</c:v>
                </c:pt>
                <c:pt idx="463">
                  <c:v>6.27</c:v>
                </c:pt>
                <c:pt idx="464">
                  <c:v>9.01</c:v>
                </c:pt>
                <c:pt idx="465">
                  <c:v>10.55</c:v>
                </c:pt>
                <c:pt idx="466">
                  <c:v>7.3</c:v>
                </c:pt>
                <c:pt idx="467">
                  <c:v>8.05</c:v>
                </c:pt>
                <c:pt idx="468">
                  <c:v>8.02</c:v>
                </c:pt>
                <c:pt idx="469">
                  <c:v>11.82</c:v>
                </c:pt>
                <c:pt idx="470">
                  <c:v>6.51</c:v>
                </c:pt>
                <c:pt idx="471">
                  <c:v>3.5</c:v>
                </c:pt>
                <c:pt idx="472">
                  <c:v>2.3</c:v>
                </c:pt>
                <c:pt idx="473">
                  <c:v>3.78</c:v>
                </c:pt>
                <c:pt idx="474">
                  <c:v>4.02</c:v>
                </c:pt>
                <c:pt idx="475">
                  <c:v>2.93</c:v>
                </c:pt>
                <c:pt idx="476">
                  <c:v>4.45</c:v>
                </c:pt>
                <c:pt idx="477">
                  <c:v>7.41</c:v>
                </c:pt>
                <c:pt idx="478">
                  <c:v>2.27</c:v>
                </c:pt>
                <c:pt idx="479">
                  <c:v>3.48</c:v>
                </c:pt>
                <c:pt idx="480">
                  <c:v>8.6</c:v>
                </c:pt>
                <c:pt idx="481">
                  <c:v>5.48</c:v>
                </c:pt>
                <c:pt idx="482">
                  <c:v>3.43</c:v>
                </c:pt>
                <c:pt idx="483">
                  <c:v>3.63</c:v>
                </c:pt>
                <c:pt idx="484">
                  <c:v>6.7</c:v>
                </c:pt>
                <c:pt idx="485">
                  <c:v>5.17</c:v>
                </c:pt>
                <c:pt idx="486">
                  <c:v>4.0</c:v>
                </c:pt>
                <c:pt idx="487">
                  <c:v>5.31</c:v>
                </c:pt>
                <c:pt idx="488">
                  <c:v>8.08</c:v>
                </c:pt>
                <c:pt idx="489">
                  <c:v>2.88</c:v>
                </c:pt>
                <c:pt idx="490">
                  <c:v>3.96</c:v>
                </c:pt>
                <c:pt idx="491">
                  <c:v>8.46</c:v>
                </c:pt>
                <c:pt idx="492">
                  <c:v>4.03</c:v>
                </c:pt>
                <c:pt idx="493">
                  <c:v>2.61</c:v>
                </c:pt>
                <c:pt idx="494">
                  <c:v>4.359999999999998</c:v>
                </c:pt>
                <c:pt idx="495">
                  <c:v>6.769999999999999</c:v>
                </c:pt>
                <c:pt idx="496">
                  <c:v>7.05</c:v>
                </c:pt>
                <c:pt idx="497">
                  <c:v>3.2</c:v>
                </c:pt>
                <c:pt idx="498">
                  <c:v>3.25</c:v>
                </c:pt>
                <c:pt idx="499">
                  <c:v>2.82</c:v>
                </c:pt>
                <c:pt idx="500">
                  <c:v>10.55</c:v>
                </c:pt>
                <c:pt idx="501">
                  <c:v>9.52</c:v>
                </c:pt>
                <c:pt idx="502">
                  <c:v>5.609999999999998</c:v>
                </c:pt>
                <c:pt idx="503">
                  <c:v>6.119999999999997</c:v>
                </c:pt>
                <c:pt idx="504">
                  <c:v>3.03</c:v>
                </c:pt>
                <c:pt idx="505">
                  <c:v>3.48</c:v>
                </c:pt>
                <c:pt idx="506">
                  <c:v>4.58</c:v>
                </c:pt>
                <c:pt idx="507">
                  <c:v>7.42</c:v>
                </c:pt>
                <c:pt idx="508">
                  <c:v>1.72</c:v>
                </c:pt>
                <c:pt idx="509">
                  <c:v>9.29</c:v>
                </c:pt>
                <c:pt idx="510">
                  <c:v>4.4</c:v>
                </c:pt>
                <c:pt idx="511">
                  <c:v>4.96</c:v>
                </c:pt>
                <c:pt idx="512">
                  <c:v>3.03</c:v>
                </c:pt>
                <c:pt idx="513">
                  <c:v>5.74</c:v>
                </c:pt>
                <c:pt idx="514">
                  <c:v>3.22</c:v>
                </c:pt>
                <c:pt idx="515">
                  <c:v>3.28</c:v>
                </c:pt>
                <c:pt idx="516">
                  <c:v>6.79</c:v>
                </c:pt>
                <c:pt idx="517">
                  <c:v>2.79</c:v>
                </c:pt>
                <c:pt idx="518">
                  <c:v>3.52</c:v>
                </c:pt>
                <c:pt idx="519">
                  <c:v>3.44</c:v>
                </c:pt>
                <c:pt idx="520">
                  <c:v>7.53</c:v>
                </c:pt>
                <c:pt idx="521">
                  <c:v>4.68</c:v>
                </c:pt>
                <c:pt idx="522">
                  <c:v>7.92</c:v>
                </c:pt>
                <c:pt idx="523">
                  <c:v>2.32</c:v>
                </c:pt>
                <c:pt idx="524">
                  <c:v>5.8</c:v>
                </c:pt>
                <c:pt idx="525">
                  <c:v>4.659999999999996</c:v>
                </c:pt>
                <c:pt idx="526">
                  <c:v>5.01</c:v>
                </c:pt>
                <c:pt idx="527">
                  <c:v>6.52</c:v>
                </c:pt>
                <c:pt idx="528">
                  <c:v>4.13</c:v>
                </c:pt>
                <c:pt idx="529">
                  <c:v>2.62</c:v>
                </c:pt>
                <c:pt idx="530">
                  <c:v>2.95</c:v>
                </c:pt>
                <c:pt idx="531">
                  <c:v>1.43</c:v>
                </c:pt>
                <c:pt idx="532">
                  <c:v>6.119999999999997</c:v>
                </c:pt>
                <c:pt idx="533">
                  <c:v>4.85</c:v>
                </c:pt>
                <c:pt idx="534">
                  <c:v>2.04</c:v>
                </c:pt>
                <c:pt idx="535">
                  <c:v>5.659999999999996</c:v>
                </c:pt>
                <c:pt idx="536">
                  <c:v>3.11</c:v>
                </c:pt>
                <c:pt idx="537">
                  <c:v>5.56</c:v>
                </c:pt>
                <c:pt idx="538">
                  <c:v>6.5</c:v>
                </c:pt>
                <c:pt idx="539">
                  <c:v>6.4</c:v>
                </c:pt>
                <c:pt idx="540">
                  <c:v>6.41</c:v>
                </c:pt>
                <c:pt idx="541">
                  <c:v>6.44</c:v>
                </c:pt>
                <c:pt idx="542">
                  <c:v>4.63</c:v>
                </c:pt>
                <c:pt idx="543">
                  <c:v>4.149999999999999</c:v>
                </c:pt>
                <c:pt idx="544">
                  <c:v>3.76</c:v>
                </c:pt>
                <c:pt idx="545">
                  <c:v>7.44</c:v>
                </c:pt>
                <c:pt idx="546">
                  <c:v>8.43</c:v>
                </c:pt>
                <c:pt idx="547">
                  <c:v>5.47</c:v>
                </c:pt>
                <c:pt idx="548">
                  <c:v>5.27</c:v>
                </c:pt>
                <c:pt idx="549">
                  <c:v>5.96</c:v>
                </c:pt>
                <c:pt idx="550">
                  <c:v>7.03</c:v>
                </c:pt>
                <c:pt idx="551">
                  <c:v>9.4</c:v>
                </c:pt>
                <c:pt idx="552">
                  <c:v>7.5</c:v>
                </c:pt>
                <c:pt idx="553">
                  <c:v>6.89</c:v>
                </c:pt>
                <c:pt idx="554">
                  <c:v>8.01</c:v>
                </c:pt>
                <c:pt idx="555">
                  <c:v>6.53</c:v>
                </c:pt>
                <c:pt idx="556">
                  <c:v>5.07</c:v>
                </c:pt>
                <c:pt idx="557">
                  <c:v>9.06</c:v>
                </c:pt>
                <c:pt idx="558">
                  <c:v>4.68</c:v>
                </c:pt>
                <c:pt idx="559">
                  <c:v>7.02</c:v>
                </c:pt>
                <c:pt idx="560">
                  <c:v>5.06</c:v>
                </c:pt>
                <c:pt idx="561">
                  <c:v>6.319999999999998</c:v>
                </c:pt>
                <c:pt idx="562">
                  <c:v>7.2</c:v>
                </c:pt>
                <c:pt idx="563">
                  <c:v>6.41</c:v>
                </c:pt>
                <c:pt idx="564">
                  <c:v>5.649999999999998</c:v>
                </c:pt>
                <c:pt idx="565">
                  <c:v>5.06</c:v>
                </c:pt>
                <c:pt idx="566">
                  <c:v>8.44</c:v>
                </c:pt>
                <c:pt idx="567">
                  <c:v>4.21</c:v>
                </c:pt>
                <c:pt idx="568">
                  <c:v>7.24</c:v>
                </c:pt>
                <c:pt idx="569">
                  <c:v>7.44</c:v>
                </c:pt>
                <c:pt idx="570">
                  <c:v>6.819999999999998</c:v>
                </c:pt>
                <c:pt idx="571">
                  <c:v>6.35</c:v>
                </c:pt>
                <c:pt idx="572">
                  <c:v>7.31</c:v>
                </c:pt>
                <c:pt idx="573">
                  <c:v>6.17</c:v>
                </c:pt>
                <c:pt idx="574">
                  <c:v>7.6</c:v>
                </c:pt>
                <c:pt idx="575">
                  <c:v>7.76</c:v>
                </c:pt>
                <c:pt idx="576">
                  <c:v>7.78</c:v>
                </c:pt>
                <c:pt idx="577">
                  <c:v>6.73</c:v>
                </c:pt>
                <c:pt idx="578">
                  <c:v>7.24</c:v>
                </c:pt>
                <c:pt idx="579">
                  <c:v>6.68</c:v>
                </c:pt>
                <c:pt idx="580">
                  <c:v>8.639999999999998</c:v>
                </c:pt>
                <c:pt idx="581">
                  <c:v>7.6</c:v>
                </c:pt>
                <c:pt idx="582">
                  <c:v>8.25</c:v>
                </c:pt>
                <c:pt idx="583">
                  <c:v>7.42</c:v>
                </c:pt>
                <c:pt idx="584">
                  <c:v>6.57</c:v>
                </c:pt>
                <c:pt idx="585">
                  <c:v>8.39</c:v>
                </c:pt>
                <c:pt idx="586">
                  <c:v>6.01</c:v>
                </c:pt>
                <c:pt idx="587">
                  <c:v>15.69</c:v>
                </c:pt>
                <c:pt idx="588">
                  <c:v>13.87</c:v>
                </c:pt>
                <c:pt idx="589">
                  <c:v>12.23</c:v>
                </c:pt>
                <c:pt idx="590">
                  <c:v>10.06</c:v>
                </c:pt>
                <c:pt idx="591">
                  <c:v>4.68</c:v>
                </c:pt>
                <c:pt idx="592">
                  <c:v>5.9</c:v>
                </c:pt>
                <c:pt idx="593">
                  <c:v>4.74</c:v>
                </c:pt>
                <c:pt idx="594">
                  <c:v>10.4</c:v>
                </c:pt>
                <c:pt idx="595">
                  <c:v>5.29</c:v>
                </c:pt>
                <c:pt idx="596">
                  <c:v>5.43</c:v>
                </c:pt>
                <c:pt idx="597">
                  <c:v>6.06</c:v>
                </c:pt>
                <c:pt idx="598">
                  <c:v>7.05</c:v>
                </c:pt>
                <c:pt idx="599">
                  <c:v>5.75</c:v>
                </c:pt>
                <c:pt idx="600">
                  <c:v>5.31</c:v>
                </c:pt>
                <c:pt idx="601">
                  <c:v>4.7</c:v>
                </c:pt>
                <c:pt idx="602">
                  <c:v>5.51</c:v>
                </c:pt>
                <c:pt idx="603">
                  <c:v>4.99</c:v>
                </c:pt>
                <c:pt idx="604">
                  <c:v>9.43</c:v>
                </c:pt>
                <c:pt idx="605">
                  <c:v>7.31</c:v>
                </c:pt>
                <c:pt idx="606">
                  <c:v>6.3</c:v>
                </c:pt>
                <c:pt idx="607">
                  <c:v>6.22</c:v>
                </c:pt>
                <c:pt idx="608">
                  <c:v>8.81</c:v>
                </c:pt>
                <c:pt idx="609">
                  <c:v>7.08</c:v>
                </c:pt>
                <c:pt idx="610">
                  <c:v>5.85</c:v>
                </c:pt>
                <c:pt idx="611">
                  <c:v>7.71</c:v>
                </c:pt>
                <c:pt idx="612">
                  <c:v>10.1</c:v>
                </c:pt>
                <c:pt idx="613">
                  <c:v>8.35</c:v>
                </c:pt>
                <c:pt idx="614">
                  <c:v>9.0</c:v>
                </c:pt>
                <c:pt idx="615">
                  <c:v>6.76</c:v>
                </c:pt>
                <c:pt idx="616">
                  <c:v>6.71</c:v>
                </c:pt>
                <c:pt idx="617">
                  <c:v>8.0</c:v>
                </c:pt>
                <c:pt idx="618">
                  <c:v>9.04</c:v>
                </c:pt>
              </c:numCache>
            </c:numRef>
          </c:xVal>
          <c:yVal>
            <c:numRef>
              <c:f>'Olivine-liq thermometry'!$AH$29:$AH$647</c:f>
              <c:numCache>
                <c:formatCode>General</c:formatCode>
                <c:ptCount val="6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2.28</c:v>
                </c:pt>
                <c:pt idx="11">
                  <c:v>0.44</c:v>
                </c:pt>
                <c:pt idx="12">
                  <c:v>0.71</c:v>
                </c:pt>
                <c:pt idx="13">
                  <c:v>0.44</c:v>
                </c:pt>
                <c:pt idx="14">
                  <c:v>4.44</c:v>
                </c:pt>
                <c:pt idx="15">
                  <c:v>4.83</c:v>
                </c:pt>
                <c:pt idx="16">
                  <c:v>4.45</c:v>
                </c:pt>
                <c:pt idx="17">
                  <c:v>4.96</c:v>
                </c:pt>
                <c:pt idx="18">
                  <c:v>4.21</c:v>
                </c:pt>
                <c:pt idx="19">
                  <c:v>4.619999999999996</c:v>
                </c:pt>
                <c:pt idx="20">
                  <c:v>4.31</c:v>
                </c:pt>
                <c:pt idx="21">
                  <c:v>4.49</c:v>
                </c:pt>
                <c:pt idx="22">
                  <c:v>5.92</c:v>
                </c:pt>
                <c:pt idx="23">
                  <c:v>3.87</c:v>
                </c:pt>
                <c:pt idx="24">
                  <c:v>5.24</c:v>
                </c:pt>
                <c:pt idx="25">
                  <c:v>4.21</c:v>
                </c:pt>
                <c:pt idx="26">
                  <c:v>3.93</c:v>
                </c:pt>
                <c:pt idx="27">
                  <c:v>3.7</c:v>
                </c:pt>
                <c:pt idx="28">
                  <c:v>3.67</c:v>
                </c:pt>
                <c:pt idx="29">
                  <c:v>3.73</c:v>
                </c:pt>
                <c:pt idx="30">
                  <c:v>4.58</c:v>
                </c:pt>
                <c:pt idx="31">
                  <c:v>3.77</c:v>
                </c:pt>
                <c:pt idx="32">
                  <c:v>3.67</c:v>
                </c:pt>
                <c:pt idx="33">
                  <c:v>3.93</c:v>
                </c:pt>
                <c:pt idx="34">
                  <c:v>6.45</c:v>
                </c:pt>
                <c:pt idx="35">
                  <c:v>3.61</c:v>
                </c:pt>
                <c:pt idx="36">
                  <c:v>3.88</c:v>
                </c:pt>
                <c:pt idx="37">
                  <c:v>6.92</c:v>
                </c:pt>
                <c:pt idx="38">
                  <c:v>7.07</c:v>
                </c:pt>
                <c:pt idx="39">
                  <c:v>7.43</c:v>
                </c:pt>
                <c:pt idx="40">
                  <c:v>7.35</c:v>
                </c:pt>
                <c:pt idx="41">
                  <c:v>7.649999999999998</c:v>
                </c:pt>
                <c:pt idx="42">
                  <c:v>2.38</c:v>
                </c:pt>
                <c:pt idx="43">
                  <c:v>2.66</c:v>
                </c:pt>
                <c:pt idx="44">
                  <c:v>2.42</c:v>
                </c:pt>
                <c:pt idx="45">
                  <c:v>2.22</c:v>
                </c:pt>
                <c:pt idx="46">
                  <c:v>2.08</c:v>
                </c:pt>
                <c:pt idx="47">
                  <c:v>2.13</c:v>
                </c:pt>
                <c:pt idx="48">
                  <c:v>2.03</c:v>
                </c:pt>
                <c:pt idx="49">
                  <c:v>2.22</c:v>
                </c:pt>
                <c:pt idx="50">
                  <c:v>2.01</c:v>
                </c:pt>
                <c:pt idx="51">
                  <c:v>2.17</c:v>
                </c:pt>
                <c:pt idx="52">
                  <c:v>2.06</c:v>
                </c:pt>
                <c:pt idx="53">
                  <c:v>2.06</c:v>
                </c:pt>
                <c:pt idx="54">
                  <c:v>2.02</c:v>
                </c:pt>
                <c:pt idx="55">
                  <c:v>2.08</c:v>
                </c:pt>
                <c:pt idx="56">
                  <c:v>2.16</c:v>
                </c:pt>
                <c:pt idx="57">
                  <c:v>5.3</c:v>
                </c:pt>
                <c:pt idx="58">
                  <c:v>4.8</c:v>
                </c:pt>
                <c:pt idx="59">
                  <c:v>4.7</c:v>
                </c:pt>
                <c:pt idx="60">
                  <c:v>6.4</c:v>
                </c:pt>
                <c:pt idx="61">
                  <c:v>8.5</c:v>
                </c:pt>
                <c:pt idx="62">
                  <c:v>8.9</c:v>
                </c:pt>
                <c:pt idx="63">
                  <c:v>4.8</c:v>
                </c:pt>
                <c:pt idx="64">
                  <c:v>5.3</c:v>
                </c:pt>
                <c:pt idx="65">
                  <c:v>6.399999999999999</c:v>
                </c:pt>
                <c:pt idx="66">
                  <c:v>8.2</c:v>
                </c:pt>
                <c:pt idx="67">
                  <c:v>9.8</c:v>
                </c:pt>
                <c:pt idx="68">
                  <c:v>1.43</c:v>
                </c:pt>
                <c:pt idx="69">
                  <c:v>1.17</c:v>
                </c:pt>
                <c:pt idx="70">
                  <c:v>1.59</c:v>
                </c:pt>
                <c:pt idx="71">
                  <c:v>1.07</c:v>
                </c:pt>
                <c:pt idx="72">
                  <c:v>0.2</c:v>
                </c:pt>
                <c:pt idx="73">
                  <c:v>1.4</c:v>
                </c:pt>
                <c:pt idx="74">
                  <c:v>1.16</c:v>
                </c:pt>
                <c:pt idx="75">
                  <c:v>2.17</c:v>
                </c:pt>
                <c:pt idx="76">
                  <c:v>2.64</c:v>
                </c:pt>
                <c:pt idx="77">
                  <c:v>2.41</c:v>
                </c:pt>
                <c:pt idx="78">
                  <c:v>3.4</c:v>
                </c:pt>
                <c:pt idx="79">
                  <c:v>3.04</c:v>
                </c:pt>
                <c:pt idx="80">
                  <c:v>5.37</c:v>
                </c:pt>
                <c:pt idx="81">
                  <c:v>5.33</c:v>
                </c:pt>
                <c:pt idx="82">
                  <c:v>4.4</c:v>
                </c:pt>
                <c:pt idx="83">
                  <c:v>5.93</c:v>
                </c:pt>
                <c:pt idx="84">
                  <c:v>5.109999999999999</c:v>
                </c:pt>
                <c:pt idx="85">
                  <c:v>4.6</c:v>
                </c:pt>
                <c:pt idx="86">
                  <c:v>6.09</c:v>
                </c:pt>
                <c:pt idx="87">
                  <c:v>4.649999999999998</c:v>
                </c:pt>
                <c:pt idx="88">
                  <c:v>4.819999999999998</c:v>
                </c:pt>
                <c:pt idx="89">
                  <c:v>4.77</c:v>
                </c:pt>
                <c:pt idx="90">
                  <c:v>5.23</c:v>
                </c:pt>
                <c:pt idx="91">
                  <c:v>5.57</c:v>
                </c:pt>
                <c:pt idx="92">
                  <c:v>5.13</c:v>
                </c:pt>
                <c:pt idx="93">
                  <c:v>5.7</c:v>
                </c:pt>
                <c:pt idx="94">
                  <c:v>4.6</c:v>
                </c:pt>
                <c:pt idx="95">
                  <c:v>4.619999999999996</c:v>
                </c:pt>
                <c:pt idx="96">
                  <c:v>5.46</c:v>
                </c:pt>
                <c:pt idx="97">
                  <c:v>4.7</c:v>
                </c:pt>
                <c:pt idx="98">
                  <c:v>4.7</c:v>
                </c:pt>
                <c:pt idx="99">
                  <c:v>5.0</c:v>
                </c:pt>
                <c:pt idx="100">
                  <c:v>5.01</c:v>
                </c:pt>
                <c:pt idx="101">
                  <c:v>0.0</c:v>
                </c:pt>
                <c:pt idx="102">
                  <c:v>3.57</c:v>
                </c:pt>
                <c:pt idx="103">
                  <c:v>10.67</c:v>
                </c:pt>
                <c:pt idx="104">
                  <c:v>12.0</c:v>
                </c:pt>
                <c:pt idx="105">
                  <c:v>7.9</c:v>
                </c:pt>
                <c:pt idx="106">
                  <c:v>11.49</c:v>
                </c:pt>
                <c:pt idx="107">
                  <c:v>14.3</c:v>
                </c:pt>
                <c:pt idx="108">
                  <c:v>11.34</c:v>
                </c:pt>
                <c:pt idx="109">
                  <c:v>13.11</c:v>
                </c:pt>
                <c:pt idx="110">
                  <c:v>11.76</c:v>
                </c:pt>
                <c:pt idx="111">
                  <c:v>10.82</c:v>
                </c:pt>
                <c:pt idx="112">
                  <c:v>10.67</c:v>
                </c:pt>
                <c:pt idx="113">
                  <c:v>12.62</c:v>
                </c:pt>
                <c:pt idx="114">
                  <c:v>11.01</c:v>
                </c:pt>
                <c:pt idx="115">
                  <c:v>11.69</c:v>
                </c:pt>
                <c:pt idx="116">
                  <c:v>8.3</c:v>
                </c:pt>
                <c:pt idx="117">
                  <c:v>11.76</c:v>
                </c:pt>
                <c:pt idx="118">
                  <c:v>10.21</c:v>
                </c:pt>
                <c:pt idx="119">
                  <c:v>12.4</c:v>
                </c:pt>
                <c:pt idx="120">
                  <c:v>12.3</c:v>
                </c:pt>
                <c:pt idx="121">
                  <c:v>12.67</c:v>
                </c:pt>
                <c:pt idx="122">
                  <c:v>12.17</c:v>
                </c:pt>
                <c:pt idx="123">
                  <c:v>0.35</c:v>
                </c:pt>
                <c:pt idx="124">
                  <c:v>0.32</c:v>
                </c:pt>
                <c:pt idx="125">
                  <c:v>1.79</c:v>
                </c:pt>
                <c:pt idx="126">
                  <c:v>1.57</c:v>
                </c:pt>
                <c:pt idx="127">
                  <c:v>1.7</c:v>
                </c:pt>
                <c:pt idx="128">
                  <c:v>1.56</c:v>
                </c:pt>
                <c:pt idx="129">
                  <c:v>1.65</c:v>
                </c:pt>
                <c:pt idx="130">
                  <c:v>1.39</c:v>
                </c:pt>
                <c:pt idx="131">
                  <c:v>2.46</c:v>
                </c:pt>
                <c:pt idx="132">
                  <c:v>2.32</c:v>
                </c:pt>
                <c:pt idx="133">
                  <c:v>2.06</c:v>
                </c:pt>
                <c:pt idx="134">
                  <c:v>2.27</c:v>
                </c:pt>
                <c:pt idx="135">
                  <c:v>2.23</c:v>
                </c:pt>
                <c:pt idx="136">
                  <c:v>1.63</c:v>
                </c:pt>
                <c:pt idx="137">
                  <c:v>2.09</c:v>
                </c:pt>
                <c:pt idx="138">
                  <c:v>2.07</c:v>
                </c:pt>
                <c:pt idx="139">
                  <c:v>1.66</c:v>
                </c:pt>
                <c:pt idx="140">
                  <c:v>2.0</c:v>
                </c:pt>
                <c:pt idx="141">
                  <c:v>2.12</c:v>
                </c:pt>
                <c:pt idx="142">
                  <c:v>2.64</c:v>
                </c:pt>
                <c:pt idx="143">
                  <c:v>1.6</c:v>
                </c:pt>
                <c:pt idx="144">
                  <c:v>2.35</c:v>
                </c:pt>
                <c:pt idx="145">
                  <c:v>1.94</c:v>
                </c:pt>
                <c:pt idx="146">
                  <c:v>2.02</c:v>
                </c:pt>
                <c:pt idx="147">
                  <c:v>1.87</c:v>
                </c:pt>
                <c:pt idx="148">
                  <c:v>1.94</c:v>
                </c:pt>
                <c:pt idx="149">
                  <c:v>1.78</c:v>
                </c:pt>
                <c:pt idx="150">
                  <c:v>2.59</c:v>
                </c:pt>
                <c:pt idx="151">
                  <c:v>1.88</c:v>
                </c:pt>
                <c:pt idx="152">
                  <c:v>2.29</c:v>
                </c:pt>
                <c:pt idx="153">
                  <c:v>1.78</c:v>
                </c:pt>
                <c:pt idx="154">
                  <c:v>2.01</c:v>
                </c:pt>
                <c:pt idx="155">
                  <c:v>2.17</c:v>
                </c:pt>
                <c:pt idx="156">
                  <c:v>1.81</c:v>
                </c:pt>
                <c:pt idx="157">
                  <c:v>2.51</c:v>
                </c:pt>
                <c:pt idx="158">
                  <c:v>2.29</c:v>
                </c:pt>
                <c:pt idx="159">
                  <c:v>2.22</c:v>
                </c:pt>
                <c:pt idx="160">
                  <c:v>2.1</c:v>
                </c:pt>
                <c:pt idx="161">
                  <c:v>2.54</c:v>
                </c:pt>
                <c:pt idx="162">
                  <c:v>1.7</c:v>
                </c:pt>
                <c:pt idx="163">
                  <c:v>4.029999999999998</c:v>
                </c:pt>
                <c:pt idx="164">
                  <c:v>4.44</c:v>
                </c:pt>
                <c:pt idx="165">
                  <c:v>3.77</c:v>
                </c:pt>
                <c:pt idx="166">
                  <c:v>4.06</c:v>
                </c:pt>
                <c:pt idx="167">
                  <c:v>4.39</c:v>
                </c:pt>
                <c:pt idx="168">
                  <c:v>4.09</c:v>
                </c:pt>
                <c:pt idx="169">
                  <c:v>3.8</c:v>
                </c:pt>
                <c:pt idx="170">
                  <c:v>1.3</c:v>
                </c:pt>
                <c:pt idx="171">
                  <c:v>3.34</c:v>
                </c:pt>
                <c:pt idx="172">
                  <c:v>3.87</c:v>
                </c:pt>
                <c:pt idx="173">
                  <c:v>1.87</c:v>
                </c:pt>
                <c:pt idx="174">
                  <c:v>1.58</c:v>
                </c:pt>
                <c:pt idx="175">
                  <c:v>3.49</c:v>
                </c:pt>
                <c:pt idx="176">
                  <c:v>1.72</c:v>
                </c:pt>
                <c:pt idx="177">
                  <c:v>4.109999999999999</c:v>
                </c:pt>
                <c:pt idx="178">
                  <c:v>3.59</c:v>
                </c:pt>
                <c:pt idx="179">
                  <c:v>1.49</c:v>
                </c:pt>
                <c:pt idx="180">
                  <c:v>3.75</c:v>
                </c:pt>
                <c:pt idx="181">
                  <c:v>3.06</c:v>
                </c:pt>
                <c:pt idx="182">
                  <c:v>3.29</c:v>
                </c:pt>
                <c:pt idx="183">
                  <c:v>4.0</c:v>
                </c:pt>
                <c:pt idx="184">
                  <c:v>1.59</c:v>
                </c:pt>
                <c:pt idx="185">
                  <c:v>3.53</c:v>
                </c:pt>
                <c:pt idx="186">
                  <c:v>3.62</c:v>
                </c:pt>
                <c:pt idx="187">
                  <c:v>4.35</c:v>
                </c:pt>
                <c:pt idx="188">
                  <c:v>4.22</c:v>
                </c:pt>
                <c:pt idx="189">
                  <c:v>1.82</c:v>
                </c:pt>
                <c:pt idx="190">
                  <c:v>1.43</c:v>
                </c:pt>
                <c:pt idx="191">
                  <c:v>1.78</c:v>
                </c:pt>
                <c:pt idx="192">
                  <c:v>4.04</c:v>
                </c:pt>
                <c:pt idx="193">
                  <c:v>3.41</c:v>
                </c:pt>
                <c:pt idx="194">
                  <c:v>3.81</c:v>
                </c:pt>
                <c:pt idx="195">
                  <c:v>4.58</c:v>
                </c:pt>
                <c:pt idx="196">
                  <c:v>5.25</c:v>
                </c:pt>
                <c:pt idx="197">
                  <c:v>5.49</c:v>
                </c:pt>
                <c:pt idx="198">
                  <c:v>4.859999999999998</c:v>
                </c:pt>
                <c:pt idx="199">
                  <c:v>7.149999999999999</c:v>
                </c:pt>
                <c:pt idx="200">
                  <c:v>6.34</c:v>
                </c:pt>
                <c:pt idx="201">
                  <c:v>5.28</c:v>
                </c:pt>
                <c:pt idx="202">
                  <c:v>4.57</c:v>
                </c:pt>
                <c:pt idx="203">
                  <c:v>6.28</c:v>
                </c:pt>
                <c:pt idx="204">
                  <c:v>6.24</c:v>
                </c:pt>
                <c:pt idx="205">
                  <c:v>5.91</c:v>
                </c:pt>
                <c:pt idx="206">
                  <c:v>4.59</c:v>
                </c:pt>
                <c:pt idx="207">
                  <c:v>5.76</c:v>
                </c:pt>
                <c:pt idx="208">
                  <c:v>5.31</c:v>
                </c:pt>
                <c:pt idx="209">
                  <c:v>6.41</c:v>
                </c:pt>
                <c:pt idx="210">
                  <c:v>5.39</c:v>
                </c:pt>
                <c:pt idx="211">
                  <c:v>5.91</c:v>
                </c:pt>
                <c:pt idx="212">
                  <c:v>4.95</c:v>
                </c:pt>
                <c:pt idx="213">
                  <c:v>6.03</c:v>
                </c:pt>
                <c:pt idx="214">
                  <c:v>6.34</c:v>
                </c:pt>
                <c:pt idx="215">
                  <c:v>6.75</c:v>
                </c:pt>
                <c:pt idx="216">
                  <c:v>6.04</c:v>
                </c:pt>
                <c:pt idx="217">
                  <c:v>4.359999999999998</c:v>
                </c:pt>
                <c:pt idx="218">
                  <c:v>5.63</c:v>
                </c:pt>
                <c:pt idx="219">
                  <c:v>6.189999999999999</c:v>
                </c:pt>
                <c:pt idx="220">
                  <c:v>5.03</c:v>
                </c:pt>
                <c:pt idx="221">
                  <c:v>4.85</c:v>
                </c:pt>
                <c:pt idx="222">
                  <c:v>6.84</c:v>
                </c:pt>
                <c:pt idx="223">
                  <c:v>4.159999999999997</c:v>
                </c:pt>
                <c:pt idx="224">
                  <c:v>4.6</c:v>
                </c:pt>
                <c:pt idx="225">
                  <c:v>6.26</c:v>
                </c:pt>
                <c:pt idx="226">
                  <c:v>4.689999999999999</c:v>
                </c:pt>
                <c:pt idx="227">
                  <c:v>4.84</c:v>
                </c:pt>
                <c:pt idx="228">
                  <c:v>5.51</c:v>
                </c:pt>
                <c:pt idx="229">
                  <c:v>0.33</c:v>
                </c:pt>
                <c:pt idx="230">
                  <c:v>0.66</c:v>
                </c:pt>
                <c:pt idx="231">
                  <c:v>0.0</c:v>
                </c:pt>
                <c:pt idx="232">
                  <c:v>0.0</c:v>
                </c:pt>
                <c:pt idx="233">
                  <c:v>0.08</c:v>
                </c:pt>
                <c:pt idx="234">
                  <c:v>0.0</c:v>
                </c:pt>
                <c:pt idx="235">
                  <c:v>0.17</c:v>
                </c:pt>
                <c:pt idx="236">
                  <c:v>1.62</c:v>
                </c:pt>
                <c:pt idx="237">
                  <c:v>0.0</c:v>
                </c:pt>
                <c:pt idx="238">
                  <c:v>0.0</c:v>
                </c:pt>
                <c:pt idx="239">
                  <c:v>0.34</c:v>
                </c:pt>
                <c:pt idx="240">
                  <c:v>0.14</c:v>
                </c:pt>
                <c:pt idx="241">
                  <c:v>1.64</c:v>
                </c:pt>
                <c:pt idx="242">
                  <c:v>0.75</c:v>
                </c:pt>
                <c:pt idx="243">
                  <c:v>0.12</c:v>
                </c:pt>
                <c:pt idx="244">
                  <c:v>0.57</c:v>
                </c:pt>
                <c:pt idx="245">
                  <c:v>0.13</c:v>
                </c:pt>
                <c:pt idx="246">
                  <c:v>0.0</c:v>
                </c:pt>
                <c:pt idx="247">
                  <c:v>0.58</c:v>
                </c:pt>
                <c:pt idx="248">
                  <c:v>0.2</c:v>
                </c:pt>
                <c:pt idx="249">
                  <c:v>1.43</c:v>
                </c:pt>
                <c:pt idx="250">
                  <c:v>0.74</c:v>
                </c:pt>
                <c:pt idx="251">
                  <c:v>0.71</c:v>
                </c:pt>
                <c:pt idx="252">
                  <c:v>1.09</c:v>
                </c:pt>
                <c:pt idx="253">
                  <c:v>0.62</c:v>
                </c:pt>
                <c:pt idx="254">
                  <c:v>0.51</c:v>
                </c:pt>
                <c:pt idx="255">
                  <c:v>0.05</c:v>
                </c:pt>
                <c:pt idx="256">
                  <c:v>0.0</c:v>
                </c:pt>
                <c:pt idx="257">
                  <c:v>0.0</c:v>
                </c:pt>
                <c:pt idx="258">
                  <c:v>0.36</c:v>
                </c:pt>
                <c:pt idx="259">
                  <c:v>0.02</c:v>
                </c:pt>
                <c:pt idx="260">
                  <c:v>0.02</c:v>
                </c:pt>
                <c:pt idx="261">
                  <c:v>0.01</c:v>
                </c:pt>
                <c:pt idx="262">
                  <c:v>1.01</c:v>
                </c:pt>
                <c:pt idx="263">
                  <c:v>0.03</c:v>
                </c:pt>
                <c:pt idx="264">
                  <c:v>0.05</c:v>
                </c:pt>
                <c:pt idx="265">
                  <c:v>0.01</c:v>
                </c:pt>
                <c:pt idx="266">
                  <c:v>0.33</c:v>
                </c:pt>
                <c:pt idx="267">
                  <c:v>0.01</c:v>
                </c:pt>
                <c:pt idx="268">
                  <c:v>1.55</c:v>
                </c:pt>
                <c:pt idx="269">
                  <c:v>0.12</c:v>
                </c:pt>
                <c:pt idx="270">
                  <c:v>0.03</c:v>
                </c:pt>
                <c:pt idx="271">
                  <c:v>0.69</c:v>
                </c:pt>
                <c:pt idx="272">
                  <c:v>1.29</c:v>
                </c:pt>
                <c:pt idx="273">
                  <c:v>0.03</c:v>
                </c:pt>
                <c:pt idx="274">
                  <c:v>1.58</c:v>
                </c:pt>
                <c:pt idx="275">
                  <c:v>2.68</c:v>
                </c:pt>
                <c:pt idx="276">
                  <c:v>2.66</c:v>
                </c:pt>
                <c:pt idx="277">
                  <c:v>2.63</c:v>
                </c:pt>
                <c:pt idx="278">
                  <c:v>2.32</c:v>
                </c:pt>
                <c:pt idx="279">
                  <c:v>2.27</c:v>
                </c:pt>
                <c:pt idx="280">
                  <c:v>2.41</c:v>
                </c:pt>
                <c:pt idx="281">
                  <c:v>2.62</c:v>
                </c:pt>
                <c:pt idx="282">
                  <c:v>2.43</c:v>
                </c:pt>
                <c:pt idx="283">
                  <c:v>5.73</c:v>
                </c:pt>
                <c:pt idx="284">
                  <c:v>4.64</c:v>
                </c:pt>
                <c:pt idx="285">
                  <c:v>6.199999999999997</c:v>
                </c:pt>
                <c:pt idx="286">
                  <c:v>6.159999999999997</c:v>
                </c:pt>
                <c:pt idx="287">
                  <c:v>5.720000000000001</c:v>
                </c:pt>
                <c:pt idx="288">
                  <c:v>5.149999999999999</c:v>
                </c:pt>
                <c:pt idx="289">
                  <c:v>5.769999999999999</c:v>
                </c:pt>
                <c:pt idx="290">
                  <c:v>8.8</c:v>
                </c:pt>
                <c:pt idx="291">
                  <c:v>6.59</c:v>
                </c:pt>
                <c:pt idx="292">
                  <c:v>6.81</c:v>
                </c:pt>
                <c:pt idx="293">
                  <c:v>6.91</c:v>
                </c:pt>
                <c:pt idx="294">
                  <c:v>0.59</c:v>
                </c:pt>
                <c:pt idx="295">
                  <c:v>0.35</c:v>
                </c:pt>
                <c:pt idx="296">
                  <c:v>0.35</c:v>
                </c:pt>
                <c:pt idx="297">
                  <c:v>0.63</c:v>
                </c:pt>
                <c:pt idx="298">
                  <c:v>0.4</c:v>
                </c:pt>
                <c:pt idx="299">
                  <c:v>0.58</c:v>
                </c:pt>
                <c:pt idx="300">
                  <c:v>0.49</c:v>
                </c:pt>
                <c:pt idx="301">
                  <c:v>0.38</c:v>
                </c:pt>
                <c:pt idx="302">
                  <c:v>0.4</c:v>
                </c:pt>
                <c:pt idx="303">
                  <c:v>0.79</c:v>
                </c:pt>
                <c:pt idx="304">
                  <c:v>0.4</c:v>
                </c:pt>
                <c:pt idx="305">
                  <c:v>1.02</c:v>
                </c:pt>
                <c:pt idx="306">
                  <c:v>0.95</c:v>
                </c:pt>
                <c:pt idx="307">
                  <c:v>1.61</c:v>
                </c:pt>
                <c:pt idx="308">
                  <c:v>1.5</c:v>
                </c:pt>
                <c:pt idx="309">
                  <c:v>1.59</c:v>
                </c:pt>
                <c:pt idx="310">
                  <c:v>1.74</c:v>
                </c:pt>
                <c:pt idx="311">
                  <c:v>1.95</c:v>
                </c:pt>
                <c:pt idx="312">
                  <c:v>2.71</c:v>
                </c:pt>
                <c:pt idx="313">
                  <c:v>1.59</c:v>
                </c:pt>
                <c:pt idx="314">
                  <c:v>2.11</c:v>
                </c:pt>
                <c:pt idx="315">
                  <c:v>2.11</c:v>
                </c:pt>
                <c:pt idx="316">
                  <c:v>0.83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0.75</c:v>
                </c:pt>
                <c:pt idx="322">
                  <c:v>0.0</c:v>
                </c:pt>
                <c:pt idx="323">
                  <c:v>0.0</c:v>
                </c:pt>
                <c:pt idx="324">
                  <c:v>3.62</c:v>
                </c:pt>
                <c:pt idx="325">
                  <c:v>4.85</c:v>
                </c:pt>
                <c:pt idx="326">
                  <c:v>0.0</c:v>
                </c:pt>
                <c:pt idx="327">
                  <c:v>3.49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7.13</c:v>
                </c:pt>
                <c:pt idx="332">
                  <c:v>0.0</c:v>
                </c:pt>
                <c:pt idx="333">
                  <c:v>0.0</c:v>
                </c:pt>
                <c:pt idx="334">
                  <c:v>7.619999999999996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10.26</c:v>
                </c:pt>
                <c:pt idx="339">
                  <c:v>11.29</c:v>
                </c:pt>
                <c:pt idx="340">
                  <c:v>0.5</c:v>
                </c:pt>
                <c:pt idx="341">
                  <c:v>0.8</c:v>
                </c:pt>
                <c:pt idx="342">
                  <c:v>0.6</c:v>
                </c:pt>
                <c:pt idx="343">
                  <c:v>0.4</c:v>
                </c:pt>
                <c:pt idx="344">
                  <c:v>0.9</c:v>
                </c:pt>
                <c:pt idx="345">
                  <c:v>0.64</c:v>
                </c:pt>
                <c:pt idx="346">
                  <c:v>0.65</c:v>
                </c:pt>
                <c:pt idx="347">
                  <c:v>0.83</c:v>
                </c:pt>
                <c:pt idx="348">
                  <c:v>0.75</c:v>
                </c:pt>
                <c:pt idx="349">
                  <c:v>0.4</c:v>
                </c:pt>
                <c:pt idx="350">
                  <c:v>0.6</c:v>
                </c:pt>
                <c:pt idx="351">
                  <c:v>0.41</c:v>
                </c:pt>
                <c:pt idx="352">
                  <c:v>0.37</c:v>
                </c:pt>
                <c:pt idx="353">
                  <c:v>0.34</c:v>
                </c:pt>
                <c:pt idx="354">
                  <c:v>0.44</c:v>
                </c:pt>
                <c:pt idx="355">
                  <c:v>0.27</c:v>
                </c:pt>
                <c:pt idx="356">
                  <c:v>0.38</c:v>
                </c:pt>
                <c:pt idx="357">
                  <c:v>0.2</c:v>
                </c:pt>
                <c:pt idx="358">
                  <c:v>0.41</c:v>
                </c:pt>
                <c:pt idx="359">
                  <c:v>0.2</c:v>
                </c:pt>
                <c:pt idx="360">
                  <c:v>0.21</c:v>
                </c:pt>
                <c:pt idx="361">
                  <c:v>0.8</c:v>
                </c:pt>
                <c:pt idx="362">
                  <c:v>0.38</c:v>
                </c:pt>
                <c:pt idx="363">
                  <c:v>0.56</c:v>
                </c:pt>
                <c:pt idx="364">
                  <c:v>0.48</c:v>
                </c:pt>
                <c:pt idx="365">
                  <c:v>0.12</c:v>
                </c:pt>
                <c:pt idx="366">
                  <c:v>0.13</c:v>
                </c:pt>
                <c:pt idx="367">
                  <c:v>0.14</c:v>
                </c:pt>
                <c:pt idx="368">
                  <c:v>0.45</c:v>
                </c:pt>
                <c:pt idx="369">
                  <c:v>0.38</c:v>
                </c:pt>
                <c:pt idx="370">
                  <c:v>0.48</c:v>
                </c:pt>
                <c:pt idx="371">
                  <c:v>0.55</c:v>
                </c:pt>
                <c:pt idx="372">
                  <c:v>0.53</c:v>
                </c:pt>
                <c:pt idx="373">
                  <c:v>0.46</c:v>
                </c:pt>
                <c:pt idx="374">
                  <c:v>0.48</c:v>
                </c:pt>
                <c:pt idx="375">
                  <c:v>0.14</c:v>
                </c:pt>
                <c:pt idx="376">
                  <c:v>0.54</c:v>
                </c:pt>
                <c:pt idx="377">
                  <c:v>1.06</c:v>
                </c:pt>
                <c:pt idx="378">
                  <c:v>0.96</c:v>
                </c:pt>
                <c:pt idx="379">
                  <c:v>0.79</c:v>
                </c:pt>
                <c:pt idx="380">
                  <c:v>1.12</c:v>
                </c:pt>
                <c:pt idx="381">
                  <c:v>0.77</c:v>
                </c:pt>
                <c:pt idx="382">
                  <c:v>0.92</c:v>
                </c:pt>
                <c:pt idx="383">
                  <c:v>0.99</c:v>
                </c:pt>
                <c:pt idx="384">
                  <c:v>0.73</c:v>
                </c:pt>
                <c:pt idx="385">
                  <c:v>0.7</c:v>
                </c:pt>
                <c:pt idx="386">
                  <c:v>0.1</c:v>
                </c:pt>
                <c:pt idx="387">
                  <c:v>0.0</c:v>
                </c:pt>
                <c:pt idx="388">
                  <c:v>0.1</c:v>
                </c:pt>
                <c:pt idx="389">
                  <c:v>0.0</c:v>
                </c:pt>
                <c:pt idx="390">
                  <c:v>0.14</c:v>
                </c:pt>
                <c:pt idx="391">
                  <c:v>0.2</c:v>
                </c:pt>
                <c:pt idx="392">
                  <c:v>0.07</c:v>
                </c:pt>
                <c:pt idx="393">
                  <c:v>0.12</c:v>
                </c:pt>
                <c:pt idx="394">
                  <c:v>0.06</c:v>
                </c:pt>
                <c:pt idx="395">
                  <c:v>0.12</c:v>
                </c:pt>
                <c:pt idx="396">
                  <c:v>0.29</c:v>
                </c:pt>
                <c:pt idx="397">
                  <c:v>0.06</c:v>
                </c:pt>
                <c:pt idx="398">
                  <c:v>0.2</c:v>
                </c:pt>
                <c:pt idx="399">
                  <c:v>0.0</c:v>
                </c:pt>
                <c:pt idx="400">
                  <c:v>11.61</c:v>
                </c:pt>
                <c:pt idx="401">
                  <c:v>6.56</c:v>
                </c:pt>
                <c:pt idx="402">
                  <c:v>4.37</c:v>
                </c:pt>
                <c:pt idx="403">
                  <c:v>9.15</c:v>
                </c:pt>
                <c:pt idx="404">
                  <c:v>5.52</c:v>
                </c:pt>
                <c:pt idx="405">
                  <c:v>7.18</c:v>
                </c:pt>
                <c:pt idx="406">
                  <c:v>5.68</c:v>
                </c:pt>
                <c:pt idx="407">
                  <c:v>5.08</c:v>
                </c:pt>
                <c:pt idx="408">
                  <c:v>6.21</c:v>
                </c:pt>
                <c:pt idx="409">
                  <c:v>5.149999999999999</c:v>
                </c:pt>
                <c:pt idx="410">
                  <c:v>5.58</c:v>
                </c:pt>
                <c:pt idx="411">
                  <c:v>3.67</c:v>
                </c:pt>
                <c:pt idx="412">
                  <c:v>2.56</c:v>
                </c:pt>
                <c:pt idx="413">
                  <c:v>3.12</c:v>
                </c:pt>
                <c:pt idx="414">
                  <c:v>2.55</c:v>
                </c:pt>
                <c:pt idx="415">
                  <c:v>3.36</c:v>
                </c:pt>
                <c:pt idx="416">
                  <c:v>5.83</c:v>
                </c:pt>
                <c:pt idx="417">
                  <c:v>5.5</c:v>
                </c:pt>
                <c:pt idx="418">
                  <c:v>5.43</c:v>
                </c:pt>
                <c:pt idx="419">
                  <c:v>5.93</c:v>
                </c:pt>
                <c:pt idx="420">
                  <c:v>5.23</c:v>
                </c:pt>
                <c:pt idx="421">
                  <c:v>7.119999999999997</c:v>
                </c:pt>
                <c:pt idx="422">
                  <c:v>8.06</c:v>
                </c:pt>
                <c:pt idx="423">
                  <c:v>8.530000000000001</c:v>
                </c:pt>
                <c:pt idx="424">
                  <c:v>5.83</c:v>
                </c:pt>
                <c:pt idx="425">
                  <c:v>7.78</c:v>
                </c:pt>
                <c:pt idx="426">
                  <c:v>6.4</c:v>
                </c:pt>
                <c:pt idx="427">
                  <c:v>6.81</c:v>
                </c:pt>
                <c:pt idx="428">
                  <c:v>7.88</c:v>
                </c:pt>
                <c:pt idx="429">
                  <c:v>9.140000000000001</c:v>
                </c:pt>
                <c:pt idx="430">
                  <c:v>5.159999999999997</c:v>
                </c:pt>
                <c:pt idx="431">
                  <c:v>10.3</c:v>
                </c:pt>
                <c:pt idx="432">
                  <c:v>6.45</c:v>
                </c:pt>
                <c:pt idx="433">
                  <c:v>4.7</c:v>
                </c:pt>
                <c:pt idx="434">
                  <c:v>7.67</c:v>
                </c:pt>
                <c:pt idx="435">
                  <c:v>8.69</c:v>
                </c:pt>
                <c:pt idx="436">
                  <c:v>5.39</c:v>
                </c:pt>
                <c:pt idx="437">
                  <c:v>8.239999999999998</c:v>
                </c:pt>
                <c:pt idx="438">
                  <c:v>7.51</c:v>
                </c:pt>
                <c:pt idx="439">
                  <c:v>6.14</c:v>
                </c:pt>
                <c:pt idx="440">
                  <c:v>6.31</c:v>
                </c:pt>
                <c:pt idx="441">
                  <c:v>6.04</c:v>
                </c:pt>
                <c:pt idx="442">
                  <c:v>6.87</c:v>
                </c:pt>
                <c:pt idx="443">
                  <c:v>8.210000000000001</c:v>
                </c:pt>
                <c:pt idx="444">
                  <c:v>5.21</c:v>
                </c:pt>
                <c:pt idx="445">
                  <c:v>6.13</c:v>
                </c:pt>
                <c:pt idx="446">
                  <c:v>7.57</c:v>
                </c:pt>
                <c:pt idx="447">
                  <c:v>4.59</c:v>
                </c:pt>
                <c:pt idx="448">
                  <c:v>4.74</c:v>
                </c:pt>
                <c:pt idx="449">
                  <c:v>0.29</c:v>
                </c:pt>
                <c:pt idx="450">
                  <c:v>0.22</c:v>
                </c:pt>
                <c:pt idx="451">
                  <c:v>0.29</c:v>
                </c:pt>
                <c:pt idx="452">
                  <c:v>0.36</c:v>
                </c:pt>
                <c:pt idx="453">
                  <c:v>0.27</c:v>
                </c:pt>
                <c:pt idx="454">
                  <c:v>0.41</c:v>
                </c:pt>
                <c:pt idx="455">
                  <c:v>0.22</c:v>
                </c:pt>
                <c:pt idx="456">
                  <c:v>0.44</c:v>
                </c:pt>
                <c:pt idx="457">
                  <c:v>0.4</c:v>
                </c:pt>
                <c:pt idx="458">
                  <c:v>0.13</c:v>
                </c:pt>
                <c:pt idx="459">
                  <c:v>0.16</c:v>
                </c:pt>
                <c:pt idx="460">
                  <c:v>0.25</c:v>
                </c:pt>
                <c:pt idx="461">
                  <c:v>0.28</c:v>
                </c:pt>
                <c:pt idx="462">
                  <c:v>0.2</c:v>
                </c:pt>
                <c:pt idx="463">
                  <c:v>0.31</c:v>
                </c:pt>
                <c:pt idx="464">
                  <c:v>0.27</c:v>
                </c:pt>
                <c:pt idx="465">
                  <c:v>0.35</c:v>
                </c:pt>
                <c:pt idx="466">
                  <c:v>0.28</c:v>
                </c:pt>
                <c:pt idx="467">
                  <c:v>0.35</c:v>
                </c:pt>
                <c:pt idx="468">
                  <c:v>0.39</c:v>
                </c:pt>
                <c:pt idx="469">
                  <c:v>0.24</c:v>
                </c:pt>
                <c:pt idx="470">
                  <c:v>0.43</c:v>
                </c:pt>
                <c:pt idx="471">
                  <c:v>0.39</c:v>
                </c:pt>
                <c:pt idx="472">
                  <c:v>6.54</c:v>
                </c:pt>
                <c:pt idx="473">
                  <c:v>3.95</c:v>
                </c:pt>
                <c:pt idx="474">
                  <c:v>7.84</c:v>
                </c:pt>
                <c:pt idx="475">
                  <c:v>6.18</c:v>
                </c:pt>
                <c:pt idx="476">
                  <c:v>4.06</c:v>
                </c:pt>
                <c:pt idx="477">
                  <c:v>2.36</c:v>
                </c:pt>
                <c:pt idx="478">
                  <c:v>10.67</c:v>
                </c:pt>
                <c:pt idx="479">
                  <c:v>5.35</c:v>
                </c:pt>
                <c:pt idx="480">
                  <c:v>2.45</c:v>
                </c:pt>
                <c:pt idx="481">
                  <c:v>6.119999999999997</c:v>
                </c:pt>
                <c:pt idx="482">
                  <c:v>6.04</c:v>
                </c:pt>
                <c:pt idx="483">
                  <c:v>4.21</c:v>
                </c:pt>
                <c:pt idx="484">
                  <c:v>5.149999999999999</c:v>
                </c:pt>
                <c:pt idx="485">
                  <c:v>7.0</c:v>
                </c:pt>
                <c:pt idx="486">
                  <c:v>6.09</c:v>
                </c:pt>
                <c:pt idx="487">
                  <c:v>5.2</c:v>
                </c:pt>
                <c:pt idx="488">
                  <c:v>5.89</c:v>
                </c:pt>
                <c:pt idx="489">
                  <c:v>8.91</c:v>
                </c:pt>
                <c:pt idx="490">
                  <c:v>6.45</c:v>
                </c:pt>
                <c:pt idx="491">
                  <c:v>6.17</c:v>
                </c:pt>
                <c:pt idx="492">
                  <c:v>7.25</c:v>
                </c:pt>
                <c:pt idx="493">
                  <c:v>8.59</c:v>
                </c:pt>
                <c:pt idx="494">
                  <c:v>6.41</c:v>
                </c:pt>
                <c:pt idx="495">
                  <c:v>5.83</c:v>
                </c:pt>
                <c:pt idx="496">
                  <c:v>4.609999999999998</c:v>
                </c:pt>
                <c:pt idx="497">
                  <c:v>9.620000000000001</c:v>
                </c:pt>
                <c:pt idx="498">
                  <c:v>8.16</c:v>
                </c:pt>
                <c:pt idx="499">
                  <c:v>8.27</c:v>
                </c:pt>
                <c:pt idx="500">
                  <c:v>7.649999999999998</c:v>
                </c:pt>
                <c:pt idx="501">
                  <c:v>4.58</c:v>
                </c:pt>
                <c:pt idx="502">
                  <c:v>5.45</c:v>
                </c:pt>
                <c:pt idx="503">
                  <c:v>5.01</c:v>
                </c:pt>
                <c:pt idx="504">
                  <c:v>8.620000000000001</c:v>
                </c:pt>
                <c:pt idx="505">
                  <c:v>7.720000000000001</c:v>
                </c:pt>
                <c:pt idx="506">
                  <c:v>5.67</c:v>
                </c:pt>
                <c:pt idx="507">
                  <c:v>7.99</c:v>
                </c:pt>
                <c:pt idx="508">
                  <c:v>12.15</c:v>
                </c:pt>
                <c:pt idx="509">
                  <c:v>7.37</c:v>
                </c:pt>
                <c:pt idx="510">
                  <c:v>6.83</c:v>
                </c:pt>
                <c:pt idx="511">
                  <c:v>6.689999999999999</c:v>
                </c:pt>
                <c:pt idx="512">
                  <c:v>10.26</c:v>
                </c:pt>
                <c:pt idx="513">
                  <c:v>4.659999999999996</c:v>
                </c:pt>
                <c:pt idx="514">
                  <c:v>9.57</c:v>
                </c:pt>
                <c:pt idx="515">
                  <c:v>7.59</c:v>
                </c:pt>
                <c:pt idx="516">
                  <c:v>5.37</c:v>
                </c:pt>
                <c:pt idx="517">
                  <c:v>10.34</c:v>
                </c:pt>
                <c:pt idx="518">
                  <c:v>9.0</c:v>
                </c:pt>
                <c:pt idx="519">
                  <c:v>9.639999999999998</c:v>
                </c:pt>
                <c:pt idx="520">
                  <c:v>5.06</c:v>
                </c:pt>
                <c:pt idx="521">
                  <c:v>7.09</c:v>
                </c:pt>
                <c:pt idx="522">
                  <c:v>4.75</c:v>
                </c:pt>
                <c:pt idx="523">
                  <c:v>10.76</c:v>
                </c:pt>
                <c:pt idx="524">
                  <c:v>8.48</c:v>
                </c:pt>
                <c:pt idx="525">
                  <c:v>7.52</c:v>
                </c:pt>
                <c:pt idx="526">
                  <c:v>7.33</c:v>
                </c:pt>
                <c:pt idx="527">
                  <c:v>5.18</c:v>
                </c:pt>
                <c:pt idx="528">
                  <c:v>8.94</c:v>
                </c:pt>
                <c:pt idx="529">
                  <c:v>11.36</c:v>
                </c:pt>
                <c:pt idx="530">
                  <c:v>11.55</c:v>
                </c:pt>
                <c:pt idx="531">
                  <c:v>13.23</c:v>
                </c:pt>
                <c:pt idx="532">
                  <c:v>7.029999999999998</c:v>
                </c:pt>
                <c:pt idx="533">
                  <c:v>6.1</c:v>
                </c:pt>
                <c:pt idx="534">
                  <c:v>12.15</c:v>
                </c:pt>
                <c:pt idx="535">
                  <c:v>5.88</c:v>
                </c:pt>
                <c:pt idx="536">
                  <c:v>10.34</c:v>
                </c:pt>
                <c:pt idx="537">
                  <c:v>3.62</c:v>
                </c:pt>
                <c:pt idx="538">
                  <c:v>0.51</c:v>
                </c:pt>
                <c:pt idx="539">
                  <c:v>0.47</c:v>
                </c:pt>
                <c:pt idx="540">
                  <c:v>0.53</c:v>
                </c:pt>
                <c:pt idx="541">
                  <c:v>0.44</c:v>
                </c:pt>
                <c:pt idx="542">
                  <c:v>3.67</c:v>
                </c:pt>
                <c:pt idx="543">
                  <c:v>3.93</c:v>
                </c:pt>
                <c:pt idx="544">
                  <c:v>3.82</c:v>
                </c:pt>
                <c:pt idx="545">
                  <c:v>3.38</c:v>
                </c:pt>
                <c:pt idx="546">
                  <c:v>3.04</c:v>
                </c:pt>
                <c:pt idx="547">
                  <c:v>3.72</c:v>
                </c:pt>
                <c:pt idx="548">
                  <c:v>2.59</c:v>
                </c:pt>
                <c:pt idx="549">
                  <c:v>3.76</c:v>
                </c:pt>
                <c:pt idx="550">
                  <c:v>2.53</c:v>
                </c:pt>
                <c:pt idx="551">
                  <c:v>2.39</c:v>
                </c:pt>
                <c:pt idx="552">
                  <c:v>2.82</c:v>
                </c:pt>
                <c:pt idx="553">
                  <c:v>3.19</c:v>
                </c:pt>
                <c:pt idx="554">
                  <c:v>2.46</c:v>
                </c:pt>
                <c:pt idx="555">
                  <c:v>3.33</c:v>
                </c:pt>
                <c:pt idx="556">
                  <c:v>3.85</c:v>
                </c:pt>
                <c:pt idx="557">
                  <c:v>2.41</c:v>
                </c:pt>
                <c:pt idx="558">
                  <c:v>2.89</c:v>
                </c:pt>
                <c:pt idx="559">
                  <c:v>2.79</c:v>
                </c:pt>
                <c:pt idx="560">
                  <c:v>3.39</c:v>
                </c:pt>
                <c:pt idx="561">
                  <c:v>2.94</c:v>
                </c:pt>
                <c:pt idx="562">
                  <c:v>3.19</c:v>
                </c:pt>
                <c:pt idx="563">
                  <c:v>2.82</c:v>
                </c:pt>
                <c:pt idx="564">
                  <c:v>3.06</c:v>
                </c:pt>
                <c:pt idx="565">
                  <c:v>2.94</c:v>
                </c:pt>
                <c:pt idx="566">
                  <c:v>2.6</c:v>
                </c:pt>
                <c:pt idx="567">
                  <c:v>2.65</c:v>
                </c:pt>
                <c:pt idx="568">
                  <c:v>2.98</c:v>
                </c:pt>
                <c:pt idx="569">
                  <c:v>3.35</c:v>
                </c:pt>
                <c:pt idx="570">
                  <c:v>2.78</c:v>
                </c:pt>
                <c:pt idx="571">
                  <c:v>3.46</c:v>
                </c:pt>
                <c:pt idx="572">
                  <c:v>3.08</c:v>
                </c:pt>
                <c:pt idx="573">
                  <c:v>3.72</c:v>
                </c:pt>
                <c:pt idx="574">
                  <c:v>2.94</c:v>
                </c:pt>
                <c:pt idx="575">
                  <c:v>3.0</c:v>
                </c:pt>
                <c:pt idx="576">
                  <c:v>2.95</c:v>
                </c:pt>
                <c:pt idx="577">
                  <c:v>3.44</c:v>
                </c:pt>
                <c:pt idx="578">
                  <c:v>3.01</c:v>
                </c:pt>
                <c:pt idx="579">
                  <c:v>3.49</c:v>
                </c:pt>
                <c:pt idx="580">
                  <c:v>3.17</c:v>
                </c:pt>
                <c:pt idx="581">
                  <c:v>3.42</c:v>
                </c:pt>
                <c:pt idx="582">
                  <c:v>3.24</c:v>
                </c:pt>
                <c:pt idx="583">
                  <c:v>3.37</c:v>
                </c:pt>
                <c:pt idx="584">
                  <c:v>3.66</c:v>
                </c:pt>
                <c:pt idx="585">
                  <c:v>3.28</c:v>
                </c:pt>
                <c:pt idx="586">
                  <c:v>3.15</c:v>
                </c:pt>
                <c:pt idx="587">
                  <c:v>1.14</c:v>
                </c:pt>
                <c:pt idx="588">
                  <c:v>1.97</c:v>
                </c:pt>
                <c:pt idx="589">
                  <c:v>2.27</c:v>
                </c:pt>
                <c:pt idx="590">
                  <c:v>2.94</c:v>
                </c:pt>
                <c:pt idx="591">
                  <c:v>4.649999999999998</c:v>
                </c:pt>
                <c:pt idx="592">
                  <c:v>3.7</c:v>
                </c:pt>
                <c:pt idx="593">
                  <c:v>3.45</c:v>
                </c:pt>
                <c:pt idx="594">
                  <c:v>1.47</c:v>
                </c:pt>
                <c:pt idx="595">
                  <c:v>3.45</c:v>
                </c:pt>
                <c:pt idx="596">
                  <c:v>3.28</c:v>
                </c:pt>
                <c:pt idx="597">
                  <c:v>3.22</c:v>
                </c:pt>
                <c:pt idx="598">
                  <c:v>2.83</c:v>
                </c:pt>
                <c:pt idx="599">
                  <c:v>2.83</c:v>
                </c:pt>
                <c:pt idx="600">
                  <c:v>3.95</c:v>
                </c:pt>
                <c:pt idx="601">
                  <c:v>4.0</c:v>
                </c:pt>
                <c:pt idx="602">
                  <c:v>3.0</c:v>
                </c:pt>
                <c:pt idx="603">
                  <c:v>3.19</c:v>
                </c:pt>
                <c:pt idx="604">
                  <c:v>1.44</c:v>
                </c:pt>
                <c:pt idx="605">
                  <c:v>1.63</c:v>
                </c:pt>
                <c:pt idx="606">
                  <c:v>3.69</c:v>
                </c:pt>
                <c:pt idx="607">
                  <c:v>2.76</c:v>
                </c:pt>
                <c:pt idx="608">
                  <c:v>1.49</c:v>
                </c:pt>
                <c:pt idx="609">
                  <c:v>2.69</c:v>
                </c:pt>
                <c:pt idx="610">
                  <c:v>3.45</c:v>
                </c:pt>
                <c:pt idx="611">
                  <c:v>2.78</c:v>
                </c:pt>
                <c:pt idx="612">
                  <c:v>1.15</c:v>
                </c:pt>
                <c:pt idx="613">
                  <c:v>2.74</c:v>
                </c:pt>
                <c:pt idx="614">
                  <c:v>2.63</c:v>
                </c:pt>
                <c:pt idx="615">
                  <c:v>3.25</c:v>
                </c:pt>
                <c:pt idx="616">
                  <c:v>2.92</c:v>
                </c:pt>
                <c:pt idx="617">
                  <c:v>1.84</c:v>
                </c:pt>
                <c:pt idx="618">
                  <c:v>1.61</c:v>
                </c:pt>
              </c:numCache>
            </c:numRef>
          </c:yVal>
          <c:smooth val="0"/>
        </c:ser>
        <c:ser>
          <c:idx val="1"/>
          <c:order val="1"/>
          <c:tx>
            <c:v>Matzen et al. (2011)</c:v>
          </c:tx>
          <c:spPr>
            <a:ln w="47625">
              <a:noFill/>
            </a:ln>
          </c:spPr>
          <c:xVal>
            <c:numRef>
              <c:f>'Olivine-liq thermometry'!$W$17:$W$28</c:f>
              <c:numCache>
                <c:formatCode>General</c:formatCode>
                <c:ptCount val="12"/>
                <c:pt idx="0">
                  <c:v>18.41</c:v>
                </c:pt>
                <c:pt idx="1">
                  <c:v>15.95</c:v>
                </c:pt>
                <c:pt idx="2">
                  <c:v>21.04</c:v>
                </c:pt>
                <c:pt idx="3">
                  <c:v>14.01</c:v>
                </c:pt>
                <c:pt idx="4">
                  <c:v>13.37</c:v>
                </c:pt>
                <c:pt idx="5">
                  <c:v>13.2</c:v>
                </c:pt>
                <c:pt idx="6">
                  <c:v>20.76</c:v>
                </c:pt>
                <c:pt idx="7">
                  <c:v>23.9</c:v>
                </c:pt>
                <c:pt idx="8">
                  <c:v>23.9</c:v>
                </c:pt>
                <c:pt idx="9">
                  <c:v>18.11</c:v>
                </c:pt>
                <c:pt idx="10">
                  <c:v>15.4</c:v>
                </c:pt>
                <c:pt idx="11">
                  <c:v>19.51</c:v>
                </c:pt>
              </c:numCache>
            </c:numRef>
          </c:xVal>
          <c:yVal>
            <c:numRef>
              <c:f>'Olivine-liq thermometry'!$AH$17:$AH$28</c:f>
              <c:numCache>
                <c:formatCode>General</c:formatCode>
                <c:ptCount val="12"/>
                <c:pt idx="0">
                  <c:v>0.08</c:v>
                </c:pt>
                <c:pt idx="1">
                  <c:v>0.05</c:v>
                </c:pt>
                <c:pt idx="2">
                  <c:v>0.29</c:v>
                </c:pt>
                <c:pt idx="3">
                  <c:v>0.07</c:v>
                </c:pt>
                <c:pt idx="4">
                  <c:v>0.48</c:v>
                </c:pt>
                <c:pt idx="5">
                  <c:v>0.35</c:v>
                </c:pt>
                <c:pt idx="6">
                  <c:v>0.16</c:v>
                </c:pt>
                <c:pt idx="7">
                  <c:v>0.09</c:v>
                </c:pt>
                <c:pt idx="8">
                  <c:v>0.09</c:v>
                </c:pt>
                <c:pt idx="9">
                  <c:v>0.51</c:v>
                </c:pt>
                <c:pt idx="10">
                  <c:v>0.6</c:v>
                </c:pt>
                <c:pt idx="11">
                  <c:v>0.4</c:v>
                </c:pt>
              </c:numCache>
            </c:numRef>
          </c:yVal>
          <c:smooth val="0"/>
        </c:ser>
        <c:ser>
          <c:idx val="2"/>
          <c:order val="2"/>
          <c:tx>
            <c:v>Roeder &amp; Emslie (1970)</c:v>
          </c:tx>
          <c:spPr>
            <a:ln w="47625">
              <a:noFill/>
            </a:ln>
          </c:spPr>
          <c:marker>
            <c:symbol val="circle"/>
            <c:size val="15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'Olivine-liq thermometry'!$W$5:$W$8</c:f>
              <c:numCache>
                <c:formatCode>General</c:formatCode>
                <c:ptCount val="4"/>
                <c:pt idx="0">
                  <c:v>9.5</c:v>
                </c:pt>
                <c:pt idx="1">
                  <c:v>7.9</c:v>
                </c:pt>
                <c:pt idx="2">
                  <c:v>6.7</c:v>
                </c:pt>
                <c:pt idx="3">
                  <c:v>7.1</c:v>
                </c:pt>
              </c:numCache>
            </c:numRef>
          </c:xVal>
          <c:yVal>
            <c:numRef>
              <c:f>'Olivine-liq thermometry'!$AH$5:$AH$8</c:f>
              <c:numCache>
                <c:formatCode>General</c:formatCode>
                <c:ptCount val="4"/>
                <c:pt idx="0">
                  <c:v>2.75</c:v>
                </c:pt>
                <c:pt idx="1">
                  <c:v>3.05</c:v>
                </c:pt>
                <c:pt idx="2">
                  <c:v>3.17</c:v>
                </c:pt>
                <c:pt idx="3">
                  <c:v>3.11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014216"/>
        <c:axId val="2103005768"/>
      </c:scatterChart>
      <c:valAx>
        <c:axId val="2103014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MgO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3005768"/>
        <c:crosses val="autoZero"/>
        <c:crossBetween val="midCat"/>
      </c:valAx>
      <c:valAx>
        <c:axId val="2103005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Total Alkalis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3014216"/>
        <c:crosses val="autoZero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78183464566929"/>
          <c:y val="0.549431946006749"/>
          <c:w val="0.34530125984252"/>
          <c:h val="0.19869125055020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590332458443"/>
          <c:y val="0.0277777777777778"/>
          <c:w val="0.788506391737004"/>
          <c:h val="0.821620579418094"/>
        </c:manualLayout>
      </c:layout>
      <c:scatterChart>
        <c:scatterStyle val="lineMarker"/>
        <c:varyColors val="0"/>
        <c:ser>
          <c:idx val="0"/>
          <c:order val="0"/>
          <c:tx>
            <c:v>1 atm Expts.</c:v>
          </c:tx>
          <c:spPr>
            <a:ln w="47625">
              <a:noFill/>
            </a:ln>
          </c:spPr>
          <c:xVal>
            <c:numRef>
              <c:f>'Olivine-liq thermometry'!$S$29:$S$647</c:f>
              <c:numCache>
                <c:formatCode>General</c:formatCode>
                <c:ptCount val="619"/>
                <c:pt idx="10">
                  <c:v>1.11</c:v>
                </c:pt>
                <c:pt idx="11">
                  <c:v>0.61</c:v>
                </c:pt>
                <c:pt idx="12">
                  <c:v>0.67</c:v>
                </c:pt>
                <c:pt idx="13">
                  <c:v>0.44</c:v>
                </c:pt>
                <c:pt idx="14">
                  <c:v>3.38</c:v>
                </c:pt>
                <c:pt idx="15">
                  <c:v>2.68</c:v>
                </c:pt>
                <c:pt idx="16">
                  <c:v>3.26</c:v>
                </c:pt>
                <c:pt idx="17">
                  <c:v>3.89</c:v>
                </c:pt>
                <c:pt idx="18">
                  <c:v>4.04</c:v>
                </c:pt>
                <c:pt idx="19">
                  <c:v>4.57</c:v>
                </c:pt>
                <c:pt idx="20">
                  <c:v>4.659999999999996</c:v>
                </c:pt>
                <c:pt idx="21">
                  <c:v>4.3</c:v>
                </c:pt>
                <c:pt idx="22">
                  <c:v>2.54</c:v>
                </c:pt>
                <c:pt idx="23">
                  <c:v>0.73</c:v>
                </c:pt>
                <c:pt idx="24">
                  <c:v>1.48</c:v>
                </c:pt>
                <c:pt idx="25">
                  <c:v>1.11</c:v>
                </c:pt>
                <c:pt idx="26">
                  <c:v>0.95</c:v>
                </c:pt>
                <c:pt idx="27">
                  <c:v>0.72</c:v>
                </c:pt>
                <c:pt idx="28">
                  <c:v>0.73</c:v>
                </c:pt>
                <c:pt idx="29">
                  <c:v>0.89</c:v>
                </c:pt>
                <c:pt idx="30">
                  <c:v>1.36</c:v>
                </c:pt>
                <c:pt idx="31">
                  <c:v>0.75</c:v>
                </c:pt>
                <c:pt idx="32">
                  <c:v>0.74</c:v>
                </c:pt>
                <c:pt idx="33">
                  <c:v>0.78</c:v>
                </c:pt>
                <c:pt idx="34">
                  <c:v>1.23</c:v>
                </c:pt>
                <c:pt idx="35">
                  <c:v>3.27</c:v>
                </c:pt>
                <c:pt idx="36">
                  <c:v>2.12</c:v>
                </c:pt>
                <c:pt idx="37">
                  <c:v>1.22</c:v>
                </c:pt>
                <c:pt idx="38">
                  <c:v>1.3</c:v>
                </c:pt>
                <c:pt idx="39">
                  <c:v>1.36</c:v>
                </c:pt>
                <c:pt idx="40">
                  <c:v>1.47</c:v>
                </c:pt>
                <c:pt idx="41">
                  <c:v>1.47</c:v>
                </c:pt>
                <c:pt idx="42">
                  <c:v>0.55</c:v>
                </c:pt>
                <c:pt idx="43">
                  <c:v>0.68</c:v>
                </c:pt>
                <c:pt idx="44">
                  <c:v>0.65</c:v>
                </c:pt>
                <c:pt idx="45">
                  <c:v>0.87</c:v>
                </c:pt>
                <c:pt idx="46">
                  <c:v>0.7</c:v>
                </c:pt>
                <c:pt idx="47">
                  <c:v>0.78</c:v>
                </c:pt>
                <c:pt idx="48">
                  <c:v>0.6</c:v>
                </c:pt>
                <c:pt idx="49">
                  <c:v>0.79</c:v>
                </c:pt>
                <c:pt idx="50">
                  <c:v>0.63</c:v>
                </c:pt>
                <c:pt idx="51">
                  <c:v>0.78</c:v>
                </c:pt>
                <c:pt idx="52">
                  <c:v>0.74</c:v>
                </c:pt>
                <c:pt idx="53">
                  <c:v>0.74</c:v>
                </c:pt>
                <c:pt idx="54">
                  <c:v>0.72</c:v>
                </c:pt>
                <c:pt idx="55">
                  <c:v>0.65</c:v>
                </c:pt>
                <c:pt idx="56">
                  <c:v>0.7</c:v>
                </c:pt>
                <c:pt idx="57">
                  <c:v>0.72</c:v>
                </c:pt>
                <c:pt idx="58">
                  <c:v>0.64</c:v>
                </c:pt>
                <c:pt idx="59">
                  <c:v>0.72</c:v>
                </c:pt>
                <c:pt idx="60">
                  <c:v>0.78</c:v>
                </c:pt>
                <c:pt idx="61">
                  <c:v>1.0</c:v>
                </c:pt>
                <c:pt idx="62">
                  <c:v>0.83</c:v>
                </c:pt>
                <c:pt idx="63">
                  <c:v>0.63</c:v>
                </c:pt>
                <c:pt idx="64">
                  <c:v>0.73</c:v>
                </c:pt>
                <c:pt idx="65">
                  <c:v>0.73</c:v>
                </c:pt>
                <c:pt idx="66">
                  <c:v>0.78</c:v>
                </c:pt>
                <c:pt idx="67">
                  <c:v>0.68</c:v>
                </c:pt>
                <c:pt idx="68">
                  <c:v>1.59</c:v>
                </c:pt>
                <c:pt idx="69">
                  <c:v>1.4</c:v>
                </c:pt>
                <c:pt idx="70">
                  <c:v>1.51</c:v>
                </c:pt>
                <c:pt idx="71">
                  <c:v>1.6</c:v>
                </c:pt>
                <c:pt idx="72">
                  <c:v>2.19</c:v>
                </c:pt>
                <c:pt idx="73">
                  <c:v>1.54</c:v>
                </c:pt>
                <c:pt idx="74">
                  <c:v>1.59</c:v>
                </c:pt>
                <c:pt idx="75">
                  <c:v>0.69</c:v>
                </c:pt>
                <c:pt idx="76">
                  <c:v>0.93</c:v>
                </c:pt>
                <c:pt idx="77">
                  <c:v>0.76</c:v>
                </c:pt>
                <c:pt idx="78">
                  <c:v>2.65</c:v>
                </c:pt>
                <c:pt idx="79">
                  <c:v>1.84</c:v>
                </c:pt>
                <c:pt idx="80">
                  <c:v>1.448</c:v>
                </c:pt>
                <c:pt idx="81">
                  <c:v>2.0</c:v>
                </c:pt>
                <c:pt idx="82">
                  <c:v>1.52</c:v>
                </c:pt>
                <c:pt idx="83">
                  <c:v>1.35</c:v>
                </c:pt>
                <c:pt idx="84">
                  <c:v>1.77</c:v>
                </c:pt>
                <c:pt idx="85">
                  <c:v>1.7</c:v>
                </c:pt>
                <c:pt idx="86">
                  <c:v>1.97</c:v>
                </c:pt>
                <c:pt idx="87">
                  <c:v>1.79</c:v>
                </c:pt>
                <c:pt idx="88">
                  <c:v>2.3</c:v>
                </c:pt>
                <c:pt idx="89">
                  <c:v>1.53</c:v>
                </c:pt>
                <c:pt idx="90">
                  <c:v>2.2</c:v>
                </c:pt>
                <c:pt idx="91">
                  <c:v>1.95</c:v>
                </c:pt>
                <c:pt idx="92">
                  <c:v>1.92</c:v>
                </c:pt>
                <c:pt idx="93">
                  <c:v>2.7</c:v>
                </c:pt>
                <c:pt idx="94">
                  <c:v>1.46</c:v>
                </c:pt>
                <c:pt idx="95">
                  <c:v>1.48</c:v>
                </c:pt>
                <c:pt idx="96">
                  <c:v>2.65</c:v>
                </c:pt>
                <c:pt idx="97">
                  <c:v>2.21</c:v>
                </c:pt>
                <c:pt idx="98">
                  <c:v>1.44</c:v>
                </c:pt>
                <c:pt idx="99">
                  <c:v>2.4</c:v>
                </c:pt>
                <c:pt idx="100">
                  <c:v>1.98</c:v>
                </c:pt>
                <c:pt idx="101">
                  <c:v>0.22</c:v>
                </c:pt>
                <c:pt idx="102">
                  <c:v>1.95</c:v>
                </c:pt>
                <c:pt idx="103">
                  <c:v>2.52</c:v>
                </c:pt>
                <c:pt idx="104">
                  <c:v>0.9</c:v>
                </c:pt>
                <c:pt idx="105">
                  <c:v>2.2</c:v>
                </c:pt>
                <c:pt idx="106">
                  <c:v>1.25</c:v>
                </c:pt>
                <c:pt idx="107">
                  <c:v>1.11</c:v>
                </c:pt>
                <c:pt idx="108">
                  <c:v>2.0</c:v>
                </c:pt>
                <c:pt idx="109">
                  <c:v>0.78</c:v>
                </c:pt>
                <c:pt idx="110">
                  <c:v>1.94</c:v>
                </c:pt>
                <c:pt idx="111">
                  <c:v>0.91</c:v>
                </c:pt>
                <c:pt idx="112">
                  <c:v>2.12</c:v>
                </c:pt>
                <c:pt idx="113">
                  <c:v>1.71</c:v>
                </c:pt>
                <c:pt idx="114">
                  <c:v>2.07</c:v>
                </c:pt>
                <c:pt idx="115">
                  <c:v>0.32</c:v>
                </c:pt>
                <c:pt idx="116">
                  <c:v>2.65</c:v>
                </c:pt>
                <c:pt idx="117">
                  <c:v>1.23</c:v>
                </c:pt>
                <c:pt idx="118">
                  <c:v>1.75</c:v>
                </c:pt>
                <c:pt idx="119">
                  <c:v>1.71</c:v>
                </c:pt>
                <c:pt idx="120">
                  <c:v>2.05</c:v>
                </c:pt>
                <c:pt idx="121">
                  <c:v>2.44</c:v>
                </c:pt>
                <c:pt idx="122">
                  <c:v>1.91</c:v>
                </c:pt>
                <c:pt idx="123">
                  <c:v>11.3</c:v>
                </c:pt>
                <c:pt idx="124">
                  <c:v>11.8</c:v>
                </c:pt>
                <c:pt idx="125">
                  <c:v>0.68</c:v>
                </c:pt>
                <c:pt idx="126">
                  <c:v>1.65</c:v>
                </c:pt>
                <c:pt idx="127">
                  <c:v>2.43</c:v>
                </c:pt>
                <c:pt idx="128">
                  <c:v>1.28</c:v>
                </c:pt>
                <c:pt idx="129">
                  <c:v>1.43</c:v>
                </c:pt>
                <c:pt idx="130">
                  <c:v>1.51</c:v>
                </c:pt>
                <c:pt idx="131">
                  <c:v>2.66</c:v>
                </c:pt>
                <c:pt idx="132">
                  <c:v>2.35</c:v>
                </c:pt>
                <c:pt idx="133">
                  <c:v>1.23</c:v>
                </c:pt>
                <c:pt idx="134">
                  <c:v>1.5</c:v>
                </c:pt>
                <c:pt idx="135">
                  <c:v>1.91</c:v>
                </c:pt>
                <c:pt idx="136">
                  <c:v>0.76</c:v>
                </c:pt>
                <c:pt idx="137">
                  <c:v>2.33</c:v>
                </c:pt>
                <c:pt idx="138">
                  <c:v>1.58</c:v>
                </c:pt>
                <c:pt idx="139">
                  <c:v>0.83</c:v>
                </c:pt>
                <c:pt idx="140">
                  <c:v>0.8</c:v>
                </c:pt>
                <c:pt idx="141">
                  <c:v>1.08</c:v>
                </c:pt>
                <c:pt idx="142">
                  <c:v>1.93</c:v>
                </c:pt>
                <c:pt idx="143">
                  <c:v>1.12</c:v>
                </c:pt>
                <c:pt idx="144">
                  <c:v>1.27</c:v>
                </c:pt>
                <c:pt idx="145">
                  <c:v>1.07</c:v>
                </c:pt>
                <c:pt idx="146">
                  <c:v>0.7</c:v>
                </c:pt>
                <c:pt idx="147">
                  <c:v>0.8</c:v>
                </c:pt>
                <c:pt idx="148">
                  <c:v>0.76</c:v>
                </c:pt>
                <c:pt idx="149">
                  <c:v>1.02</c:v>
                </c:pt>
                <c:pt idx="150">
                  <c:v>1.8</c:v>
                </c:pt>
                <c:pt idx="151">
                  <c:v>0.8</c:v>
                </c:pt>
                <c:pt idx="152">
                  <c:v>2.09</c:v>
                </c:pt>
                <c:pt idx="153">
                  <c:v>0.72</c:v>
                </c:pt>
                <c:pt idx="154">
                  <c:v>0.71</c:v>
                </c:pt>
                <c:pt idx="155">
                  <c:v>1.36</c:v>
                </c:pt>
                <c:pt idx="156">
                  <c:v>0.8</c:v>
                </c:pt>
                <c:pt idx="157">
                  <c:v>1.13</c:v>
                </c:pt>
                <c:pt idx="158">
                  <c:v>1.74</c:v>
                </c:pt>
                <c:pt idx="159">
                  <c:v>1.74</c:v>
                </c:pt>
                <c:pt idx="160">
                  <c:v>1.41</c:v>
                </c:pt>
                <c:pt idx="161">
                  <c:v>1.12</c:v>
                </c:pt>
                <c:pt idx="162">
                  <c:v>0.66</c:v>
                </c:pt>
                <c:pt idx="163">
                  <c:v>0.74</c:v>
                </c:pt>
                <c:pt idx="164">
                  <c:v>0.74</c:v>
                </c:pt>
                <c:pt idx="165">
                  <c:v>0.68</c:v>
                </c:pt>
                <c:pt idx="166">
                  <c:v>0.93</c:v>
                </c:pt>
                <c:pt idx="167">
                  <c:v>2.75</c:v>
                </c:pt>
                <c:pt idx="168">
                  <c:v>2.22</c:v>
                </c:pt>
                <c:pt idx="169">
                  <c:v>2.36</c:v>
                </c:pt>
                <c:pt idx="170">
                  <c:v>3.02</c:v>
                </c:pt>
                <c:pt idx="171">
                  <c:v>1.95</c:v>
                </c:pt>
                <c:pt idx="172">
                  <c:v>1.66</c:v>
                </c:pt>
                <c:pt idx="173">
                  <c:v>1.05</c:v>
                </c:pt>
                <c:pt idx="174">
                  <c:v>1.83</c:v>
                </c:pt>
                <c:pt idx="175">
                  <c:v>1.75</c:v>
                </c:pt>
                <c:pt idx="176">
                  <c:v>1.18</c:v>
                </c:pt>
                <c:pt idx="177">
                  <c:v>2.08</c:v>
                </c:pt>
                <c:pt idx="178">
                  <c:v>2.71</c:v>
                </c:pt>
                <c:pt idx="179">
                  <c:v>2.0</c:v>
                </c:pt>
                <c:pt idx="180">
                  <c:v>1.31</c:v>
                </c:pt>
                <c:pt idx="181">
                  <c:v>1.16</c:v>
                </c:pt>
                <c:pt idx="182">
                  <c:v>1.12</c:v>
                </c:pt>
                <c:pt idx="183">
                  <c:v>1.16</c:v>
                </c:pt>
                <c:pt idx="184">
                  <c:v>0.75</c:v>
                </c:pt>
                <c:pt idx="185">
                  <c:v>1.53</c:v>
                </c:pt>
                <c:pt idx="186">
                  <c:v>1.1</c:v>
                </c:pt>
                <c:pt idx="187">
                  <c:v>1.55</c:v>
                </c:pt>
                <c:pt idx="188">
                  <c:v>1.69</c:v>
                </c:pt>
                <c:pt idx="189">
                  <c:v>0.75</c:v>
                </c:pt>
                <c:pt idx="190">
                  <c:v>0.72</c:v>
                </c:pt>
                <c:pt idx="191">
                  <c:v>0.89</c:v>
                </c:pt>
                <c:pt idx="192">
                  <c:v>2.0</c:v>
                </c:pt>
                <c:pt idx="193">
                  <c:v>1.55</c:v>
                </c:pt>
                <c:pt idx="194">
                  <c:v>2.78</c:v>
                </c:pt>
                <c:pt idx="195">
                  <c:v>1.27</c:v>
                </c:pt>
                <c:pt idx="196">
                  <c:v>1.61</c:v>
                </c:pt>
                <c:pt idx="197">
                  <c:v>1.72</c:v>
                </c:pt>
                <c:pt idx="198">
                  <c:v>1.31</c:v>
                </c:pt>
                <c:pt idx="199">
                  <c:v>2.15</c:v>
                </c:pt>
                <c:pt idx="200">
                  <c:v>2.32</c:v>
                </c:pt>
                <c:pt idx="201">
                  <c:v>1.03</c:v>
                </c:pt>
                <c:pt idx="202">
                  <c:v>1.03</c:v>
                </c:pt>
                <c:pt idx="203">
                  <c:v>2.25</c:v>
                </c:pt>
                <c:pt idx="204">
                  <c:v>1.44</c:v>
                </c:pt>
                <c:pt idx="205">
                  <c:v>1.13</c:v>
                </c:pt>
                <c:pt idx="206">
                  <c:v>1.06</c:v>
                </c:pt>
                <c:pt idx="207">
                  <c:v>1.87</c:v>
                </c:pt>
                <c:pt idx="208">
                  <c:v>1.74</c:v>
                </c:pt>
                <c:pt idx="209">
                  <c:v>1.3</c:v>
                </c:pt>
                <c:pt idx="210">
                  <c:v>1.08</c:v>
                </c:pt>
                <c:pt idx="211">
                  <c:v>1.16</c:v>
                </c:pt>
                <c:pt idx="212">
                  <c:v>1.59</c:v>
                </c:pt>
                <c:pt idx="213">
                  <c:v>1.3</c:v>
                </c:pt>
                <c:pt idx="214">
                  <c:v>1.46</c:v>
                </c:pt>
                <c:pt idx="215">
                  <c:v>2.06</c:v>
                </c:pt>
                <c:pt idx="216">
                  <c:v>2.02</c:v>
                </c:pt>
                <c:pt idx="217">
                  <c:v>0.92</c:v>
                </c:pt>
                <c:pt idx="218">
                  <c:v>1.7</c:v>
                </c:pt>
                <c:pt idx="219">
                  <c:v>1.97</c:v>
                </c:pt>
                <c:pt idx="220">
                  <c:v>1.48</c:v>
                </c:pt>
                <c:pt idx="221">
                  <c:v>1.3</c:v>
                </c:pt>
                <c:pt idx="222">
                  <c:v>1.57</c:v>
                </c:pt>
                <c:pt idx="223">
                  <c:v>0.71</c:v>
                </c:pt>
                <c:pt idx="224">
                  <c:v>0.73</c:v>
                </c:pt>
                <c:pt idx="225">
                  <c:v>1.37</c:v>
                </c:pt>
                <c:pt idx="226">
                  <c:v>1.14</c:v>
                </c:pt>
                <c:pt idx="227">
                  <c:v>1.4</c:v>
                </c:pt>
                <c:pt idx="228">
                  <c:v>1.1</c:v>
                </c:pt>
                <c:pt idx="229">
                  <c:v>3.04</c:v>
                </c:pt>
                <c:pt idx="230">
                  <c:v>0.84</c:v>
                </c:pt>
                <c:pt idx="231">
                  <c:v>0.38</c:v>
                </c:pt>
                <c:pt idx="232">
                  <c:v>0.93</c:v>
                </c:pt>
                <c:pt idx="233">
                  <c:v>0.75</c:v>
                </c:pt>
                <c:pt idx="234">
                  <c:v>0.39</c:v>
                </c:pt>
                <c:pt idx="235">
                  <c:v>0.73</c:v>
                </c:pt>
                <c:pt idx="236">
                  <c:v>0.82</c:v>
                </c:pt>
                <c:pt idx="237">
                  <c:v>0.63</c:v>
                </c:pt>
                <c:pt idx="238">
                  <c:v>0.3</c:v>
                </c:pt>
                <c:pt idx="239">
                  <c:v>0.6</c:v>
                </c:pt>
                <c:pt idx="240">
                  <c:v>0.83</c:v>
                </c:pt>
                <c:pt idx="241">
                  <c:v>0.59</c:v>
                </c:pt>
                <c:pt idx="242">
                  <c:v>1.27</c:v>
                </c:pt>
                <c:pt idx="243">
                  <c:v>0.58</c:v>
                </c:pt>
                <c:pt idx="244">
                  <c:v>1.0</c:v>
                </c:pt>
                <c:pt idx="245">
                  <c:v>0.73</c:v>
                </c:pt>
                <c:pt idx="246">
                  <c:v>0.34</c:v>
                </c:pt>
                <c:pt idx="247">
                  <c:v>0.7</c:v>
                </c:pt>
                <c:pt idx="248">
                  <c:v>0.7</c:v>
                </c:pt>
                <c:pt idx="249">
                  <c:v>1.08</c:v>
                </c:pt>
                <c:pt idx="250">
                  <c:v>0.62</c:v>
                </c:pt>
                <c:pt idx="251">
                  <c:v>1.01</c:v>
                </c:pt>
                <c:pt idx="252">
                  <c:v>0.69</c:v>
                </c:pt>
                <c:pt idx="253">
                  <c:v>0.67</c:v>
                </c:pt>
                <c:pt idx="254">
                  <c:v>0.76</c:v>
                </c:pt>
                <c:pt idx="255">
                  <c:v>0.51</c:v>
                </c:pt>
                <c:pt idx="256">
                  <c:v>0.31</c:v>
                </c:pt>
                <c:pt idx="257">
                  <c:v>0.46</c:v>
                </c:pt>
                <c:pt idx="258">
                  <c:v>0.83</c:v>
                </c:pt>
                <c:pt idx="259">
                  <c:v>0.32</c:v>
                </c:pt>
                <c:pt idx="260">
                  <c:v>0.26</c:v>
                </c:pt>
                <c:pt idx="261">
                  <c:v>0.23</c:v>
                </c:pt>
                <c:pt idx="262">
                  <c:v>0.42</c:v>
                </c:pt>
                <c:pt idx="263">
                  <c:v>0.28</c:v>
                </c:pt>
                <c:pt idx="264">
                  <c:v>0.35</c:v>
                </c:pt>
                <c:pt idx="265">
                  <c:v>0.29</c:v>
                </c:pt>
                <c:pt idx="266">
                  <c:v>0.4</c:v>
                </c:pt>
                <c:pt idx="267">
                  <c:v>0.31</c:v>
                </c:pt>
                <c:pt idx="268">
                  <c:v>0.39</c:v>
                </c:pt>
                <c:pt idx="269">
                  <c:v>0.5</c:v>
                </c:pt>
                <c:pt idx="270">
                  <c:v>0.44</c:v>
                </c:pt>
                <c:pt idx="271">
                  <c:v>0.47</c:v>
                </c:pt>
                <c:pt idx="272">
                  <c:v>0.44</c:v>
                </c:pt>
                <c:pt idx="273">
                  <c:v>0.38</c:v>
                </c:pt>
                <c:pt idx="274">
                  <c:v>0.45</c:v>
                </c:pt>
                <c:pt idx="275">
                  <c:v>3.61</c:v>
                </c:pt>
                <c:pt idx="276">
                  <c:v>2.78</c:v>
                </c:pt>
                <c:pt idx="277">
                  <c:v>4.55</c:v>
                </c:pt>
                <c:pt idx="278">
                  <c:v>2.3</c:v>
                </c:pt>
                <c:pt idx="279">
                  <c:v>2.23</c:v>
                </c:pt>
                <c:pt idx="280">
                  <c:v>4.95</c:v>
                </c:pt>
                <c:pt idx="281">
                  <c:v>3.62</c:v>
                </c:pt>
                <c:pt idx="282">
                  <c:v>2.14</c:v>
                </c:pt>
                <c:pt idx="283">
                  <c:v>1.0</c:v>
                </c:pt>
                <c:pt idx="284">
                  <c:v>0.83</c:v>
                </c:pt>
                <c:pt idx="285">
                  <c:v>1.0</c:v>
                </c:pt>
                <c:pt idx="286">
                  <c:v>0.98</c:v>
                </c:pt>
                <c:pt idx="287">
                  <c:v>0.91</c:v>
                </c:pt>
                <c:pt idx="288">
                  <c:v>0.9</c:v>
                </c:pt>
                <c:pt idx="289">
                  <c:v>0.91</c:v>
                </c:pt>
                <c:pt idx="290">
                  <c:v>0.79</c:v>
                </c:pt>
                <c:pt idx="291">
                  <c:v>1.04</c:v>
                </c:pt>
                <c:pt idx="292">
                  <c:v>0.99</c:v>
                </c:pt>
                <c:pt idx="293">
                  <c:v>0.95</c:v>
                </c:pt>
                <c:pt idx="294">
                  <c:v>0.38</c:v>
                </c:pt>
                <c:pt idx="295">
                  <c:v>0.26</c:v>
                </c:pt>
                <c:pt idx="296">
                  <c:v>0.29</c:v>
                </c:pt>
                <c:pt idx="297">
                  <c:v>0.41</c:v>
                </c:pt>
                <c:pt idx="298">
                  <c:v>0.28</c:v>
                </c:pt>
                <c:pt idx="299">
                  <c:v>0.33</c:v>
                </c:pt>
                <c:pt idx="300">
                  <c:v>0.33</c:v>
                </c:pt>
                <c:pt idx="301">
                  <c:v>0.31</c:v>
                </c:pt>
                <c:pt idx="302">
                  <c:v>0.55</c:v>
                </c:pt>
                <c:pt idx="303">
                  <c:v>1.02</c:v>
                </c:pt>
                <c:pt idx="304">
                  <c:v>0.33</c:v>
                </c:pt>
                <c:pt idx="305">
                  <c:v>0.41</c:v>
                </c:pt>
                <c:pt idx="306">
                  <c:v>0.75</c:v>
                </c:pt>
                <c:pt idx="307">
                  <c:v>1.14</c:v>
                </c:pt>
                <c:pt idx="308">
                  <c:v>0.94</c:v>
                </c:pt>
                <c:pt idx="309">
                  <c:v>1.19</c:v>
                </c:pt>
                <c:pt idx="310">
                  <c:v>1.13</c:v>
                </c:pt>
                <c:pt idx="311">
                  <c:v>1.62</c:v>
                </c:pt>
                <c:pt idx="312">
                  <c:v>1.21</c:v>
                </c:pt>
                <c:pt idx="313">
                  <c:v>1.13</c:v>
                </c:pt>
                <c:pt idx="314">
                  <c:v>0.97</c:v>
                </c:pt>
                <c:pt idx="315">
                  <c:v>1.9</c:v>
                </c:pt>
                <c:pt idx="340">
                  <c:v>3.6</c:v>
                </c:pt>
                <c:pt idx="341">
                  <c:v>3.8</c:v>
                </c:pt>
                <c:pt idx="342">
                  <c:v>3.0</c:v>
                </c:pt>
                <c:pt idx="343">
                  <c:v>3.3</c:v>
                </c:pt>
                <c:pt idx="344">
                  <c:v>3.6</c:v>
                </c:pt>
                <c:pt idx="345">
                  <c:v>3.19</c:v>
                </c:pt>
                <c:pt idx="346">
                  <c:v>3.62</c:v>
                </c:pt>
                <c:pt idx="347">
                  <c:v>3.98</c:v>
                </c:pt>
                <c:pt idx="348">
                  <c:v>3.65</c:v>
                </c:pt>
                <c:pt idx="349">
                  <c:v>3.2</c:v>
                </c:pt>
                <c:pt idx="350">
                  <c:v>3.2</c:v>
                </c:pt>
                <c:pt idx="351">
                  <c:v>3.86</c:v>
                </c:pt>
                <c:pt idx="352">
                  <c:v>3.44</c:v>
                </c:pt>
                <c:pt idx="353">
                  <c:v>3.6</c:v>
                </c:pt>
                <c:pt idx="354">
                  <c:v>3.55</c:v>
                </c:pt>
                <c:pt idx="355">
                  <c:v>3.29</c:v>
                </c:pt>
                <c:pt idx="356">
                  <c:v>3.68</c:v>
                </c:pt>
                <c:pt idx="357">
                  <c:v>3.3</c:v>
                </c:pt>
                <c:pt idx="358">
                  <c:v>3.97</c:v>
                </c:pt>
                <c:pt idx="359">
                  <c:v>3.1</c:v>
                </c:pt>
                <c:pt idx="360">
                  <c:v>2.38</c:v>
                </c:pt>
                <c:pt idx="361">
                  <c:v>6.0</c:v>
                </c:pt>
                <c:pt idx="362">
                  <c:v>3.72</c:v>
                </c:pt>
                <c:pt idx="363">
                  <c:v>4.359999999999998</c:v>
                </c:pt>
                <c:pt idx="364">
                  <c:v>5.8</c:v>
                </c:pt>
                <c:pt idx="365">
                  <c:v>1.89</c:v>
                </c:pt>
                <c:pt idx="366">
                  <c:v>3.51</c:v>
                </c:pt>
                <c:pt idx="367">
                  <c:v>3.95</c:v>
                </c:pt>
                <c:pt idx="368">
                  <c:v>4.319999999999998</c:v>
                </c:pt>
                <c:pt idx="369">
                  <c:v>3.96</c:v>
                </c:pt>
                <c:pt idx="370">
                  <c:v>4.159999999999997</c:v>
                </c:pt>
                <c:pt idx="371">
                  <c:v>4.5</c:v>
                </c:pt>
                <c:pt idx="372">
                  <c:v>4.79</c:v>
                </c:pt>
                <c:pt idx="373">
                  <c:v>5.84</c:v>
                </c:pt>
                <c:pt idx="374">
                  <c:v>6.159999999999997</c:v>
                </c:pt>
                <c:pt idx="375">
                  <c:v>4.0</c:v>
                </c:pt>
                <c:pt idx="376">
                  <c:v>0.66</c:v>
                </c:pt>
                <c:pt idx="377">
                  <c:v>0.95</c:v>
                </c:pt>
                <c:pt idx="378">
                  <c:v>0.8</c:v>
                </c:pt>
                <c:pt idx="379">
                  <c:v>0.78</c:v>
                </c:pt>
                <c:pt idx="380">
                  <c:v>1.07</c:v>
                </c:pt>
                <c:pt idx="381">
                  <c:v>0.71</c:v>
                </c:pt>
                <c:pt idx="382">
                  <c:v>0.64</c:v>
                </c:pt>
                <c:pt idx="383">
                  <c:v>0.73</c:v>
                </c:pt>
                <c:pt idx="384">
                  <c:v>0.87</c:v>
                </c:pt>
                <c:pt idx="385">
                  <c:v>0.98</c:v>
                </c:pt>
                <c:pt idx="386">
                  <c:v>2.82</c:v>
                </c:pt>
                <c:pt idx="387">
                  <c:v>2.68</c:v>
                </c:pt>
                <c:pt idx="388">
                  <c:v>1.63</c:v>
                </c:pt>
                <c:pt idx="389">
                  <c:v>4.04</c:v>
                </c:pt>
                <c:pt idx="390">
                  <c:v>4.38</c:v>
                </c:pt>
                <c:pt idx="391">
                  <c:v>2.43</c:v>
                </c:pt>
                <c:pt idx="392">
                  <c:v>2.88</c:v>
                </c:pt>
                <c:pt idx="393">
                  <c:v>4.71</c:v>
                </c:pt>
                <c:pt idx="394">
                  <c:v>9.36</c:v>
                </c:pt>
                <c:pt idx="395">
                  <c:v>9.739999999999998</c:v>
                </c:pt>
                <c:pt idx="396">
                  <c:v>11.8</c:v>
                </c:pt>
                <c:pt idx="397">
                  <c:v>10.0</c:v>
                </c:pt>
                <c:pt idx="398">
                  <c:v>13.5</c:v>
                </c:pt>
                <c:pt idx="399">
                  <c:v>13.0</c:v>
                </c:pt>
                <c:pt idx="400">
                  <c:v>1.53</c:v>
                </c:pt>
                <c:pt idx="401">
                  <c:v>4.319999999999998</c:v>
                </c:pt>
                <c:pt idx="402">
                  <c:v>2.58</c:v>
                </c:pt>
                <c:pt idx="403">
                  <c:v>2.77</c:v>
                </c:pt>
                <c:pt idx="404">
                  <c:v>4.39</c:v>
                </c:pt>
                <c:pt idx="405">
                  <c:v>4.55</c:v>
                </c:pt>
                <c:pt idx="406">
                  <c:v>4.33</c:v>
                </c:pt>
                <c:pt idx="407">
                  <c:v>3.56</c:v>
                </c:pt>
                <c:pt idx="408">
                  <c:v>5.09</c:v>
                </c:pt>
                <c:pt idx="409">
                  <c:v>3.52</c:v>
                </c:pt>
                <c:pt idx="410">
                  <c:v>5.09</c:v>
                </c:pt>
                <c:pt idx="411">
                  <c:v>0.62</c:v>
                </c:pt>
                <c:pt idx="412">
                  <c:v>0.67</c:v>
                </c:pt>
                <c:pt idx="413">
                  <c:v>0.72</c:v>
                </c:pt>
                <c:pt idx="414">
                  <c:v>0.71</c:v>
                </c:pt>
                <c:pt idx="415">
                  <c:v>0.7</c:v>
                </c:pt>
                <c:pt idx="416">
                  <c:v>1.14</c:v>
                </c:pt>
                <c:pt idx="417">
                  <c:v>1.18</c:v>
                </c:pt>
                <c:pt idx="418">
                  <c:v>1.68</c:v>
                </c:pt>
                <c:pt idx="419">
                  <c:v>1.17</c:v>
                </c:pt>
                <c:pt idx="420">
                  <c:v>1.74</c:v>
                </c:pt>
                <c:pt idx="421">
                  <c:v>0.89</c:v>
                </c:pt>
                <c:pt idx="422">
                  <c:v>0.94</c:v>
                </c:pt>
                <c:pt idx="423">
                  <c:v>0.97</c:v>
                </c:pt>
                <c:pt idx="424">
                  <c:v>1.41</c:v>
                </c:pt>
                <c:pt idx="425">
                  <c:v>0.97</c:v>
                </c:pt>
                <c:pt idx="426">
                  <c:v>1.3</c:v>
                </c:pt>
                <c:pt idx="427">
                  <c:v>1.29</c:v>
                </c:pt>
                <c:pt idx="428">
                  <c:v>1.0</c:v>
                </c:pt>
                <c:pt idx="429">
                  <c:v>0.7</c:v>
                </c:pt>
                <c:pt idx="430">
                  <c:v>1.45</c:v>
                </c:pt>
                <c:pt idx="431">
                  <c:v>0.72</c:v>
                </c:pt>
                <c:pt idx="432">
                  <c:v>1.68</c:v>
                </c:pt>
                <c:pt idx="433">
                  <c:v>1.06</c:v>
                </c:pt>
                <c:pt idx="434">
                  <c:v>1.32</c:v>
                </c:pt>
                <c:pt idx="435">
                  <c:v>1.19</c:v>
                </c:pt>
                <c:pt idx="436">
                  <c:v>0.97</c:v>
                </c:pt>
                <c:pt idx="437">
                  <c:v>0.95</c:v>
                </c:pt>
                <c:pt idx="438">
                  <c:v>1.35</c:v>
                </c:pt>
                <c:pt idx="439">
                  <c:v>0.9</c:v>
                </c:pt>
                <c:pt idx="440">
                  <c:v>1.69</c:v>
                </c:pt>
                <c:pt idx="441">
                  <c:v>1.24</c:v>
                </c:pt>
                <c:pt idx="442">
                  <c:v>1.14</c:v>
                </c:pt>
                <c:pt idx="443">
                  <c:v>1.99</c:v>
                </c:pt>
                <c:pt idx="444">
                  <c:v>4.359999999999998</c:v>
                </c:pt>
                <c:pt idx="445">
                  <c:v>4.51</c:v>
                </c:pt>
                <c:pt idx="446">
                  <c:v>2.63</c:v>
                </c:pt>
                <c:pt idx="447">
                  <c:v>2.74</c:v>
                </c:pt>
                <c:pt idx="448">
                  <c:v>3.15</c:v>
                </c:pt>
                <c:pt idx="449">
                  <c:v>0.56</c:v>
                </c:pt>
                <c:pt idx="450">
                  <c:v>0.47</c:v>
                </c:pt>
                <c:pt idx="451">
                  <c:v>0.69</c:v>
                </c:pt>
                <c:pt idx="452">
                  <c:v>0.58</c:v>
                </c:pt>
                <c:pt idx="453">
                  <c:v>0.49</c:v>
                </c:pt>
                <c:pt idx="454">
                  <c:v>0.61</c:v>
                </c:pt>
                <c:pt idx="455">
                  <c:v>0.5</c:v>
                </c:pt>
                <c:pt idx="456">
                  <c:v>0.9</c:v>
                </c:pt>
                <c:pt idx="457">
                  <c:v>0.83</c:v>
                </c:pt>
                <c:pt idx="458">
                  <c:v>0.69</c:v>
                </c:pt>
                <c:pt idx="459">
                  <c:v>0.8</c:v>
                </c:pt>
                <c:pt idx="460">
                  <c:v>4.84</c:v>
                </c:pt>
                <c:pt idx="461">
                  <c:v>4.75</c:v>
                </c:pt>
                <c:pt idx="462">
                  <c:v>5.619999999999996</c:v>
                </c:pt>
                <c:pt idx="463">
                  <c:v>6.38</c:v>
                </c:pt>
                <c:pt idx="464">
                  <c:v>4.88</c:v>
                </c:pt>
                <c:pt idx="465">
                  <c:v>4.83</c:v>
                </c:pt>
                <c:pt idx="466">
                  <c:v>6.07</c:v>
                </c:pt>
                <c:pt idx="467">
                  <c:v>5.189999999999999</c:v>
                </c:pt>
                <c:pt idx="468">
                  <c:v>5.35</c:v>
                </c:pt>
                <c:pt idx="469">
                  <c:v>4.72</c:v>
                </c:pt>
                <c:pt idx="470">
                  <c:v>6.03</c:v>
                </c:pt>
                <c:pt idx="471">
                  <c:v>7.51</c:v>
                </c:pt>
                <c:pt idx="472">
                  <c:v>2.53</c:v>
                </c:pt>
                <c:pt idx="473">
                  <c:v>4.35</c:v>
                </c:pt>
                <c:pt idx="474">
                  <c:v>3.63</c:v>
                </c:pt>
                <c:pt idx="475">
                  <c:v>3.28</c:v>
                </c:pt>
                <c:pt idx="476">
                  <c:v>3.09</c:v>
                </c:pt>
                <c:pt idx="477">
                  <c:v>1.16</c:v>
                </c:pt>
                <c:pt idx="478">
                  <c:v>1.8</c:v>
                </c:pt>
                <c:pt idx="479">
                  <c:v>4.51</c:v>
                </c:pt>
                <c:pt idx="480">
                  <c:v>0.93</c:v>
                </c:pt>
                <c:pt idx="481">
                  <c:v>2.7</c:v>
                </c:pt>
                <c:pt idx="482">
                  <c:v>1.16</c:v>
                </c:pt>
                <c:pt idx="483">
                  <c:v>3.67</c:v>
                </c:pt>
                <c:pt idx="484">
                  <c:v>2.22</c:v>
                </c:pt>
                <c:pt idx="485">
                  <c:v>1.84</c:v>
                </c:pt>
                <c:pt idx="486">
                  <c:v>3.54</c:v>
                </c:pt>
                <c:pt idx="487">
                  <c:v>0.78</c:v>
                </c:pt>
                <c:pt idx="488">
                  <c:v>1.8</c:v>
                </c:pt>
                <c:pt idx="489">
                  <c:v>2.77</c:v>
                </c:pt>
                <c:pt idx="490">
                  <c:v>1.91</c:v>
                </c:pt>
                <c:pt idx="491">
                  <c:v>1.7</c:v>
                </c:pt>
                <c:pt idx="492">
                  <c:v>1.65</c:v>
                </c:pt>
                <c:pt idx="493">
                  <c:v>3.19</c:v>
                </c:pt>
                <c:pt idx="494">
                  <c:v>4.17</c:v>
                </c:pt>
                <c:pt idx="495">
                  <c:v>1.75</c:v>
                </c:pt>
                <c:pt idx="496">
                  <c:v>2.59</c:v>
                </c:pt>
                <c:pt idx="497">
                  <c:v>3.93</c:v>
                </c:pt>
                <c:pt idx="498">
                  <c:v>1.69</c:v>
                </c:pt>
                <c:pt idx="499">
                  <c:v>3.64</c:v>
                </c:pt>
                <c:pt idx="500">
                  <c:v>1.81</c:v>
                </c:pt>
                <c:pt idx="501">
                  <c:v>2.38</c:v>
                </c:pt>
                <c:pt idx="502">
                  <c:v>2.38</c:v>
                </c:pt>
                <c:pt idx="503">
                  <c:v>3.58</c:v>
                </c:pt>
                <c:pt idx="504">
                  <c:v>2.57</c:v>
                </c:pt>
                <c:pt idx="505">
                  <c:v>2.29</c:v>
                </c:pt>
                <c:pt idx="506">
                  <c:v>4.31</c:v>
                </c:pt>
                <c:pt idx="507">
                  <c:v>1.98</c:v>
                </c:pt>
                <c:pt idx="508">
                  <c:v>1.61</c:v>
                </c:pt>
                <c:pt idx="509">
                  <c:v>1.85</c:v>
                </c:pt>
                <c:pt idx="510">
                  <c:v>3.75</c:v>
                </c:pt>
                <c:pt idx="511">
                  <c:v>1.49</c:v>
                </c:pt>
                <c:pt idx="512">
                  <c:v>2.48</c:v>
                </c:pt>
                <c:pt idx="513">
                  <c:v>2.17</c:v>
                </c:pt>
                <c:pt idx="514">
                  <c:v>1.31</c:v>
                </c:pt>
                <c:pt idx="515">
                  <c:v>4.56</c:v>
                </c:pt>
                <c:pt idx="516">
                  <c:v>2.61</c:v>
                </c:pt>
                <c:pt idx="517">
                  <c:v>1.85</c:v>
                </c:pt>
                <c:pt idx="518">
                  <c:v>3.35</c:v>
                </c:pt>
                <c:pt idx="519">
                  <c:v>1.75</c:v>
                </c:pt>
                <c:pt idx="520">
                  <c:v>2.47</c:v>
                </c:pt>
                <c:pt idx="521">
                  <c:v>1.44</c:v>
                </c:pt>
                <c:pt idx="522">
                  <c:v>2.68</c:v>
                </c:pt>
                <c:pt idx="523">
                  <c:v>2.33</c:v>
                </c:pt>
                <c:pt idx="524">
                  <c:v>2.02</c:v>
                </c:pt>
                <c:pt idx="525">
                  <c:v>3.74</c:v>
                </c:pt>
                <c:pt idx="526">
                  <c:v>2.62</c:v>
                </c:pt>
                <c:pt idx="527">
                  <c:v>2.86</c:v>
                </c:pt>
                <c:pt idx="528">
                  <c:v>2.56</c:v>
                </c:pt>
                <c:pt idx="529">
                  <c:v>2.76</c:v>
                </c:pt>
                <c:pt idx="530">
                  <c:v>2.25</c:v>
                </c:pt>
                <c:pt idx="531">
                  <c:v>2.23</c:v>
                </c:pt>
                <c:pt idx="532">
                  <c:v>2.3</c:v>
                </c:pt>
                <c:pt idx="533">
                  <c:v>2.98</c:v>
                </c:pt>
                <c:pt idx="534">
                  <c:v>2.12</c:v>
                </c:pt>
                <c:pt idx="535">
                  <c:v>2.91</c:v>
                </c:pt>
                <c:pt idx="536">
                  <c:v>1.44</c:v>
                </c:pt>
                <c:pt idx="537">
                  <c:v>3.39</c:v>
                </c:pt>
                <c:pt idx="538">
                  <c:v>0.68</c:v>
                </c:pt>
                <c:pt idx="539">
                  <c:v>0.67</c:v>
                </c:pt>
                <c:pt idx="540">
                  <c:v>0.7</c:v>
                </c:pt>
                <c:pt idx="541">
                  <c:v>0.7</c:v>
                </c:pt>
                <c:pt idx="542">
                  <c:v>3.04</c:v>
                </c:pt>
                <c:pt idx="543">
                  <c:v>3.58</c:v>
                </c:pt>
                <c:pt idx="544">
                  <c:v>3.83</c:v>
                </c:pt>
                <c:pt idx="545">
                  <c:v>1.2</c:v>
                </c:pt>
                <c:pt idx="546">
                  <c:v>1.09</c:v>
                </c:pt>
                <c:pt idx="547">
                  <c:v>2.36</c:v>
                </c:pt>
                <c:pt idx="548">
                  <c:v>3.83</c:v>
                </c:pt>
                <c:pt idx="549">
                  <c:v>1.75</c:v>
                </c:pt>
                <c:pt idx="550">
                  <c:v>1.85</c:v>
                </c:pt>
                <c:pt idx="551">
                  <c:v>1.12</c:v>
                </c:pt>
                <c:pt idx="552">
                  <c:v>1.5</c:v>
                </c:pt>
                <c:pt idx="553">
                  <c:v>1.42</c:v>
                </c:pt>
                <c:pt idx="554">
                  <c:v>1.41</c:v>
                </c:pt>
                <c:pt idx="555">
                  <c:v>1.57</c:v>
                </c:pt>
                <c:pt idx="556">
                  <c:v>2.72</c:v>
                </c:pt>
                <c:pt idx="557">
                  <c:v>1.16</c:v>
                </c:pt>
                <c:pt idx="558">
                  <c:v>5.07</c:v>
                </c:pt>
                <c:pt idx="559">
                  <c:v>1.54</c:v>
                </c:pt>
                <c:pt idx="560">
                  <c:v>2.67</c:v>
                </c:pt>
                <c:pt idx="561">
                  <c:v>1.98</c:v>
                </c:pt>
                <c:pt idx="562">
                  <c:v>1.46</c:v>
                </c:pt>
                <c:pt idx="563">
                  <c:v>2.12</c:v>
                </c:pt>
                <c:pt idx="564">
                  <c:v>2.7</c:v>
                </c:pt>
                <c:pt idx="565">
                  <c:v>3.43</c:v>
                </c:pt>
                <c:pt idx="566">
                  <c:v>1.26</c:v>
                </c:pt>
                <c:pt idx="567">
                  <c:v>5.52</c:v>
                </c:pt>
                <c:pt idx="568">
                  <c:v>1.85</c:v>
                </c:pt>
                <c:pt idx="569">
                  <c:v>1.52</c:v>
                </c:pt>
                <c:pt idx="570">
                  <c:v>2.21</c:v>
                </c:pt>
                <c:pt idx="571">
                  <c:v>2.22</c:v>
                </c:pt>
                <c:pt idx="572">
                  <c:v>1.81</c:v>
                </c:pt>
                <c:pt idx="573">
                  <c:v>2.71</c:v>
                </c:pt>
                <c:pt idx="574">
                  <c:v>1.67</c:v>
                </c:pt>
                <c:pt idx="575">
                  <c:v>1.67</c:v>
                </c:pt>
                <c:pt idx="576">
                  <c:v>1.67</c:v>
                </c:pt>
                <c:pt idx="577">
                  <c:v>2.15</c:v>
                </c:pt>
                <c:pt idx="578">
                  <c:v>1.83</c:v>
                </c:pt>
                <c:pt idx="579">
                  <c:v>1.57</c:v>
                </c:pt>
                <c:pt idx="580">
                  <c:v>1.12</c:v>
                </c:pt>
                <c:pt idx="581">
                  <c:v>1.57</c:v>
                </c:pt>
                <c:pt idx="582">
                  <c:v>1.16</c:v>
                </c:pt>
                <c:pt idx="583">
                  <c:v>1.43</c:v>
                </c:pt>
                <c:pt idx="584">
                  <c:v>1.92</c:v>
                </c:pt>
                <c:pt idx="585">
                  <c:v>1.19</c:v>
                </c:pt>
                <c:pt idx="586">
                  <c:v>2.62</c:v>
                </c:pt>
                <c:pt idx="587">
                  <c:v>1.84</c:v>
                </c:pt>
                <c:pt idx="588">
                  <c:v>1.9</c:v>
                </c:pt>
                <c:pt idx="589">
                  <c:v>2.0</c:v>
                </c:pt>
                <c:pt idx="590">
                  <c:v>2.16</c:v>
                </c:pt>
                <c:pt idx="591">
                  <c:v>4.03</c:v>
                </c:pt>
                <c:pt idx="592">
                  <c:v>2.8</c:v>
                </c:pt>
                <c:pt idx="593">
                  <c:v>4.33</c:v>
                </c:pt>
                <c:pt idx="594">
                  <c:v>0.53</c:v>
                </c:pt>
                <c:pt idx="595">
                  <c:v>3.33</c:v>
                </c:pt>
                <c:pt idx="596">
                  <c:v>3.92</c:v>
                </c:pt>
                <c:pt idx="597">
                  <c:v>2.98</c:v>
                </c:pt>
                <c:pt idx="598">
                  <c:v>2.1</c:v>
                </c:pt>
                <c:pt idx="599">
                  <c:v>4.14</c:v>
                </c:pt>
                <c:pt idx="600">
                  <c:v>3.56</c:v>
                </c:pt>
                <c:pt idx="601">
                  <c:v>4.92</c:v>
                </c:pt>
                <c:pt idx="602">
                  <c:v>4.17</c:v>
                </c:pt>
                <c:pt idx="603">
                  <c:v>5.28</c:v>
                </c:pt>
                <c:pt idx="604">
                  <c:v>0.58</c:v>
                </c:pt>
                <c:pt idx="605">
                  <c:v>1.15</c:v>
                </c:pt>
                <c:pt idx="606">
                  <c:v>2.52</c:v>
                </c:pt>
                <c:pt idx="607">
                  <c:v>3.33</c:v>
                </c:pt>
                <c:pt idx="608">
                  <c:v>0.8</c:v>
                </c:pt>
                <c:pt idx="609">
                  <c:v>2.17</c:v>
                </c:pt>
                <c:pt idx="610">
                  <c:v>2.62</c:v>
                </c:pt>
                <c:pt idx="611">
                  <c:v>1.58</c:v>
                </c:pt>
                <c:pt idx="612">
                  <c:v>0.55</c:v>
                </c:pt>
                <c:pt idx="613">
                  <c:v>1.38</c:v>
                </c:pt>
                <c:pt idx="614">
                  <c:v>1.18</c:v>
                </c:pt>
                <c:pt idx="615">
                  <c:v>2.3</c:v>
                </c:pt>
                <c:pt idx="616">
                  <c:v>2.27</c:v>
                </c:pt>
                <c:pt idx="617">
                  <c:v>0.85</c:v>
                </c:pt>
                <c:pt idx="618">
                  <c:v>0.68</c:v>
                </c:pt>
              </c:numCache>
            </c:numRef>
          </c:xVal>
          <c:yVal>
            <c:numRef>
              <c:f>'Olivine-liq thermometry'!$T$29:$T$647</c:f>
              <c:numCache>
                <c:formatCode>General</c:formatCode>
                <c:ptCount val="619"/>
                <c:pt idx="0">
                  <c:v>9.16</c:v>
                </c:pt>
                <c:pt idx="1">
                  <c:v>9.16</c:v>
                </c:pt>
                <c:pt idx="2">
                  <c:v>9.94</c:v>
                </c:pt>
                <c:pt idx="3">
                  <c:v>11.88</c:v>
                </c:pt>
                <c:pt idx="4">
                  <c:v>10.58</c:v>
                </c:pt>
                <c:pt idx="5">
                  <c:v>7.51</c:v>
                </c:pt>
                <c:pt idx="6">
                  <c:v>9.6</c:v>
                </c:pt>
                <c:pt idx="7">
                  <c:v>8.03</c:v>
                </c:pt>
                <c:pt idx="8">
                  <c:v>6.619999999999996</c:v>
                </c:pt>
                <c:pt idx="9">
                  <c:v>11.83</c:v>
                </c:pt>
                <c:pt idx="10">
                  <c:v>15.44</c:v>
                </c:pt>
                <c:pt idx="11">
                  <c:v>12.0</c:v>
                </c:pt>
                <c:pt idx="12">
                  <c:v>13.2</c:v>
                </c:pt>
                <c:pt idx="13">
                  <c:v>8.6</c:v>
                </c:pt>
                <c:pt idx="14">
                  <c:v>11.4</c:v>
                </c:pt>
                <c:pt idx="15">
                  <c:v>11.8</c:v>
                </c:pt>
                <c:pt idx="16">
                  <c:v>11.8</c:v>
                </c:pt>
                <c:pt idx="17">
                  <c:v>12.5</c:v>
                </c:pt>
                <c:pt idx="18">
                  <c:v>12.5</c:v>
                </c:pt>
                <c:pt idx="19">
                  <c:v>13.7</c:v>
                </c:pt>
                <c:pt idx="20">
                  <c:v>14.2</c:v>
                </c:pt>
                <c:pt idx="21">
                  <c:v>14.3</c:v>
                </c:pt>
                <c:pt idx="22">
                  <c:v>12.18</c:v>
                </c:pt>
                <c:pt idx="23">
                  <c:v>16.03</c:v>
                </c:pt>
                <c:pt idx="24">
                  <c:v>14.44</c:v>
                </c:pt>
                <c:pt idx="25">
                  <c:v>14.86</c:v>
                </c:pt>
                <c:pt idx="26">
                  <c:v>15.22</c:v>
                </c:pt>
                <c:pt idx="27">
                  <c:v>17.0</c:v>
                </c:pt>
                <c:pt idx="28">
                  <c:v>15.8</c:v>
                </c:pt>
                <c:pt idx="29">
                  <c:v>15.2</c:v>
                </c:pt>
                <c:pt idx="30">
                  <c:v>14.4</c:v>
                </c:pt>
                <c:pt idx="31">
                  <c:v>15.8</c:v>
                </c:pt>
                <c:pt idx="32">
                  <c:v>15.5</c:v>
                </c:pt>
                <c:pt idx="33">
                  <c:v>16.18</c:v>
                </c:pt>
                <c:pt idx="34">
                  <c:v>14.6</c:v>
                </c:pt>
                <c:pt idx="35">
                  <c:v>12.3</c:v>
                </c:pt>
                <c:pt idx="36">
                  <c:v>13.0</c:v>
                </c:pt>
                <c:pt idx="37">
                  <c:v>14.7</c:v>
                </c:pt>
                <c:pt idx="38">
                  <c:v>15.02</c:v>
                </c:pt>
                <c:pt idx="39">
                  <c:v>14.53</c:v>
                </c:pt>
                <c:pt idx="40">
                  <c:v>14.3</c:v>
                </c:pt>
                <c:pt idx="41">
                  <c:v>14.83</c:v>
                </c:pt>
                <c:pt idx="42">
                  <c:v>18.6</c:v>
                </c:pt>
                <c:pt idx="43">
                  <c:v>17.2</c:v>
                </c:pt>
                <c:pt idx="44">
                  <c:v>17.6</c:v>
                </c:pt>
                <c:pt idx="45">
                  <c:v>15.5</c:v>
                </c:pt>
                <c:pt idx="46">
                  <c:v>17.5</c:v>
                </c:pt>
                <c:pt idx="47">
                  <c:v>17.4</c:v>
                </c:pt>
                <c:pt idx="48">
                  <c:v>17.1</c:v>
                </c:pt>
                <c:pt idx="49">
                  <c:v>15.9</c:v>
                </c:pt>
                <c:pt idx="50">
                  <c:v>15.9</c:v>
                </c:pt>
                <c:pt idx="51">
                  <c:v>16.7</c:v>
                </c:pt>
                <c:pt idx="52">
                  <c:v>16.3</c:v>
                </c:pt>
                <c:pt idx="53">
                  <c:v>17.3</c:v>
                </c:pt>
                <c:pt idx="54">
                  <c:v>16.6</c:v>
                </c:pt>
                <c:pt idx="55">
                  <c:v>16.3</c:v>
                </c:pt>
                <c:pt idx="56">
                  <c:v>16.7</c:v>
                </c:pt>
                <c:pt idx="57">
                  <c:v>13.0</c:v>
                </c:pt>
                <c:pt idx="58">
                  <c:v>12.6</c:v>
                </c:pt>
                <c:pt idx="59">
                  <c:v>12.2</c:v>
                </c:pt>
                <c:pt idx="60">
                  <c:v>14.0</c:v>
                </c:pt>
                <c:pt idx="61">
                  <c:v>17.4</c:v>
                </c:pt>
                <c:pt idx="62">
                  <c:v>17.3</c:v>
                </c:pt>
                <c:pt idx="63">
                  <c:v>12.3</c:v>
                </c:pt>
                <c:pt idx="64">
                  <c:v>13.0</c:v>
                </c:pt>
                <c:pt idx="65">
                  <c:v>13.9</c:v>
                </c:pt>
                <c:pt idx="66">
                  <c:v>16.9</c:v>
                </c:pt>
                <c:pt idx="67">
                  <c:v>18.0</c:v>
                </c:pt>
                <c:pt idx="68">
                  <c:v>18.4</c:v>
                </c:pt>
                <c:pt idx="69">
                  <c:v>18.2</c:v>
                </c:pt>
                <c:pt idx="70">
                  <c:v>18.3</c:v>
                </c:pt>
                <c:pt idx="71">
                  <c:v>18.3</c:v>
                </c:pt>
                <c:pt idx="72">
                  <c:v>18.3</c:v>
                </c:pt>
                <c:pt idx="73">
                  <c:v>18.8</c:v>
                </c:pt>
                <c:pt idx="74">
                  <c:v>18.1</c:v>
                </c:pt>
                <c:pt idx="75">
                  <c:v>16.88</c:v>
                </c:pt>
                <c:pt idx="76">
                  <c:v>15.73</c:v>
                </c:pt>
                <c:pt idx="77">
                  <c:v>16.46</c:v>
                </c:pt>
                <c:pt idx="78">
                  <c:v>12.37</c:v>
                </c:pt>
                <c:pt idx="79">
                  <c:v>13.04</c:v>
                </c:pt>
                <c:pt idx="80">
                  <c:v>15.8</c:v>
                </c:pt>
                <c:pt idx="81">
                  <c:v>15.4</c:v>
                </c:pt>
                <c:pt idx="82">
                  <c:v>16.2</c:v>
                </c:pt>
                <c:pt idx="83">
                  <c:v>15.9</c:v>
                </c:pt>
                <c:pt idx="84">
                  <c:v>15.6</c:v>
                </c:pt>
                <c:pt idx="85">
                  <c:v>16.2</c:v>
                </c:pt>
                <c:pt idx="86">
                  <c:v>14.5</c:v>
                </c:pt>
                <c:pt idx="87">
                  <c:v>15.3</c:v>
                </c:pt>
                <c:pt idx="88">
                  <c:v>14.4</c:v>
                </c:pt>
                <c:pt idx="89">
                  <c:v>16.0</c:v>
                </c:pt>
                <c:pt idx="90">
                  <c:v>16.5</c:v>
                </c:pt>
                <c:pt idx="91">
                  <c:v>16.7</c:v>
                </c:pt>
                <c:pt idx="92">
                  <c:v>16.9</c:v>
                </c:pt>
                <c:pt idx="93">
                  <c:v>15.3</c:v>
                </c:pt>
                <c:pt idx="94">
                  <c:v>16.5</c:v>
                </c:pt>
                <c:pt idx="95">
                  <c:v>16.5</c:v>
                </c:pt>
                <c:pt idx="96">
                  <c:v>14.9</c:v>
                </c:pt>
                <c:pt idx="97">
                  <c:v>14.8</c:v>
                </c:pt>
                <c:pt idx="98">
                  <c:v>16.2</c:v>
                </c:pt>
                <c:pt idx="99">
                  <c:v>16.2</c:v>
                </c:pt>
                <c:pt idx="100">
                  <c:v>15.8</c:v>
                </c:pt>
                <c:pt idx="101">
                  <c:v>7.9</c:v>
                </c:pt>
                <c:pt idx="102">
                  <c:v>16.11</c:v>
                </c:pt>
                <c:pt idx="103">
                  <c:v>17.52</c:v>
                </c:pt>
                <c:pt idx="104">
                  <c:v>20.9</c:v>
                </c:pt>
                <c:pt idx="105">
                  <c:v>15.71</c:v>
                </c:pt>
                <c:pt idx="106">
                  <c:v>19.62</c:v>
                </c:pt>
                <c:pt idx="107">
                  <c:v>24.3</c:v>
                </c:pt>
                <c:pt idx="108">
                  <c:v>17.58</c:v>
                </c:pt>
                <c:pt idx="109">
                  <c:v>21.58</c:v>
                </c:pt>
                <c:pt idx="110">
                  <c:v>18.17</c:v>
                </c:pt>
                <c:pt idx="111">
                  <c:v>20.23</c:v>
                </c:pt>
                <c:pt idx="112">
                  <c:v>17.83</c:v>
                </c:pt>
                <c:pt idx="113">
                  <c:v>21.11</c:v>
                </c:pt>
                <c:pt idx="114">
                  <c:v>16.5</c:v>
                </c:pt>
                <c:pt idx="115">
                  <c:v>20.76</c:v>
                </c:pt>
                <c:pt idx="116">
                  <c:v>15.53</c:v>
                </c:pt>
                <c:pt idx="117">
                  <c:v>20.02</c:v>
                </c:pt>
                <c:pt idx="118">
                  <c:v>17.21</c:v>
                </c:pt>
                <c:pt idx="119">
                  <c:v>18.68</c:v>
                </c:pt>
                <c:pt idx="120">
                  <c:v>18.94</c:v>
                </c:pt>
                <c:pt idx="121">
                  <c:v>18.58</c:v>
                </c:pt>
                <c:pt idx="122">
                  <c:v>18.33</c:v>
                </c:pt>
                <c:pt idx="123">
                  <c:v>8.140000000000001</c:v>
                </c:pt>
                <c:pt idx="124">
                  <c:v>7.84</c:v>
                </c:pt>
                <c:pt idx="125">
                  <c:v>16.4</c:v>
                </c:pt>
                <c:pt idx="126">
                  <c:v>13.2</c:v>
                </c:pt>
                <c:pt idx="127">
                  <c:v>12.9</c:v>
                </c:pt>
                <c:pt idx="128">
                  <c:v>13.9</c:v>
                </c:pt>
                <c:pt idx="129">
                  <c:v>13.6</c:v>
                </c:pt>
                <c:pt idx="130">
                  <c:v>12.6</c:v>
                </c:pt>
                <c:pt idx="131">
                  <c:v>12.6</c:v>
                </c:pt>
                <c:pt idx="132">
                  <c:v>12.8</c:v>
                </c:pt>
                <c:pt idx="133">
                  <c:v>14.0</c:v>
                </c:pt>
                <c:pt idx="134">
                  <c:v>14.7</c:v>
                </c:pt>
                <c:pt idx="135">
                  <c:v>12.7</c:v>
                </c:pt>
                <c:pt idx="136">
                  <c:v>14.2</c:v>
                </c:pt>
                <c:pt idx="137">
                  <c:v>13.9</c:v>
                </c:pt>
                <c:pt idx="138">
                  <c:v>13.9</c:v>
                </c:pt>
                <c:pt idx="139">
                  <c:v>15.5</c:v>
                </c:pt>
                <c:pt idx="140">
                  <c:v>14.7</c:v>
                </c:pt>
                <c:pt idx="141">
                  <c:v>14.3</c:v>
                </c:pt>
                <c:pt idx="142">
                  <c:v>13.8</c:v>
                </c:pt>
                <c:pt idx="143">
                  <c:v>13.8</c:v>
                </c:pt>
                <c:pt idx="144">
                  <c:v>15.3</c:v>
                </c:pt>
                <c:pt idx="145">
                  <c:v>14.4</c:v>
                </c:pt>
                <c:pt idx="146">
                  <c:v>15.5</c:v>
                </c:pt>
                <c:pt idx="147">
                  <c:v>14.9</c:v>
                </c:pt>
                <c:pt idx="148">
                  <c:v>15.5</c:v>
                </c:pt>
                <c:pt idx="149">
                  <c:v>14.5</c:v>
                </c:pt>
                <c:pt idx="150">
                  <c:v>14.0</c:v>
                </c:pt>
                <c:pt idx="151">
                  <c:v>15.5</c:v>
                </c:pt>
                <c:pt idx="152">
                  <c:v>13.9</c:v>
                </c:pt>
                <c:pt idx="153">
                  <c:v>15.9</c:v>
                </c:pt>
                <c:pt idx="154">
                  <c:v>15.8</c:v>
                </c:pt>
                <c:pt idx="155">
                  <c:v>14.3</c:v>
                </c:pt>
                <c:pt idx="156">
                  <c:v>15.8</c:v>
                </c:pt>
                <c:pt idx="157">
                  <c:v>14.7</c:v>
                </c:pt>
                <c:pt idx="158">
                  <c:v>13.7</c:v>
                </c:pt>
                <c:pt idx="159">
                  <c:v>14.1</c:v>
                </c:pt>
                <c:pt idx="160">
                  <c:v>14.3</c:v>
                </c:pt>
                <c:pt idx="161">
                  <c:v>15.4</c:v>
                </c:pt>
                <c:pt idx="162">
                  <c:v>16.1</c:v>
                </c:pt>
                <c:pt idx="163">
                  <c:v>15.4</c:v>
                </c:pt>
                <c:pt idx="164">
                  <c:v>16.4</c:v>
                </c:pt>
                <c:pt idx="165">
                  <c:v>14.8</c:v>
                </c:pt>
                <c:pt idx="166">
                  <c:v>15.6</c:v>
                </c:pt>
                <c:pt idx="167">
                  <c:v>13.5</c:v>
                </c:pt>
                <c:pt idx="168">
                  <c:v>13.5</c:v>
                </c:pt>
                <c:pt idx="169">
                  <c:v>12.6</c:v>
                </c:pt>
                <c:pt idx="170">
                  <c:v>12.2</c:v>
                </c:pt>
                <c:pt idx="171">
                  <c:v>13.7</c:v>
                </c:pt>
                <c:pt idx="172">
                  <c:v>13.2</c:v>
                </c:pt>
                <c:pt idx="173">
                  <c:v>14.2</c:v>
                </c:pt>
                <c:pt idx="174">
                  <c:v>13.3</c:v>
                </c:pt>
                <c:pt idx="175">
                  <c:v>13.6</c:v>
                </c:pt>
                <c:pt idx="176">
                  <c:v>14.0</c:v>
                </c:pt>
                <c:pt idx="177">
                  <c:v>13.7</c:v>
                </c:pt>
                <c:pt idx="178">
                  <c:v>13.1</c:v>
                </c:pt>
                <c:pt idx="179">
                  <c:v>13.9</c:v>
                </c:pt>
                <c:pt idx="180">
                  <c:v>15.4</c:v>
                </c:pt>
                <c:pt idx="181">
                  <c:v>14.8</c:v>
                </c:pt>
                <c:pt idx="182">
                  <c:v>15.3</c:v>
                </c:pt>
                <c:pt idx="183">
                  <c:v>15.1</c:v>
                </c:pt>
                <c:pt idx="184">
                  <c:v>16.6</c:v>
                </c:pt>
                <c:pt idx="185">
                  <c:v>14.7</c:v>
                </c:pt>
                <c:pt idx="186">
                  <c:v>15.8</c:v>
                </c:pt>
                <c:pt idx="187">
                  <c:v>14.3</c:v>
                </c:pt>
                <c:pt idx="188">
                  <c:v>14.5</c:v>
                </c:pt>
                <c:pt idx="189">
                  <c:v>15.8</c:v>
                </c:pt>
                <c:pt idx="190">
                  <c:v>16.5</c:v>
                </c:pt>
                <c:pt idx="191">
                  <c:v>15.3</c:v>
                </c:pt>
                <c:pt idx="192">
                  <c:v>14.7</c:v>
                </c:pt>
                <c:pt idx="193">
                  <c:v>14.7</c:v>
                </c:pt>
                <c:pt idx="194">
                  <c:v>13.5</c:v>
                </c:pt>
                <c:pt idx="195">
                  <c:v>15.2</c:v>
                </c:pt>
                <c:pt idx="196">
                  <c:v>14.0</c:v>
                </c:pt>
                <c:pt idx="197">
                  <c:v>14.0</c:v>
                </c:pt>
                <c:pt idx="198">
                  <c:v>14.5</c:v>
                </c:pt>
                <c:pt idx="199">
                  <c:v>13.7</c:v>
                </c:pt>
                <c:pt idx="200">
                  <c:v>13.4</c:v>
                </c:pt>
                <c:pt idx="201">
                  <c:v>15.7</c:v>
                </c:pt>
                <c:pt idx="202">
                  <c:v>15.8</c:v>
                </c:pt>
                <c:pt idx="203">
                  <c:v>13.5</c:v>
                </c:pt>
                <c:pt idx="204">
                  <c:v>14.3</c:v>
                </c:pt>
                <c:pt idx="205">
                  <c:v>14.9</c:v>
                </c:pt>
                <c:pt idx="206">
                  <c:v>14.3</c:v>
                </c:pt>
                <c:pt idx="207">
                  <c:v>13.7</c:v>
                </c:pt>
                <c:pt idx="208">
                  <c:v>13.8</c:v>
                </c:pt>
                <c:pt idx="209">
                  <c:v>14.8</c:v>
                </c:pt>
                <c:pt idx="210">
                  <c:v>15.5</c:v>
                </c:pt>
                <c:pt idx="211">
                  <c:v>14.9</c:v>
                </c:pt>
                <c:pt idx="212">
                  <c:v>13.9</c:v>
                </c:pt>
                <c:pt idx="213">
                  <c:v>14.5</c:v>
                </c:pt>
                <c:pt idx="214">
                  <c:v>14.7</c:v>
                </c:pt>
                <c:pt idx="215">
                  <c:v>14.2</c:v>
                </c:pt>
                <c:pt idx="216">
                  <c:v>14.1</c:v>
                </c:pt>
                <c:pt idx="217">
                  <c:v>14.6</c:v>
                </c:pt>
                <c:pt idx="218">
                  <c:v>14.1</c:v>
                </c:pt>
                <c:pt idx="219">
                  <c:v>13.6</c:v>
                </c:pt>
                <c:pt idx="220">
                  <c:v>13.7</c:v>
                </c:pt>
                <c:pt idx="221">
                  <c:v>14.3</c:v>
                </c:pt>
                <c:pt idx="222">
                  <c:v>14.8</c:v>
                </c:pt>
                <c:pt idx="223">
                  <c:v>12.7</c:v>
                </c:pt>
                <c:pt idx="224">
                  <c:v>13.7</c:v>
                </c:pt>
                <c:pt idx="225">
                  <c:v>14.8</c:v>
                </c:pt>
                <c:pt idx="226">
                  <c:v>15.2</c:v>
                </c:pt>
                <c:pt idx="227">
                  <c:v>13.9</c:v>
                </c:pt>
                <c:pt idx="228">
                  <c:v>15.3</c:v>
                </c:pt>
                <c:pt idx="229">
                  <c:v>10.8</c:v>
                </c:pt>
                <c:pt idx="230">
                  <c:v>12.4</c:v>
                </c:pt>
                <c:pt idx="231">
                  <c:v>10.2</c:v>
                </c:pt>
                <c:pt idx="232">
                  <c:v>13.0</c:v>
                </c:pt>
                <c:pt idx="233">
                  <c:v>13.3</c:v>
                </c:pt>
                <c:pt idx="234">
                  <c:v>11.5</c:v>
                </c:pt>
                <c:pt idx="235">
                  <c:v>14.3</c:v>
                </c:pt>
                <c:pt idx="236">
                  <c:v>12.7</c:v>
                </c:pt>
                <c:pt idx="237">
                  <c:v>13.7</c:v>
                </c:pt>
                <c:pt idx="238">
                  <c:v>10.4</c:v>
                </c:pt>
                <c:pt idx="239">
                  <c:v>13.3</c:v>
                </c:pt>
                <c:pt idx="240">
                  <c:v>13.7</c:v>
                </c:pt>
                <c:pt idx="241">
                  <c:v>12.1</c:v>
                </c:pt>
                <c:pt idx="242">
                  <c:v>11.1</c:v>
                </c:pt>
                <c:pt idx="243">
                  <c:v>12.9</c:v>
                </c:pt>
                <c:pt idx="244">
                  <c:v>12.8</c:v>
                </c:pt>
                <c:pt idx="245">
                  <c:v>12.0</c:v>
                </c:pt>
                <c:pt idx="246">
                  <c:v>10.1</c:v>
                </c:pt>
                <c:pt idx="247">
                  <c:v>12.6</c:v>
                </c:pt>
                <c:pt idx="248">
                  <c:v>12.7</c:v>
                </c:pt>
                <c:pt idx="249">
                  <c:v>12.1</c:v>
                </c:pt>
                <c:pt idx="250">
                  <c:v>12.6</c:v>
                </c:pt>
                <c:pt idx="251">
                  <c:v>12.3</c:v>
                </c:pt>
                <c:pt idx="252">
                  <c:v>12.8</c:v>
                </c:pt>
                <c:pt idx="253">
                  <c:v>12.4</c:v>
                </c:pt>
                <c:pt idx="254">
                  <c:v>12.0</c:v>
                </c:pt>
                <c:pt idx="255">
                  <c:v>11.0</c:v>
                </c:pt>
                <c:pt idx="256">
                  <c:v>9.86</c:v>
                </c:pt>
                <c:pt idx="257">
                  <c:v>10.6</c:v>
                </c:pt>
                <c:pt idx="258">
                  <c:v>13.1</c:v>
                </c:pt>
                <c:pt idx="259">
                  <c:v>8.16</c:v>
                </c:pt>
                <c:pt idx="260">
                  <c:v>6.48</c:v>
                </c:pt>
                <c:pt idx="261">
                  <c:v>5.64</c:v>
                </c:pt>
                <c:pt idx="262">
                  <c:v>12.1</c:v>
                </c:pt>
                <c:pt idx="263">
                  <c:v>6.95</c:v>
                </c:pt>
                <c:pt idx="264">
                  <c:v>9.47</c:v>
                </c:pt>
                <c:pt idx="265">
                  <c:v>7.21</c:v>
                </c:pt>
                <c:pt idx="266">
                  <c:v>11.1</c:v>
                </c:pt>
                <c:pt idx="267">
                  <c:v>8.3</c:v>
                </c:pt>
                <c:pt idx="268">
                  <c:v>11.8</c:v>
                </c:pt>
                <c:pt idx="269">
                  <c:v>14.8</c:v>
                </c:pt>
                <c:pt idx="270">
                  <c:v>11.9</c:v>
                </c:pt>
                <c:pt idx="271">
                  <c:v>13.0</c:v>
                </c:pt>
                <c:pt idx="272">
                  <c:v>13.5</c:v>
                </c:pt>
                <c:pt idx="273">
                  <c:v>8.5</c:v>
                </c:pt>
                <c:pt idx="274">
                  <c:v>14.0</c:v>
                </c:pt>
                <c:pt idx="275">
                  <c:v>11.8</c:v>
                </c:pt>
                <c:pt idx="276">
                  <c:v>12.3</c:v>
                </c:pt>
                <c:pt idx="277">
                  <c:v>11.3</c:v>
                </c:pt>
                <c:pt idx="278">
                  <c:v>12.5</c:v>
                </c:pt>
                <c:pt idx="279">
                  <c:v>12.9</c:v>
                </c:pt>
                <c:pt idx="280">
                  <c:v>11.0</c:v>
                </c:pt>
                <c:pt idx="281">
                  <c:v>11.7</c:v>
                </c:pt>
                <c:pt idx="282">
                  <c:v>12.4</c:v>
                </c:pt>
                <c:pt idx="283">
                  <c:v>15.3</c:v>
                </c:pt>
                <c:pt idx="284">
                  <c:v>13.5</c:v>
                </c:pt>
                <c:pt idx="285">
                  <c:v>15.3</c:v>
                </c:pt>
                <c:pt idx="286">
                  <c:v>15.6</c:v>
                </c:pt>
                <c:pt idx="287">
                  <c:v>15.4</c:v>
                </c:pt>
                <c:pt idx="288">
                  <c:v>14.8</c:v>
                </c:pt>
                <c:pt idx="289">
                  <c:v>15.5</c:v>
                </c:pt>
                <c:pt idx="290">
                  <c:v>16.9</c:v>
                </c:pt>
                <c:pt idx="291">
                  <c:v>15.4</c:v>
                </c:pt>
                <c:pt idx="292">
                  <c:v>15.5</c:v>
                </c:pt>
                <c:pt idx="293">
                  <c:v>15.7</c:v>
                </c:pt>
                <c:pt idx="294">
                  <c:v>12.7</c:v>
                </c:pt>
                <c:pt idx="295">
                  <c:v>12.2</c:v>
                </c:pt>
                <c:pt idx="296">
                  <c:v>12.6</c:v>
                </c:pt>
                <c:pt idx="297">
                  <c:v>13.0</c:v>
                </c:pt>
                <c:pt idx="298">
                  <c:v>12.8</c:v>
                </c:pt>
                <c:pt idx="299">
                  <c:v>12.2</c:v>
                </c:pt>
                <c:pt idx="300">
                  <c:v>12.8</c:v>
                </c:pt>
                <c:pt idx="301">
                  <c:v>13.8</c:v>
                </c:pt>
                <c:pt idx="302">
                  <c:v>13.6</c:v>
                </c:pt>
                <c:pt idx="303">
                  <c:v>12.7</c:v>
                </c:pt>
                <c:pt idx="304">
                  <c:v>13.9</c:v>
                </c:pt>
                <c:pt idx="305">
                  <c:v>20.55</c:v>
                </c:pt>
                <c:pt idx="306">
                  <c:v>17.75</c:v>
                </c:pt>
                <c:pt idx="307">
                  <c:v>19.94</c:v>
                </c:pt>
                <c:pt idx="308">
                  <c:v>16.18</c:v>
                </c:pt>
                <c:pt idx="309">
                  <c:v>14.87</c:v>
                </c:pt>
                <c:pt idx="310">
                  <c:v>14.98</c:v>
                </c:pt>
                <c:pt idx="311">
                  <c:v>16.67</c:v>
                </c:pt>
                <c:pt idx="312">
                  <c:v>16.05</c:v>
                </c:pt>
                <c:pt idx="313">
                  <c:v>14.73</c:v>
                </c:pt>
                <c:pt idx="314">
                  <c:v>17.29</c:v>
                </c:pt>
                <c:pt idx="315">
                  <c:v>15.41</c:v>
                </c:pt>
                <c:pt idx="316">
                  <c:v>12.04</c:v>
                </c:pt>
                <c:pt idx="317">
                  <c:v>12.22</c:v>
                </c:pt>
                <c:pt idx="318">
                  <c:v>13.03</c:v>
                </c:pt>
                <c:pt idx="319">
                  <c:v>12.68</c:v>
                </c:pt>
                <c:pt idx="320">
                  <c:v>12.59</c:v>
                </c:pt>
                <c:pt idx="321">
                  <c:v>10.64</c:v>
                </c:pt>
                <c:pt idx="322">
                  <c:v>14.58</c:v>
                </c:pt>
                <c:pt idx="323">
                  <c:v>7.659999999999996</c:v>
                </c:pt>
                <c:pt idx="324">
                  <c:v>15.98</c:v>
                </c:pt>
                <c:pt idx="325">
                  <c:v>7.55</c:v>
                </c:pt>
                <c:pt idx="327">
                  <c:v>15.6</c:v>
                </c:pt>
                <c:pt idx="331">
                  <c:v>9.47</c:v>
                </c:pt>
                <c:pt idx="332">
                  <c:v>19.77</c:v>
                </c:pt>
                <c:pt idx="334">
                  <c:v>9.66</c:v>
                </c:pt>
                <c:pt idx="338">
                  <c:v>15.72</c:v>
                </c:pt>
                <c:pt idx="339">
                  <c:v>16.31</c:v>
                </c:pt>
                <c:pt idx="340">
                  <c:v>7.1</c:v>
                </c:pt>
                <c:pt idx="341">
                  <c:v>8.3</c:v>
                </c:pt>
                <c:pt idx="342">
                  <c:v>7.6</c:v>
                </c:pt>
                <c:pt idx="343">
                  <c:v>7.9</c:v>
                </c:pt>
                <c:pt idx="344">
                  <c:v>7.3</c:v>
                </c:pt>
                <c:pt idx="345">
                  <c:v>7.58</c:v>
                </c:pt>
                <c:pt idx="346">
                  <c:v>9.84</c:v>
                </c:pt>
                <c:pt idx="347">
                  <c:v>8.630000000000001</c:v>
                </c:pt>
                <c:pt idx="348">
                  <c:v>9.65</c:v>
                </c:pt>
                <c:pt idx="349">
                  <c:v>11.5</c:v>
                </c:pt>
                <c:pt idx="350">
                  <c:v>7.8</c:v>
                </c:pt>
                <c:pt idx="351">
                  <c:v>12.7</c:v>
                </c:pt>
                <c:pt idx="352">
                  <c:v>12.8</c:v>
                </c:pt>
                <c:pt idx="353">
                  <c:v>11.6</c:v>
                </c:pt>
                <c:pt idx="354">
                  <c:v>13.3</c:v>
                </c:pt>
                <c:pt idx="355">
                  <c:v>12.1</c:v>
                </c:pt>
                <c:pt idx="356">
                  <c:v>12.3</c:v>
                </c:pt>
                <c:pt idx="357">
                  <c:v>10.8</c:v>
                </c:pt>
                <c:pt idx="358">
                  <c:v>14.4</c:v>
                </c:pt>
                <c:pt idx="359">
                  <c:v>10.8</c:v>
                </c:pt>
                <c:pt idx="360">
                  <c:v>14.0</c:v>
                </c:pt>
                <c:pt idx="361">
                  <c:v>13.7</c:v>
                </c:pt>
                <c:pt idx="362">
                  <c:v>14.3</c:v>
                </c:pt>
                <c:pt idx="363">
                  <c:v>13.7</c:v>
                </c:pt>
                <c:pt idx="364">
                  <c:v>12.2</c:v>
                </c:pt>
                <c:pt idx="365">
                  <c:v>10.4</c:v>
                </c:pt>
                <c:pt idx="366">
                  <c:v>9.99</c:v>
                </c:pt>
                <c:pt idx="367">
                  <c:v>10.3</c:v>
                </c:pt>
                <c:pt idx="368">
                  <c:v>15.0</c:v>
                </c:pt>
                <c:pt idx="369">
                  <c:v>13.8</c:v>
                </c:pt>
                <c:pt idx="370">
                  <c:v>15.7</c:v>
                </c:pt>
                <c:pt idx="371">
                  <c:v>16.5</c:v>
                </c:pt>
                <c:pt idx="372">
                  <c:v>13.0</c:v>
                </c:pt>
                <c:pt idx="373">
                  <c:v>12.2</c:v>
                </c:pt>
                <c:pt idx="374">
                  <c:v>12.2</c:v>
                </c:pt>
                <c:pt idx="375">
                  <c:v>11.0</c:v>
                </c:pt>
                <c:pt idx="376">
                  <c:v>3.81</c:v>
                </c:pt>
                <c:pt idx="377">
                  <c:v>8.03</c:v>
                </c:pt>
                <c:pt idx="378">
                  <c:v>6.56</c:v>
                </c:pt>
                <c:pt idx="379">
                  <c:v>6.7</c:v>
                </c:pt>
                <c:pt idx="380">
                  <c:v>9.130000000000001</c:v>
                </c:pt>
                <c:pt idx="381">
                  <c:v>6.05</c:v>
                </c:pt>
                <c:pt idx="382">
                  <c:v>4.04</c:v>
                </c:pt>
                <c:pt idx="383">
                  <c:v>4.25</c:v>
                </c:pt>
                <c:pt idx="384">
                  <c:v>7.33</c:v>
                </c:pt>
                <c:pt idx="385">
                  <c:v>7.98</c:v>
                </c:pt>
                <c:pt idx="386">
                  <c:v>10.1</c:v>
                </c:pt>
                <c:pt idx="387">
                  <c:v>8.54</c:v>
                </c:pt>
                <c:pt idx="388">
                  <c:v>9.39</c:v>
                </c:pt>
                <c:pt idx="389">
                  <c:v>11.9</c:v>
                </c:pt>
                <c:pt idx="390">
                  <c:v>11.1</c:v>
                </c:pt>
                <c:pt idx="391">
                  <c:v>15.1</c:v>
                </c:pt>
                <c:pt idx="392">
                  <c:v>8.220000000000001</c:v>
                </c:pt>
                <c:pt idx="393">
                  <c:v>9.84</c:v>
                </c:pt>
                <c:pt idx="394">
                  <c:v>9.33</c:v>
                </c:pt>
                <c:pt idx="395">
                  <c:v>9.15</c:v>
                </c:pt>
                <c:pt idx="396">
                  <c:v>9.31</c:v>
                </c:pt>
                <c:pt idx="397">
                  <c:v>6.63</c:v>
                </c:pt>
                <c:pt idx="398">
                  <c:v>8.75</c:v>
                </c:pt>
                <c:pt idx="399">
                  <c:v>8.38</c:v>
                </c:pt>
                <c:pt idx="400">
                  <c:v>18.5</c:v>
                </c:pt>
                <c:pt idx="401">
                  <c:v>13.3</c:v>
                </c:pt>
                <c:pt idx="402">
                  <c:v>15.3</c:v>
                </c:pt>
                <c:pt idx="403">
                  <c:v>15.8</c:v>
                </c:pt>
                <c:pt idx="404">
                  <c:v>13.2</c:v>
                </c:pt>
                <c:pt idx="405">
                  <c:v>14.6</c:v>
                </c:pt>
                <c:pt idx="406">
                  <c:v>14.1</c:v>
                </c:pt>
                <c:pt idx="407">
                  <c:v>15.0</c:v>
                </c:pt>
                <c:pt idx="408">
                  <c:v>14.3</c:v>
                </c:pt>
                <c:pt idx="409">
                  <c:v>15.5</c:v>
                </c:pt>
                <c:pt idx="410">
                  <c:v>13.4</c:v>
                </c:pt>
                <c:pt idx="411">
                  <c:v>14.32</c:v>
                </c:pt>
                <c:pt idx="412">
                  <c:v>16.22</c:v>
                </c:pt>
                <c:pt idx="413">
                  <c:v>16.65</c:v>
                </c:pt>
                <c:pt idx="414">
                  <c:v>16.05</c:v>
                </c:pt>
                <c:pt idx="415">
                  <c:v>16.85</c:v>
                </c:pt>
                <c:pt idx="416">
                  <c:v>16.0</c:v>
                </c:pt>
                <c:pt idx="417">
                  <c:v>17.3</c:v>
                </c:pt>
                <c:pt idx="418">
                  <c:v>15.6</c:v>
                </c:pt>
                <c:pt idx="419">
                  <c:v>16.6</c:v>
                </c:pt>
                <c:pt idx="420">
                  <c:v>13.1</c:v>
                </c:pt>
                <c:pt idx="421">
                  <c:v>17.8</c:v>
                </c:pt>
                <c:pt idx="422">
                  <c:v>16.4</c:v>
                </c:pt>
                <c:pt idx="423">
                  <c:v>15.8</c:v>
                </c:pt>
                <c:pt idx="424">
                  <c:v>16.1</c:v>
                </c:pt>
                <c:pt idx="425">
                  <c:v>15.4</c:v>
                </c:pt>
                <c:pt idx="426">
                  <c:v>15.3</c:v>
                </c:pt>
                <c:pt idx="427">
                  <c:v>15.6</c:v>
                </c:pt>
                <c:pt idx="428">
                  <c:v>13.1</c:v>
                </c:pt>
                <c:pt idx="429">
                  <c:v>14.4</c:v>
                </c:pt>
                <c:pt idx="430">
                  <c:v>15.4</c:v>
                </c:pt>
                <c:pt idx="431">
                  <c:v>13.4</c:v>
                </c:pt>
                <c:pt idx="432">
                  <c:v>13.0</c:v>
                </c:pt>
                <c:pt idx="433">
                  <c:v>16.9</c:v>
                </c:pt>
                <c:pt idx="434">
                  <c:v>13.6</c:v>
                </c:pt>
                <c:pt idx="435">
                  <c:v>13.4</c:v>
                </c:pt>
                <c:pt idx="436">
                  <c:v>17.5</c:v>
                </c:pt>
                <c:pt idx="437">
                  <c:v>14.9</c:v>
                </c:pt>
                <c:pt idx="438">
                  <c:v>15.8</c:v>
                </c:pt>
                <c:pt idx="439">
                  <c:v>17.5</c:v>
                </c:pt>
                <c:pt idx="440">
                  <c:v>15.2</c:v>
                </c:pt>
                <c:pt idx="441">
                  <c:v>16.4</c:v>
                </c:pt>
                <c:pt idx="442">
                  <c:v>16.3</c:v>
                </c:pt>
                <c:pt idx="443">
                  <c:v>15.0</c:v>
                </c:pt>
                <c:pt idx="444">
                  <c:v>12.57</c:v>
                </c:pt>
                <c:pt idx="445">
                  <c:v>13.22</c:v>
                </c:pt>
                <c:pt idx="446">
                  <c:v>14.16</c:v>
                </c:pt>
                <c:pt idx="447">
                  <c:v>15.24</c:v>
                </c:pt>
                <c:pt idx="448">
                  <c:v>14.74</c:v>
                </c:pt>
                <c:pt idx="449">
                  <c:v>6.18</c:v>
                </c:pt>
                <c:pt idx="450">
                  <c:v>5.18</c:v>
                </c:pt>
                <c:pt idx="451">
                  <c:v>7.7</c:v>
                </c:pt>
                <c:pt idx="452">
                  <c:v>6.3</c:v>
                </c:pt>
                <c:pt idx="453">
                  <c:v>5.05</c:v>
                </c:pt>
                <c:pt idx="454">
                  <c:v>6.7</c:v>
                </c:pt>
                <c:pt idx="455">
                  <c:v>4.859999999999998</c:v>
                </c:pt>
                <c:pt idx="456">
                  <c:v>10.3</c:v>
                </c:pt>
                <c:pt idx="457">
                  <c:v>9.4</c:v>
                </c:pt>
                <c:pt idx="458">
                  <c:v>7.7</c:v>
                </c:pt>
                <c:pt idx="459">
                  <c:v>9.2</c:v>
                </c:pt>
                <c:pt idx="460">
                  <c:v>8.69</c:v>
                </c:pt>
                <c:pt idx="461">
                  <c:v>8.220000000000001</c:v>
                </c:pt>
                <c:pt idx="462">
                  <c:v>9.31</c:v>
                </c:pt>
                <c:pt idx="463">
                  <c:v>10.75</c:v>
                </c:pt>
                <c:pt idx="464">
                  <c:v>9.02</c:v>
                </c:pt>
                <c:pt idx="465">
                  <c:v>8.87</c:v>
                </c:pt>
                <c:pt idx="466">
                  <c:v>9.96</c:v>
                </c:pt>
                <c:pt idx="467">
                  <c:v>9.58</c:v>
                </c:pt>
                <c:pt idx="468">
                  <c:v>9.729999999999998</c:v>
                </c:pt>
                <c:pt idx="469">
                  <c:v>8.38</c:v>
                </c:pt>
                <c:pt idx="470">
                  <c:v>10.72</c:v>
                </c:pt>
                <c:pt idx="471">
                  <c:v>9.81</c:v>
                </c:pt>
                <c:pt idx="472">
                  <c:v>13.56</c:v>
                </c:pt>
                <c:pt idx="473">
                  <c:v>11.28</c:v>
                </c:pt>
                <c:pt idx="474">
                  <c:v>15.13</c:v>
                </c:pt>
                <c:pt idx="475">
                  <c:v>13.13</c:v>
                </c:pt>
                <c:pt idx="476">
                  <c:v>13.05</c:v>
                </c:pt>
                <c:pt idx="477">
                  <c:v>14.09</c:v>
                </c:pt>
                <c:pt idx="478">
                  <c:v>17.7</c:v>
                </c:pt>
                <c:pt idx="479">
                  <c:v>11.81</c:v>
                </c:pt>
                <c:pt idx="480">
                  <c:v>15.85</c:v>
                </c:pt>
                <c:pt idx="481">
                  <c:v>15.7</c:v>
                </c:pt>
                <c:pt idx="482">
                  <c:v>14.5</c:v>
                </c:pt>
                <c:pt idx="483">
                  <c:v>11.87</c:v>
                </c:pt>
                <c:pt idx="484">
                  <c:v>16.88</c:v>
                </c:pt>
                <c:pt idx="485">
                  <c:v>15.42</c:v>
                </c:pt>
                <c:pt idx="486">
                  <c:v>14.09</c:v>
                </c:pt>
                <c:pt idx="487">
                  <c:v>16.8</c:v>
                </c:pt>
                <c:pt idx="488">
                  <c:v>13.92</c:v>
                </c:pt>
                <c:pt idx="489">
                  <c:v>15.94</c:v>
                </c:pt>
                <c:pt idx="490">
                  <c:v>15.53</c:v>
                </c:pt>
                <c:pt idx="491">
                  <c:v>13.83</c:v>
                </c:pt>
                <c:pt idx="492">
                  <c:v>16.4</c:v>
                </c:pt>
                <c:pt idx="493">
                  <c:v>15.4</c:v>
                </c:pt>
                <c:pt idx="494">
                  <c:v>14.25</c:v>
                </c:pt>
                <c:pt idx="495">
                  <c:v>15.14</c:v>
                </c:pt>
                <c:pt idx="496">
                  <c:v>16.91</c:v>
                </c:pt>
                <c:pt idx="497">
                  <c:v>16.68</c:v>
                </c:pt>
                <c:pt idx="498">
                  <c:v>16.66</c:v>
                </c:pt>
                <c:pt idx="499">
                  <c:v>15.32</c:v>
                </c:pt>
                <c:pt idx="500">
                  <c:v>12.4</c:v>
                </c:pt>
                <c:pt idx="501">
                  <c:v>14.95</c:v>
                </c:pt>
                <c:pt idx="502">
                  <c:v>16.91</c:v>
                </c:pt>
                <c:pt idx="503">
                  <c:v>16.42</c:v>
                </c:pt>
                <c:pt idx="504">
                  <c:v>16.4</c:v>
                </c:pt>
                <c:pt idx="505">
                  <c:v>16.05</c:v>
                </c:pt>
                <c:pt idx="506">
                  <c:v>14.62</c:v>
                </c:pt>
                <c:pt idx="507">
                  <c:v>13.42</c:v>
                </c:pt>
                <c:pt idx="508">
                  <c:v>19.43</c:v>
                </c:pt>
                <c:pt idx="509">
                  <c:v>12.39</c:v>
                </c:pt>
                <c:pt idx="510">
                  <c:v>15.45</c:v>
                </c:pt>
                <c:pt idx="511">
                  <c:v>16.39</c:v>
                </c:pt>
                <c:pt idx="512">
                  <c:v>17.31</c:v>
                </c:pt>
                <c:pt idx="513">
                  <c:v>17.05</c:v>
                </c:pt>
                <c:pt idx="514">
                  <c:v>18.18</c:v>
                </c:pt>
                <c:pt idx="515">
                  <c:v>15.14</c:v>
                </c:pt>
                <c:pt idx="516">
                  <c:v>15.27</c:v>
                </c:pt>
                <c:pt idx="517">
                  <c:v>18.57</c:v>
                </c:pt>
                <c:pt idx="518">
                  <c:v>17.61</c:v>
                </c:pt>
                <c:pt idx="519">
                  <c:v>18.66</c:v>
                </c:pt>
                <c:pt idx="520">
                  <c:v>14.91</c:v>
                </c:pt>
                <c:pt idx="521">
                  <c:v>16.65</c:v>
                </c:pt>
                <c:pt idx="522">
                  <c:v>16.88</c:v>
                </c:pt>
                <c:pt idx="523">
                  <c:v>17.27</c:v>
                </c:pt>
                <c:pt idx="524">
                  <c:v>14.55</c:v>
                </c:pt>
                <c:pt idx="525">
                  <c:v>16.48</c:v>
                </c:pt>
                <c:pt idx="526">
                  <c:v>17.12</c:v>
                </c:pt>
                <c:pt idx="527">
                  <c:v>16.89</c:v>
                </c:pt>
                <c:pt idx="528">
                  <c:v>18.21</c:v>
                </c:pt>
                <c:pt idx="529">
                  <c:v>19.3</c:v>
                </c:pt>
                <c:pt idx="530">
                  <c:v>17.47</c:v>
                </c:pt>
                <c:pt idx="531">
                  <c:v>18.38</c:v>
                </c:pt>
                <c:pt idx="532">
                  <c:v>17.2</c:v>
                </c:pt>
                <c:pt idx="533">
                  <c:v>18.45</c:v>
                </c:pt>
                <c:pt idx="534">
                  <c:v>19.83</c:v>
                </c:pt>
                <c:pt idx="535">
                  <c:v>15.57</c:v>
                </c:pt>
                <c:pt idx="536">
                  <c:v>20.98</c:v>
                </c:pt>
                <c:pt idx="537">
                  <c:v>12.29</c:v>
                </c:pt>
                <c:pt idx="538">
                  <c:v>12.78</c:v>
                </c:pt>
                <c:pt idx="539">
                  <c:v>12.46</c:v>
                </c:pt>
                <c:pt idx="540">
                  <c:v>13.07</c:v>
                </c:pt>
                <c:pt idx="541">
                  <c:v>12.85</c:v>
                </c:pt>
                <c:pt idx="542">
                  <c:v>12.89</c:v>
                </c:pt>
                <c:pt idx="543">
                  <c:v>12.59</c:v>
                </c:pt>
                <c:pt idx="544">
                  <c:v>12.62</c:v>
                </c:pt>
                <c:pt idx="545">
                  <c:v>15.66</c:v>
                </c:pt>
                <c:pt idx="546">
                  <c:v>16.82</c:v>
                </c:pt>
                <c:pt idx="547">
                  <c:v>13.64</c:v>
                </c:pt>
                <c:pt idx="548">
                  <c:v>11.92</c:v>
                </c:pt>
                <c:pt idx="549">
                  <c:v>14.08</c:v>
                </c:pt>
                <c:pt idx="550">
                  <c:v>14.21</c:v>
                </c:pt>
                <c:pt idx="551">
                  <c:v>15.73</c:v>
                </c:pt>
                <c:pt idx="552">
                  <c:v>15.77</c:v>
                </c:pt>
                <c:pt idx="553">
                  <c:v>14.56</c:v>
                </c:pt>
                <c:pt idx="554">
                  <c:v>15.82</c:v>
                </c:pt>
                <c:pt idx="555">
                  <c:v>14.23</c:v>
                </c:pt>
                <c:pt idx="556">
                  <c:v>13.44</c:v>
                </c:pt>
                <c:pt idx="557">
                  <c:v>16.19</c:v>
                </c:pt>
                <c:pt idx="558">
                  <c:v>11.62</c:v>
                </c:pt>
                <c:pt idx="559">
                  <c:v>14.74</c:v>
                </c:pt>
                <c:pt idx="560">
                  <c:v>12.98</c:v>
                </c:pt>
                <c:pt idx="561">
                  <c:v>13.51</c:v>
                </c:pt>
                <c:pt idx="562">
                  <c:v>15.1</c:v>
                </c:pt>
                <c:pt idx="563">
                  <c:v>13.75</c:v>
                </c:pt>
                <c:pt idx="564">
                  <c:v>12.77</c:v>
                </c:pt>
                <c:pt idx="565">
                  <c:v>12.2</c:v>
                </c:pt>
                <c:pt idx="566">
                  <c:v>16.2</c:v>
                </c:pt>
                <c:pt idx="567">
                  <c:v>11.03</c:v>
                </c:pt>
                <c:pt idx="568">
                  <c:v>14.1</c:v>
                </c:pt>
                <c:pt idx="569">
                  <c:v>15.5</c:v>
                </c:pt>
                <c:pt idx="570">
                  <c:v>13.1</c:v>
                </c:pt>
                <c:pt idx="571">
                  <c:v>13.8</c:v>
                </c:pt>
                <c:pt idx="572">
                  <c:v>14.8</c:v>
                </c:pt>
                <c:pt idx="573">
                  <c:v>13.0</c:v>
                </c:pt>
                <c:pt idx="574">
                  <c:v>15.4</c:v>
                </c:pt>
                <c:pt idx="575">
                  <c:v>15.1</c:v>
                </c:pt>
                <c:pt idx="576">
                  <c:v>15.0</c:v>
                </c:pt>
                <c:pt idx="577">
                  <c:v>13.5</c:v>
                </c:pt>
                <c:pt idx="578">
                  <c:v>14.1</c:v>
                </c:pt>
                <c:pt idx="579">
                  <c:v>15.3</c:v>
                </c:pt>
                <c:pt idx="580">
                  <c:v>17.2</c:v>
                </c:pt>
                <c:pt idx="581">
                  <c:v>15.0</c:v>
                </c:pt>
                <c:pt idx="582">
                  <c:v>17.3</c:v>
                </c:pt>
                <c:pt idx="583">
                  <c:v>15.6</c:v>
                </c:pt>
                <c:pt idx="584">
                  <c:v>13.6</c:v>
                </c:pt>
                <c:pt idx="585">
                  <c:v>16.4</c:v>
                </c:pt>
                <c:pt idx="586">
                  <c:v>12.5</c:v>
                </c:pt>
                <c:pt idx="587">
                  <c:v>9.77</c:v>
                </c:pt>
                <c:pt idx="588">
                  <c:v>10.02</c:v>
                </c:pt>
                <c:pt idx="589">
                  <c:v>10.52</c:v>
                </c:pt>
                <c:pt idx="590">
                  <c:v>11.38</c:v>
                </c:pt>
                <c:pt idx="591">
                  <c:v>13.25</c:v>
                </c:pt>
                <c:pt idx="592">
                  <c:v>13.2</c:v>
                </c:pt>
                <c:pt idx="593">
                  <c:v>11.4</c:v>
                </c:pt>
                <c:pt idx="594">
                  <c:v>15.1</c:v>
                </c:pt>
                <c:pt idx="595">
                  <c:v>12.2</c:v>
                </c:pt>
                <c:pt idx="596">
                  <c:v>11.8</c:v>
                </c:pt>
                <c:pt idx="597">
                  <c:v>12.8</c:v>
                </c:pt>
                <c:pt idx="598">
                  <c:v>13.5</c:v>
                </c:pt>
                <c:pt idx="599">
                  <c:v>12.1</c:v>
                </c:pt>
                <c:pt idx="600">
                  <c:v>12.6</c:v>
                </c:pt>
                <c:pt idx="601">
                  <c:v>11.7</c:v>
                </c:pt>
                <c:pt idx="602">
                  <c:v>12.0</c:v>
                </c:pt>
                <c:pt idx="603">
                  <c:v>11.2</c:v>
                </c:pt>
                <c:pt idx="604">
                  <c:v>14.8</c:v>
                </c:pt>
                <c:pt idx="605">
                  <c:v>13.3</c:v>
                </c:pt>
                <c:pt idx="606">
                  <c:v>13.4</c:v>
                </c:pt>
                <c:pt idx="607">
                  <c:v>12.5</c:v>
                </c:pt>
                <c:pt idx="608">
                  <c:v>14.0</c:v>
                </c:pt>
                <c:pt idx="609">
                  <c:v>13.5</c:v>
                </c:pt>
                <c:pt idx="610">
                  <c:v>13.0</c:v>
                </c:pt>
                <c:pt idx="611">
                  <c:v>14.2</c:v>
                </c:pt>
                <c:pt idx="612">
                  <c:v>15.2</c:v>
                </c:pt>
                <c:pt idx="613">
                  <c:v>15.4</c:v>
                </c:pt>
                <c:pt idx="614">
                  <c:v>16.4</c:v>
                </c:pt>
                <c:pt idx="615">
                  <c:v>13.4</c:v>
                </c:pt>
                <c:pt idx="616">
                  <c:v>13.3</c:v>
                </c:pt>
                <c:pt idx="617">
                  <c:v>14.0</c:v>
                </c:pt>
                <c:pt idx="618">
                  <c:v>14.1</c:v>
                </c:pt>
              </c:numCache>
            </c:numRef>
          </c:yVal>
          <c:smooth val="0"/>
        </c:ser>
        <c:ser>
          <c:idx val="1"/>
          <c:order val="1"/>
          <c:tx>
            <c:v>Matzen et al. (2011)</c:v>
          </c:tx>
          <c:spPr>
            <a:ln w="47625">
              <a:noFill/>
            </a:ln>
          </c:spPr>
          <c:xVal>
            <c:numRef>
              <c:f>'Olivine-liq thermometry'!$S$17:$S$28</c:f>
              <c:numCache>
                <c:formatCode>General</c:formatCode>
                <c:ptCount val="12"/>
                <c:pt idx="0">
                  <c:v>1.8</c:v>
                </c:pt>
                <c:pt idx="1">
                  <c:v>1.95</c:v>
                </c:pt>
                <c:pt idx="2">
                  <c:v>1.67</c:v>
                </c:pt>
                <c:pt idx="3">
                  <c:v>2.16</c:v>
                </c:pt>
                <c:pt idx="4">
                  <c:v>2.21</c:v>
                </c:pt>
                <c:pt idx="5">
                  <c:v>2.18</c:v>
                </c:pt>
                <c:pt idx="6">
                  <c:v>1.64</c:v>
                </c:pt>
                <c:pt idx="7">
                  <c:v>1.49</c:v>
                </c:pt>
                <c:pt idx="8">
                  <c:v>1.49</c:v>
                </c:pt>
                <c:pt idx="9">
                  <c:v>1.81</c:v>
                </c:pt>
                <c:pt idx="10">
                  <c:v>1.97</c:v>
                </c:pt>
                <c:pt idx="11">
                  <c:v>1.67</c:v>
                </c:pt>
              </c:numCache>
            </c:numRef>
          </c:xVal>
          <c:yVal>
            <c:numRef>
              <c:f>'Olivine-liq thermometry'!$T$17:$T$28</c:f>
              <c:numCache>
                <c:formatCode>General</c:formatCode>
                <c:ptCount val="12"/>
                <c:pt idx="0">
                  <c:v>10.64</c:v>
                </c:pt>
                <c:pt idx="1">
                  <c:v>11.47</c:v>
                </c:pt>
                <c:pt idx="2">
                  <c:v>9.96</c:v>
                </c:pt>
                <c:pt idx="3">
                  <c:v>12.8</c:v>
                </c:pt>
                <c:pt idx="4">
                  <c:v>12.74</c:v>
                </c:pt>
                <c:pt idx="5">
                  <c:v>13.15</c:v>
                </c:pt>
                <c:pt idx="6">
                  <c:v>9.92</c:v>
                </c:pt>
                <c:pt idx="7">
                  <c:v>8.8</c:v>
                </c:pt>
                <c:pt idx="8">
                  <c:v>8.8</c:v>
                </c:pt>
                <c:pt idx="9">
                  <c:v>10.78</c:v>
                </c:pt>
                <c:pt idx="10">
                  <c:v>11.89</c:v>
                </c:pt>
                <c:pt idx="11">
                  <c:v>9.86</c:v>
                </c:pt>
              </c:numCache>
            </c:numRef>
          </c:yVal>
          <c:smooth val="0"/>
        </c:ser>
        <c:ser>
          <c:idx val="2"/>
          <c:order val="2"/>
          <c:tx>
            <c:v>Roeder &amp; Emslie (1970)</c:v>
          </c:tx>
          <c:spPr>
            <a:ln w="47625">
              <a:noFill/>
            </a:ln>
          </c:spPr>
          <c:marker>
            <c:symbol val="circle"/>
            <c:size val="15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'Olivine-liq thermometry'!$S$5:$S$8</c:f>
              <c:numCache>
                <c:formatCode>General</c:formatCode>
                <c:ptCount val="4"/>
                <c:pt idx="0">
                  <c:v>2.8</c:v>
                </c:pt>
                <c:pt idx="1">
                  <c:v>3.0</c:v>
                </c:pt>
                <c:pt idx="2">
                  <c:v>3.1</c:v>
                </c:pt>
                <c:pt idx="3">
                  <c:v>3.1</c:v>
                </c:pt>
              </c:numCache>
            </c:numRef>
          </c:xVal>
          <c:yVal>
            <c:numRef>
              <c:f>'Olivine-liq thermometry'!$T$5:$T$8</c:f>
              <c:numCache>
                <c:formatCode>General</c:formatCode>
                <c:ptCount val="4"/>
                <c:pt idx="0">
                  <c:v>12.8</c:v>
                </c:pt>
                <c:pt idx="1">
                  <c:v>13.3</c:v>
                </c:pt>
                <c:pt idx="2">
                  <c:v>14.4</c:v>
                </c:pt>
                <c:pt idx="3">
                  <c:v>14.0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937816"/>
        <c:axId val="2102925080"/>
      </c:scatterChart>
      <c:valAx>
        <c:axId val="2102937816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/>
                  <a:t>TiO</a:t>
                </a:r>
                <a:r>
                  <a:rPr lang="en-US" sz="2000" b="0" baseline="-25000" dirty="0"/>
                  <a:t>2</a:t>
                </a:r>
              </a:p>
            </c:rich>
          </c:tx>
          <c:layout>
            <c:manualLayout>
              <c:xMode val="edge"/>
              <c:yMode val="edge"/>
              <c:x val="0.491960573273665"/>
              <c:y val="0.91469194312796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2925080"/>
        <c:crosses val="autoZero"/>
        <c:crossBetween val="midCat"/>
      </c:valAx>
      <c:valAx>
        <c:axId val="2102925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/>
                  <a:t>Al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O</a:t>
                </a:r>
                <a:r>
                  <a:rPr lang="en-US" sz="2000" b="0" baseline="-25000" dirty="0"/>
                  <a:t>3</a:t>
                </a:r>
              </a:p>
            </c:rich>
          </c:tx>
          <c:layout>
            <c:manualLayout>
              <c:xMode val="edge"/>
              <c:yMode val="edge"/>
              <c:x val="0.0281989841197908"/>
              <c:y val="0.29984045436943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2937816"/>
        <c:crosses val="autoZero"/>
        <c:crossBetween val="midCat"/>
      </c:valAx>
      <c:spPr>
        <a:solidFill>
          <a:schemeClr val="bg1"/>
        </a:solidFill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3610189014143"/>
          <c:y val="0.0679070607977281"/>
          <c:w val="0.496182896202723"/>
          <c:h val="0.230323738221247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28064529908"/>
          <c:y val="0.0312876052948255"/>
          <c:w val="0.72511896455981"/>
          <c:h val="0.802647412755716"/>
        </c:manualLayout>
      </c:layout>
      <c:scatterChart>
        <c:scatterStyle val="lineMarker"/>
        <c:varyColors val="0"/>
        <c:ser>
          <c:idx val="0"/>
          <c:order val="0"/>
          <c:tx>
            <c:v>1 atm Expts</c:v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81781691845481"/>
                  <c:y val="0.162939064024939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baseline="0"/>
                      <a:t>lnK</a:t>
                    </a:r>
                    <a:r>
                      <a:rPr lang="en-US" sz="1800" baseline="-25000"/>
                      <a:t>eq</a:t>
                    </a:r>
                    <a:r>
                      <a:rPr lang="en-US" sz="1800" baseline="0"/>
                      <a:t> = -4.3934x10</a:t>
                    </a:r>
                    <a:r>
                      <a:rPr lang="en-US" sz="1800" baseline="30000"/>
                      <a:t>4</a:t>
                    </a:r>
                    <a:r>
                      <a:rPr lang="en-US" sz="1800" baseline="0"/>
                      <a:t>/T(K) + 36.25
R² = 0.51</a:t>
                    </a:r>
                  </a:p>
                  <a:p>
                    <a:pPr>
                      <a:defRPr sz="1800"/>
                    </a:pPr>
                    <a:r>
                      <a:rPr lang="en-US" sz="1800" baseline="0"/>
                      <a:t>n=618 (1 atm Expts.)</a:t>
                    </a:r>
                    <a:endParaRPr lang="en-US" sz="1800"/>
                  </a:p>
                </c:rich>
              </c:tx>
              <c:numFmt formatCode="@" sourceLinked="0"/>
              <c:spPr>
                <a:ln w="12700">
                  <a:solidFill>
                    <a:schemeClr val="tx1"/>
                  </a:solidFill>
                </a:ln>
              </c:spPr>
            </c:trendlineLbl>
          </c:trendline>
          <c:xVal>
            <c:numRef>
              <c:f>'Olivine-liq thermometry'!$AW$29:$AW$647</c:f>
              <c:numCache>
                <c:formatCode>0.0000E+00</c:formatCode>
                <c:ptCount val="619"/>
                <c:pt idx="0">
                  <c:v>5.803325305399994</c:v>
                </c:pt>
                <c:pt idx="1">
                  <c:v>5.803325305399994</c:v>
                </c:pt>
                <c:pt idx="2">
                  <c:v>5.976750440785345</c:v>
                </c:pt>
                <c:pt idx="3">
                  <c:v>6.356672917395035</c:v>
                </c:pt>
                <c:pt idx="4">
                  <c:v>5.994664748373947</c:v>
                </c:pt>
                <c:pt idx="5">
                  <c:v>5.485012204152154</c:v>
                </c:pt>
                <c:pt idx="6">
                  <c:v>5.803325305399994</c:v>
                </c:pt>
                <c:pt idx="7">
                  <c:v>5.564365801407772</c:v>
                </c:pt>
                <c:pt idx="8">
                  <c:v>5.338600752742705</c:v>
                </c:pt>
                <c:pt idx="9">
                  <c:v>6.356672917395035</c:v>
                </c:pt>
                <c:pt idx="10">
                  <c:v>6.742406364831608</c:v>
                </c:pt>
                <c:pt idx="11">
                  <c:v>6.459322417078448</c:v>
                </c:pt>
                <c:pt idx="12">
                  <c:v>6.674899042151987</c:v>
                </c:pt>
                <c:pt idx="13">
                  <c:v>5.736740957462067</c:v>
                </c:pt>
                <c:pt idx="14">
                  <c:v>7.445184826713311</c:v>
                </c:pt>
                <c:pt idx="15">
                  <c:v>7.473003773866905</c:v>
                </c:pt>
                <c:pt idx="16">
                  <c:v>7.39016369212578</c:v>
                </c:pt>
                <c:pt idx="17">
                  <c:v>7.335949822103216</c:v>
                </c:pt>
                <c:pt idx="18">
                  <c:v>7.335949822103216</c:v>
                </c:pt>
                <c:pt idx="19">
                  <c:v>7.157427620513187</c:v>
                </c:pt>
                <c:pt idx="20">
                  <c:v>7.152308407538531</c:v>
                </c:pt>
                <c:pt idx="21">
                  <c:v>7.229873838701514</c:v>
                </c:pt>
                <c:pt idx="22">
                  <c:v>7.557722102558288</c:v>
                </c:pt>
                <c:pt idx="23">
                  <c:v>6.742406364831608</c:v>
                </c:pt>
                <c:pt idx="24">
                  <c:v>7.076389626012807</c:v>
                </c:pt>
                <c:pt idx="25">
                  <c:v>6.97763667445836</c:v>
                </c:pt>
                <c:pt idx="26">
                  <c:v>6.934091460666365</c:v>
                </c:pt>
                <c:pt idx="27">
                  <c:v>6.774379297496866</c:v>
                </c:pt>
                <c:pt idx="28">
                  <c:v>6.604365485585972</c:v>
                </c:pt>
                <c:pt idx="29">
                  <c:v>6.891086379767759</c:v>
                </c:pt>
                <c:pt idx="30">
                  <c:v>7.031607073796715</c:v>
                </c:pt>
                <c:pt idx="31">
                  <c:v>6.674899042151987</c:v>
                </c:pt>
                <c:pt idx="32">
                  <c:v>6.556732124709045</c:v>
                </c:pt>
                <c:pt idx="33">
                  <c:v>6.83924357966009</c:v>
                </c:pt>
                <c:pt idx="34">
                  <c:v>7.250842910488344</c:v>
                </c:pt>
                <c:pt idx="35">
                  <c:v>7.282525579871085</c:v>
                </c:pt>
                <c:pt idx="36">
                  <c:v>7.167688062215521</c:v>
                </c:pt>
                <c:pt idx="37">
                  <c:v>7.282525579871085</c:v>
                </c:pt>
                <c:pt idx="38">
                  <c:v>6.81129312399959</c:v>
                </c:pt>
                <c:pt idx="39">
                  <c:v>6.788174999151478</c:v>
                </c:pt>
                <c:pt idx="40">
                  <c:v>6.674899042151987</c:v>
                </c:pt>
                <c:pt idx="41">
                  <c:v>6.90536201360357</c:v>
                </c:pt>
                <c:pt idx="42">
                  <c:v>6.591306067297235</c:v>
                </c:pt>
                <c:pt idx="43">
                  <c:v>6.657124787804147</c:v>
                </c:pt>
                <c:pt idx="44">
                  <c:v>6.61747675611288</c:v>
                </c:pt>
                <c:pt idx="45">
                  <c:v>6.765213273348436</c:v>
                </c:pt>
                <c:pt idx="46">
                  <c:v>6.608730132505038</c:v>
                </c:pt>
                <c:pt idx="47">
                  <c:v>6.661559471072177</c:v>
                </c:pt>
                <c:pt idx="48">
                  <c:v>6.63064018831018</c:v>
                </c:pt>
                <c:pt idx="49">
                  <c:v>6.75151065050804</c:v>
                </c:pt>
                <c:pt idx="50">
                  <c:v>6.71975271310016</c:v>
                </c:pt>
                <c:pt idx="51">
                  <c:v>6.652696005056049</c:v>
                </c:pt>
                <c:pt idx="52">
                  <c:v>6.50131651659461</c:v>
                </c:pt>
                <c:pt idx="53">
                  <c:v>6.586964397457431</c:v>
                </c:pt>
                <c:pt idx="54">
                  <c:v>6.552435868033925</c:v>
                </c:pt>
                <c:pt idx="55">
                  <c:v>6.48866106478928</c:v>
                </c:pt>
                <c:pt idx="56">
                  <c:v>6.70623344398619</c:v>
                </c:pt>
                <c:pt idx="57">
                  <c:v>6.674899042151987</c:v>
                </c:pt>
                <c:pt idx="58">
                  <c:v>6.565341561894757</c:v>
                </c:pt>
                <c:pt idx="59">
                  <c:v>6.565341561894757</c:v>
                </c:pt>
                <c:pt idx="60">
                  <c:v>6.674899042151987</c:v>
                </c:pt>
                <c:pt idx="61">
                  <c:v>6.97763667445836</c:v>
                </c:pt>
                <c:pt idx="62">
                  <c:v>6.97763667445836</c:v>
                </c:pt>
                <c:pt idx="63">
                  <c:v>6.565341561894757</c:v>
                </c:pt>
                <c:pt idx="64">
                  <c:v>6.674899042151987</c:v>
                </c:pt>
                <c:pt idx="65">
                  <c:v>6.674899042151987</c:v>
                </c:pt>
                <c:pt idx="66">
                  <c:v>6.97763667445836</c:v>
                </c:pt>
                <c:pt idx="67">
                  <c:v>6.97763667445836</c:v>
                </c:pt>
                <c:pt idx="68">
                  <c:v>6.522518996836566</c:v>
                </c:pt>
                <c:pt idx="69">
                  <c:v>6.356672917395035</c:v>
                </c:pt>
                <c:pt idx="70">
                  <c:v>6.459322417078448</c:v>
                </c:pt>
                <c:pt idx="71">
                  <c:v>6.573973638365707</c:v>
                </c:pt>
                <c:pt idx="72">
                  <c:v>6.573973638365707</c:v>
                </c:pt>
                <c:pt idx="73">
                  <c:v>6.591306067297235</c:v>
                </c:pt>
                <c:pt idx="74">
                  <c:v>6.484453522679375</c:v>
                </c:pt>
                <c:pt idx="75">
                  <c:v>6.674899042151987</c:v>
                </c:pt>
                <c:pt idx="76">
                  <c:v>6.788174999151478</c:v>
                </c:pt>
                <c:pt idx="77">
                  <c:v>6.565341561894757</c:v>
                </c:pt>
                <c:pt idx="78">
                  <c:v>7.026666198222253</c:v>
                </c:pt>
                <c:pt idx="79">
                  <c:v>6.90536201360357</c:v>
                </c:pt>
                <c:pt idx="80">
                  <c:v>6.9727713279643</c:v>
                </c:pt>
                <c:pt idx="81">
                  <c:v>7.203832438857471</c:v>
                </c:pt>
                <c:pt idx="82">
                  <c:v>6.797403391904292</c:v>
                </c:pt>
                <c:pt idx="83">
                  <c:v>7.203832438857471</c:v>
                </c:pt>
                <c:pt idx="84">
                  <c:v>7.076389626012807</c:v>
                </c:pt>
                <c:pt idx="85">
                  <c:v>6.867424372489077</c:v>
                </c:pt>
                <c:pt idx="86">
                  <c:v>7.282525579871085</c:v>
                </c:pt>
                <c:pt idx="87">
                  <c:v>6.9727713279643</c:v>
                </c:pt>
                <c:pt idx="88">
                  <c:v>7.203832438857471</c:v>
                </c:pt>
                <c:pt idx="89">
                  <c:v>6.90536201360357</c:v>
                </c:pt>
                <c:pt idx="90">
                  <c:v>7.026666198222253</c:v>
                </c:pt>
                <c:pt idx="91">
                  <c:v>6.90536201360357</c:v>
                </c:pt>
                <c:pt idx="92">
                  <c:v>6.90536201360357</c:v>
                </c:pt>
                <c:pt idx="93">
                  <c:v>7.152308407538531</c:v>
                </c:pt>
                <c:pt idx="94">
                  <c:v>6.81129312399959</c:v>
                </c:pt>
                <c:pt idx="95">
                  <c:v>6.858005006343654</c:v>
                </c:pt>
                <c:pt idx="96">
                  <c:v>7.152308407538531</c:v>
                </c:pt>
                <c:pt idx="97">
                  <c:v>7.076389626012807</c:v>
                </c:pt>
                <c:pt idx="98">
                  <c:v>6.788174999151478</c:v>
                </c:pt>
                <c:pt idx="99">
                  <c:v>7.026666198222253</c:v>
                </c:pt>
                <c:pt idx="100">
                  <c:v>6.81129312399959</c:v>
                </c:pt>
                <c:pt idx="101">
                  <c:v>6.085871648966911</c:v>
                </c:pt>
                <c:pt idx="102">
                  <c:v>6.90536201360357</c:v>
                </c:pt>
                <c:pt idx="103">
                  <c:v>7.389071563158088</c:v>
                </c:pt>
                <c:pt idx="104">
                  <c:v>7.335949822103216</c:v>
                </c:pt>
                <c:pt idx="105">
                  <c:v>7.28783296286848</c:v>
                </c:pt>
                <c:pt idx="106">
                  <c:v>7.335949822103216</c:v>
                </c:pt>
                <c:pt idx="107">
                  <c:v>7.28783296286848</c:v>
                </c:pt>
                <c:pt idx="108">
                  <c:v>7.325738983920002</c:v>
                </c:pt>
                <c:pt idx="109">
                  <c:v>7.28783296286848</c:v>
                </c:pt>
                <c:pt idx="110">
                  <c:v>7.335949822103216</c:v>
                </c:pt>
                <c:pt idx="111">
                  <c:v>7.28783296286848</c:v>
                </c:pt>
                <c:pt idx="112">
                  <c:v>7.325738983920002</c:v>
                </c:pt>
                <c:pt idx="113">
                  <c:v>7.335949822103216</c:v>
                </c:pt>
                <c:pt idx="114">
                  <c:v>7.325738983920002</c:v>
                </c:pt>
                <c:pt idx="115">
                  <c:v>7.335949822103216</c:v>
                </c:pt>
                <c:pt idx="116">
                  <c:v>7.325738983920002</c:v>
                </c:pt>
                <c:pt idx="117">
                  <c:v>7.28783296286848</c:v>
                </c:pt>
                <c:pt idx="118">
                  <c:v>7.325738983920002</c:v>
                </c:pt>
                <c:pt idx="119">
                  <c:v>7.335949822103216</c:v>
                </c:pt>
                <c:pt idx="120">
                  <c:v>7.325738983920002</c:v>
                </c:pt>
                <c:pt idx="121">
                  <c:v>7.389071563158088</c:v>
                </c:pt>
                <c:pt idx="122">
                  <c:v>7.325738983920002</c:v>
                </c:pt>
                <c:pt idx="123">
                  <c:v>7.00206560935476</c:v>
                </c:pt>
                <c:pt idx="124">
                  <c:v>6.948546016745984</c:v>
                </c:pt>
                <c:pt idx="125">
                  <c:v>6.71975271310016</c:v>
                </c:pt>
                <c:pt idx="126">
                  <c:v>6.94372114015901</c:v>
                </c:pt>
                <c:pt idx="127">
                  <c:v>6.94372114015901</c:v>
                </c:pt>
                <c:pt idx="128">
                  <c:v>6.948546016745984</c:v>
                </c:pt>
                <c:pt idx="129">
                  <c:v>6.948546016745984</c:v>
                </c:pt>
                <c:pt idx="130">
                  <c:v>6.997166147710176</c:v>
                </c:pt>
                <c:pt idx="131">
                  <c:v>7.091444172605748</c:v>
                </c:pt>
                <c:pt idx="132">
                  <c:v>7.091444172605748</c:v>
                </c:pt>
                <c:pt idx="133">
                  <c:v>6.848611444029722</c:v>
                </c:pt>
                <c:pt idx="134">
                  <c:v>6.876869648935804</c:v>
                </c:pt>
                <c:pt idx="135">
                  <c:v>6.997166147710176</c:v>
                </c:pt>
                <c:pt idx="136">
                  <c:v>6.820584524093696</c:v>
                </c:pt>
                <c:pt idx="137">
                  <c:v>6.948546016745984</c:v>
                </c:pt>
                <c:pt idx="138">
                  <c:v>6.91013371108731</c:v>
                </c:pt>
                <c:pt idx="139">
                  <c:v>6.679357445813712</c:v>
                </c:pt>
                <c:pt idx="140">
                  <c:v>6.825239736545735</c:v>
                </c:pt>
                <c:pt idx="141">
                  <c:v>6.848611444029722</c:v>
                </c:pt>
                <c:pt idx="142">
                  <c:v>6.95337760317074</c:v>
                </c:pt>
                <c:pt idx="143">
                  <c:v>6.900596901631991</c:v>
                </c:pt>
                <c:pt idx="144">
                  <c:v>6.765213273348436</c:v>
                </c:pt>
                <c:pt idx="145">
                  <c:v>6.806656910458428</c:v>
                </c:pt>
                <c:pt idx="146">
                  <c:v>6.71975271310016</c:v>
                </c:pt>
                <c:pt idx="147">
                  <c:v>6.825239736545735</c:v>
                </c:pt>
                <c:pt idx="148">
                  <c:v>6.79278606120299</c:v>
                </c:pt>
                <c:pt idx="149">
                  <c:v>6.806656910458428</c:v>
                </c:pt>
                <c:pt idx="150">
                  <c:v>6.900596901631991</c:v>
                </c:pt>
                <c:pt idx="151">
                  <c:v>6.79278606120299</c:v>
                </c:pt>
                <c:pt idx="152">
                  <c:v>6.948546016745984</c:v>
                </c:pt>
                <c:pt idx="153">
                  <c:v>6.661559471072177</c:v>
                </c:pt>
                <c:pt idx="154">
                  <c:v>6.737863423508405</c:v>
                </c:pt>
                <c:pt idx="155">
                  <c:v>6.876869648935804</c:v>
                </c:pt>
                <c:pt idx="156">
                  <c:v>6.661559471072177</c:v>
                </c:pt>
                <c:pt idx="157">
                  <c:v>6.724271257102504</c:v>
                </c:pt>
                <c:pt idx="158">
                  <c:v>6.900596901631991</c:v>
                </c:pt>
                <c:pt idx="159">
                  <c:v>6.91013371108731</c:v>
                </c:pt>
                <c:pt idx="160">
                  <c:v>6.820584524093696</c:v>
                </c:pt>
                <c:pt idx="161">
                  <c:v>6.78357019299257</c:v>
                </c:pt>
                <c:pt idx="162">
                  <c:v>6.737863423508405</c:v>
                </c:pt>
                <c:pt idx="163">
                  <c:v>6.674899042151987</c:v>
                </c:pt>
                <c:pt idx="164">
                  <c:v>6.788174999151478</c:v>
                </c:pt>
                <c:pt idx="165">
                  <c:v>6.565341561894757</c:v>
                </c:pt>
                <c:pt idx="166">
                  <c:v>6.90536201360357</c:v>
                </c:pt>
                <c:pt idx="167">
                  <c:v>7.256104197656278</c:v>
                </c:pt>
                <c:pt idx="168">
                  <c:v>7.250842910488344</c:v>
                </c:pt>
                <c:pt idx="169">
                  <c:v>7.31984042747868</c:v>
                </c:pt>
                <c:pt idx="170">
                  <c:v>7.091444172605748</c:v>
                </c:pt>
                <c:pt idx="171">
                  <c:v>7.362956963516529</c:v>
                </c:pt>
                <c:pt idx="172">
                  <c:v>7.198646654428967</c:v>
                </c:pt>
                <c:pt idx="173">
                  <c:v>6.895838361548805</c:v>
                </c:pt>
                <c:pt idx="174">
                  <c:v>6.97763667445836</c:v>
                </c:pt>
                <c:pt idx="175">
                  <c:v>7.31984042747868</c:v>
                </c:pt>
                <c:pt idx="176">
                  <c:v>6.948546016745984</c:v>
                </c:pt>
                <c:pt idx="177">
                  <c:v>7.250842910488344</c:v>
                </c:pt>
                <c:pt idx="178">
                  <c:v>7.412074268984175</c:v>
                </c:pt>
                <c:pt idx="179">
                  <c:v>7.011885145321319</c:v>
                </c:pt>
                <c:pt idx="180">
                  <c:v>7.051440256672425</c:v>
                </c:pt>
                <c:pt idx="181">
                  <c:v>6.97763667445836</c:v>
                </c:pt>
                <c:pt idx="182">
                  <c:v>7.011885145321319</c:v>
                </c:pt>
                <c:pt idx="183">
                  <c:v>6.948546016745984</c:v>
                </c:pt>
                <c:pt idx="184">
                  <c:v>6.70623344398619</c:v>
                </c:pt>
                <c:pt idx="185">
                  <c:v>7.091444172605748</c:v>
                </c:pt>
                <c:pt idx="186">
                  <c:v>6.91013371108731</c:v>
                </c:pt>
                <c:pt idx="187">
                  <c:v>7.08140070105867</c:v>
                </c:pt>
                <c:pt idx="188">
                  <c:v>7.126821793821044</c:v>
                </c:pt>
                <c:pt idx="189">
                  <c:v>6.742406364831608</c:v>
                </c:pt>
                <c:pt idx="190">
                  <c:v>6.661559471072177</c:v>
                </c:pt>
                <c:pt idx="191">
                  <c:v>6.788174999151478</c:v>
                </c:pt>
                <c:pt idx="192">
                  <c:v>7.162554166815863</c:v>
                </c:pt>
                <c:pt idx="193">
                  <c:v>7.101516173703085</c:v>
                </c:pt>
                <c:pt idx="194">
                  <c:v>7.28783296286848</c:v>
                </c:pt>
                <c:pt idx="195">
                  <c:v>6.9727713279643</c:v>
                </c:pt>
                <c:pt idx="196">
                  <c:v>7.152308407538531</c:v>
                </c:pt>
                <c:pt idx="197">
                  <c:v>7.198646654428967</c:v>
                </c:pt>
                <c:pt idx="198">
                  <c:v>7.056416046290078</c:v>
                </c:pt>
                <c:pt idx="199">
                  <c:v>7.461851285303882</c:v>
                </c:pt>
                <c:pt idx="200">
                  <c:v>7.352130279748534</c:v>
                </c:pt>
                <c:pt idx="201">
                  <c:v>6.9727713279643</c:v>
                </c:pt>
                <c:pt idx="202">
                  <c:v>6.919696917275023</c:v>
                </c:pt>
                <c:pt idx="203">
                  <c:v>7.314486340196736</c:v>
                </c:pt>
                <c:pt idx="204">
                  <c:v>7.219434718261557</c:v>
                </c:pt>
                <c:pt idx="205">
                  <c:v>7.096476599368406</c:v>
                </c:pt>
                <c:pt idx="206">
                  <c:v>7.056416046290078</c:v>
                </c:pt>
                <c:pt idx="207">
                  <c:v>7.235104728140938</c:v>
                </c:pt>
                <c:pt idx="208">
                  <c:v>7.17282932252627</c:v>
                </c:pt>
                <c:pt idx="209">
                  <c:v>7.152308407538531</c:v>
                </c:pt>
                <c:pt idx="210">
                  <c:v>7.021732261348874</c:v>
                </c:pt>
                <c:pt idx="211">
                  <c:v>7.111616826085389</c:v>
                </c:pt>
                <c:pt idx="212">
                  <c:v>7.101516173703085</c:v>
                </c:pt>
                <c:pt idx="213">
                  <c:v>7.167688062215521</c:v>
                </c:pt>
                <c:pt idx="214">
                  <c:v>7.17282932252627</c:v>
                </c:pt>
                <c:pt idx="215">
                  <c:v>7.271933970839544</c:v>
                </c:pt>
                <c:pt idx="216">
                  <c:v>7.219434718261557</c:v>
                </c:pt>
                <c:pt idx="217">
                  <c:v>7.00206560935476</c:v>
                </c:pt>
                <c:pt idx="218">
                  <c:v>7.167688062215521</c:v>
                </c:pt>
                <c:pt idx="219">
                  <c:v>7.271933970839544</c:v>
                </c:pt>
                <c:pt idx="220">
                  <c:v>7.08140070105867</c:v>
                </c:pt>
                <c:pt idx="221">
                  <c:v>7.021732261348874</c:v>
                </c:pt>
                <c:pt idx="222">
                  <c:v>7.198646654428967</c:v>
                </c:pt>
                <c:pt idx="223">
                  <c:v>6.929286629941447</c:v>
                </c:pt>
                <c:pt idx="224">
                  <c:v>6.788174999151478</c:v>
                </c:pt>
                <c:pt idx="225">
                  <c:v>7.126821793821044</c:v>
                </c:pt>
                <c:pt idx="226">
                  <c:v>6.96791276173222</c:v>
                </c:pt>
                <c:pt idx="227">
                  <c:v>7.051440256672425</c:v>
                </c:pt>
                <c:pt idx="228">
                  <c:v>7.056416046290078</c:v>
                </c:pt>
                <c:pt idx="229">
                  <c:v>6.97763667445836</c:v>
                </c:pt>
                <c:pt idx="230">
                  <c:v>6.881602036954202</c:v>
                </c:pt>
                <c:pt idx="231">
                  <c:v>6.459322417078448</c:v>
                </c:pt>
                <c:pt idx="232">
                  <c:v>6.938902959442112</c:v>
                </c:pt>
                <c:pt idx="233">
                  <c:v>6.876869648935804</c:v>
                </c:pt>
                <c:pt idx="234">
                  <c:v>6.459322417078448</c:v>
                </c:pt>
                <c:pt idx="235">
                  <c:v>6.806656910458428</c:v>
                </c:pt>
                <c:pt idx="236">
                  <c:v>7.08140070105867</c:v>
                </c:pt>
                <c:pt idx="237">
                  <c:v>6.938902959442112</c:v>
                </c:pt>
                <c:pt idx="238">
                  <c:v>6.24941411742648</c:v>
                </c:pt>
                <c:pt idx="239">
                  <c:v>6.876869648935804</c:v>
                </c:pt>
                <c:pt idx="240">
                  <c:v>6.79278606120299</c:v>
                </c:pt>
                <c:pt idx="241">
                  <c:v>6.97763667445836</c:v>
                </c:pt>
                <c:pt idx="242">
                  <c:v>7.026666198222253</c:v>
                </c:pt>
                <c:pt idx="243">
                  <c:v>6.778971630003727</c:v>
                </c:pt>
                <c:pt idx="244">
                  <c:v>6.97763667445836</c:v>
                </c:pt>
                <c:pt idx="245">
                  <c:v>6.788174999151478</c:v>
                </c:pt>
                <c:pt idx="246">
                  <c:v>6.253322077353594</c:v>
                </c:pt>
                <c:pt idx="247">
                  <c:v>6.929286629941447</c:v>
                </c:pt>
                <c:pt idx="248">
                  <c:v>6.788174999151478</c:v>
                </c:pt>
                <c:pt idx="249">
                  <c:v>7.08140070105867</c:v>
                </c:pt>
                <c:pt idx="250">
                  <c:v>6.929286629941447</c:v>
                </c:pt>
                <c:pt idx="251">
                  <c:v>7.011885145321319</c:v>
                </c:pt>
                <c:pt idx="252">
                  <c:v>6.97763667445836</c:v>
                </c:pt>
                <c:pt idx="253">
                  <c:v>6.881602036954202</c:v>
                </c:pt>
                <c:pt idx="254">
                  <c:v>6.788174999151478</c:v>
                </c:pt>
                <c:pt idx="255">
                  <c:v>6.459322417078448</c:v>
                </c:pt>
                <c:pt idx="256">
                  <c:v>6.261152678208047</c:v>
                </c:pt>
                <c:pt idx="257">
                  <c:v>6.463497398442296</c:v>
                </c:pt>
                <c:pt idx="258">
                  <c:v>6.78357019299257</c:v>
                </c:pt>
                <c:pt idx="259">
                  <c:v>6.257234927885364</c:v>
                </c:pt>
                <c:pt idx="260">
                  <c:v>6.24551103894076</c:v>
                </c:pt>
                <c:pt idx="261">
                  <c:v>6.160860056063826</c:v>
                </c:pt>
                <c:pt idx="262">
                  <c:v>6.929286629941447</c:v>
                </c:pt>
                <c:pt idx="263">
                  <c:v>6.356672917395035</c:v>
                </c:pt>
                <c:pt idx="264">
                  <c:v>6.697250778555387</c:v>
                </c:pt>
                <c:pt idx="265">
                  <c:v>6.356672917395035</c:v>
                </c:pt>
                <c:pt idx="266">
                  <c:v>6.788174999151478</c:v>
                </c:pt>
                <c:pt idx="267">
                  <c:v>6.459322417078448</c:v>
                </c:pt>
                <c:pt idx="268">
                  <c:v>6.881602036954202</c:v>
                </c:pt>
                <c:pt idx="269">
                  <c:v>6.929286629941447</c:v>
                </c:pt>
                <c:pt idx="270">
                  <c:v>6.697250778555387</c:v>
                </c:pt>
                <c:pt idx="271">
                  <c:v>6.788174999151478</c:v>
                </c:pt>
                <c:pt idx="272">
                  <c:v>6.881602036954202</c:v>
                </c:pt>
                <c:pt idx="273">
                  <c:v>6.459322417078448</c:v>
                </c:pt>
                <c:pt idx="274">
                  <c:v>6.929286629941447</c:v>
                </c:pt>
                <c:pt idx="275">
                  <c:v>7.167688062215521</c:v>
                </c:pt>
                <c:pt idx="276">
                  <c:v>7.106562910848167</c:v>
                </c:pt>
                <c:pt idx="277">
                  <c:v>7.198646654428967</c:v>
                </c:pt>
                <c:pt idx="278">
                  <c:v>7.061398863114783</c:v>
                </c:pt>
                <c:pt idx="279">
                  <c:v>7.031607073796715</c:v>
                </c:pt>
                <c:pt idx="280">
                  <c:v>7.282525579871085</c:v>
                </c:pt>
                <c:pt idx="281">
                  <c:v>7.136994611569068</c:v>
                </c:pt>
                <c:pt idx="282">
                  <c:v>7.051440256672425</c:v>
                </c:pt>
                <c:pt idx="283">
                  <c:v>7.091444172605748</c:v>
                </c:pt>
                <c:pt idx="284">
                  <c:v>6.919696917275023</c:v>
                </c:pt>
                <c:pt idx="285">
                  <c:v>7.101516173703085</c:v>
                </c:pt>
                <c:pt idx="286">
                  <c:v>7.142091918722985</c:v>
                </c:pt>
                <c:pt idx="287">
                  <c:v>7.091444172605748</c:v>
                </c:pt>
                <c:pt idx="288">
                  <c:v>7.00206560935476</c:v>
                </c:pt>
                <c:pt idx="289">
                  <c:v>7.096476599368406</c:v>
                </c:pt>
                <c:pt idx="290">
                  <c:v>7.203832438857471</c:v>
                </c:pt>
                <c:pt idx="291">
                  <c:v>7.101516173703085</c:v>
                </c:pt>
                <c:pt idx="292">
                  <c:v>7.235104728140938</c:v>
                </c:pt>
                <c:pt idx="293">
                  <c:v>7.183134001364786</c:v>
                </c:pt>
                <c:pt idx="294">
                  <c:v>6.848611444029722</c:v>
                </c:pt>
                <c:pt idx="295">
                  <c:v>6.591306067297235</c:v>
                </c:pt>
                <c:pt idx="296">
                  <c:v>6.760639556502045</c:v>
                </c:pt>
                <c:pt idx="297">
                  <c:v>6.914912007744697</c:v>
                </c:pt>
                <c:pt idx="298">
                  <c:v>6.674899042151987</c:v>
                </c:pt>
                <c:pt idx="299">
                  <c:v>6.57829819425715</c:v>
                </c:pt>
                <c:pt idx="300">
                  <c:v>6.778971630003727</c:v>
                </c:pt>
                <c:pt idx="301">
                  <c:v>6.806656910458428</c:v>
                </c:pt>
                <c:pt idx="302">
                  <c:v>6.900596901631991</c:v>
                </c:pt>
                <c:pt idx="303">
                  <c:v>6.914912007744697</c:v>
                </c:pt>
                <c:pt idx="304">
                  <c:v>6.862711457296764</c:v>
                </c:pt>
                <c:pt idx="305">
                  <c:v>6.397338707097846</c:v>
                </c:pt>
                <c:pt idx="306">
                  <c:v>6.522518996836566</c:v>
                </c:pt>
                <c:pt idx="307">
                  <c:v>6.522518996836566</c:v>
                </c:pt>
                <c:pt idx="308">
                  <c:v>6.652696005056049</c:v>
                </c:pt>
                <c:pt idx="309">
                  <c:v>6.43852815246435</c:v>
                </c:pt>
                <c:pt idx="310">
                  <c:v>6.697250778555387</c:v>
                </c:pt>
                <c:pt idx="311">
                  <c:v>6.652696005056049</c:v>
                </c:pt>
                <c:pt idx="312">
                  <c:v>6.742406364831608</c:v>
                </c:pt>
                <c:pt idx="313">
                  <c:v>6.565341561894757</c:v>
                </c:pt>
                <c:pt idx="314">
                  <c:v>6.652696005056049</c:v>
                </c:pt>
                <c:pt idx="315">
                  <c:v>6.742406364831608</c:v>
                </c:pt>
                <c:pt idx="316">
                  <c:v>5.94124112527107</c:v>
                </c:pt>
                <c:pt idx="317">
                  <c:v>5.923644225927791</c:v>
                </c:pt>
                <c:pt idx="318">
                  <c:v>6.123136270397677</c:v>
                </c:pt>
                <c:pt idx="319">
                  <c:v>6.123136270397677</c:v>
                </c:pt>
                <c:pt idx="320">
                  <c:v>6.012686769082764</c:v>
                </c:pt>
                <c:pt idx="321">
                  <c:v>5.888761299060742</c:v>
                </c:pt>
                <c:pt idx="322">
                  <c:v>6.218325404968442</c:v>
                </c:pt>
                <c:pt idx="323">
                  <c:v>6.067408913023693</c:v>
                </c:pt>
                <c:pt idx="324">
                  <c:v>6.160860056063826</c:v>
                </c:pt>
                <c:pt idx="325">
                  <c:v>5.888761299060742</c:v>
                </c:pt>
                <c:pt idx="326">
                  <c:v>6.067408913023693</c:v>
                </c:pt>
                <c:pt idx="327">
                  <c:v>6.218325404968442</c:v>
                </c:pt>
                <c:pt idx="328">
                  <c:v>5.94124112527107</c:v>
                </c:pt>
                <c:pt idx="329">
                  <c:v>6.067408913023693</c:v>
                </c:pt>
                <c:pt idx="330">
                  <c:v>6.067408913023693</c:v>
                </c:pt>
                <c:pt idx="331">
                  <c:v>5.976750440785345</c:v>
                </c:pt>
                <c:pt idx="332">
                  <c:v>6.218325404968442</c:v>
                </c:pt>
                <c:pt idx="333">
                  <c:v>6.160860056063826</c:v>
                </c:pt>
                <c:pt idx="334">
                  <c:v>6.067408913023693</c:v>
                </c:pt>
                <c:pt idx="335">
                  <c:v>6.067408913023693</c:v>
                </c:pt>
                <c:pt idx="336">
                  <c:v>5.888761299060742</c:v>
                </c:pt>
                <c:pt idx="337">
                  <c:v>5.976750440785345</c:v>
                </c:pt>
                <c:pt idx="338">
                  <c:v>6.123136270397677</c:v>
                </c:pt>
                <c:pt idx="339">
                  <c:v>6.067408913023693</c:v>
                </c:pt>
                <c:pt idx="340">
                  <c:v>7.703270038131185</c:v>
                </c:pt>
                <c:pt idx="341">
                  <c:v>7.615276244145743</c:v>
                </c:pt>
                <c:pt idx="342">
                  <c:v>7.615276244145743</c:v>
                </c:pt>
                <c:pt idx="343">
                  <c:v>7.615276244145743</c:v>
                </c:pt>
                <c:pt idx="344">
                  <c:v>7.703270038131185</c:v>
                </c:pt>
                <c:pt idx="345">
                  <c:v>7.384706273307966</c:v>
                </c:pt>
                <c:pt idx="346">
                  <c:v>7.445184826713311</c:v>
                </c:pt>
                <c:pt idx="347">
                  <c:v>7.50666216266937</c:v>
                </c:pt>
                <c:pt idx="348">
                  <c:v>7.445184826713311</c:v>
                </c:pt>
                <c:pt idx="349">
                  <c:v>7.031607073796715</c:v>
                </c:pt>
                <c:pt idx="350">
                  <c:v>7.615276244145743</c:v>
                </c:pt>
                <c:pt idx="351">
                  <c:v>7.071385638015768</c:v>
                </c:pt>
                <c:pt idx="352">
                  <c:v>7.071385638015768</c:v>
                </c:pt>
                <c:pt idx="353">
                  <c:v>7.071385638015768</c:v>
                </c:pt>
                <c:pt idx="354">
                  <c:v>7.071385638015768</c:v>
                </c:pt>
                <c:pt idx="355">
                  <c:v>7.071385638015768</c:v>
                </c:pt>
                <c:pt idx="356">
                  <c:v>7.071385638015768</c:v>
                </c:pt>
                <c:pt idx="357">
                  <c:v>7.031607073796715</c:v>
                </c:pt>
                <c:pt idx="358">
                  <c:v>6.778971630003727</c:v>
                </c:pt>
                <c:pt idx="359">
                  <c:v>7.031607073796715</c:v>
                </c:pt>
                <c:pt idx="360">
                  <c:v>6.586964397457431</c:v>
                </c:pt>
                <c:pt idx="361">
                  <c:v>6.929286629941447</c:v>
                </c:pt>
                <c:pt idx="362">
                  <c:v>6.778971630003727</c:v>
                </c:pt>
                <c:pt idx="363">
                  <c:v>6.829901307926086</c:v>
                </c:pt>
                <c:pt idx="364">
                  <c:v>6.97763667445836</c:v>
                </c:pt>
                <c:pt idx="365">
                  <c:v>6.586964397457431</c:v>
                </c:pt>
                <c:pt idx="366">
                  <c:v>6.586964397457431</c:v>
                </c:pt>
                <c:pt idx="367">
                  <c:v>6.586964397457431</c:v>
                </c:pt>
                <c:pt idx="368">
                  <c:v>6.778971630003727</c:v>
                </c:pt>
                <c:pt idx="369">
                  <c:v>6.778971630003727</c:v>
                </c:pt>
                <c:pt idx="370">
                  <c:v>6.778971630003727</c:v>
                </c:pt>
                <c:pt idx="371">
                  <c:v>6.778971630003727</c:v>
                </c:pt>
                <c:pt idx="372">
                  <c:v>6.829901307926086</c:v>
                </c:pt>
                <c:pt idx="373">
                  <c:v>6.97763667445836</c:v>
                </c:pt>
                <c:pt idx="374">
                  <c:v>6.97763667445836</c:v>
                </c:pt>
                <c:pt idx="375">
                  <c:v>6.586964397457431</c:v>
                </c:pt>
                <c:pt idx="376">
                  <c:v>6.48025143375563</c:v>
                </c:pt>
                <c:pt idx="377">
                  <c:v>6.608730132505038</c:v>
                </c:pt>
                <c:pt idx="378">
                  <c:v>6.356672917395035</c:v>
                </c:pt>
                <c:pt idx="379">
                  <c:v>6.608730132505038</c:v>
                </c:pt>
                <c:pt idx="380">
                  <c:v>6.71975271310016</c:v>
                </c:pt>
                <c:pt idx="381">
                  <c:v>6.608730132505038</c:v>
                </c:pt>
                <c:pt idx="382">
                  <c:v>6.608730132505038</c:v>
                </c:pt>
                <c:pt idx="383">
                  <c:v>6.71975271310016</c:v>
                </c:pt>
                <c:pt idx="384">
                  <c:v>6.71975271310016</c:v>
                </c:pt>
                <c:pt idx="385">
                  <c:v>6.48025143375563</c:v>
                </c:pt>
                <c:pt idx="386">
                  <c:v>6.90536201360357</c:v>
                </c:pt>
                <c:pt idx="387">
                  <c:v>6.450988614005094</c:v>
                </c:pt>
                <c:pt idx="388">
                  <c:v>6.569654764642117</c:v>
                </c:pt>
                <c:pt idx="389">
                  <c:v>6.674899042151987</c:v>
                </c:pt>
                <c:pt idx="390">
                  <c:v>6.997166147710176</c:v>
                </c:pt>
                <c:pt idx="391">
                  <c:v>6.78357019299257</c:v>
                </c:pt>
                <c:pt idx="392">
                  <c:v>6.24551103894076</c:v>
                </c:pt>
                <c:pt idx="393">
                  <c:v>7.157427620513187</c:v>
                </c:pt>
                <c:pt idx="394">
                  <c:v>6.987387765084022</c:v>
                </c:pt>
                <c:pt idx="395">
                  <c:v>7.111616826085389</c:v>
                </c:pt>
                <c:pt idx="396">
                  <c:v>6.90536201360357</c:v>
                </c:pt>
                <c:pt idx="397">
                  <c:v>6.356672917395035</c:v>
                </c:pt>
                <c:pt idx="398">
                  <c:v>6.715240237719504</c:v>
                </c:pt>
                <c:pt idx="399">
                  <c:v>6.679357445813712</c:v>
                </c:pt>
                <c:pt idx="400">
                  <c:v>7.697340568833454</c:v>
                </c:pt>
                <c:pt idx="401">
                  <c:v>7.330572151156398</c:v>
                </c:pt>
                <c:pt idx="402">
                  <c:v>6.91013371108731</c:v>
                </c:pt>
                <c:pt idx="403">
                  <c:v>7.529270037269886</c:v>
                </c:pt>
                <c:pt idx="404">
                  <c:v>7.162554166815863</c:v>
                </c:pt>
                <c:pt idx="405">
                  <c:v>7.412074268984175</c:v>
                </c:pt>
                <c:pt idx="406">
                  <c:v>7.147196512168088</c:v>
                </c:pt>
                <c:pt idx="407">
                  <c:v>7.026666198222253</c:v>
                </c:pt>
                <c:pt idx="408">
                  <c:v>7.162554166815863</c:v>
                </c:pt>
                <c:pt idx="409">
                  <c:v>6.91013371108731</c:v>
                </c:pt>
                <c:pt idx="410">
                  <c:v>7.282525579871085</c:v>
                </c:pt>
                <c:pt idx="411">
                  <c:v>6.591306067297235</c:v>
                </c:pt>
                <c:pt idx="412">
                  <c:v>6.608730132505038</c:v>
                </c:pt>
                <c:pt idx="413">
                  <c:v>6.788174999151478</c:v>
                </c:pt>
                <c:pt idx="414">
                  <c:v>6.652696005056049</c:v>
                </c:pt>
                <c:pt idx="415">
                  <c:v>6.834569251272938</c:v>
                </c:pt>
                <c:pt idx="416">
                  <c:v>7.101516173703085</c:v>
                </c:pt>
                <c:pt idx="417">
                  <c:v>6.858005006343654</c:v>
                </c:pt>
                <c:pt idx="418">
                  <c:v>7.101516173703085</c:v>
                </c:pt>
                <c:pt idx="419">
                  <c:v>6.97763667445836</c:v>
                </c:pt>
                <c:pt idx="420">
                  <c:v>7.229873838701514</c:v>
                </c:pt>
                <c:pt idx="421">
                  <c:v>7.229873838701514</c:v>
                </c:pt>
                <c:pt idx="422">
                  <c:v>6.97763667445836</c:v>
                </c:pt>
                <c:pt idx="423">
                  <c:v>7.101516173703085</c:v>
                </c:pt>
                <c:pt idx="424">
                  <c:v>6.97763667445836</c:v>
                </c:pt>
                <c:pt idx="425">
                  <c:v>7.229873838701514</c:v>
                </c:pt>
                <c:pt idx="426">
                  <c:v>6.97763667445836</c:v>
                </c:pt>
                <c:pt idx="427">
                  <c:v>7.101516173703085</c:v>
                </c:pt>
                <c:pt idx="428">
                  <c:v>7.152308407538531</c:v>
                </c:pt>
                <c:pt idx="429">
                  <c:v>7.152308407538531</c:v>
                </c:pt>
                <c:pt idx="430">
                  <c:v>6.90536201360357</c:v>
                </c:pt>
                <c:pt idx="431">
                  <c:v>7.152308407538531</c:v>
                </c:pt>
                <c:pt idx="432">
                  <c:v>7.091444172605748</c:v>
                </c:pt>
                <c:pt idx="433">
                  <c:v>6.788174999151478</c:v>
                </c:pt>
                <c:pt idx="434">
                  <c:v>7.091444172605748</c:v>
                </c:pt>
                <c:pt idx="435">
                  <c:v>7.091444172605748</c:v>
                </c:pt>
                <c:pt idx="436">
                  <c:v>6.788174999151478</c:v>
                </c:pt>
                <c:pt idx="437">
                  <c:v>7.026666198222253</c:v>
                </c:pt>
                <c:pt idx="438">
                  <c:v>7.026666198222253</c:v>
                </c:pt>
                <c:pt idx="439">
                  <c:v>6.788174999151478</c:v>
                </c:pt>
                <c:pt idx="440">
                  <c:v>7.026666198222253</c:v>
                </c:pt>
                <c:pt idx="441">
                  <c:v>6.90536201360357</c:v>
                </c:pt>
                <c:pt idx="442">
                  <c:v>6.90536201360357</c:v>
                </c:pt>
                <c:pt idx="443">
                  <c:v>7.540625117822266</c:v>
                </c:pt>
                <c:pt idx="444">
                  <c:v>7.26137312565806</c:v>
                </c:pt>
                <c:pt idx="445">
                  <c:v>7.341335388907241</c:v>
                </c:pt>
                <c:pt idx="446">
                  <c:v>7.473003773866905</c:v>
                </c:pt>
                <c:pt idx="447">
                  <c:v>6.876869648935804</c:v>
                </c:pt>
                <c:pt idx="448">
                  <c:v>7.106562910848167</c:v>
                </c:pt>
                <c:pt idx="449">
                  <c:v>6.356672917395035</c:v>
                </c:pt>
                <c:pt idx="450">
                  <c:v>5.976750440785345</c:v>
                </c:pt>
                <c:pt idx="451">
                  <c:v>6.565341561894757</c:v>
                </c:pt>
                <c:pt idx="452">
                  <c:v>6.413751082320494</c:v>
                </c:pt>
                <c:pt idx="453">
                  <c:v>5.90615125653368</c:v>
                </c:pt>
                <c:pt idx="454">
                  <c:v>6.459322417078448</c:v>
                </c:pt>
                <c:pt idx="455">
                  <c:v>5.854286801510393</c:v>
                </c:pt>
                <c:pt idx="456">
                  <c:v>6.674899042151987</c:v>
                </c:pt>
                <c:pt idx="457">
                  <c:v>6.621858755752739</c:v>
                </c:pt>
                <c:pt idx="458">
                  <c:v>6.459322417078448</c:v>
                </c:pt>
                <c:pt idx="459">
                  <c:v>6.565341561894757</c:v>
                </c:pt>
                <c:pt idx="460">
                  <c:v>6.459322417078448</c:v>
                </c:pt>
                <c:pt idx="461">
                  <c:v>6.356672917395035</c:v>
                </c:pt>
                <c:pt idx="462">
                  <c:v>6.674899042151987</c:v>
                </c:pt>
                <c:pt idx="463">
                  <c:v>7.086418878219884</c:v>
                </c:pt>
                <c:pt idx="464">
                  <c:v>6.565341561894757</c:v>
                </c:pt>
                <c:pt idx="465">
                  <c:v>6.467677780292984</c:v>
                </c:pt>
                <c:pt idx="466">
                  <c:v>6.929286629941447</c:v>
                </c:pt>
                <c:pt idx="467">
                  <c:v>6.788174999151478</c:v>
                </c:pt>
                <c:pt idx="468">
                  <c:v>6.788174999151478</c:v>
                </c:pt>
                <c:pt idx="469">
                  <c:v>6.356672917395035</c:v>
                </c:pt>
                <c:pt idx="470">
                  <c:v>7.026666198222253</c:v>
                </c:pt>
                <c:pt idx="471">
                  <c:v>7.152308407538531</c:v>
                </c:pt>
                <c:pt idx="472">
                  <c:v>7.322520411525645</c:v>
                </c:pt>
                <c:pt idx="473">
                  <c:v>7.091444172605748</c:v>
                </c:pt>
                <c:pt idx="474">
                  <c:v>7.17282932252627</c:v>
                </c:pt>
                <c:pt idx="475">
                  <c:v>7.198646654428967</c:v>
                </c:pt>
                <c:pt idx="476">
                  <c:v>7.051440256672425</c:v>
                </c:pt>
                <c:pt idx="477">
                  <c:v>6.774379297496866</c:v>
                </c:pt>
                <c:pt idx="478">
                  <c:v>7.322520411525645</c:v>
                </c:pt>
                <c:pt idx="479">
                  <c:v>7.091444172605748</c:v>
                </c:pt>
                <c:pt idx="480">
                  <c:v>6.63064018831018</c:v>
                </c:pt>
                <c:pt idx="481">
                  <c:v>6.900596901631991</c:v>
                </c:pt>
                <c:pt idx="482">
                  <c:v>7.051440256672425</c:v>
                </c:pt>
                <c:pt idx="483">
                  <c:v>6.056384943827029</c:v>
                </c:pt>
                <c:pt idx="484">
                  <c:v>6.63064018831018</c:v>
                </c:pt>
                <c:pt idx="485">
                  <c:v>6.900596901631991</c:v>
                </c:pt>
                <c:pt idx="486">
                  <c:v>7.051440256672425</c:v>
                </c:pt>
                <c:pt idx="487">
                  <c:v>6.774379297496866</c:v>
                </c:pt>
                <c:pt idx="488">
                  <c:v>6.48025143375563</c:v>
                </c:pt>
                <c:pt idx="489">
                  <c:v>7.198646654428967</c:v>
                </c:pt>
                <c:pt idx="490">
                  <c:v>7.051440256672425</c:v>
                </c:pt>
                <c:pt idx="491">
                  <c:v>6.348601720471068</c:v>
                </c:pt>
                <c:pt idx="492">
                  <c:v>7.051440256672425</c:v>
                </c:pt>
                <c:pt idx="493">
                  <c:v>7.198646654428967</c:v>
                </c:pt>
                <c:pt idx="494">
                  <c:v>7.051440256672425</c:v>
                </c:pt>
                <c:pt idx="495">
                  <c:v>6.63064018831018</c:v>
                </c:pt>
                <c:pt idx="496">
                  <c:v>6.63064018831018</c:v>
                </c:pt>
                <c:pt idx="497">
                  <c:v>7.17282932252627</c:v>
                </c:pt>
                <c:pt idx="498">
                  <c:v>7.111616826085389</c:v>
                </c:pt>
                <c:pt idx="499">
                  <c:v>7.111616826085389</c:v>
                </c:pt>
                <c:pt idx="500">
                  <c:v>6.23771948975455</c:v>
                </c:pt>
                <c:pt idx="501">
                  <c:v>6.48025143375563</c:v>
                </c:pt>
                <c:pt idx="502">
                  <c:v>6.774379297496866</c:v>
                </c:pt>
                <c:pt idx="503">
                  <c:v>6.774379297496866</c:v>
                </c:pt>
                <c:pt idx="504">
                  <c:v>7.111616826085389</c:v>
                </c:pt>
                <c:pt idx="505">
                  <c:v>7.051440256672425</c:v>
                </c:pt>
                <c:pt idx="506">
                  <c:v>7.051440256672425</c:v>
                </c:pt>
                <c:pt idx="507">
                  <c:v>6.635039644361874</c:v>
                </c:pt>
                <c:pt idx="508">
                  <c:v>7.478592528886063</c:v>
                </c:pt>
                <c:pt idx="509">
                  <c:v>6.352634755264746</c:v>
                </c:pt>
                <c:pt idx="510">
                  <c:v>7.031607073796715</c:v>
                </c:pt>
                <c:pt idx="511">
                  <c:v>6.97763667445836</c:v>
                </c:pt>
                <c:pt idx="512">
                  <c:v>7.198646654428967</c:v>
                </c:pt>
                <c:pt idx="513">
                  <c:v>6.774379297496866</c:v>
                </c:pt>
                <c:pt idx="514">
                  <c:v>7.198646654428967</c:v>
                </c:pt>
                <c:pt idx="515">
                  <c:v>7.111616826085389</c:v>
                </c:pt>
                <c:pt idx="516">
                  <c:v>6.78357019299257</c:v>
                </c:pt>
                <c:pt idx="517">
                  <c:v>7.17282932252627</c:v>
                </c:pt>
                <c:pt idx="518">
                  <c:v>7.17282932252627</c:v>
                </c:pt>
                <c:pt idx="519">
                  <c:v>7.031607073796715</c:v>
                </c:pt>
                <c:pt idx="520">
                  <c:v>6.635039644361874</c:v>
                </c:pt>
                <c:pt idx="521">
                  <c:v>6.97763667445836</c:v>
                </c:pt>
                <c:pt idx="522">
                  <c:v>6.635039644361874</c:v>
                </c:pt>
                <c:pt idx="523">
                  <c:v>7.322520411525645</c:v>
                </c:pt>
                <c:pt idx="524">
                  <c:v>6.78357019299257</c:v>
                </c:pt>
                <c:pt idx="525">
                  <c:v>7.031607073796715</c:v>
                </c:pt>
                <c:pt idx="526">
                  <c:v>6.900596901631991</c:v>
                </c:pt>
                <c:pt idx="527">
                  <c:v>6.78357019299257</c:v>
                </c:pt>
                <c:pt idx="528">
                  <c:v>7.031607073796715</c:v>
                </c:pt>
                <c:pt idx="529">
                  <c:v>7.198646654428967</c:v>
                </c:pt>
                <c:pt idx="530">
                  <c:v>7.17282932252627</c:v>
                </c:pt>
                <c:pt idx="531">
                  <c:v>7.478592528886063</c:v>
                </c:pt>
                <c:pt idx="532">
                  <c:v>6.78357019299257</c:v>
                </c:pt>
                <c:pt idx="533">
                  <c:v>6.900596901631991</c:v>
                </c:pt>
                <c:pt idx="534">
                  <c:v>7.322520411525645</c:v>
                </c:pt>
                <c:pt idx="535">
                  <c:v>6.900596901631991</c:v>
                </c:pt>
                <c:pt idx="536">
                  <c:v>7.434115154443742</c:v>
                </c:pt>
                <c:pt idx="537">
                  <c:v>7.183134001364786</c:v>
                </c:pt>
                <c:pt idx="538">
                  <c:v>6.924488453415504</c:v>
                </c:pt>
                <c:pt idx="539">
                  <c:v>6.924488453415504</c:v>
                </c:pt>
                <c:pt idx="540">
                  <c:v>6.924488453415504</c:v>
                </c:pt>
                <c:pt idx="541">
                  <c:v>6.924488453415504</c:v>
                </c:pt>
                <c:pt idx="542">
                  <c:v>7.126821793821044</c:v>
                </c:pt>
                <c:pt idx="543">
                  <c:v>7.177977963607645</c:v>
                </c:pt>
                <c:pt idx="544">
                  <c:v>7.224650507531694</c:v>
                </c:pt>
                <c:pt idx="545">
                  <c:v>6.760639556502045</c:v>
                </c:pt>
                <c:pt idx="546">
                  <c:v>6.683821809310562</c:v>
                </c:pt>
                <c:pt idx="547">
                  <c:v>6.987387765084022</c:v>
                </c:pt>
                <c:pt idx="548">
                  <c:v>7.096476599368406</c:v>
                </c:pt>
                <c:pt idx="549">
                  <c:v>6.938902959442112</c:v>
                </c:pt>
                <c:pt idx="550">
                  <c:v>6.853305006339307</c:v>
                </c:pt>
                <c:pt idx="551">
                  <c:v>6.600006600006587</c:v>
                </c:pt>
                <c:pt idx="552">
                  <c:v>6.765213273348436</c:v>
                </c:pt>
                <c:pt idx="553">
                  <c:v>6.853305006339307</c:v>
                </c:pt>
                <c:pt idx="554">
                  <c:v>6.724271257102504</c:v>
                </c:pt>
                <c:pt idx="555">
                  <c:v>6.895838361548805</c:v>
                </c:pt>
                <c:pt idx="556">
                  <c:v>7.036554902719627</c:v>
                </c:pt>
                <c:pt idx="557">
                  <c:v>6.639444942402814</c:v>
                </c:pt>
                <c:pt idx="558">
                  <c:v>7.126821793821044</c:v>
                </c:pt>
                <c:pt idx="559">
                  <c:v>6.802027004047206</c:v>
                </c:pt>
                <c:pt idx="560">
                  <c:v>7.096476599368406</c:v>
                </c:pt>
                <c:pt idx="561">
                  <c:v>6.938902959442112</c:v>
                </c:pt>
                <c:pt idx="562">
                  <c:v>6.802027004047206</c:v>
                </c:pt>
                <c:pt idx="563">
                  <c:v>6.895838361548805</c:v>
                </c:pt>
                <c:pt idx="564">
                  <c:v>6.987387765084022</c:v>
                </c:pt>
                <c:pt idx="565">
                  <c:v>7.036554902719627</c:v>
                </c:pt>
                <c:pt idx="566">
                  <c:v>6.643856094077002</c:v>
                </c:pt>
                <c:pt idx="567">
                  <c:v>7.177977963607645</c:v>
                </c:pt>
                <c:pt idx="568">
                  <c:v>6.924488453415504</c:v>
                </c:pt>
                <c:pt idx="569">
                  <c:v>6.765213273348436</c:v>
                </c:pt>
                <c:pt idx="570">
                  <c:v>6.963060961598718</c:v>
                </c:pt>
                <c:pt idx="571">
                  <c:v>6.9727713279643</c:v>
                </c:pt>
                <c:pt idx="572">
                  <c:v>6.872143765247568</c:v>
                </c:pt>
                <c:pt idx="573">
                  <c:v>7.016805248570326</c:v>
                </c:pt>
                <c:pt idx="574">
                  <c:v>6.825239736545735</c:v>
                </c:pt>
                <c:pt idx="575">
                  <c:v>6.81129312399959</c:v>
                </c:pt>
                <c:pt idx="576">
                  <c:v>6.848611444029722</c:v>
                </c:pt>
                <c:pt idx="577">
                  <c:v>6.924488453415504</c:v>
                </c:pt>
                <c:pt idx="578">
                  <c:v>6.895838361548805</c:v>
                </c:pt>
                <c:pt idx="579">
                  <c:v>6.895838361548805</c:v>
                </c:pt>
                <c:pt idx="580">
                  <c:v>6.679357445813712</c:v>
                </c:pt>
                <c:pt idx="581">
                  <c:v>6.765213273348436</c:v>
                </c:pt>
                <c:pt idx="582">
                  <c:v>6.652696005056049</c:v>
                </c:pt>
                <c:pt idx="583">
                  <c:v>6.806656910458428</c:v>
                </c:pt>
                <c:pt idx="584">
                  <c:v>6.853305006339307</c:v>
                </c:pt>
                <c:pt idx="585">
                  <c:v>6.71975271310016</c:v>
                </c:pt>
                <c:pt idx="586">
                  <c:v>7.011885145321319</c:v>
                </c:pt>
                <c:pt idx="587">
                  <c:v>6.160860056063826</c:v>
                </c:pt>
                <c:pt idx="588">
                  <c:v>6.257234927885364</c:v>
                </c:pt>
                <c:pt idx="589">
                  <c:v>6.356672917395035</c:v>
                </c:pt>
                <c:pt idx="590">
                  <c:v>6.565341561894757</c:v>
                </c:pt>
                <c:pt idx="591">
                  <c:v>7.152308407538531</c:v>
                </c:pt>
                <c:pt idx="592">
                  <c:v>7.076389626012807</c:v>
                </c:pt>
                <c:pt idx="593">
                  <c:v>7.229873838701514</c:v>
                </c:pt>
                <c:pt idx="594">
                  <c:v>6.652696005056049</c:v>
                </c:pt>
                <c:pt idx="595">
                  <c:v>7.136994611569068</c:v>
                </c:pt>
                <c:pt idx="596">
                  <c:v>7.136994611569068</c:v>
                </c:pt>
                <c:pt idx="597">
                  <c:v>7.076389626012807</c:v>
                </c:pt>
                <c:pt idx="598">
                  <c:v>6.924488453415504</c:v>
                </c:pt>
                <c:pt idx="599">
                  <c:v>7.106562910848167</c:v>
                </c:pt>
                <c:pt idx="600">
                  <c:v>7.136994611569068</c:v>
                </c:pt>
                <c:pt idx="601">
                  <c:v>7.229873838701514</c:v>
                </c:pt>
                <c:pt idx="602">
                  <c:v>7.136994611569068</c:v>
                </c:pt>
                <c:pt idx="603">
                  <c:v>7.229873838701514</c:v>
                </c:pt>
                <c:pt idx="604">
                  <c:v>6.75607201972773</c:v>
                </c:pt>
                <c:pt idx="605">
                  <c:v>6.929286629941447</c:v>
                </c:pt>
                <c:pt idx="606">
                  <c:v>7.016805248570326</c:v>
                </c:pt>
                <c:pt idx="607">
                  <c:v>7.016805248570326</c:v>
                </c:pt>
                <c:pt idx="608">
                  <c:v>6.797403391904292</c:v>
                </c:pt>
                <c:pt idx="609">
                  <c:v>6.929286629941447</c:v>
                </c:pt>
                <c:pt idx="610">
                  <c:v>7.076389626012807</c:v>
                </c:pt>
                <c:pt idx="611">
                  <c:v>6.843924306197167</c:v>
                </c:pt>
                <c:pt idx="612">
                  <c:v>6.674899042151987</c:v>
                </c:pt>
                <c:pt idx="613">
                  <c:v>6.72879588197692</c:v>
                </c:pt>
                <c:pt idx="614">
                  <c:v>6.683821809310562</c:v>
                </c:pt>
                <c:pt idx="615">
                  <c:v>6.97763667445836</c:v>
                </c:pt>
                <c:pt idx="616">
                  <c:v>6.97763667445836</c:v>
                </c:pt>
                <c:pt idx="617">
                  <c:v>6.886340942740074</c:v>
                </c:pt>
                <c:pt idx="618">
                  <c:v>6.778971630003727</c:v>
                </c:pt>
              </c:numCache>
            </c:numRef>
          </c:xVal>
          <c:yVal>
            <c:numRef>
              <c:f>'Olivine-liq thermometry'!$AV$29:$AV$647</c:f>
              <c:numCache>
                <c:formatCode>General</c:formatCode>
                <c:ptCount val="619"/>
                <c:pt idx="0">
                  <c:v>13.77175903098764</c:v>
                </c:pt>
                <c:pt idx="1">
                  <c:v>13.7634791503969</c:v>
                </c:pt>
                <c:pt idx="2">
                  <c:v>9.97580854548162</c:v>
                </c:pt>
                <c:pt idx="3">
                  <c:v>8.392061468635205</c:v>
                </c:pt>
                <c:pt idx="4">
                  <c:v>9.386585607371836</c:v>
                </c:pt>
                <c:pt idx="5">
                  <c:v>10.37190510576557</c:v>
                </c:pt>
                <c:pt idx="6">
                  <c:v>11.13118484573882</c:v>
                </c:pt>
                <c:pt idx="7">
                  <c:v>10.62224374627445</c:v>
                </c:pt>
                <c:pt idx="8">
                  <c:v>10.4624312656622</c:v>
                </c:pt>
                <c:pt idx="9">
                  <c:v>8.810545904071028</c:v>
                </c:pt>
                <c:pt idx="10">
                  <c:v>7.559004640430265</c:v>
                </c:pt>
                <c:pt idx="11">
                  <c:v>7.457939307417655</c:v>
                </c:pt>
                <c:pt idx="12">
                  <c:v>7.015148286615401</c:v>
                </c:pt>
                <c:pt idx="13">
                  <c:v>8.731013458522248</c:v>
                </c:pt>
                <c:pt idx="14">
                  <c:v>2.251892371841752</c:v>
                </c:pt>
                <c:pt idx="15">
                  <c:v>2.025259627788123</c:v>
                </c:pt>
                <c:pt idx="16">
                  <c:v>2.746127632380061</c:v>
                </c:pt>
                <c:pt idx="17">
                  <c:v>3.215930185689717</c:v>
                </c:pt>
                <c:pt idx="18">
                  <c:v>2.860540091229028</c:v>
                </c:pt>
                <c:pt idx="19">
                  <c:v>3.784259883875972</c:v>
                </c:pt>
                <c:pt idx="20">
                  <c:v>3.744436973457214</c:v>
                </c:pt>
                <c:pt idx="21">
                  <c:v>4.310506358174329</c:v>
                </c:pt>
                <c:pt idx="22">
                  <c:v>2.028605476473527</c:v>
                </c:pt>
                <c:pt idx="23">
                  <c:v>7.93914046071304</c:v>
                </c:pt>
                <c:pt idx="24">
                  <c:v>6.083469842837836</c:v>
                </c:pt>
                <c:pt idx="25">
                  <c:v>6.944376787832744</c:v>
                </c:pt>
                <c:pt idx="26">
                  <c:v>6.642627435416588</c:v>
                </c:pt>
                <c:pt idx="27">
                  <c:v>7.738212409171242</c:v>
                </c:pt>
                <c:pt idx="28">
                  <c:v>8.442457582910523</c:v>
                </c:pt>
                <c:pt idx="29">
                  <c:v>7.546480421374391</c:v>
                </c:pt>
                <c:pt idx="30">
                  <c:v>6.359775360084704</c:v>
                </c:pt>
                <c:pt idx="31">
                  <c:v>8.18938705818274</c:v>
                </c:pt>
                <c:pt idx="32">
                  <c:v>8.486566723687504</c:v>
                </c:pt>
                <c:pt idx="33">
                  <c:v>6.95137110953411</c:v>
                </c:pt>
                <c:pt idx="34">
                  <c:v>4.202999830018244</c:v>
                </c:pt>
                <c:pt idx="35">
                  <c:v>3.86750445840205</c:v>
                </c:pt>
                <c:pt idx="36">
                  <c:v>4.559611653425078</c:v>
                </c:pt>
                <c:pt idx="37">
                  <c:v>4.215578308361978</c:v>
                </c:pt>
                <c:pt idx="38">
                  <c:v>7.552784846910868</c:v>
                </c:pt>
                <c:pt idx="39">
                  <c:v>7.663371946423544</c:v>
                </c:pt>
                <c:pt idx="40">
                  <c:v>8.05500419372816</c:v>
                </c:pt>
                <c:pt idx="41">
                  <c:v>7.015055379056501</c:v>
                </c:pt>
                <c:pt idx="42">
                  <c:v>7.990561913289982</c:v>
                </c:pt>
                <c:pt idx="43">
                  <c:v>7.526193819993648</c:v>
                </c:pt>
                <c:pt idx="44">
                  <c:v>7.740683766884528</c:v>
                </c:pt>
                <c:pt idx="45">
                  <c:v>7.025013151378007</c:v>
                </c:pt>
                <c:pt idx="46">
                  <c:v>7.74579572532369</c:v>
                </c:pt>
                <c:pt idx="47">
                  <c:v>7.647215813767283</c:v>
                </c:pt>
                <c:pt idx="48">
                  <c:v>7.760337729383012</c:v>
                </c:pt>
                <c:pt idx="49">
                  <c:v>7.038443521284417</c:v>
                </c:pt>
                <c:pt idx="50">
                  <c:v>7.222833753365448</c:v>
                </c:pt>
                <c:pt idx="51">
                  <c:v>7.681331142968236</c:v>
                </c:pt>
                <c:pt idx="52">
                  <c:v>7.992256835542252</c:v>
                </c:pt>
                <c:pt idx="53">
                  <c:v>7.862462031210785</c:v>
                </c:pt>
                <c:pt idx="54">
                  <c:v>7.969847799690898</c:v>
                </c:pt>
                <c:pt idx="55">
                  <c:v>8.093053098961766</c:v>
                </c:pt>
                <c:pt idx="56">
                  <c:v>7.306856413291313</c:v>
                </c:pt>
                <c:pt idx="57">
                  <c:v>8.95941990050206</c:v>
                </c:pt>
                <c:pt idx="58">
                  <c:v>9.504174244170118</c:v>
                </c:pt>
                <c:pt idx="59">
                  <c:v>9.553455683975922</c:v>
                </c:pt>
                <c:pt idx="60">
                  <c:v>8.92522621758824</c:v>
                </c:pt>
                <c:pt idx="61">
                  <c:v>7.471086001515404</c:v>
                </c:pt>
                <c:pt idx="62">
                  <c:v>7.681629247392282</c:v>
                </c:pt>
                <c:pt idx="63">
                  <c:v>10.63286377793895</c:v>
                </c:pt>
                <c:pt idx="64">
                  <c:v>10.60045141290582</c:v>
                </c:pt>
                <c:pt idx="65">
                  <c:v>10.45826127105545</c:v>
                </c:pt>
                <c:pt idx="66">
                  <c:v>10.9746106947194</c:v>
                </c:pt>
                <c:pt idx="67">
                  <c:v>10.1264763788095</c:v>
                </c:pt>
                <c:pt idx="68">
                  <c:v>7.826020919096501</c:v>
                </c:pt>
                <c:pt idx="69">
                  <c:v>8.298887236033793</c:v>
                </c:pt>
                <c:pt idx="70">
                  <c:v>8.05956809746582</c:v>
                </c:pt>
                <c:pt idx="71">
                  <c:v>7.689917692383698</c:v>
                </c:pt>
                <c:pt idx="72">
                  <c:v>7.198544283426346</c:v>
                </c:pt>
                <c:pt idx="73">
                  <c:v>7.77678600096183</c:v>
                </c:pt>
                <c:pt idx="74">
                  <c:v>7.986737141911698</c:v>
                </c:pt>
                <c:pt idx="75">
                  <c:v>7.99386760596208</c:v>
                </c:pt>
                <c:pt idx="76">
                  <c:v>7.501018314947375</c:v>
                </c:pt>
                <c:pt idx="77">
                  <c:v>8.145968992198418</c:v>
                </c:pt>
                <c:pt idx="78">
                  <c:v>3.886028672311084</c:v>
                </c:pt>
                <c:pt idx="79">
                  <c:v>4.93969149661025</c:v>
                </c:pt>
                <c:pt idx="80">
                  <c:v>6.158415944482194</c:v>
                </c:pt>
                <c:pt idx="81">
                  <c:v>5.150936751567325</c:v>
                </c:pt>
                <c:pt idx="82">
                  <c:v>6.817573659149342</c:v>
                </c:pt>
                <c:pt idx="83">
                  <c:v>5.079680272541061</c:v>
                </c:pt>
                <c:pt idx="84">
                  <c:v>5.556934914664544</c:v>
                </c:pt>
                <c:pt idx="85">
                  <c:v>6.763560507685897</c:v>
                </c:pt>
                <c:pt idx="86">
                  <c:v>4.868304909096826</c:v>
                </c:pt>
                <c:pt idx="87">
                  <c:v>6.018598925646486</c:v>
                </c:pt>
                <c:pt idx="88">
                  <c:v>5.183403120742422</c:v>
                </c:pt>
                <c:pt idx="89">
                  <c:v>6.548746667626725</c:v>
                </c:pt>
                <c:pt idx="90">
                  <c:v>6.381984584772272</c:v>
                </c:pt>
                <c:pt idx="91">
                  <c:v>6.789003450579595</c:v>
                </c:pt>
                <c:pt idx="92">
                  <c:v>6.942005196439249</c:v>
                </c:pt>
                <c:pt idx="93">
                  <c:v>5.68803601577926</c:v>
                </c:pt>
                <c:pt idx="94">
                  <c:v>6.861063161396804</c:v>
                </c:pt>
                <c:pt idx="95">
                  <c:v>6.868854605442885</c:v>
                </c:pt>
                <c:pt idx="96">
                  <c:v>5.823666703754247</c:v>
                </c:pt>
                <c:pt idx="97">
                  <c:v>5.657741819934475</c:v>
                </c:pt>
                <c:pt idx="98">
                  <c:v>7.055456593744787</c:v>
                </c:pt>
                <c:pt idx="99">
                  <c:v>6.395637079968237</c:v>
                </c:pt>
                <c:pt idx="100">
                  <c:v>6.415074578626132</c:v>
                </c:pt>
                <c:pt idx="101">
                  <c:v>7.6893019804105</c:v>
                </c:pt>
                <c:pt idx="102">
                  <c:v>5.673924834753436</c:v>
                </c:pt>
                <c:pt idx="103">
                  <c:v>5.401986092285154</c:v>
                </c:pt>
                <c:pt idx="104">
                  <c:v>6.741718254667266</c:v>
                </c:pt>
                <c:pt idx="105">
                  <c:v>6.202421287615948</c:v>
                </c:pt>
                <c:pt idx="106">
                  <c:v>6.41280025560282</c:v>
                </c:pt>
                <c:pt idx="107">
                  <c:v>7.268454635046695</c:v>
                </c:pt>
                <c:pt idx="108">
                  <c:v>6.361815194232482</c:v>
                </c:pt>
                <c:pt idx="109">
                  <c:v>7.843529477500622</c:v>
                </c:pt>
                <c:pt idx="110">
                  <c:v>5.740551218580316</c:v>
                </c:pt>
                <c:pt idx="111">
                  <c:v>7.209711547844313</c:v>
                </c:pt>
                <c:pt idx="112">
                  <c:v>5.842891411416922</c:v>
                </c:pt>
                <c:pt idx="113">
                  <c:v>6.346524111304584</c:v>
                </c:pt>
                <c:pt idx="114">
                  <c:v>5.879503854401262</c:v>
                </c:pt>
                <c:pt idx="115">
                  <c:v>6.617012915388126</c:v>
                </c:pt>
                <c:pt idx="116">
                  <c:v>6.199205894020837</c:v>
                </c:pt>
                <c:pt idx="117">
                  <c:v>7.23896095440491</c:v>
                </c:pt>
                <c:pt idx="118">
                  <c:v>6.183756875695525</c:v>
                </c:pt>
                <c:pt idx="119">
                  <c:v>6.568681143335924</c:v>
                </c:pt>
                <c:pt idx="120">
                  <c:v>5.950886087731834</c:v>
                </c:pt>
                <c:pt idx="121">
                  <c:v>7.043630901746564</c:v>
                </c:pt>
                <c:pt idx="122">
                  <c:v>6.503391648834552</c:v>
                </c:pt>
                <c:pt idx="123">
                  <c:v>4.531259144740412</c:v>
                </c:pt>
                <c:pt idx="124">
                  <c:v>4.684867487825802</c:v>
                </c:pt>
                <c:pt idx="125">
                  <c:v>7.462725990747985</c:v>
                </c:pt>
                <c:pt idx="126">
                  <c:v>5.875760555559641</c:v>
                </c:pt>
                <c:pt idx="127">
                  <c:v>6.137282697945587</c:v>
                </c:pt>
                <c:pt idx="128">
                  <c:v>6.248597465203221</c:v>
                </c:pt>
                <c:pt idx="129">
                  <c:v>6.260183405520677</c:v>
                </c:pt>
                <c:pt idx="130">
                  <c:v>5.380633806070056</c:v>
                </c:pt>
                <c:pt idx="131">
                  <c:v>5.40608926344724</c:v>
                </c:pt>
                <c:pt idx="132">
                  <c:v>5.379604607064732</c:v>
                </c:pt>
                <c:pt idx="133">
                  <c:v>6.463913571341977</c:v>
                </c:pt>
                <c:pt idx="134">
                  <c:v>6.929375852250947</c:v>
                </c:pt>
                <c:pt idx="135">
                  <c:v>5.71668387468508</c:v>
                </c:pt>
                <c:pt idx="136">
                  <c:v>7.302969870754183</c:v>
                </c:pt>
                <c:pt idx="137">
                  <c:v>6.344657585256229</c:v>
                </c:pt>
                <c:pt idx="138">
                  <c:v>6.922892227698544</c:v>
                </c:pt>
                <c:pt idx="139">
                  <c:v>7.050627317132514</c:v>
                </c:pt>
                <c:pt idx="140">
                  <c:v>7.181860393391858</c:v>
                </c:pt>
                <c:pt idx="141">
                  <c:v>6.25035840512218</c:v>
                </c:pt>
                <c:pt idx="142">
                  <c:v>6.74770315713539</c:v>
                </c:pt>
                <c:pt idx="143">
                  <c:v>6.630442996613583</c:v>
                </c:pt>
                <c:pt idx="144">
                  <c:v>7.582462598554045</c:v>
                </c:pt>
                <c:pt idx="145">
                  <c:v>7.112952064559404</c:v>
                </c:pt>
                <c:pt idx="146">
                  <c:v>7.431897076719065</c:v>
                </c:pt>
                <c:pt idx="147">
                  <c:v>7.022096475889361</c:v>
                </c:pt>
                <c:pt idx="148">
                  <c:v>7.078070211161783</c:v>
                </c:pt>
                <c:pt idx="149">
                  <c:v>6.77470930722414</c:v>
                </c:pt>
                <c:pt idx="150">
                  <c:v>6.415746444326512</c:v>
                </c:pt>
                <c:pt idx="151">
                  <c:v>6.96630760235083</c:v>
                </c:pt>
                <c:pt idx="152">
                  <c:v>6.417769356644248</c:v>
                </c:pt>
                <c:pt idx="153">
                  <c:v>7.340335567709535</c:v>
                </c:pt>
                <c:pt idx="154">
                  <c:v>7.414155332414363</c:v>
                </c:pt>
                <c:pt idx="155">
                  <c:v>7.041547364357332</c:v>
                </c:pt>
                <c:pt idx="156">
                  <c:v>7.627514224254217</c:v>
                </c:pt>
                <c:pt idx="157">
                  <c:v>7.619370784714956</c:v>
                </c:pt>
                <c:pt idx="158">
                  <c:v>6.141331344576335</c:v>
                </c:pt>
                <c:pt idx="159">
                  <c:v>6.747949956369466</c:v>
                </c:pt>
                <c:pt idx="160">
                  <c:v>7.76135635365634</c:v>
                </c:pt>
                <c:pt idx="161">
                  <c:v>7.653035356213924</c:v>
                </c:pt>
                <c:pt idx="162">
                  <c:v>7.366366304399082</c:v>
                </c:pt>
                <c:pt idx="163">
                  <c:v>8.44217625355325</c:v>
                </c:pt>
                <c:pt idx="164">
                  <c:v>8.012674441741168</c:v>
                </c:pt>
                <c:pt idx="165">
                  <c:v>8.793289628418312</c:v>
                </c:pt>
                <c:pt idx="166">
                  <c:v>7.838720257263534</c:v>
                </c:pt>
                <c:pt idx="167">
                  <c:v>4.593705215613643</c:v>
                </c:pt>
                <c:pt idx="168">
                  <c:v>4.337447858898805</c:v>
                </c:pt>
                <c:pt idx="169">
                  <c:v>3.472926034418454</c:v>
                </c:pt>
                <c:pt idx="170">
                  <c:v>4.94628112303064</c:v>
                </c:pt>
                <c:pt idx="171">
                  <c:v>3.01092460452573</c:v>
                </c:pt>
                <c:pt idx="172">
                  <c:v>4.24802754386413</c:v>
                </c:pt>
                <c:pt idx="173">
                  <c:v>5.93620498950865</c:v>
                </c:pt>
                <c:pt idx="174">
                  <c:v>5.840595085875626</c:v>
                </c:pt>
                <c:pt idx="175">
                  <c:v>3.49659708044722</c:v>
                </c:pt>
                <c:pt idx="176">
                  <c:v>6.082636704028177</c:v>
                </c:pt>
                <c:pt idx="177">
                  <c:v>4.054071473048808</c:v>
                </c:pt>
                <c:pt idx="178">
                  <c:v>3.268012140157123</c:v>
                </c:pt>
                <c:pt idx="179">
                  <c:v>5.5091533651237</c:v>
                </c:pt>
                <c:pt idx="180">
                  <c:v>4.711519664917302</c:v>
                </c:pt>
                <c:pt idx="181">
                  <c:v>6.175505108698045</c:v>
                </c:pt>
                <c:pt idx="182">
                  <c:v>5.760350202947396</c:v>
                </c:pt>
                <c:pt idx="183">
                  <c:v>6.127033175067321</c:v>
                </c:pt>
                <c:pt idx="184">
                  <c:v>7.002924996811331</c:v>
                </c:pt>
                <c:pt idx="185">
                  <c:v>5.142726187065696</c:v>
                </c:pt>
                <c:pt idx="186">
                  <c:v>6.795168222552927</c:v>
                </c:pt>
                <c:pt idx="187">
                  <c:v>5.144624743686045</c:v>
                </c:pt>
                <c:pt idx="188">
                  <c:v>4.721038059876657</c:v>
                </c:pt>
                <c:pt idx="189">
                  <c:v>6.49060408995372</c:v>
                </c:pt>
                <c:pt idx="190">
                  <c:v>7.29010048656213</c:v>
                </c:pt>
                <c:pt idx="191">
                  <c:v>6.609890036268474</c:v>
                </c:pt>
                <c:pt idx="192">
                  <c:v>4.886560416144222</c:v>
                </c:pt>
                <c:pt idx="193">
                  <c:v>5.359660980620898</c:v>
                </c:pt>
                <c:pt idx="194">
                  <c:v>3.660724886869801</c:v>
                </c:pt>
                <c:pt idx="195">
                  <c:v>6.104312322216675</c:v>
                </c:pt>
                <c:pt idx="196">
                  <c:v>5.167363278111865</c:v>
                </c:pt>
                <c:pt idx="197">
                  <c:v>4.69918475159339</c:v>
                </c:pt>
                <c:pt idx="198">
                  <c:v>5.811000989474554</c:v>
                </c:pt>
                <c:pt idx="199">
                  <c:v>3.422146121656266</c:v>
                </c:pt>
                <c:pt idx="200">
                  <c:v>3.81220841219679</c:v>
                </c:pt>
                <c:pt idx="201">
                  <c:v>6.758505353044435</c:v>
                </c:pt>
                <c:pt idx="202">
                  <c:v>7.444572385872407</c:v>
                </c:pt>
                <c:pt idx="203">
                  <c:v>3.9717502412474</c:v>
                </c:pt>
                <c:pt idx="204">
                  <c:v>4.782806609758468</c:v>
                </c:pt>
                <c:pt idx="205">
                  <c:v>5.624200147117608</c:v>
                </c:pt>
                <c:pt idx="206">
                  <c:v>6.04144348626965</c:v>
                </c:pt>
                <c:pt idx="207">
                  <c:v>4.545716025076802</c:v>
                </c:pt>
                <c:pt idx="208">
                  <c:v>5.013501598771774</c:v>
                </c:pt>
                <c:pt idx="209">
                  <c:v>5.74705736569463</c:v>
                </c:pt>
                <c:pt idx="210">
                  <c:v>6.556603726179784</c:v>
                </c:pt>
                <c:pt idx="211">
                  <c:v>5.73161049336565</c:v>
                </c:pt>
                <c:pt idx="212">
                  <c:v>5.521352978209924</c:v>
                </c:pt>
                <c:pt idx="213">
                  <c:v>5.179718647426161</c:v>
                </c:pt>
                <c:pt idx="214">
                  <c:v>5.416155575599578</c:v>
                </c:pt>
                <c:pt idx="215">
                  <c:v>4.773831666359547</c:v>
                </c:pt>
                <c:pt idx="216">
                  <c:v>4.932595318171356</c:v>
                </c:pt>
                <c:pt idx="217">
                  <c:v>6.405869926008396</c:v>
                </c:pt>
                <c:pt idx="218">
                  <c:v>5.226904319037275</c:v>
                </c:pt>
                <c:pt idx="219">
                  <c:v>4.144012084604082</c:v>
                </c:pt>
                <c:pt idx="220">
                  <c:v>6.527174789574269</c:v>
                </c:pt>
                <c:pt idx="221">
                  <c:v>6.926036403088503</c:v>
                </c:pt>
                <c:pt idx="222">
                  <c:v>5.51383707162802</c:v>
                </c:pt>
                <c:pt idx="223">
                  <c:v>8.094453159305144</c:v>
                </c:pt>
                <c:pt idx="224">
                  <c:v>6.994614446916924</c:v>
                </c:pt>
                <c:pt idx="225">
                  <c:v>5.747912146896166</c:v>
                </c:pt>
                <c:pt idx="226">
                  <c:v>7.260438004438488</c:v>
                </c:pt>
                <c:pt idx="227">
                  <c:v>6.593520298461939</c:v>
                </c:pt>
                <c:pt idx="228">
                  <c:v>5.965240151736045</c:v>
                </c:pt>
                <c:pt idx="229">
                  <c:v>4.212333880222015</c:v>
                </c:pt>
                <c:pt idx="230">
                  <c:v>3.806012932923418</c:v>
                </c:pt>
                <c:pt idx="231">
                  <c:v>5.506986640094794</c:v>
                </c:pt>
                <c:pt idx="232">
                  <c:v>4.66197102918904</c:v>
                </c:pt>
                <c:pt idx="233">
                  <c:v>4.767621605825006</c:v>
                </c:pt>
                <c:pt idx="234">
                  <c:v>5.813405515359284</c:v>
                </c:pt>
                <c:pt idx="235">
                  <c:v>4.601521173678564</c:v>
                </c:pt>
                <c:pt idx="236">
                  <c:v>3.223533620458198</c:v>
                </c:pt>
                <c:pt idx="237">
                  <c:v>4.351822168332184</c:v>
                </c:pt>
                <c:pt idx="238">
                  <c:v>5.45788187345069</c:v>
                </c:pt>
                <c:pt idx="239">
                  <c:v>4.47254844875415</c:v>
                </c:pt>
                <c:pt idx="240">
                  <c:v>4.437467631635162</c:v>
                </c:pt>
                <c:pt idx="241">
                  <c:v>3.264909411305764</c:v>
                </c:pt>
                <c:pt idx="242">
                  <c:v>3.309689185465415</c:v>
                </c:pt>
                <c:pt idx="243">
                  <c:v>4.150507344347724</c:v>
                </c:pt>
                <c:pt idx="244">
                  <c:v>4.497159402270367</c:v>
                </c:pt>
                <c:pt idx="245">
                  <c:v>3.420280267656195</c:v>
                </c:pt>
                <c:pt idx="246">
                  <c:v>5.623325551134322</c:v>
                </c:pt>
                <c:pt idx="247">
                  <c:v>3.538525445385226</c:v>
                </c:pt>
                <c:pt idx="248">
                  <c:v>3.466131008949868</c:v>
                </c:pt>
                <c:pt idx="249">
                  <c:v>3.475426148384893</c:v>
                </c:pt>
                <c:pt idx="250">
                  <c:v>3.297452181427655</c:v>
                </c:pt>
                <c:pt idx="251">
                  <c:v>3.492383907651289</c:v>
                </c:pt>
                <c:pt idx="252">
                  <c:v>3.480236662698197</c:v>
                </c:pt>
                <c:pt idx="253">
                  <c:v>3.506419529984959</c:v>
                </c:pt>
                <c:pt idx="254">
                  <c:v>3.542616852976387</c:v>
                </c:pt>
                <c:pt idx="255">
                  <c:v>3.872611512121194</c:v>
                </c:pt>
                <c:pt idx="256">
                  <c:v>4.001237499036318</c:v>
                </c:pt>
                <c:pt idx="257">
                  <c:v>3.848520007842578</c:v>
                </c:pt>
                <c:pt idx="258">
                  <c:v>3.720473165913922</c:v>
                </c:pt>
                <c:pt idx="259">
                  <c:v>3.75030742679471</c:v>
                </c:pt>
                <c:pt idx="260">
                  <c:v>5.548711324839167</c:v>
                </c:pt>
                <c:pt idx="261">
                  <c:v>5.944242732545423</c:v>
                </c:pt>
                <c:pt idx="262">
                  <c:v>3.713604209622072</c:v>
                </c:pt>
                <c:pt idx="263">
                  <c:v>5.14167591581663</c:v>
                </c:pt>
                <c:pt idx="264">
                  <c:v>3.905682246242046</c:v>
                </c:pt>
                <c:pt idx="265">
                  <c:v>5.247586609537299</c:v>
                </c:pt>
                <c:pt idx="266">
                  <c:v>3.763373929363437</c:v>
                </c:pt>
                <c:pt idx="267">
                  <c:v>4.075403714770716</c:v>
                </c:pt>
                <c:pt idx="268">
                  <c:v>3.389846755011647</c:v>
                </c:pt>
                <c:pt idx="269">
                  <c:v>4.468872155133458</c:v>
                </c:pt>
                <c:pt idx="270">
                  <c:v>4.560295206697724</c:v>
                </c:pt>
                <c:pt idx="271">
                  <c:v>4.59230793462277</c:v>
                </c:pt>
                <c:pt idx="272">
                  <c:v>4.390947644754654</c:v>
                </c:pt>
                <c:pt idx="273">
                  <c:v>4.948750842459929</c:v>
                </c:pt>
                <c:pt idx="274">
                  <c:v>4.43835008269034</c:v>
                </c:pt>
                <c:pt idx="275">
                  <c:v>4.410901041873963</c:v>
                </c:pt>
                <c:pt idx="276">
                  <c:v>4.886837964312538</c:v>
                </c:pt>
                <c:pt idx="277">
                  <c:v>4.175793192795653</c:v>
                </c:pt>
                <c:pt idx="278">
                  <c:v>5.19795744006038</c:v>
                </c:pt>
                <c:pt idx="279">
                  <c:v>5.554541849069508</c:v>
                </c:pt>
                <c:pt idx="280">
                  <c:v>3.75533780397255</c:v>
                </c:pt>
                <c:pt idx="281">
                  <c:v>4.563083082982116</c:v>
                </c:pt>
                <c:pt idx="282">
                  <c:v>6.074745406706969</c:v>
                </c:pt>
                <c:pt idx="283">
                  <c:v>5.079956006653308</c:v>
                </c:pt>
                <c:pt idx="284">
                  <c:v>6.373124076531504</c:v>
                </c:pt>
                <c:pt idx="285">
                  <c:v>4.967772888131706</c:v>
                </c:pt>
                <c:pt idx="286">
                  <c:v>4.921776285340071</c:v>
                </c:pt>
                <c:pt idx="287">
                  <c:v>5.490947262089206</c:v>
                </c:pt>
                <c:pt idx="288">
                  <c:v>5.981125290581392</c:v>
                </c:pt>
                <c:pt idx="289">
                  <c:v>5.534186410126575</c:v>
                </c:pt>
                <c:pt idx="290">
                  <c:v>5.26116008513982</c:v>
                </c:pt>
                <c:pt idx="291">
                  <c:v>5.303093479464537</c:v>
                </c:pt>
                <c:pt idx="292">
                  <c:v>4.935525434336299</c:v>
                </c:pt>
                <c:pt idx="293">
                  <c:v>4.96282018025137</c:v>
                </c:pt>
                <c:pt idx="294">
                  <c:v>6.092460787888732</c:v>
                </c:pt>
                <c:pt idx="295">
                  <c:v>7.410889121320506</c:v>
                </c:pt>
                <c:pt idx="296">
                  <c:v>6.90095873112923</c:v>
                </c:pt>
                <c:pt idx="297">
                  <c:v>5.78785049825616</c:v>
                </c:pt>
                <c:pt idx="298">
                  <c:v>7.3837979852952</c:v>
                </c:pt>
                <c:pt idx="299">
                  <c:v>6.73862307754412</c:v>
                </c:pt>
                <c:pt idx="300">
                  <c:v>6.24919540984744</c:v>
                </c:pt>
                <c:pt idx="301">
                  <c:v>7.214178668595324</c:v>
                </c:pt>
                <c:pt idx="302">
                  <c:v>6.540030737253899</c:v>
                </c:pt>
                <c:pt idx="303">
                  <c:v>5.9238420132251</c:v>
                </c:pt>
                <c:pt idx="304">
                  <c:v>6.890627066061235</c:v>
                </c:pt>
                <c:pt idx="305">
                  <c:v>9.871623832431808</c:v>
                </c:pt>
                <c:pt idx="306">
                  <c:v>9.01509740344529</c:v>
                </c:pt>
                <c:pt idx="307">
                  <c:v>10.00803781490311</c:v>
                </c:pt>
                <c:pt idx="308">
                  <c:v>8.16285721777361</c:v>
                </c:pt>
                <c:pt idx="309">
                  <c:v>8.139411701699833</c:v>
                </c:pt>
                <c:pt idx="310">
                  <c:v>7.941549651438856</c:v>
                </c:pt>
                <c:pt idx="311">
                  <c:v>7.835889906256091</c:v>
                </c:pt>
                <c:pt idx="312">
                  <c:v>7.599025593737498</c:v>
                </c:pt>
                <c:pt idx="313">
                  <c:v>7.936634012609077</c:v>
                </c:pt>
                <c:pt idx="314">
                  <c:v>7.7783611228729</c:v>
                </c:pt>
                <c:pt idx="315">
                  <c:v>7.637316451627547</c:v>
                </c:pt>
                <c:pt idx="316">
                  <c:v>10.56663197158155</c:v>
                </c:pt>
                <c:pt idx="317">
                  <c:v>10.73426972575503</c:v>
                </c:pt>
                <c:pt idx="318">
                  <c:v>9.731343026752993</c:v>
                </c:pt>
                <c:pt idx="319">
                  <c:v>10.15291720708064</c:v>
                </c:pt>
                <c:pt idx="320">
                  <c:v>10.46775205360317</c:v>
                </c:pt>
                <c:pt idx="321">
                  <c:v>11.04771177475448</c:v>
                </c:pt>
                <c:pt idx="322">
                  <c:v>9.68124968837929</c:v>
                </c:pt>
                <c:pt idx="323">
                  <c:v>10.87750225726122</c:v>
                </c:pt>
                <c:pt idx="324">
                  <c:v>9.6722960947141</c:v>
                </c:pt>
                <c:pt idx="325">
                  <c:v>10.76110458691204</c:v>
                </c:pt>
                <c:pt idx="326">
                  <c:v>11.11790827701632</c:v>
                </c:pt>
                <c:pt idx="327">
                  <c:v>9.657009255250764</c:v>
                </c:pt>
                <c:pt idx="328">
                  <c:v>10.99036171989976</c:v>
                </c:pt>
                <c:pt idx="329">
                  <c:v>10.92655013828557</c:v>
                </c:pt>
                <c:pt idx="330">
                  <c:v>11.06875687365376</c:v>
                </c:pt>
                <c:pt idx="331">
                  <c:v>9.077330272731555</c:v>
                </c:pt>
                <c:pt idx="332">
                  <c:v>10.61693059781096</c:v>
                </c:pt>
                <c:pt idx="333">
                  <c:v>12.29211041674746</c:v>
                </c:pt>
                <c:pt idx="334">
                  <c:v>8.761353610158913</c:v>
                </c:pt>
                <c:pt idx="335">
                  <c:v>12.18328738311307</c:v>
                </c:pt>
                <c:pt idx="336">
                  <c:v>13.24948069183137</c:v>
                </c:pt>
                <c:pt idx="337">
                  <c:v>12.81899628941396</c:v>
                </c:pt>
                <c:pt idx="338">
                  <c:v>9.600945023020798</c:v>
                </c:pt>
                <c:pt idx="339">
                  <c:v>9.314088031734505</c:v>
                </c:pt>
                <c:pt idx="340">
                  <c:v>-4.34313202108465</c:v>
                </c:pt>
                <c:pt idx="341">
                  <c:v>-3.970171733432661</c:v>
                </c:pt>
                <c:pt idx="342">
                  <c:v>-2.588788073728641</c:v>
                </c:pt>
                <c:pt idx="343">
                  <c:v>-3.448202776756951</c:v>
                </c:pt>
                <c:pt idx="344">
                  <c:v>-4.612091887038917</c:v>
                </c:pt>
                <c:pt idx="345">
                  <c:v>0.561739591983943</c:v>
                </c:pt>
                <c:pt idx="346">
                  <c:v>-0.159689118145113</c:v>
                </c:pt>
                <c:pt idx="347">
                  <c:v>-0.283981869102417</c:v>
                </c:pt>
                <c:pt idx="348">
                  <c:v>0.408261348961994</c:v>
                </c:pt>
                <c:pt idx="349">
                  <c:v>3.5700506664998</c:v>
                </c:pt>
                <c:pt idx="350">
                  <c:v>-2.627677973987164</c:v>
                </c:pt>
                <c:pt idx="351">
                  <c:v>3.741906945689458</c:v>
                </c:pt>
                <c:pt idx="352">
                  <c:v>4.212777389351026</c:v>
                </c:pt>
                <c:pt idx="353">
                  <c:v>3.872762888026232</c:v>
                </c:pt>
                <c:pt idx="354">
                  <c:v>3.917708449678733</c:v>
                </c:pt>
                <c:pt idx="355">
                  <c:v>4.394480047251495</c:v>
                </c:pt>
                <c:pt idx="356">
                  <c:v>3.756785445863743</c:v>
                </c:pt>
                <c:pt idx="357">
                  <c:v>3.325286699012345</c:v>
                </c:pt>
                <c:pt idx="358">
                  <c:v>9.423663956037366</c:v>
                </c:pt>
                <c:pt idx="359">
                  <c:v>3.465921825532684</c:v>
                </c:pt>
                <c:pt idx="360">
                  <c:v>8.215581255527776</c:v>
                </c:pt>
                <c:pt idx="361">
                  <c:v>5.766109159850141</c:v>
                </c:pt>
                <c:pt idx="362">
                  <c:v>9.104169393917271</c:v>
                </c:pt>
                <c:pt idx="363">
                  <c:v>8.649793618349457</c:v>
                </c:pt>
                <c:pt idx="364">
                  <c:v>5.857054470816963</c:v>
                </c:pt>
                <c:pt idx="365">
                  <c:v>9.614950056817143</c:v>
                </c:pt>
                <c:pt idx="366">
                  <c:v>8.712357499237118</c:v>
                </c:pt>
                <c:pt idx="367">
                  <c:v>8.55111824228967</c:v>
                </c:pt>
                <c:pt idx="368">
                  <c:v>9.40709453220357</c:v>
                </c:pt>
                <c:pt idx="369">
                  <c:v>9.247614469421633</c:v>
                </c:pt>
                <c:pt idx="370">
                  <c:v>8.986168778723394</c:v>
                </c:pt>
                <c:pt idx="371">
                  <c:v>8.961476588833336</c:v>
                </c:pt>
                <c:pt idx="372">
                  <c:v>9.14954456875441</c:v>
                </c:pt>
                <c:pt idx="373">
                  <c:v>5.772666728486286</c:v>
                </c:pt>
                <c:pt idx="374">
                  <c:v>5.859149689922481</c:v>
                </c:pt>
                <c:pt idx="375">
                  <c:v>8.844336694551966</c:v>
                </c:pt>
                <c:pt idx="376">
                  <c:v>5.614600666825731</c:v>
                </c:pt>
                <c:pt idx="377">
                  <c:v>6.065429929096735</c:v>
                </c:pt>
                <c:pt idx="378">
                  <c:v>6.94574309850455</c:v>
                </c:pt>
                <c:pt idx="379">
                  <c:v>6.511123236712153</c:v>
                </c:pt>
                <c:pt idx="380">
                  <c:v>5.612900422853661</c:v>
                </c:pt>
                <c:pt idx="381">
                  <c:v>6.740496449344958</c:v>
                </c:pt>
                <c:pt idx="382">
                  <c:v>5.029000127682644</c:v>
                </c:pt>
                <c:pt idx="383">
                  <c:v>4.555506511062545</c:v>
                </c:pt>
                <c:pt idx="384">
                  <c:v>5.786700056465506</c:v>
                </c:pt>
                <c:pt idx="385">
                  <c:v>6.359847270429991</c:v>
                </c:pt>
                <c:pt idx="386">
                  <c:v>3.857404646918878</c:v>
                </c:pt>
                <c:pt idx="387">
                  <c:v>5.359969877187924</c:v>
                </c:pt>
                <c:pt idx="388">
                  <c:v>5.256660661264551</c:v>
                </c:pt>
                <c:pt idx="389">
                  <c:v>8.148748263486841</c:v>
                </c:pt>
                <c:pt idx="390">
                  <c:v>3.933239346075905</c:v>
                </c:pt>
                <c:pt idx="391">
                  <c:v>6.133376304654701</c:v>
                </c:pt>
                <c:pt idx="392">
                  <c:v>5.726157661837027</c:v>
                </c:pt>
                <c:pt idx="393">
                  <c:v>2.583387877015545</c:v>
                </c:pt>
                <c:pt idx="394">
                  <c:v>3.24890995787361</c:v>
                </c:pt>
                <c:pt idx="395">
                  <c:v>3.257991278368081</c:v>
                </c:pt>
                <c:pt idx="396">
                  <c:v>4.809982539745993</c:v>
                </c:pt>
                <c:pt idx="397">
                  <c:v>5.722488533729393</c:v>
                </c:pt>
                <c:pt idx="398">
                  <c:v>5.484589357915125</c:v>
                </c:pt>
                <c:pt idx="399">
                  <c:v>5.192378511908728</c:v>
                </c:pt>
                <c:pt idx="400">
                  <c:v>4.889668911058683</c:v>
                </c:pt>
                <c:pt idx="401">
                  <c:v>3.855462429284624</c:v>
                </c:pt>
                <c:pt idx="402">
                  <c:v>6.297243599762738</c:v>
                </c:pt>
                <c:pt idx="403">
                  <c:v>5.128715699506574</c:v>
                </c:pt>
                <c:pt idx="404">
                  <c:v>4.540603076926041</c:v>
                </c:pt>
                <c:pt idx="405">
                  <c:v>4.306456843684788</c:v>
                </c:pt>
                <c:pt idx="406">
                  <c:v>5.170347166853633</c:v>
                </c:pt>
                <c:pt idx="407">
                  <c:v>5.992107874238251</c:v>
                </c:pt>
                <c:pt idx="408">
                  <c:v>4.974966934753616</c:v>
                </c:pt>
                <c:pt idx="409">
                  <c:v>6.244984139099701</c:v>
                </c:pt>
                <c:pt idx="410">
                  <c:v>4.473702202199357</c:v>
                </c:pt>
                <c:pt idx="411">
                  <c:v>9.267215932786658</c:v>
                </c:pt>
                <c:pt idx="412">
                  <c:v>8.62516807461626</c:v>
                </c:pt>
                <c:pt idx="413">
                  <c:v>8.239113465080875</c:v>
                </c:pt>
                <c:pt idx="414">
                  <c:v>8.52989983937036</c:v>
                </c:pt>
                <c:pt idx="415">
                  <c:v>7.757047679928831</c:v>
                </c:pt>
                <c:pt idx="416">
                  <c:v>5.158473454181898</c:v>
                </c:pt>
                <c:pt idx="417">
                  <c:v>5.550303508074053</c:v>
                </c:pt>
                <c:pt idx="418">
                  <c:v>4.955622825301896</c:v>
                </c:pt>
                <c:pt idx="419">
                  <c:v>5.177176202565805</c:v>
                </c:pt>
                <c:pt idx="420">
                  <c:v>5.048351323552648</c:v>
                </c:pt>
                <c:pt idx="421">
                  <c:v>4.528823683567098</c:v>
                </c:pt>
                <c:pt idx="422">
                  <c:v>4.904861270115245</c:v>
                </c:pt>
                <c:pt idx="423">
                  <c:v>4.586441379669961</c:v>
                </c:pt>
                <c:pt idx="424">
                  <c:v>5.43165805698454</c:v>
                </c:pt>
                <c:pt idx="425">
                  <c:v>4.071618053716878</c:v>
                </c:pt>
                <c:pt idx="426">
                  <c:v>4.942181900320605</c:v>
                </c:pt>
                <c:pt idx="427">
                  <c:v>4.140527542210656</c:v>
                </c:pt>
                <c:pt idx="428">
                  <c:v>6.557688542070505</c:v>
                </c:pt>
                <c:pt idx="429">
                  <c:v>6.530938637153946</c:v>
                </c:pt>
                <c:pt idx="430">
                  <c:v>6.80059954934242</c:v>
                </c:pt>
                <c:pt idx="431">
                  <c:v>5.777553898914456</c:v>
                </c:pt>
                <c:pt idx="432">
                  <c:v>5.728397511475577</c:v>
                </c:pt>
                <c:pt idx="433">
                  <c:v>7.806106445446447</c:v>
                </c:pt>
                <c:pt idx="434">
                  <c:v>5.623993331185505</c:v>
                </c:pt>
                <c:pt idx="435">
                  <c:v>5.676082656920196</c:v>
                </c:pt>
                <c:pt idx="436">
                  <c:v>7.88979859223356</c:v>
                </c:pt>
                <c:pt idx="437">
                  <c:v>6.01140325186166</c:v>
                </c:pt>
                <c:pt idx="438">
                  <c:v>5.574195290702561</c:v>
                </c:pt>
                <c:pt idx="439">
                  <c:v>8.00588629636442</c:v>
                </c:pt>
                <c:pt idx="440">
                  <c:v>5.562458316515691</c:v>
                </c:pt>
                <c:pt idx="441">
                  <c:v>6.662172551857288</c:v>
                </c:pt>
                <c:pt idx="442">
                  <c:v>6.812740601630772</c:v>
                </c:pt>
                <c:pt idx="443">
                  <c:v>4.707711292784957</c:v>
                </c:pt>
                <c:pt idx="444">
                  <c:v>5.729174904001304</c:v>
                </c:pt>
                <c:pt idx="445">
                  <c:v>5.095185921324704</c:v>
                </c:pt>
                <c:pt idx="446">
                  <c:v>5.029421703327085</c:v>
                </c:pt>
                <c:pt idx="447">
                  <c:v>6.621411983798397</c:v>
                </c:pt>
                <c:pt idx="448">
                  <c:v>5.58056599071888</c:v>
                </c:pt>
                <c:pt idx="449">
                  <c:v>8.751616731443555</c:v>
                </c:pt>
                <c:pt idx="450">
                  <c:v>9.795904701294848</c:v>
                </c:pt>
                <c:pt idx="451">
                  <c:v>8.058521745202647</c:v>
                </c:pt>
                <c:pt idx="452">
                  <c:v>8.537528879623636</c:v>
                </c:pt>
                <c:pt idx="453">
                  <c:v>9.742783174631603</c:v>
                </c:pt>
                <c:pt idx="454">
                  <c:v>8.291288877605204</c:v>
                </c:pt>
                <c:pt idx="455">
                  <c:v>9.90850485477736</c:v>
                </c:pt>
                <c:pt idx="456">
                  <c:v>7.186488527699766</c:v>
                </c:pt>
                <c:pt idx="457">
                  <c:v>7.395549801584501</c:v>
                </c:pt>
                <c:pt idx="458">
                  <c:v>8.22643289808787</c:v>
                </c:pt>
                <c:pt idx="459">
                  <c:v>7.824098049293107</c:v>
                </c:pt>
                <c:pt idx="460">
                  <c:v>5.263387861529899</c:v>
                </c:pt>
                <c:pt idx="461">
                  <c:v>5.383517612216123</c:v>
                </c:pt>
                <c:pt idx="462">
                  <c:v>4.987853608198246</c:v>
                </c:pt>
                <c:pt idx="463">
                  <c:v>4.01691527307983</c:v>
                </c:pt>
                <c:pt idx="464">
                  <c:v>4.845509339930246</c:v>
                </c:pt>
                <c:pt idx="465">
                  <c:v>5.33680318060733</c:v>
                </c:pt>
                <c:pt idx="466">
                  <c:v>4.343043194490443</c:v>
                </c:pt>
                <c:pt idx="467">
                  <c:v>4.480700264043553</c:v>
                </c:pt>
                <c:pt idx="468">
                  <c:v>4.647544913206278</c:v>
                </c:pt>
                <c:pt idx="469">
                  <c:v>5.668739943768171</c:v>
                </c:pt>
                <c:pt idx="470">
                  <c:v>4.175358805117956</c:v>
                </c:pt>
                <c:pt idx="471">
                  <c:v>2.339325951294259</c:v>
                </c:pt>
                <c:pt idx="472">
                  <c:v>2.838600243742992</c:v>
                </c:pt>
                <c:pt idx="473">
                  <c:v>3.223326511360695</c:v>
                </c:pt>
                <c:pt idx="474">
                  <c:v>4.225307573667844</c:v>
                </c:pt>
                <c:pt idx="475">
                  <c:v>3.145850042410882</c:v>
                </c:pt>
                <c:pt idx="476">
                  <c:v>4.274946621883748</c:v>
                </c:pt>
                <c:pt idx="477">
                  <c:v>6.265798103386107</c:v>
                </c:pt>
                <c:pt idx="478">
                  <c:v>3.606795809407744</c:v>
                </c:pt>
                <c:pt idx="479">
                  <c:v>3.40778954679907</c:v>
                </c:pt>
                <c:pt idx="480">
                  <c:v>7.321332628476008</c:v>
                </c:pt>
                <c:pt idx="481">
                  <c:v>5.871990746792694</c:v>
                </c:pt>
                <c:pt idx="482">
                  <c:v>5.090640141953487</c:v>
                </c:pt>
                <c:pt idx="483">
                  <c:v>3.11944733827515</c:v>
                </c:pt>
                <c:pt idx="484">
                  <c:v>6.462729204578252</c:v>
                </c:pt>
                <c:pt idx="485">
                  <c:v>6.532079714078006</c:v>
                </c:pt>
                <c:pt idx="486">
                  <c:v>5.025943378128876</c:v>
                </c:pt>
                <c:pt idx="487">
                  <c:v>6.859242861418328</c:v>
                </c:pt>
                <c:pt idx="488">
                  <c:v>7.653422859288804</c:v>
                </c:pt>
                <c:pt idx="489">
                  <c:v>3.847601293555406</c:v>
                </c:pt>
                <c:pt idx="490">
                  <c:v>4.198035526803574</c:v>
                </c:pt>
                <c:pt idx="491">
                  <c:v>7.875189609051524</c:v>
                </c:pt>
                <c:pt idx="492">
                  <c:v>4.534273205682683</c:v>
                </c:pt>
                <c:pt idx="493">
                  <c:v>4.321739848515765</c:v>
                </c:pt>
                <c:pt idx="494">
                  <c:v>4.95468214820889</c:v>
                </c:pt>
                <c:pt idx="495">
                  <c:v>7.347469843877524</c:v>
                </c:pt>
                <c:pt idx="496">
                  <c:v>6.398527012043668</c:v>
                </c:pt>
                <c:pt idx="497">
                  <c:v>4.464877165317847</c:v>
                </c:pt>
                <c:pt idx="498">
                  <c:v>3.671034500124636</c:v>
                </c:pt>
                <c:pt idx="499">
                  <c:v>4.162443783800756</c:v>
                </c:pt>
                <c:pt idx="500">
                  <c:v>9.19254237790506</c:v>
                </c:pt>
                <c:pt idx="501">
                  <c:v>7.303288740152108</c:v>
                </c:pt>
                <c:pt idx="502">
                  <c:v>5.726196936296977</c:v>
                </c:pt>
                <c:pt idx="503">
                  <c:v>6.068492342519503</c:v>
                </c:pt>
                <c:pt idx="504">
                  <c:v>5.026837287528195</c:v>
                </c:pt>
                <c:pt idx="505">
                  <c:v>5.404150178429144</c:v>
                </c:pt>
                <c:pt idx="506">
                  <c:v>4.95849869709467</c:v>
                </c:pt>
                <c:pt idx="507">
                  <c:v>8.201807746594218</c:v>
                </c:pt>
                <c:pt idx="508">
                  <c:v>3.412270720590477</c:v>
                </c:pt>
                <c:pt idx="509">
                  <c:v>8.614990119103143</c:v>
                </c:pt>
                <c:pt idx="510">
                  <c:v>4.61689646480967</c:v>
                </c:pt>
                <c:pt idx="511">
                  <c:v>5.695887192622416</c:v>
                </c:pt>
                <c:pt idx="512">
                  <c:v>5.004306222765337</c:v>
                </c:pt>
                <c:pt idx="513">
                  <c:v>6.234669367759572</c:v>
                </c:pt>
                <c:pt idx="514">
                  <c:v>3.976346021410897</c:v>
                </c:pt>
                <c:pt idx="515">
                  <c:v>4.167415100460493</c:v>
                </c:pt>
                <c:pt idx="516">
                  <c:v>6.40325304513164</c:v>
                </c:pt>
                <c:pt idx="517">
                  <c:v>4.202186419655884</c:v>
                </c:pt>
                <c:pt idx="518">
                  <c:v>4.47785208786253</c:v>
                </c:pt>
                <c:pt idx="519">
                  <c:v>4.832951859057034</c:v>
                </c:pt>
                <c:pt idx="520">
                  <c:v>6.663626642113765</c:v>
                </c:pt>
                <c:pt idx="521">
                  <c:v>5.661570608154466</c:v>
                </c:pt>
                <c:pt idx="522">
                  <c:v>7.06038813505344</c:v>
                </c:pt>
                <c:pt idx="523">
                  <c:v>3.724967358337007</c:v>
                </c:pt>
                <c:pt idx="524">
                  <c:v>7.428564956203287</c:v>
                </c:pt>
                <c:pt idx="525">
                  <c:v>5.017305397355575</c:v>
                </c:pt>
                <c:pt idx="526">
                  <c:v>6.095544835554731</c:v>
                </c:pt>
                <c:pt idx="527">
                  <c:v>6.517307248742884</c:v>
                </c:pt>
                <c:pt idx="528">
                  <c:v>5.404530627440077</c:v>
                </c:pt>
                <c:pt idx="529">
                  <c:v>4.622763859381044</c:v>
                </c:pt>
                <c:pt idx="530">
                  <c:v>6.076113944834236</c:v>
                </c:pt>
                <c:pt idx="531">
                  <c:v>5.262923151435904</c:v>
                </c:pt>
                <c:pt idx="532">
                  <c:v>6.738955347879163</c:v>
                </c:pt>
                <c:pt idx="533">
                  <c:v>5.77992828507113</c:v>
                </c:pt>
                <c:pt idx="534">
                  <c:v>4.461312106174307</c:v>
                </c:pt>
                <c:pt idx="535">
                  <c:v>5.869934110415028</c:v>
                </c:pt>
                <c:pt idx="536">
                  <c:v>6.747624727107648</c:v>
                </c:pt>
                <c:pt idx="537">
                  <c:v>5.274143589522155</c:v>
                </c:pt>
                <c:pt idx="538">
                  <c:v>4.011400562193598</c:v>
                </c:pt>
                <c:pt idx="539">
                  <c:v>3.966319306217345</c:v>
                </c:pt>
                <c:pt idx="540">
                  <c:v>4.265394695510654</c:v>
                </c:pt>
                <c:pt idx="541">
                  <c:v>4.220652228316045</c:v>
                </c:pt>
                <c:pt idx="542">
                  <c:v>4.364692010922427</c:v>
                </c:pt>
                <c:pt idx="543">
                  <c:v>4.144156043963934</c:v>
                </c:pt>
                <c:pt idx="544">
                  <c:v>3.581722086706418</c:v>
                </c:pt>
                <c:pt idx="545">
                  <c:v>6.55579160965487</c:v>
                </c:pt>
                <c:pt idx="546">
                  <c:v>7.260663996447658</c:v>
                </c:pt>
                <c:pt idx="547">
                  <c:v>4.93937701627363</c:v>
                </c:pt>
                <c:pt idx="548">
                  <c:v>4.503061866198578</c:v>
                </c:pt>
                <c:pt idx="549">
                  <c:v>5.530160501178166</c:v>
                </c:pt>
                <c:pt idx="550">
                  <c:v>5.899311836450547</c:v>
                </c:pt>
                <c:pt idx="551">
                  <c:v>7.197214076308595</c:v>
                </c:pt>
                <c:pt idx="552">
                  <c:v>6.202464914307323</c:v>
                </c:pt>
                <c:pt idx="553">
                  <c:v>6.135725488496432</c:v>
                </c:pt>
                <c:pt idx="554">
                  <c:v>6.453606716156616</c:v>
                </c:pt>
                <c:pt idx="555">
                  <c:v>5.91346095918395</c:v>
                </c:pt>
                <c:pt idx="556">
                  <c:v>4.636279837436811</c:v>
                </c:pt>
                <c:pt idx="557">
                  <c:v>6.92587272391443</c:v>
                </c:pt>
                <c:pt idx="558">
                  <c:v>4.193760551324086</c:v>
                </c:pt>
                <c:pt idx="559">
                  <c:v>5.805023653382035</c:v>
                </c:pt>
                <c:pt idx="560">
                  <c:v>4.640582726533235</c:v>
                </c:pt>
                <c:pt idx="561">
                  <c:v>5.429376057661108</c:v>
                </c:pt>
                <c:pt idx="562">
                  <c:v>6.290529445262587</c:v>
                </c:pt>
                <c:pt idx="563">
                  <c:v>5.539538111903143</c:v>
                </c:pt>
                <c:pt idx="564">
                  <c:v>5.0397892541622</c:v>
                </c:pt>
                <c:pt idx="565">
                  <c:v>4.508700630335531</c:v>
                </c:pt>
                <c:pt idx="566">
                  <c:v>6.9628379596626</c:v>
                </c:pt>
                <c:pt idx="567">
                  <c:v>3.689324770084786</c:v>
                </c:pt>
                <c:pt idx="568">
                  <c:v>6.15392806604737</c:v>
                </c:pt>
                <c:pt idx="569">
                  <c:v>6.278876317374622</c:v>
                </c:pt>
                <c:pt idx="570">
                  <c:v>5.95969180804747</c:v>
                </c:pt>
                <c:pt idx="571">
                  <c:v>5.562884425026374</c:v>
                </c:pt>
                <c:pt idx="572">
                  <c:v>6.124818255793396</c:v>
                </c:pt>
                <c:pt idx="573">
                  <c:v>5.4798779345902</c:v>
                </c:pt>
                <c:pt idx="574">
                  <c:v>6.426007474403758</c:v>
                </c:pt>
                <c:pt idx="575">
                  <c:v>6.949934791455052</c:v>
                </c:pt>
                <c:pt idx="576">
                  <c:v>6.884900283317711</c:v>
                </c:pt>
                <c:pt idx="577">
                  <c:v>6.111883902047532</c:v>
                </c:pt>
                <c:pt idx="578">
                  <c:v>6.498710912579039</c:v>
                </c:pt>
                <c:pt idx="579">
                  <c:v>6.03647512070917</c:v>
                </c:pt>
                <c:pt idx="580">
                  <c:v>7.177820707121016</c:v>
                </c:pt>
                <c:pt idx="581">
                  <c:v>6.90860827689495</c:v>
                </c:pt>
                <c:pt idx="582">
                  <c:v>7.094159954577875</c:v>
                </c:pt>
                <c:pt idx="583">
                  <c:v>6.302740784152613</c:v>
                </c:pt>
                <c:pt idx="584">
                  <c:v>5.898385379702764</c:v>
                </c:pt>
                <c:pt idx="585">
                  <c:v>6.957027779224141</c:v>
                </c:pt>
                <c:pt idx="586">
                  <c:v>5.48570369279452</c:v>
                </c:pt>
                <c:pt idx="587">
                  <c:v>8.47663588861572</c:v>
                </c:pt>
                <c:pt idx="588">
                  <c:v>7.893015785445494</c:v>
                </c:pt>
                <c:pt idx="589">
                  <c:v>7.48204102571417</c:v>
                </c:pt>
                <c:pt idx="590">
                  <c:v>6.948835204850731</c:v>
                </c:pt>
                <c:pt idx="591">
                  <c:v>4.944916796977854</c:v>
                </c:pt>
                <c:pt idx="592">
                  <c:v>5.428589917820005</c:v>
                </c:pt>
                <c:pt idx="593">
                  <c:v>4.017932447521066</c:v>
                </c:pt>
                <c:pt idx="594">
                  <c:v>8.207916186559816</c:v>
                </c:pt>
                <c:pt idx="595">
                  <c:v>4.642948375553248</c:v>
                </c:pt>
                <c:pt idx="596">
                  <c:v>4.800829030738438</c:v>
                </c:pt>
                <c:pt idx="597">
                  <c:v>5.32967318441746</c:v>
                </c:pt>
                <c:pt idx="598">
                  <c:v>6.141526729925395</c:v>
                </c:pt>
                <c:pt idx="599">
                  <c:v>5.10308894083682</c:v>
                </c:pt>
                <c:pt idx="600">
                  <c:v>4.879973056097151</c:v>
                </c:pt>
                <c:pt idx="601">
                  <c:v>4.332202272900941</c:v>
                </c:pt>
                <c:pt idx="602">
                  <c:v>4.792110729098085</c:v>
                </c:pt>
                <c:pt idx="603">
                  <c:v>4.289987856423044</c:v>
                </c:pt>
                <c:pt idx="604">
                  <c:v>7.667379565315749</c:v>
                </c:pt>
                <c:pt idx="605">
                  <c:v>6.027271571009607</c:v>
                </c:pt>
                <c:pt idx="606">
                  <c:v>5.782511574925974</c:v>
                </c:pt>
                <c:pt idx="607">
                  <c:v>5.434188816952695</c:v>
                </c:pt>
                <c:pt idx="608">
                  <c:v>7.187313321682709</c:v>
                </c:pt>
                <c:pt idx="609">
                  <c:v>6.333488108386994</c:v>
                </c:pt>
                <c:pt idx="610">
                  <c:v>5.314500187076975</c:v>
                </c:pt>
                <c:pt idx="611">
                  <c:v>6.931049178475683</c:v>
                </c:pt>
                <c:pt idx="612">
                  <c:v>8.112882482576608</c:v>
                </c:pt>
                <c:pt idx="613">
                  <c:v>7.276557237305973</c:v>
                </c:pt>
                <c:pt idx="614">
                  <c:v>7.71169710376064</c:v>
                </c:pt>
                <c:pt idx="615">
                  <c:v>6.03861975461753</c:v>
                </c:pt>
                <c:pt idx="616">
                  <c:v>6.006411093028114</c:v>
                </c:pt>
                <c:pt idx="617">
                  <c:v>6.399971474327311</c:v>
                </c:pt>
                <c:pt idx="618">
                  <c:v>7.254831527163144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826968"/>
        <c:axId val="2102817880"/>
      </c:scatterChart>
      <c:valAx>
        <c:axId val="2102826968"/>
        <c:scaling>
          <c:orientation val="minMax"/>
          <c:min val="5.0"/>
        </c:scaling>
        <c:delete val="0"/>
        <c:axPos val="b"/>
        <c:title>
          <c:tx>
            <c:rich>
              <a:bodyPr/>
              <a:lstStyle/>
              <a:p>
                <a:pPr>
                  <a:defRPr sz="2800" b="0"/>
                </a:pPr>
                <a:r>
                  <a:rPr lang="en-US" sz="2800" b="0"/>
                  <a:t>10</a:t>
                </a:r>
                <a:r>
                  <a:rPr lang="en-US" sz="2800" b="0" baseline="30000"/>
                  <a:t>4</a:t>
                </a:r>
                <a:r>
                  <a:rPr lang="en-US" sz="2800" b="0"/>
                  <a:t>/T(K)</a:t>
                </a:r>
              </a:p>
            </c:rich>
          </c:tx>
          <c:layout>
            <c:manualLayout>
              <c:xMode val="edge"/>
              <c:yMode val="edge"/>
              <c:x val="0.413655935413137"/>
              <c:y val="0.906137184115523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2817880"/>
        <c:crossesAt val="-5.0"/>
        <c:crossBetween val="midCat"/>
      </c:valAx>
      <c:valAx>
        <c:axId val="2102817880"/>
        <c:scaling>
          <c:orientation val="minMax"/>
          <c:min val="-5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 b="0"/>
                </a:pPr>
                <a:r>
                  <a:rPr lang="en-US" sz="2800" b="0" dirty="0" err="1"/>
                  <a:t>ln</a:t>
                </a:r>
                <a:r>
                  <a:rPr lang="en-US" sz="2800" b="0" i="1" dirty="0" err="1"/>
                  <a:t>K</a:t>
                </a:r>
                <a:r>
                  <a:rPr lang="en-US" sz="2800" b="0" baseline="-25000" dirty="0" err="1"/>
                  <a:t>eq</a:t>
                </a:r>
                <a:endParaRPr lang="en-US" sz="2800" b="0" baseline="-25000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2826968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54767775553"/>
          <c:y val="0.0425641025641026"/>
          <c:w val="0.802233121617045"/>
          <c:h val="0.779607106803957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'Olivine-liq thermometry'!$EQ$38:$EQ$1127</c:f>
              <c:numCache>
                <c:formatCode>General</c:formatCode>
                <c:ptCount val="1090"/>
                <c:pt idx="0">
                  <c:v>0.078376157604034</c:v>
                </c:pt>
                <c:pt idx="1">
                  <c:v>0.0761434081668312</c:v>
                </c:pt>
                <c:pt idx="2">
                  <c:v>0.0850390603643483</c:v>
                </c:pt>
                <c:pt idx="3">
                  <c:v>0.0938255757026378</c:v>
                </c:pt>
                <c:pt idx="4">
                  <c:v>0.085651876466978</c:v>
                </c:pt>
                <c:pt idx="5">
                  <c:v>0.0774656432939671</c:v>
                </c:pt>
                <c:pt idx="6">
                  <c:v>0.0808030013638399</c:v>
                </c:pt>
                <c:pt idx="7">
                  <c:v>0.0794195945150279</c:v>
                </c:pt>
                <c:pt idx="8">
                  <c:v>0.0779391620329832</c:v>
                </c:pt>
                <c:pt idx="9">
                  <c:v>0.0920072619719786</c:v>
                </c:pt>
                <c:pt idx="10">
                  <c:v>0.0240379983932255</c:v>
                </c:pt>
                <c:pt idx="11">
                  <c:v>0.0243436232267587</c:v>
                </c:pt>
                <c:pt idx="12">
                  <c:v>0.026732513250958</c:v>
                </c:pt>
                <c:pt idx="13">
                  <c:v>0.0286875852044309</c:v>
                </c:pt>
                <c:pt idx="14">
                  <c:v>0.0239801161960754</c:v>
                </c:pt>
                <c:pt idx="15">
                  <c:v>0.026719022895101</c:v>
                </c:pt>
                <c:pt idx="16">
                  <c:v>0.0309899200761355</c:v>
                </c:pt>
                <c:pt idx="17">
                  <c:v>0.0274594563076886</c:v>
                </c:pt>
                <c:pt idx="18">
                  <c:v>0.0235700083787564</c:v>
                </c:pt>
                <c:pt idx="19">
                  <c:v>0.0276586749483907</c:v>
                </c:pt>
                <c:pt idx="20">
                  <c:v>0.252997148104687</c:v>
                </c:pt>
                <c:pt idx="21">
                  <c:v>0.279759281857479</c:v>
                </c:pt>
                <c:pt idx="22">
                  <c:v>0.37657249867296</c:v>
                </c:pt>
                <c:pt idx="23">
                  <c:v>0.677658839763744</c:v>
                </c:pt>
                <c:pt idx="24">
                  <c:v>0.371747768367864</c:v>
                </c:pt>
                <c:pt idx="25">
                  <c:v>0.33130349005277</c:v>
                </c:pt>
                <c:pt idx="26">
                  <c:v>0.31100580548379</c:v>
                </c:pt>
                <c:pt idx="27">
                  <c:v>0.287126250573856</c:v>
                </c:pt>
                <c:pt idx="28">
                  <c:v>0.612244192400576</c:v>
                </c:pt>
                <c:pt idx="29">
                  <c:v>0.115036234417866</c:v>
                </c:pt>
                <c:pt idx="30">
                  <c:v>0.288732708674521</c:v>
                </c:pt>
                <c:pt idx="31">
                  <c:v>0.178173459331795</c:v>
                </c:pt>
                <c:pt idx="32">
                  <c:v>0.218890419737627</c:v>
                </c:pt>
                <c:pt idx="33">
                  <c:v>0.488071662056589</c:v>
                </c:pt>
                <c:pt idx="34">
                  <c:v>0.12621648025584</c:v>
                </c:pt>
                <c:pt idx="35">
                  <c:v>0.433959065481694</c:v>
                </c:pt>
                <c:pt idx="36">
                  <c:v>0.210412067290499</c:v>
                </c:pt>
                <c:pt idx="37">
                  <c:v>0.182049307860001</c:v>
                </c:pt>
                <c:pt idx="38">
                  <c:v>0.121004264432169</c:v>
                </c:pt>
                <c:pt idx="39">
                  <c:v>0.14196947587927</c:v>
                </c:pt>
                <c:pt idx="40">
                  <c:v>0.31783240301273</c:v>
                </c:pt>
                <c:pt idx="41">
                  <c:v>0.392232044633665</c:v>
                </c:pt>
                <c:pt idx="42">
                  <c:v>0.0549538636548422</c:v>
                </c:pt>
                <c:pt idx="43">
                  <c:v>0.0519870741042228</c:v>
                </c:pt>
                <c:pt idx="44">
                  <c:v>0.0628423492500234</c:v>
                </c:pt>
                <c:pt idx="45">
                  <c:v>0.0196842778028673</c:v>
                </c:pt>
                <c:pt idx="46">
                  <c:v>0.0672386075009248</c:v>
                </c:pt>
                <c:pt idx="47">
                  <c:v>0.0174452402163282</c:v>
                </c:pt>
                <c:pt idx="48">
                  <c:v>0.0256829567943438</c:v>
                </c:pt>
                <c:pt idx="49">
                  <c:v>0.0267525848999326</c:v>
                </c:pt>
                <c:pt idx="50">
                  <c:v>0.0645158709662466</c:v>
                </c:pt>
                <c:pt idx="51">
                  <c:v>0.019244570351201</c:v>
                </c:pt>
                <c:pt idx="52">
                  <c:v>0.0262123799669378</c:v>
                </c:pt>
                <c:pt idx="53">
                  <c:v>0.0273222333664915</c:v>
                </c:pt>
                <c:pt idx="54">
                  <c:v>0.0222016297482183</c:v>
                </c:pt>
                <c:pt idx="55">
                  <c:v>0.06277167568701</c:v>
                </c:pt>
                <c:pt idx="56">
                  <c:v>0.0208106608179897</c:v>
                </c:pt>
                <c:pt idx="57">
                  <c:v>0.0134540608029713</c:v>
                </c:pt>
                <c:pt idx="58">
                  <c:v>0.017675249900203</c:v>
                </c:pt>
                <c:pt idx="59">
                  <c:v>0.0888542962051404</c:v>
                </c:pt>
                <c:pt idx="60">
                  <c:v>0.0314998646719468</c:v>
                </c:pt>
                <c:pt idx="61">
                  <c:v>0.0324469314583862</c:v>
                </c:pt>
                <c:pt idx="62">
                  <c:v>0.0330694652516804</c:v>
                </c:pt>
                <c:pt idx="63">
                  <c:v>0.0306190448065945</c:v>
                </c:pt>
                <c:pt idx="64">
                  <c:v>0.0313822425370195</c:v>
                </c:pt>
                <c:pt idx="65">
                  <c:v>0.0289062127045127</c:v>
                </c:pt>
                <c:pt idx="66">
                  <c:v>0.0332533241386633</c:v>
                </c:pt>
                <c:pt idx="67">
                  <c:v>0.0335362329390566</c:v>
                </c:pt>
                <c:pt idx="68">
                  <c:v>0.0886912317643357</c:v>
                </c:pt>
                <c:pt idx="69">
                  <c:v>0.101124127492939</c:v>
                </c:pt>
                <c:pt idx="70">
                  <c:v>0.094194801754225</c:v>
                </c:pt>
                <c:pt idx="71">
                  <c:v>0.0987535269238018</c:v>
                </c:pt>
                <c:pt idx="72">
                  <c:v>0.0906715227030109</c:v>
                </c:pt>
                <c:pt idx="73">
                  <c:v>0.0912480540757091</c:v>
                </c:pt>
                <c:pt idx="74">
                  <c:v>0.0920393577324322</c:v>
                </c:pt>
                <c:pt idx="75">
                  <c:v>0.0889921911539626</c:v>
                </c:pt>
                <c:pt idx="76">
                  <c:v>0.0929961613995957</c:v>
                </c:pt>
                <c:pt idx="77">
                  <c:v>0.0912838199128176</c:v>
                </c:pt>
                <c:pt idx="78">
                  <c:v>0.0940478053349456</c:v>
                </c:pt>
                <c:pt idx="79">
                  <c:v>0.140902681643758</c:v>
                </c:pt>
                <c:pt idx="80">
                  <c:v>0.167781959835022</c:v>
                </c:pt>
                <c:pt idx="81">
                  <c:v>0.145591034928676</c:v>
                </c:pt>
                <c:pt idx="82">
                  <c:v>0.175312372908394</c:v>
                </c:pt>
                <c:pt idx="83">
                  <c:v>0.145211178939462</c:v>
                </c:pt>
                <c:pt idx="84">
                  <c:v>0.160319896477082</c:v>
                </c:pt>
                <c:pt idx="85">
                  <c:v>0.151679451744076</c:v>
                </c:pt>
                <c:pt idx="86">
                  <c:v>0.109776174307678</c:v>
                </c:pt>
                <c:pt idx="87">
                  <c:v>0.167285189421879</c:v>
                </c:pt>
                <c:pt idx="88">
                  <c:v>0.168580875166919</c:v>
                </c:pt>
                <c:pt idx="89">
                  <c:v>0.135454912152545</c:v>
                </c:pt>
                <c:pt idx="90">
                  <c:v>0.547821152356658</c:v>
                </c:pt>
                <c:pt idx="91">
                  <c:v>0.684107678805554</c:v>
                </c:pt>
                <c:pt idx="92">
                  <c:v>0.135345231533369</c:v>
                </c:pt>
                <c:pt idx="93">
                  <c:v>0.138952248004478</c:v>
                </c:pt>
                <c:pt idx="94">
                  <c:v>0.407924193508445</c:v>
                </c:pt>
                <c:pt idx="95">
                  <c:v>0.130347062979308</c:v>
                </c:pt>
                <c:pt idx="96">
                  <c:v>0.13142102700325</c:v>
                </c:pt>
                <c:pt idx="97">
                  <c:v>0.518020381511006</c:v>
                </c:pt>
                <c:pt idx="98">
                  <c:v>0.68326226396043</c:v>
                </c:pt>
                <c:pt idx="99">
                  <c:v>0.489434530404372</c:v>
                </c:pt>
                <c:pt idx="100">
                  <c:v>0.374719703919815</c:v>
                </c:pt>
                <c:pt idx="101">
                  <c:v>0.487510420911841</c:v>
                </c:pt>
                <c:pt idx="102">
                  <c:v>0.0179585996384626</c:v>
                </c:pt>
                <c:pt idx="103">
                  <c:v>0.0191682033133404</c:v>
                </c:pt>
                <c:pt idx="104">
                  <c:v>0.0186452457951179</c:v>
                </c:pt>
                <c:pt idx="105">
                  <c:v>0.186403078964467</c:v>
                </c:pt>
                <c:pt idx="106">
                  <c:v>0.160991295358922</c:v>
                </c:pt>
                <c:pt idx="107">
                  <c:v>0.165722391714169</c:v>
                </c:pt>
                <c:pt idx="108">
                  <c:v>0.211052263932358</c:v>
                </c:pt>
                <c:pt idx="109">
                  <c:v>0.175344741434159</c:v>
                </c:pt>
                <c:pt idx="110">
                  <c:v>0.213284568967588</c:v>
                </c:pt>
                <c:pt idx="111">
                  <c:v>0.124808612680354</c:v>
                </c:pt>
                <c:pt idx="112">
                  <c:v>0.206571718911899</c:v>
                </c:pt>
                <c:pt idx="113">
                  <c:v>0.0300021196036945</c:v>
                </c:pt>
                <c:pt idx="114">
                  <c:v>0.0313505662637126</c:v>
                </c:pt>
                <c:pt idx="115">
                  <c:v>0.0324617431466631</c:v>
                </c:pt>
                <c:pt idx="116">
                  <c:v>0.0289212947531368</c:v>
                </c:pt>
                <c:pt idx="117">
                  <c:v>0.0313855443923178</c:v>
                </c:pt>
                <c:pt idx="118">
                  <c:v>0.0277657059443307</c:v>
                </c:pt>
                <c:pt idx="119">
                  <c:v>0.0302619138112954</c:v>
                </c:pt>
                <c:pt idx="120">
                  <c:v>0.0350614291804959</c:v>
                </c:pt>
                <c:pt idx="121">
                  <c:v>0.032533371525015</c:v>
                </c:pt>
                <c:pt idx="122">
                  <c:v>0.0296732537547914</c:v>
                </c:pt>
                <c:pt idx="123">
                  <c:v>0.0301244971730946</c:v>
                </c:pt>
                <c:pt idx="124">
                  <c:v>0.0257397574243421</c:v>
                </c:pt>
                <c:pt idx="125">
                  <c:v>0.0262457969236843</c:v>
                </c:pt>
                <c:pt idx="126">
                  <c:v>0.0252802921138146</c:v>
                </c:pt>
                <c:pt idx="127">
                  <c:v>0.0278414503003353</c:v>
                </c:pt>
                <c:pt idx="128">
                  <c:v>0.0326202463358601</c:v>
                </c:pt>
                <c:pt idx="129">
                  <c:v>0.0329659068198754</c:v>
                </c:pt>
                <c:pt idx="130">
                  <c:v>0.0314499434697483</c:v>
                </c:pt>
                <c:pt idx="131">
                  <c:v>0.0273790025616091</c:v>
                </c:pt>
                <c:pt idx="132">
                  <c:v>0.031655509193677</c:v>
                </c:pt>
                <c:pt idx="133">
                  <c:v>0.0279382103006966</c:v>
                </c:pt>
                <c:pt idx="134">
                  <c:v>0.030601869170969</c:v>
                </c:pt>
                <c:pt idx="135">
                  <c:v>0.033405012597818</c:v>
                </c:pt>
                <c:pt idx="136">
                  <c:v>0.0348233476441237</c:v>
                </c:pt>
                <c:pt idx="137">
                  <c:v>0.0286077897073379</c:v>
                </c:pt>
                <c:pt idx="138">
                  <c:v>0.0340245926133464</c:v>
                </c:pt>
                <c:pt idx="139">
                  <c:v>0.0317144132726419</c:v>
                </c:pt>
                <c:pt idx="140">
                  <c:v>0.0341502850898946</c:v>
                </c:pt>
                <c:pt idx="141">
                  <c:v>0.0298845545014304</c:v>
                </c:pt>
                <c:pt idx="142">
                  <c:v>0.02940331812255</c:v>
                </c:pt>
                <c:pt idx="143">
                  <c:v>0.0321520810843115</c:v>
                </c:pt>
                <c:pt idx="144">
                  <c:v>0.0309865615806655</c:v>
                </c:pt>
                <c:pt idx="145">
                  <c:v>0.0335763123597087</c:v>
                </c:pt>
                <c:pt idx="146">
                  <c:v>0.0303633858286353</c:v>
                </c:pt>
                <c:pt idx="147">
                  <c:v>0.0326783126131221</c:v>
                </c:pt>
                <c:pt idx="148">
                  <c:v>0.0329360961627214</c:v>
                </c:pt>
                <c:pt idx="149">
                  <c:v>0.0257396697787837</c:v>
                </c:pt>
                <c:pt idx="150">
                  <c:v>0.0274450704539332</c:v>
                </c:pt>
                <c:pt idx="151">
                  <c:v>0.0249524516594491</c:v>
                </c:pt>
                <c:pt idx="152">
                  <c:v>0.0284437893075669</c:v>
                </c:pt>
                <c:pt idx="153">
                  <c:v>0.0318727550836078</c:v>
                </c:pt>
                <c:pt idx="154">
                  <c:v>0.0268683446001877</c:v>
                </c:pt>
                <c:pt idx="155">
                  <c:v>0.0240801252033315</c:v>
                </c:pt>
                <c:pt idx="156">
                  <c:v>0.0293802892810063</c:v>
                </c:pt>
                <c:pt idx="157">
                  <c:v>0.166139485919497</c:v>
                </c:pt>
                <c:pt idx="158">
                  <c:v>0.15890544607096</c:v>
                </c:pt>
                <c:pt idx="159">
                  <c:v>0.169733664255411</c:v>
                </c:pt>
                <c:pt idx="160">
                  <c:v>0.193978189155604</c:v>
                </c:pt>
                <c:pt idx="161">
                  <c:v>0.203434329668466</c:v>
                </c:pt>
                <c:pt idx="162">
                  <c:v>0.17009994749849</c:v>
                </c:pt>
                <c:pt idx="163">
                  <c:v>0.187579062684186</c:v>
                </c:pt>
                <c:pt idx="164">
                  <c:v>0.172840873335345</c:v>
                </c:pt>
                <c:pt idx="165">
                  <c:v>0.16496671891279</c:v>
                </c:pt>
                <c:pt idx="166">
                  <c:v>0.190435437178035</c:v>
                </c:pt>
                <c:pt idx="167">
                  <c:v>0.190532252890332</c:v>
                </c:pt>
                <c:pt idx="168">
                  <c:v>0.193539801805133</c:v>
                </c:pt>
                <c:pt idx="169">
                  <c:v>0.189060382822154</c:v>
                </c:pt>
                <c:pt idx="170">
                  <c:v>0.199476601421272</c:v>
                </c:pt>
                <c:pt idx="171">
                  <c:v>0.196625971062573</c:v>
                </c:pt>
                <c:pt idx="172">
                  <c:v>0.194274161738724</c:v>
                </c:pt>
                <c:pt idx="173">
                  <c:v>0.201820536848667</c:v>
                </c:pt>
                <c:pt idx="174">
                  <c:v>0.158293361497351</c:v>
                </c:pt>
                <c:pt idx="175">
                  <c:v>0.150137705535552</c:v>
                </c:pt>
                <c:pt idx="176">
                  <c:v>0.191219878360071</c:v>
                </c:pt>
                <c:pt idx="177">
                  <c:v>0.119438156553289</c:v>
                </c:pt>
                <c:pt idx="178">
                  <c:v>0.209996706018183</c:v>
                </c:pt>
                <c:pt idx="179">
                  <c:v>0.261310681342782</c:v>
                </c:pt>
                <c:pt idx="180">
                  <c:v>0.255136154710629</c:v>
                </c:pt>
                <c:pt idx="181">
                  <c:v>0.292814142221301</c:v>
                </c:pt>
                <c:pt idx="182">
                  <c:v>0.185458703036359</c:v>
                </c:pt>
                <c:pt idx="183">
                  <c:v>0.261488588775469</c:v>
                </c:pt>
                <c:pt idx="184">
                  <c:v>0.200873490889</c:v>
                </c:pt>
                <c:pt idx="185">
                  <c:v>0.28510263847262</c:v>
                </c:pt>
                <c:pt idx="186">
                  <c:v>0.286973657621153</c:v>
                </c:pt>
                <c:pt idx="187">
                  <c:v>0.186417449767041</c:v>
                </c:pt>
                <c:pt idx="188">
                  <c:v>0.173204142770794</c:v>
                </c:pt>
                <c:pt idx="189">
                  <c:v>0.194195295953984</c:v>
                </c:pt>
                <c:pt idx="190">
                  <c:v>0.146134205297437</c:v>
                </c:pt>
                <c:pt idx="191">
                  <c:v>0.16191480248256</c:v>
                </c:pt>
                <c:pt idx="192">
                  <c:v>0.0835287483223792</c:v>
                </c:pt>
                <c:pt idx="193">
                  <c:v>0.0809197032891673</c:v>
                </c:pt>
                <c:pt idx="194">
                  <c:v>0.0799489106203534</c:v>
                </c:pt>
                <c:pt idx="195">
                  <c:v>0.08763449320266</c:v>
                </c:pt>
                <c:pt idx="196">
                  <c:v>0.0861008428913045</c:v>
                </c:pt>
                <c:pt idx="197">
                  <c:v>0.0841521294729794</c:v>
                </c:pt>
                <c:pt idx="198">
                  <c:v>0.0839571533978951</c:v>
                </c:pt>
                <c:pt idx="199">
                  <c:v>0.0900903021694953</c:v>
                </c:pt>
                <c:pt idx="200">
                  <c:v>0.0834304740052865</c:v>
                </c:pt>
                <c:pt idx="201">
                  <c:v>0.0999196450116877</c:v>
                </c:pt>
                <c:pt idx="202">
                  <c:v>0.0987450430039328</c:v>
                </c:pt>
                <c:pt idx="203">
                  <c:v>0.0218972181957337</c:v>
                </c:pt>
                <c:pt idx="204">
                  <c:v>0.0198087845042155</c:v>
                </c:pt>
                <c:pt idx="205">
                  <c:v>0.0212891785160318</c:v>
                </c:pt>
                <c:pt idx="206">
                  <c:v>0.0196261109367452</c:v>
                </c:pt>
                <c:pt idx="207">
                  <c:v>0.0196476492900396</c:v>
                </c:pt>
                <c:pt idx="208">
                  <c:v>0.0198353049538471</c:v>
                </c:pt>
                <c:pt idx="209">
                  <c:v>0.0235732403129857</c:v>
                </c:pt>
                <c:pt idx="210">
                  <c:v>0.0204724142653757</c:v>
                </c:pt>
                <c:pt idx="211">
                  <c:v>0.0208055803626359</c:v>
                </c:pt>
                <c:pt idx="212">
                  <c:v>0.0223062106140429</c:v>
                </c:pt>
                <c:pt idx="213">
                  <c:v>0.0203669228273333</c:v>
                </c:pt>
                <c:pt idx="214">
                  <c:v>0.0234418280197963</c:v>
                </c:pt>
                <c:pt idx="215">
                  <c:v>0.0225905529059689</c:v>
                </c:pt>
                <c:pt idx="216">
                  <c:v>0.0210283488291378</c:v>
                </c:pt>
                <c:pt idx="217">
                  <c:v>0.0214918634477218</c:v>
                </c:pt>
                <c:pt idx="218">
                  <c:v>0.0196416563176927</c:v>
                </c:pt>
                <c:pt idx="219">
                  <c:v>0.0250258412680531</c:v>
                </c:pt>
                <c:pt idx="220">
                  <c:v>0.020223296796282</c:v>
                </c:pt>
                <c:pt idx="221">
                  <c:v>0.0217961920369622</c:v>
                </c:pt>
                <c:pt idx="222">
                  <c:v>0.0191457289817132</c:v>
                </c:pt>
                <c:pt idx="223">
                  <c:v>0.0236466887777229</c:v>
                </c:pt>
                <c:pt idx="224">
                  <c:v>0.582353896787882</c:v>
                </c:pt>
                <c:pt idx="225">
                  <c:v>0.610104636362207</c:v>
                </c:pt>
                <c:pt idx="226">
                  <c:v>0.578437280781658</c:v>
                </c:pt>
                <c:pt idx="227">
                  <c:v>0.660049251849611</c:v>
                </c:pt>
                <c:pt idx="228">
                  <c:v>0.652287613908068</c:v>
                </c:pt>
                <c:pt idx="229">
                  <c:v>0.777459900754487</c:v>
                </c:pt>
                <c:pt idx="230">
                  <c:v>0.449918788537495</c:v>
                </c:pt>
                <c:pt idx="231">
                  <c:v>0.522247055809928</c:v>
                </c:pt>
                <c:pt idx="232">
                  <c:v>0.545730435525915</c:v>
                </c:pt>
                <c:pt idx="233">
                  <c:v>0.439950486888391</c:v>
                </c:pt>
                <c:pt idx="234">
                  <c:v>0.3784584018105</c:v>
                </c:pt>
                <c:pt idx="235">
                  <c:v>0.422455667257269</c:v>
                </c:pt>
                <c:pt idx="236">
                  <c:v>0.486281062198094</c:v>
                </c:pt>
                <c:pt idx="237">
                  <c:v>0.743593461864696</c:v>
                </c:pt>
                <c:pt idx="238">
                  <c:v>0.481792950433552</c:v>
                </c:pt>
                <c:pt idx="239">
                  <c:v>0.547985467328221</c:v>
                </c:pt>
                <c:pt idx="240">
                  <c:v>0.455186153634281</c:v>
                </c:pt>
                <c:pt idx="241">
                  <c:v>0.520559794832869</c:v>
                </c:pt>
                <c:pt idx="242">
                  <c:v>0.376070525338008</c:v>
                </c:pt>
                <c:pt idx="243">
                  <c:v>0.455858941806564</c:v>
                </c:pt>
                <c:pt idx="244">
                  <c:v>0.733486914339046</c:v>
                </c:pt>
                <c:pt idx="245">
                  <c:v>0.803247583973593</c:v>
                </c:pt>
                <c:pt idx="246">
                  <c:v>0.353060434476673</c:v>
                </c:pt>
                <c:pt idx="247">
                  <c:v>0.261902968543112</c:v>
                </c:pt>
                <c:pt idx="248">
                  <c:v>0.6063344384635</c:v>
                </c:pt>
                <c:pt idx="249">
                  <c:v>0.462662358236461</c:v>
                </c:pt>
                <c:pt idx="250">
                  <c:v>0.427148793642188</c:v>
                </c:pt>
                <c:pt idx="251">
                  <c:v>0.305497445043512</c:v>
                </c:pt>
                <c:pt idx="252">
                  <c:v>0.538230867320388</c:v>
                </c:pt>
                <c:pt idx="253">
                  <c:v>0.548668044462499</c:v>
                </c:pt>
                <c:pt idx="254">
                  <c:v>0.837006791962024</c:v>
                </c:pt>
                <c:pt idx="255">
                  <c:v>0.573213185177706</c:v>
                </c:pt>
                <c:pt idx="256">
                  <c:v>0.771546654800966</c:v>
                </c:pt>
                <c:pt idx="257">
                  <c:v>0.288334264884656</c:v>
                </c:pt>
                <c:pt idx="258">
                  <c:v>0.23252023507535</c:v>
                </c:pt>
                <c:pt idx="259">
                  <c:v>0.519537270468856</c:v>
                </c:pt>
                <c:pt idx="260">
                  <c:v>0.566132126176837</c:v>
                </c:pt>
                <c:pt idx="261">
                  <c:v>0.297579434060998</c:v>
                </c:pt>
                <c:pt idx="262">
                  <c:v>0.599498235463312</c:v>
                </c:pt>
                <c:pt idx="263">
                  <c:v>0.777989444577356</c:v>
                </c:pt>
                <c:pt idx="264">
                  <c:v>0.751266248456435</c:v>
                </c:pt>
                <c:pt idx="265">
                  <c:v>0.191480655587575</c:v>
                </c:pt>
                <c:pt idx="266">
                  <c:v>0.749534763993001</c:v>
                </c:pt>
                <c:pt idx="267">
                  <c:v>0.042644083144258</c:v>
                </c:pt>
                <c:pt idx="268">
                  <c:v>0.0684225150385886</c:v>
                </c:pt>
                <c:pt idx="269">
                  <c:v>0.109188554205874</c:v>
                </c:pt>
                <c:pt idx="270">
                  <c:v>0.113172171397478</c:v>
                </c:pt>
                <c:pt idx="271">
                  <c:v>0.0898284203025716</c:v>
                </c:pt>
                <c:pt idx="272">
                  <c:v>0.106201376267968</c:v>
                </c:pt>
                <c:pt idx="273">
                  <c:v>0.11374371686844</c:v>
                </c:pt>
                <c:pt idx="274">
                  <c:v>0.109481967306451</c:v>
                </c:pt>
                <c:pt idx="275">
                  <c:v>0.130599131193055</c:v>
                </c:pt>
                <c:pt idx="276">
                  <c:v>0.108771237186519</c:v>
                </c:pt>
                <c:pt idx="277">
                  <c:v>0.115457275395746</c:v>
                </c:pt>
                <c:pt idx="278">
                  <c:v>0.112436133414386</c:v>
                </c:pt>
                <c:pt idx="279">
                  <c:v>0.114639782382516</c:v>
                </c:pt>
                <c:pt idx="280">
                  <c:v>0.122410230967416</c:v>
                </c:pt>
                <c:pt idx="281">
                  <c:v>0.100806146469086</c:v>
                </c:pt>
                <c:pt idx="282">
                  <c:v>0.0935674691111951</c:v>
                </c:pt>
                <c:pt idx="283">
                  <c:v>0.125220898302366</c:v>
                </c:pt>
                <c:pt idx="284">
                  <c:v>0.118191269346395</c:v>
                </c:pt>
                <c:pt idx="285">
                  <c:v>0.10386552107066</c:v>
                </c:pt>
                <c:pt idx="286">
                  <c:v>0.118670668663277</c:v>
                </c:pt>
                <c:pt idx="287">
                  <c:v>0.105099449146159</c:v>
                </c:pt>
                <c:pt idx="288">
                  <c:v>0.123693982680021</c:v>
                </c:pt>
                <c:pt idx="289">
                  <c:v>0.0923864601023457</c:v>
                </c:pt>
                <c:pt idx="290">
                  <c:v>0.0955969094731811</c:v>
                </c:pt>
                <c:pt idx="291">
                  <c:v>0.0959628775571481</c:v>
                </c:pt>
                <c:pt idx="292">
                  <c:v>0.0960513436477994</c:v>
                </c:pt>
                <c:pt idx="293">
                  <c:v>0.0968340817766801</c:v>
                </c:pt>
                <c:pt idx="294">
                  <c:v>0.0991023299875853</c:v>
                </c:pt>
                <c:pt idx="295">
                  <c:v>0.116317691446002</c:v>
                </c:pt>
                <c:pt idx="296">
                  <c:v>0.115876586123858</c:v>
                </c:pt>
                <c:pt idx="297">
                  <c:v>0.105305660350019</c:v>
                </c:pt>
                <c:pt idx="298">
                  <c:v>0.102062366422693</c:v>
                </c:pt>
                <c:pt idx="299">
                  <c:v>0.10257183056927</c:v>
                </c:pt>
                <c:pt idx="300">
                  <c:v>0.10510785216209</c:v>
                </c:pt>
                <c:pt idx="301">
                  <c:v>0.0925762865280187</c:v>
                </c:pt>
                <c:pt idx="302">
                  <c:v>0.104218627629814</c:v>
                </c:pt>
                <c:pt idx="303">
                  <c:v>0.0890938664814556</c:v>
                </c:pt>
                <c:pt idx="304">
                  <c:v>0.0951376445978164</c:v>
                </c:pt>
                <c:pt idx="305">
                  <c:v>0.107241248838447</c:v>
                </c:pt>
                <c:pt idx="306">
                  <c:v>0.108124007171624</c:v>
                </c:pt>
                <c:pt idx="307">
                  <c:v>0.091961824901738</c:v>
                </c:pt>
                <c:pt idx="308">
                  <c:v>0.0920632771155991</c:v>
                </c:pt>
                <c:pt idx="309">
                  <c:v>0.0937203638908374</c:v>
                </c:pt>
                <c:pt idx="310">
                  <c:v>0.0957265743112096</c:v>
                </c:pt>
                <c:pt idx="311">
                  <c:v>0.0952075134016501</c:v>
                </c:pt>
                <c:pt idx="312">
                  <c:v>0.0924818388416406</c:v>
                </c:pt>
                <c:pt idx="313">
                  <c:v>0.0950349121800054</c:v>
                </c:pt>
                <c:pt idx="314">
                  <c:v>0.0985186551876938</c:v>
                </c:pt>
                <c:pt idx="315">
                  <c:v>0.0938754737894286</c:v>
                </c:pt>
                <c:pt idx="316">
                  <c:v>0.0929468060523386</c:v>
                </c:pt>
                <c:pt idx="317">
                  <c:v>0.0912481773306527</c:v>
                </c:pt>
                <c:pt idx="318">
                  <c:v>0.0926978135775947</c:v>
                </c:pt>
                <c:pt idx="319">
                  <c:v>0.103151619176584</c:v>
                </c:pt>
                <c:pt idx="320">
                  <c:v>0.0906783080412867</c:v>
                </c:pt>
                <c:pt idx="321">
                  <c:v>0.0894918086667254</c:v>
                </c:pt>
                <c:pt idx="322">
                  <c:v>0.0986555279064854</c:v>
                </c:pt>
                <c:pt idx="323">
                  <c:v>0.104661794252076</c:v>
                </c:pt>
                <c:pt idx="324">
                  <c:v>0.0995941416687125</c:v>
                </c:pt>
                <c:pt idx="325">
                  <c:v>0.100650396541089</c:v>
                </c:pt>
                <c:pt idx="326">
                  <c:v>0.091486678191857</c:v>
                </c:pt>
                <c:pt idx="327">
                  <c:v>0.161735032136757</c:v>
                </c:pt>
                <c:pt idx="328">
                  <c:v>0.171689489114328</c:v>
                </c:pt>
                <c:pt idx="329">
                  <c:v>0.162372841826971</c:v>
                </c:pt>
                <c:pt idx="330">
                  <c:v>0.172987586358809</c:v>
                </c:pt>
                <c:pt idx="331">
                  <c:v>0.166247854067894</c:v>
                </c:pt>
                <c:pt idx="332">
                  <c:v>0.171828530516254</c:v>
                </c:pt>
                <c:pt idx="333">
                  <c:v>0.158331969799996</c:v>
                </c:pt>
                <c:pt idx="334">
                  <c:v>0.168937112266606</c:v>
                </c:pt>
                <c:pt idx="335">
                  <c:v>0.176290517111598</c:v>
                </c:pt>
                <c:pt idx="336">
                  <c:v>0.171625265708694</c:v>
                </c:pt>
                <c:pt idx="337">
                  <c:v>0.160107516506728</c:v>
                </c:pt>
                <c:pt idx="338">
                  <c:v>0.168289105431242</c:v>
                </c:pt>
                <c:pt idx="339">
                  <c:v>0.166087943859023</c:v>
                </c:pt>
                <c:pt idx="340">
                  <c:v>0.160695689495568</c:v>
                </c:pt>
                <c:pt idx="341">
                  <c:v>0.161489880667752</c:v>
                </c:pt>
                <c:pt idx="342">
                  <c:v>0.166477725723281</c:v>
                </c:pt>
                <c:pt idx="343">
                  <c:v>0.161799336190578</c:v>
                </c:pt>
                <c:pt idx="344">
                  <c:v>0.160466535872605</c:v>
                </c:pt>
                <c:pt idx="345">
                  <c:v>0.155867388378041</c:v>
                </c:pt>
                <c:pt idx="346">
                  <c:v>0.167924910415668</c:v>
                </c:pt>
                <c:pt idx="347">
                  <c:v>0.152302743165994</c:v>
                </c:pt>
                <c:pt idx="348">
                  <c:v>0.154169990104899</c:v>
                </c:pt>
                <c:pt idx="349">
                  <c:v>0.152326915041013</c:v>
                </c:pt>
                <c:pt idx="350">
                  <c:v>0.100427126848252</c:v>
                </c:pt>
                <c:pt idx="351">
                  <c:v>0.104164703047841</c:v>
                </c:pt>
                <c:pt idx="352">
                  <c:v>0.0994850762137091</c:v>
                </c:pt>
                <c:pt idx="353">
                  <c:v>0.105058779730256</c:v>
                </c:pt>
                <c:pt idx="354">
                  <c:v>0.110867370269734</c:v>
                </c:pt>
                <c:pt idx="355">
                  <c:v>0.113499893180036</c:v>
                </c:pt>
                <c:pt idx="356">
                  <c:v>0.111739661877476</c:v>
                </c:pt>
                <c:pt idx="357">
                  <c:v>0.10431704210518</c:v>
                </c:pt>
                <c:pt idx="358">
                  <c:v>0.101658497344444</c:v>
                </c:pt>
                <c:pt idx="359">
                  <c:v>0.115734951210175</c:v>
                </c:pt>
                <c:pt idx="360">
                  <c:v>0.101588638379878</c:v>
                </c:pt>
                <c:pt idx="361">
                  <c:v>0.101973396042458</c:v>
                </c:pt>
                <c:pt idx="362">
                  <c:v>0.0974278459086545</c:v>
                </c:pt>
                <c:pt idx="363">
                  <c:v>0.0993373957745653</c:v>
                </c:pt>
                <c:pt idx="364">
                  <c:v>0.111722196830145</c:v>
                </c:pt>
                <c:pt idx="365">
                  <c:v>0.110891831461897</c:v>
                </c:pt>
                <c:pt idx="366">
                  <c:v>0.100698508431481</c:v>
                </c:pt>
                <c:pt idx="367">
                  <c:v>0.103707821413191</c:v>
                </c:pt>
                <c:pt idx="368">
                  <c:v>0.0945429845988649</c:v>
                </c:pt>
                <c:pt idx="369">
                  <c:v>0.0955966356702692</c:v>
                </c:pt>
                <c:pt idx="370">
                  <c:v>0.09886804965715</c:v>
                </c:pt>
                <c:pt idx="371">
                  <c:v>0.0905510330035705</c:v>
                </c:pt>
                <c:pt idx="372">
                  <c:v>0.0979686448684663</c:v>
                </c:pt>
                <c:pt idx="373">
                  <c:v>0.100422540992719</c:v>
                </c:pt>
                <c:pt idx="374">
                  <c:v>0.108055311742543</c:v>
                </c:pt>
                <c:pt idx="375">
                  <c:v>0.113302511108052</c:v>
                </c:pt>
                <c:pt idx="376">
                  <c:v>0.0984359573194031</c:v>
                </c:pt>
                <c:pt idx="377">
                  <c:v>0.0891770807083563</c:v>
                </c:pt>
                <c:pt idx="378">
                  <c:v>0.0980722955101222</c:v>
                </c:pt>
                <c:pt idx="379">
                  <c:v>0.108228713121823</c:v>
                </c:pt>
                <c:pt idx="380">
                  <c:v>0.102892502977775</c:v>
                </c:pt>
                <c:pt idx="381">
                  <c:v>0.112060692383603</c:v>
                </c:pt>
                <c:pt idx="382">
                  <c:v>0.108452640428626</c:v>
                </c:pt>
                <c:pt idx="383">
                  <c:v>0.100882511430932</c:v>
                </c:pt>
                <c:pt idx="384">
                  <c:v>0.0968503408752026</c:v>
                </c:pt>
                <c:pt idx="385">
                  <c:v>0.111115656696461</c:v>
                </c:pt>
                <c:pt idx="386">
                  <c:v>0.154394461678298</c:v>
                </c:pt>
                <c:pt idx="387">
                  <c:v>0.112624925889768</c:v>
                </c:pt>
                <c:pt idx="388">
                  <c:v>0.106661285793318</c:v>
                </c:pt>
                <c:pt idx="389">
                  <c:v>0.375220396286791</c:v>
                </c:pt>
                <c:pt idx="390">
                  <c:v>0.110097186410649</c:v>
                </c:pt>
                <c:pt idx="391">
                  <c:v>0.107951217952447</c:v>
                </c:pt>
                <c:pt idx="392">
                  <c:v>0.114812131967997</c:v>
                </c:pt>
                <c:pt idx="393">
                  <c:v>0.111622883103735</c:v>
                </c:pt>
                <c:pt idx="394">
                  <c:v>0.101967471518646</c:v>
                </c:pt>
                <c:pt idx="395">
                  <c:v>0.0992357667503909</c:v>
                </c:pt>
                <c:pt idx="396">
                  <c:v>0.0994358285426228</c:v>
                </c:pt>
                <c:pt idx="397">
                  <c:v>0.0947387708085385</c:v>
                </c:pt>
                <c:pt idx="398">
                  <c:v>0.0976403448853081</c:v>
                </c:pt>
                <c:pt idx="399">
                  <c:v>0.116440842926625</c:v>
                </c:pt>
                <c:pt idx="400">
                  <c:v>0.102776798148554</c:v>
                </c:pt>
                <c:pt idx="401">
                  <c:v>0.0964284566345299</c:v>
                </c:pt>
                <c:pt idx="402">
                  <c:v>0.119413491788299</c:v>
                </c:pt>
                <c:pt idx="403">
                  <c:v>0.10554648600586</c:v>
                </c:pt>
                <c:pt idx="404">
                  <c:v>0.109023684510637</c:v>
                </c:pt>
                <c:pt idx="405">
                  <c:v>0.102943325489149</c:v>
                </c:pt>
                <c:pt idx="406">
                  <c:v>0.110480021361426</c:v>
                </c:pt>
                <c:pt idx="407">
                  <c:v>0.410201230745256</c:v>
                </c:pt>
                <c:pt idx="408">
                  <c:v>0.418625316305304</c:v>
                </c:pt>
                <c:pt idx="409">
                  <c:v>0.0959190966632856</c:v>
                </c:pt>
                <c:pt idx="410">
                  <c:v>0.104916232396123</c:v>
                </c:pt>
                <c:pt idx="411">
                  <c:v>0.102498794558394</c:v>
                </c:pt>
                <c:pt idx="412">
                  <c:v>0.0968503075325289</c:v>
                </c:pt>
                <c:pt idx="413">
                  <c:v>0.381084408282888</c:v>
                </c:pt>
                <c:pt idx="414">
                  <c:v>0.407341194586626</c:v>
                </c:pt>
                <c:pt idx="415">
                  <c:v>0.108980745339123</c:v>
                </c:pt>
                <c:pt idx="416">
                  <c:v>0.114489867347703</c:v>
                </c:pt>
                <c:pt idx="417">
                  <c:v>0.100765525193053</c:v>
                </c:pt>
                <c:pt idx="418">
                  <c:v>0.114761589566412</c:v>
                </c:pt>
                <c:pt idx="419">
                  <c:v>0.106281403279874</c:v>
                </c:pt>
                <c:pt idx="420">
                  <c:v>0.113498542593309</c:v>
                </c:pt>
                <c:pt idx="421">
                  <c:v>0.111733329648973</c:v>
                </c:pt>
                <c:pt idx="422">
                  <c:v>0.114769689068601</c:v>
                </c:pt>
                <c:pt idx="423">
                  <c:v>0.105707121619933</c:v>
                </c:pt>
                <c:pt idx="424">
                  <c:v>0.102794675044832</c:v>
                </c:pt>
                <c:pt idx="425">
                  <c:v>0.101109140325724</c:v>
                </c:pt>
                <c:pt idx="426">
                  <c:v>0.115341988545001</c:v>
                </c:pt>
                <c:pt idx="427">
                  <c:v>0.10905521794559</c:v>
                </c:pt>
                <c:pt idx="428">
                  <c:v>0.110065017799467</c:v>
                </c:pt>
                <c:pt idx="429">
                  <c:v>0.105484000534011</c:v>
                </c:pt>
                <c:pt idx="430">
                  <c:v>0.104442954531709</c:v>
                </c:pt>
                <c:pt idx="431">
                  <c:v>0.112223632280298</c:v>
                </c:pt>
                <c:pt idx="432">
                  <c:v>0.104052210301611</c:v>
                </c:pt>
                <c:pt idx="433">
                  <c:v>0.103321809710847</c:v>
                </c:pt>
                <c:pt idx="434">
                  <c:v>0.0971454932709551</c:v>
                </c:pt>
                <c:pt idx="435">
                  <c:v>0.0969661691301079</c:v>
                </c:pt>
                <c:pt idx="436">
                  <c:v>0.0970711076603787</c:v>
                </c:pt>
                <c:pt idx="437">
                  <c:v>0.0946195610988158</c:v>
                </c:pt>
                <c:pt idx="438">
                  <c:v>0.092189984383755</c:v>
                </c:pt>
                <c:pt idx="439">
                  <c:v>0.093344375042278</c:v>
                </c:pt>
                <c:pt idx="440">
                  <c:v>0.0915361661374829</c:v>
                </c:pt>
                <c:pt idx="441">
                  <c:v>0.0933550830385205</c:v>
                </c:pt>
                <c:pt idx="442">
                  <c:v>0.0892056733948041</c:v>
                </c:pt>
                <c:pt idx="443">
                  <c:v>0.100042159449196</c:v>
                </c:pt>
                <c:pt idx="444">
                  <c:v>0.0965909991601044</c:v>
                </c:pt>
                <c:pt idx="445">
                  <c:v>0.0975641248331422</c:v>
                </c:pt>
                <c:pt idx="446">
                  <c:v>0.00910624451382837</c:v>
                </c:pt>
                <c:pt idx="447">
                  <c:v>0.0435844097952404</c:v>
                </c:pt>
                <c:pt idx="448">
                  <c:v>0.0117704212327812</c:v>
                </c:pt>
                <c:pt idx="449">
                  <c:v>0.0127563382637723</c:v>
                </c:pt>
                <c:pt idx="450">
                  <c:v>0.0123761693569019</c:v>
                </c:pt>
                <c:pt idx="451">
                  <c:v>0.0112482879631901</c:v>
                </c:pt>
                <c:pt idx="452">
                  <c:v>0.0110483303195913</c:v>
                </c:pt>
                <c:pt idx="453">
                  <c:v>0.0413679028706552</c:v>
                </c:pt>
                <c:pt idx="454">
                  <c:v>0.0124945150164485</c:v>
                </c:pt>
                <c:pt idx="455">
                  <c:v>0.0122053656812459</c:v>
                </c:pt>
                <c:pt idx="456">
                  <c:v>0.0116993701770839</c:v>
                </c:pt>
                <c:pt idx="457">
                  <c:v>0.0126953288172188</c:v>
                </c:pt>
                <c:pt idx="458">
                  <c:v>0.0376727199388418</c:v>
                </c:pt>
                <c:pt idx="459">
                  <c:v>0.0338870331239089</c:v>
                </c:pt>
                <c:pt idx="460">
                  <c:v>0.0130626021488447</c:v>
                </c:pt>
                <c:pt idx="461">
                  <c:v>0.0111727481696634</c:v>
                </c:pt>
                <c:pt idx="462">
                  <c:v>0.0417447498904919</c:v>
                </c:pt>
                <c:pt idx="463">
                  <c:v>0.0129595147807422</c:v>
                </c:pt>
                <c:pt idx="464">
                  <c:v>0.0397687659633102</c:v>
                </c:pt>
                <c:pt idx="465">
                  <c:v>0.0488720587862611</c:v>
                </c:pt>
                <c:pt idx="466">
                  <c:v>0.0387576562187706</c:v>
                </c:pt>
                <c:pt idx="467">
                  <c:v>0.0430052025352449</c:v>
                </c:pt>
                <c:pt idx="468">
                  <c:v>0.0389548197024224</c:v>
                </c:pt>
                <c:pt idx="469">
                  <c:v>0.0408776816159804</c:v>
                </c:pt>
                <c:pt idx="470">
                  <c:v>0.0449401531543572</c:v>
                </c:pt>
                <c:pt idx="471">
                  <c:v>0.041205669673334</c:v>
                </c:pt>
                <c:pt idx="472">
                  <c:v>0.0514917183395812</c:v>
                </c:pt>
                <c:pt idx="473">
                  <c:v>0.0537482863545023</c:v>
                </c:pt>
                <c:pt idx="474">
                  <c:v>0.0476880024533962</c:v>
                </c:pt>
                <c:pt idx="475">
                  <c:v>0.030028637964277</c:v>
                </c:pt>
                <c:pt idx="476">
                  <c:v>0.0551645113367766</c:v>
                </c:pt>
                <c:pt idx="477">
                  <c:v>0.0133280417877332</c:v>
                </c:pt>
                <c:pt idx="478">
                  <c:v>0.0132289766386388</c:v>
                </c:pt>
                <c:pt idx="479">
                  <c:v>0.0131482739988076</c:v>
                </c:pt>
                <c:pt idx="480">
                  <c:v>0.0138716389789211</c:v>
                </c:pt>
                <c:pt idx="481">
                  <c:v>0.0136722957681076</c:v>
                </c:pt>
                <c:pt idx="482">
                  <c:v>0.0136108588906253</c:v>
                </c:pt>
                <c:pt idx="483">
                  <c:v>0.013307768965479</c:v>
                </c:pt>
                <c:pt idx="484">
                  <c:v>0.0140184884729677</c:v>
                </c:pt>
                <c:pt idx="485">
                  <c:v>0.0136708861398363</c:v>
                </c:pt>
                <c:pt idx="486">
                  <c:v>0.0118798700165624</c:v>
                </c:pt>
                <c:pt idx="487">
                  <c:v>0.0114712659179361</c:v>
                </c:pt>
                <c:pt idx="488">
                  <c:v>0.0111928328470176</c:v>
                </c:pt>
                <c:pt idx="489">
                  <c:v>0.0125422583908837</c:v>
                </c:pt>
                <c:pt idx="490">
                  <c:v>0.0131773293360477</c:v>
                </c:pt>
                <c:pt idx="491">
                  <c:v>0.0114804973254078</c:v>
                </c:pt>
                <c:pt idx="492">
                  <c:v>0.131662046758389</c:v>
                </c:pt>
                <c:pt idx="493">
                  <c:v>0.127549415835303</c:v>
                </c:pt>
                <c:pt idx="494">
                  <c:v>0.134328051836608</c:v>
                </c:pt>
                <c:pt idx="495">
                  <c:v>0.122205059727937</c:v>
                </c:pt>
                <c:pt idx="496">
                  <c:v>0.120191859987475</c:v>
                </c:pt>
                <c:pt idx="497">
                  <c:v>0.136909050947853</c:v>
                </c:pt>
                <c:pt idx="498">
                  <c:v>0.131594929660176</c:v>
                </c:pt>
                <c:pt idx="499">
                  <c:v>0.319245365298186</c:v>
                </c:pt>
                <c:pt idx="500">
                  <c:v>0.084584043997665</c:v>
                </c:pt>
                <c:pt idx="501">
                  <c:v>0.0820894871579967</c:v>
                </c:pt>
                <c:pt idx="502">
                  <c:v>0.220635153910228</c:v>
                </c:pt>
                <c:pt idx="503">
                  <c:v>0.208454757005459</c:v>
                </c:pt>
                <c:pt idx="504">
                  <c:v>0.218565799403134</c:v>
                </c:pt>
                <c:pt idx="505">
                  <c:v>0.240958329261327</c:v>
                </c:pt>
                <c:pt idx="506">
                  <c:v>0.19965571084794</c:v>
                </c:pt>
                <c:pt idx="507">
                  <c:v>0.175997298281061</c:v>
                </c:pt>
                <c:pt idx="508">
                  <c:v>0.213864199632822</c:v>
                </c:pt>
                <c:pt idx="509">
                  <c:v>0.228493168221523</c:v>
                </c:pt>
                <c:pt idx="510">
                  <c:v>0.214728275131799</c:v>
                </c:pt>
                <c:pt idx="511">
                  <c:v>0.248089295172107</c:v>
                </c:pt>
                <c:pt idx="512">
                  <c:v>0.121831939935807</c:v>
                </c:pt>
                <c:pt idx="513">
                  <c:v>0.116805034596566</c:v>
                </c:pt>
                <c:pt idx="514">
                  <c:v>0.13862115999822</c:v>
                </c:pt>
                <c:pt idx="515">
                  <c:v>0.118924285360982</c:v>
                </c:pt>
                <c:pt idx="516">
                  <c:v>0.111999206840808</c:v>
                </c:pt>
                <c:pt idx="517">
                  <c:v>0.112037015552322</c:v>
                </c:pt>
                <c:pt idx="518">
                  <c:v>0.111951909301442</c:v>
                </c:pt>
                <c:pt idx="519">
                  <c:v>0.16580816774045</c:v>
                </c:pt>
                <c:pt idx="520">
                  <c:v>0.177318038312596</c:v>
                </c:pt>
                <c:pt idx="521">
                  <c:v>0.120247693529822</c:v>
                </c:pt>
                <c:pt idx="522">
                  <c:v>0.122507481357854</c:v>
                </c:pt>
                <c:pt idx="523">
                  <c:v>0.0333118873658246</c:v>
                </c:pt>
                <c:pt idx="524">
                  <c:v>0.0331582691652777</c:v>
                </c:pt>
                <c:pt idx="525">
                  <c:v>0.0308015587221266</c:v>
                </c:pt>
                <c:pt idx="526">
                  <c:v>0.0292645539087474</c:v>
                </c:pt>
                <c:pt idx="527">
                  <c:v>0.0307312365706922</c:v>
                </c:pt>
                <c:pt idx="528">
                  <c:v>0.0344117769221958</c:v>
                </c:pt>
                <c:pt idx="529">
                  <c:v>0.0310110702881467</c:v>
                </c:pt>
                <c:pt idx="530">
                  <c:v>0.0348621032651463</c:v>
                </c:pt>
                <c:pt idx="531">
                  <c:v>0.0357319839920887</c:v>
                </c:pt>
                <c:pt idx="532">
                  <c:v>0.0388046488828871</c:v>
                </c:pt>
                <c:pt idx="533">
                  <c:v>0.0348389270281696</c:v>
                </c:pt>
                <c:pt idx="534">
                  <c:v>0.0946441329472409</c:v>
                </c:pt>
                <c:pt idx="535">
                  <c:v>0.0972275400108108</c:v>
                </c:pt>
                <c:pt idx="536">
                  <c:v>0.104821855593659</c:v>
                </c:pt>
                <c:pt idx="537">
                  <c:v>0.100922108421774</c:v>
                </c:pt>
                <c:pt idx="538">
                  <c:v>0.0967147608035928</c:v>
                </c:pt>
                <c:pt idx="539">
                  <c:v>0.100563255789518</c:v>
                </c:pt>
                <c:pt idx="540">
                  <c:v>0.0966387382790926</c:v>
                </c:pt>
                <c:pt idx="541">
                  <c:v>0.09545483823294</c:v>
                </c:pt>
                <c:pt idx="542">
                  <c:v>0.0996394608104954</c:v>
                </c:pt>
                <c:pt idx="543">
                  <c:v>0.0952247743760273</c:v>
                </c:pt>
                <c:pt idx="544">
                  <c:v>0.0971843167683485</c:v>
                </c:pt>
                <c:pt idx="545">
                  <c:v>0.150985459292811</c:v>
                </c:pt>
                <c:pt idx="546">
                  <c:v>0.153989856706346</c:v>
                </c:pt>
                <c:pt idx="547">
                  <c:v>0.161584358606189</c:v>
                </c:pt>
                <c:pt idx="548">
                  <c:v>0.159558653124153</c:v>
                </c:pt>
                <c:pt idx="549">
                  <c:v>0.162456378744001</c:v>
                </c:pt>
                <c:pt idx="550">
                  <c:v>0.160485246753379</c:v>
                </c:pt>
                <c:pt idx="551">
                  <c:v>0.158740200013793</c:v>
                </c:pt>
                <c:pt idx="552">
                  <c:v>0.157628419019831</c:v>
                </c:pt>
                <c:pt idx="553">
                  <c:v>0.0355696705356647</c:v>
                </c:pt>
                <c:pt idx="554">
                  <c:v>0.0503670671683921</c:v>
                </c:pt>
                <c:pt idx="555">
                  <c:v>0.0443301012231653</c:v>
                </c:pt>
                <c:pt idx="556">
                  <c:v>0.0436546738703597</c:v>
                </c:pt>
                <c:pt idx="557">
                  <c:v>0.0376750654553897</c:v>
                </c:pt>
                <c:pt idx="558">
                  <c:v>0.0442601388496918</c:v>
                </c:pt>
                <c:pt idx="559">
                  <c:v>0.0409742781306569</c:v>
                </c:pt>
                <c:pt idx="560">
                  <c:v>0.0510834860369266</c:v>
                </c:pt>
                <c:pt idx="561">
                  <c:v>0.0461729314935591</c:v>
                </c:pt>
                <c:pt idx="562">
                  <c:v>0.0594967379131247</c:v>
                </c:pt>
                <c:pt idx="563">
                  <c:v>0.0700042526572271</c:v>
                </c:pt>
                <c:pt idx="564">
                  <c:v>0.0414228573372336</c:v>
                </c:pt>
                <c:pt idx="565">
                  <c:v>0.0650139467528792</c:v>
                </c:pt>
                <c:pt idx="566">
                  <c:v>0.0714209478638831</c:v>
                </c:pt>
                <c:pt idx="567">
                  <c:v>0.0702598395008021</c:v>
                </c:pt>
                <c:pt idx="568">
                  <c:v>0.057676285567237</c:v>
                </c:pt>
                <c:pt idx="569">
                  <c:v>0.0378712990541087</c:v>
                </c:pt>
                <c:pt idx="570">
                  <c:v>0.0953587106673095</c:v>
                </c:pt>
                <c:pt idx="571">
                  <c:v>0.057973400216461</c:v>
                </c:pt>
                <c:pt idx="572">
                  <c:v>0.0851294690841989</c:v>
                </c:pt>
                <c:pt idx="573">
                  <c:v>0.0993264763883778</c:v>
                </c:pt>
                <c:pt idx="574">
                  <c:v>0.0859383089259496</c:v>
                </c:pt>
                <c:pt idx="575">
                  <c:v>0.0617790299556568</c:v>
                </c:pt>
                <c:pt idx="576">
                  <c:v>0.0607572988076771</c:v>
                </c:pt>
                <c:pt idx="577">
                  <c:v>0.0303100006602301</c:v>
                </c:pt>
                <c:pt idx="578">
                  <c:v>0.0285017450478276</c:v>
                </c:pt>
                <c:pt idx="579">
                  <c:v>0.0294053518183787</c:v>
                </c:pt>
                <c:pt idx="580">
                  <c:v>0.0283216589932371</c:v>
                </c:pt>
                <c:pt idx="581">
                  <c:v>0.0310029004333449</c:v>
                </c:pt>
                <c:pt idx="582">
                  <c:v>0.021862221054895</c:v>
                </c:pt>
                <c:pt idx="583">
                  <c:v>0.0199536347428569</c:v>
                </c:pt>
                <c:pt idx="584">
                  <c:v>0.0215014079822976</c:v>
                </c:pt>
                <c:pt idx="585">
                  <c:v>0.0203310412196506</c:v>
                </c:pt>
                <c:pt idx="586">
                  <c:v>0.0185269671288697</c:v>
                </c:pt>
                <c:pt idx="587">
                  <c:v>0.0288801145164235</c:v>
                </c:pt>
                <c:pt idx="588">
                  <c:v>0.0164121388084556</c:v>
                </c:pt>
                <c:pt idx="589">
                  <c:v>0.0164790623878125</c:v>
                </c:pt>
                <c:pt idx="590">
                  <c:v>0.0174832237008085</c:v>
                </c:pt>
                <c:pt idx="591">
                  <c:v>0.0160315615184672</c:v>
                </c:pt>
                <c:pt idx="592">
                  <c:v>0.0170607438690383</c:v>
                </c:pt>
                <c:pt idx="593">
                  <c:v>0.0170212939345754</c:v>
                </c:pt>
                <c:pt idx="594">
                  <c:v>0.019012612667819</c:v>
                </c:pt>
                <c:pt idx="595">
                  <c:v>0.0136634134833229</c:v>
                </c:pt>
                <c:pt idx="596">
                  <c:v>0.0186702458331494</c:v>
                </c:pt>
                <c:pt idx="597">
                  <c:v>0.0128990335795578</c:v>
                </c:pt>
                <c:pt idx="598">
                  <c:v>0.0155322924926904</c:v>
                </c:pt>
                <c:pt idx="599">
                  <c:v>0.0142128922606766</c:v>
                </c:pt>
                <c:pt idx="600">
                  <c:v>0.0145974301613626</c:v>
                </c:pt>
                <c:pt idx="601">
                  <c:v>0.0164034026136099</c:v>
                </c:pt>
                <c:pt idx="602">
                  <c:v>0.0150657866784793</c:v>
                </c:pt>
                <c:pt idx="603">
                  <c:v>0.0150560757895409</c:v>
                </c:pt>
                <c:pt idx="604">
                  <c:v>0.0148049718333386</c:v>
                </c:pt>
                <c:pt idx="605">
                  <c:v>0.0131600539571961</c:v>
                </c:pt>
                <c:pt idx="606">
                  <c:v>0.0141699928865643</c:v>
                </c:pt>
                <c:pt idx="607">
                  <c:v>0.0130742899462169</c:v>
                </c:pt>
                <c:pt idx="608">
                  <c:v>0.0123624175734172</c:v>
                </c:pt>
                <c:pt idx="609">
                  <c:v>0.0145755642102195</c:v>
                </c:pt>
                <c:pt idx="610">
                  <c:v>0.0164652529165778</c:v>
                </c:pt>
                <c:pt idx="611">
                  <c:v>0.0160989974048599</c:v>
                </c:pt>
                <c:pt idx="612">
                  <c:v>0.0142686796381989</c:v>
                </c:pt>
                <c:pt idx="613">
                  <c:v>0.176387554678872</c:v>
                </c:pt>
                <c:pt idx="614">
                  <c:v>0.108751834947499</c:v>
                </c:pt>
                <c:pt idx="615">
                  <c:v>0.121776592268491</c:v>
                </c:pt>
                <c:pt idx="616">
                  <c:v>0.114474689580151</c:v>
                </c:pt>
                <c:pt idx="617">
                  <c:v>0.110779321996167</c:v>
                </c:pt>
                <c:pt idx="618">
                  <c:v>0.117305353111321</c:v>
                </c:pt>
                <c:pt idx="619">
                  <c:v>0.13705070810669</c:v>
                </c:pt>
                <c:pt idx="620">
                  <c:v>0.141074489980251</c:v>
                </c:pt>
                <c:pt idx="621">
                  <c:v>0.119834627618463</c:v>
                </c:pt>
                <c:pt idx="622">
                  <c:v>0.102555677279605</c:v>
                </c:pt>
                <c:pt idx="623">
                  <c:v>0.0163438066024922</c:v>
                </c:pt>
                <c:pt idx="624">
                  <c:v>0.00891953201917746</c:v>
                </c:pt>
                <c:pt idx="625">
                  <c:v>0.0100910623251535</c:v>
                </c:pt>
                <c:pt idx="626">
                  <c:v>0.00998725804321578</c:v>
                </c:pt>
                <c:pt idx="627">
                  <c:v>0.0179055370029059</c:v>
                </c:pt>
                <c:pt idx="628">
                  <c:v>0.0109364789703465</c:v>
                </c:pt>
                <c:pt idx="629">
                  <c:v>0.0067412148948003</c:v>
                </c:pt>
                <c:pt idx="630">
                  <c:v>0.0236463199455211</c:v>
                </c:pt>
                <c:pt idx="631">
                  <c:v>0.0190069271193464</c:v>
                </c:pt>
                <c:pt idx="632">
                  <c:v>0.0227742096575921</c:v>
                </c:pt>
                <c:pt idx="633">
                  <c:v>0.0162744636101271</c:v>
                </c:pt>
                <c:pt idx="634">
                  <c:v>0.00796385786017151</c:v>
                </c:pt>
                <c:pt idx="635">
                  <c:v>0.0123000715782264</c:v>
                </c:pt>
                <c:pt idx="636">
                  <c:v>0.012087755014955</c:v>
                </c:pt>
                <c:pt idx="637">
                  <c:v>0.0761579611586814</c:v>
                </c:pt>
                <c:pt idx="638">
                  <c:v>0.0917309472324735</c:v>
                </c:pt>
                <c:pt idx="639">
                  <c:v>0.0979196938152414</c:v>
                </c:pt>
                <c:pt idx="640">
                  <c:v>0.0644202126570488</c:v>
                </c:pt>
                <c:pt idx="641">
                  <c:v>0.0995822455809024</c:v>
                </c:pt>
                <c:pt idx="642">
                  <c:v>0.0874742471041471</c:v>
                </c:pt>
                <c:pt idx="643">
                  <c:v>0.0996475013128354</c:v>
                </c:pt>
                <c:pt idx="644">
                  <c:v>0.0999033917832979</c:v>
                </c:pt>
                <c:pt idx="645">
                  <c:v>0.0985200978047312</c:v>
                </c:pt>
                <c:pt idx="646">
                  <c:v>0.0961619622693808</c:v>
                </c:pt>
                <c:pt idx="647">
                  <c:v>0.0959125797039419</c:v>
                </c:pt>
                <c:pt idx="648">
                  <c:v>0.079246319227105</c:v>
                </c:pt>
                <c:pt idx="649">
                  <c:v>0.120065736589327</c:v>
                </c:pt>
                <c:pt idx="650">
                  <c:v>0.0771533643523454</c:v>
                </c:pt>
                <c:pt idx="651">
                  <c:v>0.0811289077697291</c:v>
                </c:pt>
                <c:pt idx="652">
                  <c:v>0.0848667843743077</c:v>
                </c:pt>
                <c:pt idx="653">
                  <c:v>0.0825446984188153</c:v>
                </c:pt>
                <c:pt idx="654">
                  <c:v>0.0770726857997976</c:v>
                </c:pt>
                <c:pt idx="655">
                  <c:v>0.0749772798919282</c:v>
                </c:pt>
                <c:pt idx="656">
                  <c:v>0.0749818963153899</c:v>
                </c:pt>
                <c:pt idx="657">
                  <c:v>0.0810048878636021</c:v>
                </c:pt>
                <c:pt idx="658">
                  <c:v>0.0840238987432955</c:v>
                </c:pt>
                <c:pt idx="659">
                  <c:v>1.09824682620812</c:v>
                </c:pt>
                <c:pt idx="660">
                  <c:v>0.0444453693032378</c:v>
                </c:pt>
                <c:pt idx="661">
                  <c:v>0.0453500574231982</c:v>
                </c:pt>
                <c:pt idx="662">
                  <c:v>0.137029140463673</c:v>
                </c:pt>
                <c:pt idx="663">
                  <c:v>0.139852665865475</c:v>
                </c:pt>
                <c:pt idx="664">
                  <c:v>0.130859576844511</c:v>
                </c:pt>
                <c:pt idx="665">
                  <c:v>0.131682520855869</c:v>
                </c:pt>
                <c:pt idx="666">
                  <c:v>0.138483311743</c:v>
                </c:pt>
                <c:pt idx="667">
                  <c:v>0.129062020350869</c:v>
                </c:pt>
                <c:pt idx="668">
                  <c:v>0.155625605246893</c:v>
                </c:pt>
                <c:pt idx="669">
                  <c:v>0.152196304815682</c:v>
                </c:pt>
                <c:pt idx="670">
                  <c:v>0.144767838606179</c:v>
                </c:pt>
                <c:pt idx="671">
                  <c:v>0.133883295531727</c:v>
                </c:pt>
                <c:pt idx="672">
                  <c:v>0.147230561458309</c:v>
                </c:pt>
                <c:pt idx="673">
                  <c:v>0.135416497640012</c:v>
                </c:pt>
                <c:pt idx="674">
                  <c:v>0.15224827744258</c:v>
                </c:pt>
                <c:pt idx="675">
                  <c:v>0.0336015915402479</c:v>
                </c:pt>
                <c:pt idx="676">
                  <c:v>0.0327351386168928</c:v>
                </c:pt>
                <c:pt idx="677">
                  <c:v>0.0332054861798876</c:v>
                </c:pt>
                <c:pt idx="678">
                  <c:v>0.0346364642141459</c:v>
                </c:pt>
                <c:pt idx="679">
                  <c:v>0.0335693942077573</c:v>
                </c:pt>
                <c:pt idx="680">
                  <c:v>0.0341149926448682</c:v>
                </c:pt>
                <c:pt idx="681">
                  <c:v>0.0328298171924334</c:v>
                </c:pt>
                <c:pt idx="682">
                  <c:v>0.03078368119912</c:v>
                </c:pt>
                <c:pt idx="683">
                  <c:v>0.0497824228487901</c:v>
                </c:pt>
                <c:pt idx="684">
                  <c:v>0.0331166283955179</c:v>
                </c:pt>
                <c:pt idx="685">
                  <c:v>0.0313993108133877</c:v>
                </c:pt>
                <c:pt idx="686">
                  <c:v>0.0324306124332573</c:v>
                </c:pt>
                <c:pt idx="687">
                  <c:v>0.0509658961160473</c:v>
                </c:pt>
                <c:pt idx="688">
                  <c:v>0.0354768802520425</c:v>
                </c:pt>
                <c:pt idx="689">
                  <c:v>0.0368540284570085</c:v>
                </c:pt>
                <c:pt idx="690">
                  <c:v>0.171217147013077</c:v>
                </c:pt>
                <c:pt idx="691">
                  <c:v>0.15836837953363</c:v>
                </c:pt>
                <c:pt idx="692">
                  <c:v>0.175177138763283</c:v>
                </c:pt>
                <c:pt idx="693">
                  <c:v>0.166915179082865</c:v>
                </c:pt>
                <c:pt idx="694">
                  <c:v>0.185540281558757</c:v>
                </c:pt>
                <c:pt idx="695">
                  <c:v>0.164560141207577</c:v>
                </c:pt>
                <c:pt idx="696">
                  <c:v>0.182770518745815</c:v>
                </c:pt>
                <c:pt idx="697">
                  <c:v>0.192587162335253</c:v>
                </c:pt>
                <c:pt idx="698">
                  <c:v>0.176690435159885</c:v>
                </c:pt>
                <c:pt idx="699">
                  <c:v>0.18422452950501</c:v>
                </c:pt>
                <c:pt idx="700">
                  <c:v>0.175599662961463</c:v>
                </c:pt>
                <c:pt idx="701">
                  <c:v>0.181920052531227</c:v>
                </c:pt>
                <c:pt idx="702">
                  <c:v>0.370264259449069</c:v>
                </c:pt>
                <c:pt idx="703">
                  <c:v>0.346688782788618</c:v>
                </c:pt>
                <c:pt idx="704">
                  <c:v>0.409464617882302</c:v>
                </c:pt>
                <c:pt idx="705">
                  <c:v>0.349769789991437</c:v>
                </c:pt>
                <c:pt idx="706">
                  <c:v>0.333912738555314</c:v>
                </c:pt>
                <c:pt idx="707">
                  <c:v>0.401394406725333</c:v>
                </c:pt>
                <c:pt idx="708">
                  <c:v>0.374306087163588</c:v>
                </c:pt>
                <c:pt idx="709">
                  <c:v>0.339052063734328</c:v>
                </c:pt>
                <c:pt idx="710">
                  <c:v>0.373890014686473</c:v>
                </c:pt>
                <c:pt idx="711">
                  <c:v>0.405315837702601</c:v>
                </c:pt>
                <c:pt idx="712">
                  <c:v>0.351326022001795</c:v>
                </c:pt>
                <c:pt idx="713">
                  <c:v>0.332030541926266</c:v>
                </c:pt>
                <c:pt idx="714">
                  <c:v>0.360322674852292</c:v>
                </c:pt>
                <c:pt idx="715">
                  <c:v>0.378132054199843</c:v>
                </c:pt>
                <c:pt idx="716">
                  <c:v>0.41968755070529</c:v>
                </c:pt>
                <c:pt idx="717">
                  <c:v>1.927603280467342</c:v>
                </c:pt>
                <c:pt idx="718">
                  <c:v>0.410309089802403</c:v>
                </c:pt>
                <c:pt idx="719">
                  <c:v>0.424628012666622</c:v>
                </c:pt>
                <c:pt idx="720">
                  <c:v>0.0875397419845089</c:v>
                </c:pt>
                <c:pt idx="721">
                  <c:v>0.0330174704923363</c:v>
                </c:pt>
                <c:pt idx="722">
                  <c:v>0.031790148448477</c:v>
                </c:pt>
                <c:pt idx="723">
                  <c:v>0.0280468970972561</c:v>
                </c:pt>
                <c:pt idx="724">
                  <c:v>0.0294478266870036</c:v>
                </c:pt>
                <c:pt idx="725">
                  <c:v>0.0304336017041112</c:v>
                </c:pt>
                <c:pt idx="726">
                  <c:v>0.0284394463064286</c:v>
                </c:pt>
                <c:pt idx="727">
                  <c:v>0.0270863861914025</c:v>
                </c:pt>
                <c:pt idx="728">
                  <c:v>0.027970966994521</c:v>
                </c:pt>
                <c:pt idx="729">
                  <c:v>0.0308126679134272</c:v>
                </c:pt>
                <c:pt idx="730">
                  <c:v>0.0316329436172582</c:v>
                </c:pt>
                <c:pt idx="731">
                  <c:v>0.0297172491229565</c:v>
                </c:pt>
                <c:pt idx="732">
                  <c:v>0.0738518455537805</c:v>
                </c:pt>
                <c:pt idx="733">
                  <c:v>0.0758964174646307</c:v>
                </c:pt>
                <c:pt idx="734">
                  <c:v>0.0765942403584862</c:v>
                </c:pt>
                <c:pt idx="735">
                  <c:v>0.0778891928666324</c:v>
                </c:pt>
                <c:pt idx="736">
                  <c:v>0.170040306211465</c:v>
                </c:pt>
                <c:pt idx="737">
                  <c:v>0.0397887013372693</c:v>
                </c:pt>
                <c:pt idx="738">
                  <c:v>0.0273137907936681</c:v>
                </c:pt>
                <c:pt idx="739">
                  <c:v>0.0314823390950195</c:v>
                </c:pt>
                <c:pt idx="740">
                  <c:v>0.278993306403352</c:v>
                </c:pt>
                <c:pt idx="741">
                  <c:v>0.0540399464283264</c:v>
                </c:pt>
                <c:pt idx="742">
                  <c:v>0.0295718192636783</c:v>
                </c:pt>
                <c:pt idx="743">
                  <c:v>0.0290906059376807</c:v>
                </c:pt>
                <c:pt idx="744">
                  <c:v>0.0609322630025381</c:v>
                </c:pt>
                <c:pt idx="745">
                  <c:v>0.0380638658797437</c:v>
                </c:pt>
                <c:pt idx="746">
                  <c:v>0.212893822451868</c:v>
                </c:pt>
                <c:pt idx="747">
                  <c:v>0.0418431198315687</c:v>
                </c:pt>
                <c:pt idx="748">
                  <c:v>0.03700233099823</c:v>
                </c:pt>
                <c:pt idx="749">
                  <c:v>0.0419167052257337</c:v>
                </c:pt>
                <c:pt idx="750">
                  <c:v>0.196332489768119</c:v>
                </c:pt>
                <c:pt idx="751">
                  <c:v>0.0832727405924335</c:v>
                </c:pt>
                <c:pt idx="752">
                  <c:v>0.110625721131261</c:v>
                </c:pt>
                <c:pt idx="753">
                  <c:v>0.0985026908997877</c:v>
                </c:pt>
                <c:pt idx="754">
                  <c:v>0.11435218833468</c:v>
                </c:pt>
                <c:pt idx="755">
                  <c:v>0.166401861560245</c:v>
                </c:pt>
                <c:pt idx="756">
                  <c:v>0.172629283338019</c:v>
                </c:pt>
                <c:pt idx="757">
                  <c:v>0.169037949143479</c:v>
                </c:pt>
                <c:pt idx="758">
                  <c:v>0.114201569341652</c:v>
                </c:pt>
                <c:pt idx="759">
                  <c:v>0.0988555887419281</c:v>
                </c:pt>
                <c:pt idx="760">
                  <c:v>0.115402859195134</c:v>
                </c:pt>
                <c:pt idx="761">
                  <c:v>0.0966884366430615</c:v>
                </c:pt>
                <c:pt idx="762">
                  <c:v>0.11134234795517</c:v>
                </c:pt>
                <c:pt idx="763">
                  <c:v>0.11291883891477</c:v>
                </c:pt>
                <c:pt idx="764">
                  <c:v>0.110796213107605</c:v>
                </c:pt>
                <c:pt idx="765">
                  <c:v>0.110762264467128</c:v>
                </c:pt>
                <c:pt idx="766">
                  <c:v>0.161947747166034</c:v>
                </c:pt>
                <c:pt idx="767">
                  <c:v>0.145329432508621</c:v>
                </c:pt>
                <c:pt idx="768">
                  <c:v>0.135978049368728</c:v>
                </c:pt>
                <c:pt idx="769">
                  <c:v>0.504904927642814</c:v>
                </c:pt>
                <c:pt idx="770">
                  <c:v>0.254865042965929</c:v>
                </c:pt>
                <c:pt idx="771">
                  <c:v>0.411372495467432</c:v>
                </c:pt>
                <c:pt idx="772">
                  <c:v>0.238892042174317</c:v>
                </c:pt>
                <c:pt idx="773">
                  <c:v>0.0859360906853522</c:v>
                </c:pt>
                <c:pt idx="774">
                  <c:v>0.0937148675099008</c:v>
                </c:pt>
                <c:pt idx="775">
                  <c:v>0.0728706180167906</c:v>
                </c:pt>
                <c:pt idx="776">
                  <c:v>0.0969218068933278</c:v>
                </c:pt>
                <c:pt idx="777">
                  <c:v>0.0748376036045641</c:v>
                </c:pt>
                <c:pt idx="778">
                  <c:v>0.0326608322502818</c:v>
                </c:pt>
                <c:pt idx="779">
                  <c:v>0.0288660815507655</c:v>
                </c:pt>
                <c:pt idx="780">
                  <c:v>0.0306305376134759</c:v>
                </c:pt>
                <c:pt idx="781">
                  <c:v>0.0267553803299412</c:v>
                </c:pt>
                <c:pt idx="782">
                  <c:v>0.0216438253549883</c:v>
                </c:pt>
                <c:pt idx="783">
                  <c:v>0.0343665737742519</c:v>
                </c:pt>
                <c:pt idx="784">
                  <c:v>0.0225771833232937</c:v>
                </c:pt>
                <c:pt idx="785">
                  <c:v>0.0248292153546395</c:v>
                </c:pt>
                <c:pt idx="786">
                  <c:v>0.0241356309043383</c:v>
                </c:pt>
                <c:pt idx="787">
                  <c:v>0.0310073683367221</c:v>
                </c:pt>
                <c:pt idx="788">
                  <c:v>0.0298251481237374</c:v>
                </c:pt>
                <c:pt idx="789">
                  <c:v>0.0259098596533821</c:v>
                </c:pt>
                <c:pt idx="790">
                  <c:v>0.0307389441625438</c:v>
                </c:pt>
                <c:pt idx="791">
                  <c:v>0.031570911287152</c:v>
                </c:pt>
                <c:pt idx="792">
                  <c:v>0.0340519748209457</c:v>
                </c:pt>
                <c:pt idx="793">
                  <c:v>0.0340378455287121</c:v>
                </c:pt>
                <c:pt idx="794">
                  <c:v>0.0293748248140323</c:v>
                </c:pt>
                <c:pt idx="795">
                  <c:v>0.0339930409562975</c:v>
                </c:pt>
                <c:pt idx="796">
                  <c:v>0.0304042496206041</c:v>
                </c:pt>
                <c:pt idx="797">
                  <c:v>0.0319704704604153</c:v>
                </c:pt>
                <c:pt idx="798">
                  <c:v>0.037758201163487</c:v>
                </c:pt>
                <c:pt idx="799">
                  <c:v>0.0328391749156945</c:v>
                </c:pt>
                <c:pt idx="800">
                  <c:v>0.0337608017334454</c:v>
                </c:pt>
                <c:pt idx="801">
                  <c:v>0.0361285744473117</c:v>
                </c:pt>
                <c:pt idx="802">
                  <c:v>0.034163610177166</c:v>
                </c:pt>
                <c:pt idx="803">
                  <c:v>0.0377946273824977</c:v>
                </c:pt>
                <c:pt idx="804">
                  <c:v>0.0177634497983813</c:v>
                </c:pt>
                <c:pt idx="805">
                  <c:v>0.0180123059136579</c:v>
                </c:pt>
                <c:pt idx="806">
                  <c:v>0.0178825898143873</c:v>
                </c:pt>
                <c:pt idx="807">
                  <c:v>0.018592996966313</c:v>
                </c:pt>
                <c:pt idx="808">
                  <c:v>0.0180719929876502</c:v>
                </c:pt>
                <c:pt idx="809">
                  <c:v>0.0179458088714075</c:v>
                </c:pt>
                <c:pt idx="810">
                  <c:v>0.018620575363423</c:v>
                </c:pt>
                <c:pt idx="811">
                  <c:v>0.0185416560464751</c:v>
                </c:pt>
                <c:pt idx="812">
                  <c:v>0.0184267178368193</c:v>
                </c:pt>
                <c:pt idx="813">
                  <c:v>0.0178628342197911</c:v>
                </c:pt>
                <c:pt idx="814">
                  <c:v>0.0186569705244136</c:v>
                </c:pt>
                <c:pt idx="815">
                  <c:v>0.0195901667835646</c:v>
                </c:pt>
                <c:pt idx="816">
                  <c:v>0.03838985185367</c:v>
                </c:pt>
                <c:pt idx="817">
                  <c:v>0.0372436737661793</c:v>
                </c:pt>
                <c:pt idx="818">
                  <c:v>0.036420128767891</c:v>
                </c:pt>
                <c:pt idx="819">
                  <c:v>0.035757845143797</c:v>
                </c:pt>
                <c:pt idx="820">
                  <c:v>0.0385040277551633</c:v>
                </c:pt>
                <c:pt idx="821">
                  <c:v>0.0371711150270534</c:v>
                </c:pt>
                <c:pt idx="822">
                  <c:v>0.0386864902108268</c:v>
                </c:pt>
                <c:pt idx="823">
                  <c:v>0.0442045660858353</c:v>
                </c:pt>
                <c:pt idx="824">
                  <c:v>0.0439879185070455</c:v>
                </c:pt>
                <c:pt idx="825">
                  <c:v>0.0443972745272383</c:v>
                </c:pt>
                <c:pt idx="826">
                  <c:v>0.0382297777967308</c:v>
                </c:pt>
                <c:pt idx="827">
                  <c:v>0.0389179217790705</c:v>
                </c:pt>
                <c:pt idx="828">
                  <c:v>0.0964127523710508</c:v>
                </c:pt>
                <c:pt idx="829">
                  <c:v>0.104883676663745</c:v>
                </c:pt>
                <c:pt idx="830">
                  <c:v>0.0824015840363624</c:v>
                </c:pt>
                <c:pt idx="831">
                  <c:v>0.104447277693369</c:v>
                </c:pt>
                <c:pt idx="832">
                  <c:v>0.106877139910175</c:v>
                </c:pt>
                <c:pt idx="833">
                  <c:v>0.104116832128988</c:v>
                </c:pt>
                <c:pt idx="834">
                  <c:v>0.115860970819296</c:v>
                </c:pt>
                <c:pt idx="835">
                  <c:v>0.111594512943514</c:v>
                </c:pt>
                <c:pt idx="836">
                  <c:v>0.0997372814770886</c:v>
                </c:pt>
                <c:pt idx="837">
                  <c:v>0.104490828074514</c:v>
                </c:pt>
                <c:pt idx="838">
                  <c:v>0.106304380365824</c:v>
                </c:pt>
                <c:pt idx="839">
                  <c:v>0.0304449394964503</c:v>
                </c:pt>
                <c:pt idx="840">
                  <c:v>0.101590158440912</c:v>
                </c:pt>
                <c:pt idx="841">
                  <c:v>0.0943128130366906</c:v>
                </c:pt>
                <c:pt idx="842">
                  <c:v>0.10794352904223</c:v>
                </c:pt>
                <c:pt idx="843">
                  <c:v>0.100846744976892</c:v>
                </c:pt>
                <c:pt idx="844">
                  <c:v>0.0977276951619772</c:v>
                </c:pt>
                <c:pt idx="845">
                  <c:v>0.105382987138573</c:v>
                </c:pt>
                <c:pt idx="846">
                  <c:v>0.0928285754344929</c:v>
                </c:pt>
                <c:pt idx="847">
                  <c:v>0.0992638057916831</c:v>
                </c:pt>
                <c:pt idx="848">
                  <c:v>0.103607590907142</c:v>
                </c:pt>
                <c:pt idx="849">
                  <c:v>0.110097372134429</c:v>
                </c:pt>
                <c:pt idx="850">
                  <c:v>0.104177853536599</c:v>
                </c:pt>
                <c:pt idx="851">
                  <c:v>0.101571057249115</c:v>
                </c:pt>
                <c:pt idx="852">
                  <c:v>0.101924576086619</c:v>
                </c:pt>
                <c:pt idx="853">
                  <c:v>0.107437282210455</c:v>
                </c:pt>
                <c:pt idx="854">
                  <c:v>0.101840616122858</c:v>
                </c:pt>
                <c:pt idx="855">
                  <c:v>0.108331358192563</c:v>
                </c:pt>
                <c:pt idx="856">
                  <c:v>0.10156871084367</c:v>
                </c:pt>
                <c:pt idx="857">
                  <c:v>0.101783974616851</c:v>
                </c:pt>
                <c:pt idx="858">
                  <c:v>0.0993228425975716</c:v>
                </c:pt>
                <c:pt idx="859">
                  <c:v>0.101330422758029</c:v>
                </c:pt>
                <c:pt idx="860">
                  <c:v>0.0782146621583171</c:v>
                </c:pt>
                <c:pt idx="861">
                  <c:v>0.0891875754754288</c:v>
                </c:pt>
                <c:pt idx="862">
                  <c:v>0.101182918465066</c:v>
                </c:pt>
                <c:pt idx="863">
                  <c:v>0.0919357584093059</c:v>
                </c:pt>
                <c:pt idx="864">
                  <c:v>0.121381399811967</c:v>
                </c:pt>
                <c:pt idx="865">
                  <c:v>0.0982602412774556</c:v>
                </c:pt>
                <c:pt idx="866">
                  <c:v>0.0958564794240254</c:v>
                </c:pt>
                <c:pt idx="867">
                  <c:v>0.0895482570787004</c:v>
                </c:pt>
                <c:pt idx="868">
                  <c:v>0.0793318179530494</c:v>
                </c:pt>
                <c:pt idx="869">
                  <c:v>0.09724370986655</c:v>
                </c:pt>
                <c:pt idx="870">
                  <c:v>0.0975144115309955</c:v>
                </c:pt>
                <c:pt idx="871">
                  <c:v>0.10251213038963</c:v>
                </c:pt>
                <c:pt idx="872">
                  <c:v>0.10466889726204</c:v>
                </c:pt>
                <c:pt idx="873">
                  <c:v>0.120984521328109</c:v>
                </c:pt>
                <c:pt idx="874">
                  <c:v>0.0939502309339476</c:v>
                </c:pt>
                <c:pt idx="875">
                  <c:v>0.116427994110658</c:v>
                </c:pt>
                <c:pt idx="876">
                  <c:v>0.102955987866177</c:v>
                </c:pt>
                <c:pt idx="877">
                  <c:v>0.0973729456138793</c:v>
                </c:pt>
                <c:pt idx="878">
                  <c:v>0.105355061280919</c:v>
                </c:pt>
                <c:pt idx="879">
                  <c:v>0.116405226738356</c:v>
                </c:pt>
                <c:pt idx="880">
                  <c:v>0.0964352552461239</c:v>
                </c:pt>
                <c:pt idx="881">
                  <c:v>0.103891067671389</c:v>
                </c:pt>
                <c:pt idx="882">
                  <c:v>0.111470113232604</c:v>
                </c:pt>
                <c:pt idx="883">
                  <c:v>0.105829328833294</c:v>
                </c:pt>
                <c:pt idx="884">
                  <c:v>0.118416458808989</c:v>
                </c:pt>
                <c:pt idx="885">
                  <c:v>0.117289840143664</c:v>
                </c:pt>
                <c:pt idx="886">
                  <c:v>0.088367705426224</c:v>
                </c:pt>
                <c:pt idx="887">
                  <c:v>0.111345081322338</c:v>
                </c:pt>
                <c:pt idx="888">
                  <c:v>0.109498200422812</c:v>
                </c:pt>
                <c:pt idx="889">
                  <c:v>0.10610696933779</c:v>
                </c:pt>
                <c:pt idx="890">
                  <c:v>0.103655923297168</c:v>
                </c:pt>
                <c:pt idx="891">
                  <c:v>0.104472810221364</c:v>
                </c:pt>
                <c:pt idx="892">
                  <c:v>0.112563041715046</c:v>
                </c:pt>
                <c:pt idx="893">
                  <c:v>0.0661514064397391</c:v>
                </c:pt>
                <c:pt idx="894">
                  <c:v>0.133579235372998</c:v>
                </c:pt>
                <c:pt idx="895">
                  <c:v>0.0337182019215654</c:v>
                </c:pt>
                <c:pt idx="896">
                  <c:v>0.0334276709865378</c:v>
                </c:pt>
                <c:pt idx="897">
                  <c:v>0.0337131248150947</c:v>
                </c:pt>
                <c:pt idx="898">
                  <c:v>0.0273083246374569</c:v>
                </c:pt>
                <c:pt idx="899">
                  <c:v>0.0343441799983566</c:v>
                </c:pt>
                <c:pt idx="900">
                  <c:v>0.024411067763973</c:v>
                </c:pt>
                <c:pt idx="901">
                  <c:v>0.0317892225759659</c:v>
                </c:pt>
                <c:pt idx="902">
                  <c:v>0.0297348575332169</c:v>
                </c:pt>
                <c:pt idx="903">
                  <c:v>0.032031943344114</c:v>
                </c:pt>
                <c:pt idx="904">
                  <c:v>0.0310560616801235</c:v>
                </c:pt>
                <c:pt idx="905">
                  <c:v>0.0324656120038553</c:v>
                </c:pt>
                <c:pt idx="906">
                  <c:v>0.0306595808357828</c:v>
                </c:pt>
                <c:pt idx="907">
                  <c:v>0.0324320159510388</c:v>
                </c:pt>
                <c:pt idx="908">
                  <c:v>0.0322972127886909</c:v>
                </c:pt>
                <c:pt idx="909">
                  <c:v>0.0323588045953212</c:v>
                </c:pt>
                <c:pt idx="910">
                  <c:v>0.0302990507319498</c:v>
                </c:pt>
                <c:pt idx="911">
                  <c:v>0.0328328342529552</c:v>
                </c:pt>
                <c:pt idx="912">
                  <c:v>0.032397857054101</c:v>
                </c:pt>
                <c:pt idx="913">
                  <c:v>0.024005437394204</c:v>
                </c:pt>
                <c:pt idx="914">
                  <c:v>0.0319979856870846</c:v>
                </c:pt>
                <c:pt idx="915">
                  <c:v>0.0308246645497727</c:v>
                </c:pt>
                <c:pt idx="916">
                  <c:v>0.0325373884583824</c:v>
                </c:pt>
                <c:pt idx="917">
                  <c:v>0.032423774455095</c:v>
                </c:pt>
                <c:pt idx="918">
                  <c:v>0.0326984474080488</c:v>
                </c:pt>
                <c:pt idx="919">
                  <c:v>0.0305484641109813</c:v>
                </c:pt>
                <c:pt idx="920">
                  <c:v>0.0354553165570194</c:v>
                </c:pt>
                <c:pt idx="921">
                  <c:v>0.0312224873304931</c:v>
                </c:pt>
                <c:pt idx="922">
                  <c:v>0.0321112493701767</c:v>
                </c:pt>
                <c:pt idx="923">
                  <c:v>0.0390732756541019</c:v>
                </c:pt>
                <c:pt idx="924">
                  <c:v>0.217350304554512</c:v>
                </c:pt>
                <c:pt idx="925">
                  <c:v>0.155319883188975</c:v>
                </c:pt>
                <c:pt idx="926">
                  <c:v>0.176409587124027</c:v>
                </c:pt>
                <c:pt idx="927">
                  <c:v>0.157783942901064</c:v>
                </c:pt>
                <c:pt idx="928">
                  <c:v>0.158332445518455</c:v>
                </c:pt>
                <c:pt idx="929">
                  <c:v>0.164848164295136</c:v>
                </c:pt>
                <c:pt idx="930">
                  <c:v>0.1628722254364</c:v>
                </c:pt>
                <c:pt idx="931">
                  <c:v>0.16325529209907</c:v>
                </c:pt>
                <c:pt idx="932">
                  <c:v>0.164988351417679</c:v>
                </c:pt>
                <c:pt idx="933">
                  <c:v>0.175477463333823</c:v>
                </c:pt>
                <c:pt idx="934">
                  <c:v>0.161377277576782</c:v>
                </c:pt>
                <c:pt idx="935">
                  <c:v>0.164497723349185</c:v>
                </c:pt>
                <c:pt idx="936">
                  <c:v>0.166441592766206</c:v>
                </c:pt>
                <c:pt idx="937">
                  <c:v>0.160488794614432</c:v>
                </c:pt>
                <c:pt idx="938">
                  <c:v>0.164899804049114</c:v>
                </c:pt>
                <c:pt idx="939">
                  <c:v>0.165467824175099</c:v>
                </c:pt>
                <c:pt idx="940">
                  <c:v>0.145001993636725</c:v>
                </c:pt>
                <c:pt idx="941">
                  <c:v>0.165974030558221</c:v>
                </c:pt>
                <c:pt idx="942">
                  <c:v>0.168241082987088</c:v>
                </c:pt>
                <c:pt idx="943">
                  <c:v>0.171583903791002</c:v>
                </c:pt>
                <c:pt idx="944">
                  <c:v>0.168017196008177</c:v>
                </c:pt>
                <c:pt idx="945">
                  <c:v>0.167020247487505</c:v>
                </c:pt>
                <c:pt idx="946">
                  <c:v>0.166745193900917</c:v>
                </c:pt>
                <c:pt idx="947">
                  <c:v>0.165290134866789</c:v>
                </c:pt>
                <c:pt idx="948">
                  <c:v>0.172110685532393</c:v>
                </c:pt>
                <c:pt idx="949">
                  <c:v>0.160939083358298</c:v>
                </c:pt>
                <c:pt idx="950">
                  <c:v>0.158749105926444</c:v>
                </c:pt>
                <c:pt idx="951">
                  <c:v>0.160002849148583</c:v>
                </c:pt>
                <c:pt idx="952">
                  <c:v>0.1595122247955</c:v>
                </c:pt>
                <c:pt idx="953">
                  <c:v>0.0126517385805669</c:v>
                </c:pt>
                <c:pt idx="954">
                  <c:v>0.0127228878577176</c:v>
                </c:pt>
                <c:pt idx="955">
                  <c:v>0.0120246821767919</c:v>
                </c:pt>
                <c:pt idx="956">
                  <c:v>0.0120614896815467</c:v>
                </c:pt>
                <c:pt idx="957">
                  <c:v>0.0828326919382263</c:v>
                </c:pt>
                <c:pt idx="958">
                  <c:v>0.0842794964352641</c:v>
                </c:pt>
                <c:pt idx="959">
                  <c:v>0.0795750354239423</c:v>
                </c:pt>
                <c:pt idx="960">
                  <c:v>0.0824626351976684</c:v>
                </c:pt>
                <c:pt idx="961">
                  <c:v>0.0828771895891644</c:v>
                </c:pt>
                <c:pt idx="962">
                  <c:v>0.0810580838429486</c:v>
                </c:pt>
                <c:pt idx="963">
                  <c:v>0.1155574524925</c:v>
                </c:pt>
                <c:pt idx="964">
                  <c:v>0.114955144384451</c:v>
                </c:pt>
                <c:pt idx="965">
                  <c:v>0.11039340088575</c:v>
                </c:pt>
                <c:pt idx="966">
                  <c:v>0.109730126529292</c:v>
                </c:pt>
                <c:pt idx="967">
                  <c:v>0.10230542084291</c:v>
                </c:pt>
                <c:pt idx="968">
                  <c:v>0.120433213496652</c:v>
                </c:pt>
                <c:pt idx="969">
                  <c:v>0.117271719875069</c:v>
                </c:pt>
                <c:pt idx="970">
                  <c:v>0.1204102115759</c:v>
                </c:pt>
                <c:pt idx="971">
                  <c:v>0.115366917391787</c:v>
                </c:pt>
                <c:pt idx="972">
                  <c:v>0.102410179392153</c:v>
                </c:pt>
                <c:pt idx="973">
                  <c:v>0.108349682129826</c:v>
                </c:pt>
                <c:pt idx="974">
                  <c:v>0.114168243350262</c:v>
                </c:pt>
                <c:pt idx="975">
                  <c:v>0.106666004002759</c:v>
                </c:pt>
                <c:pt idx="976">
                  <c:v>0.116526140009242</c:v>
                </c:pt>
                <c:pt idx="977">
                  <c:v>0.120018291726939</c:v>
                </c:pt>
                <c:pt idx="978">
                  <c:v>0.103302041746223</c:v>
                </c:pt>
                <c:pt idx="979">
                  <c:v>0.116924226113507</c:v>
                </c:pt>
                <c:pt idx="980">
                  <c:v>0.114697711811387</c:v>
                </c:pt>
                <c:pt idx="981">
                  <c:v>0.118332110872243</c:v>
                </c:pt>
                <c:pt idx="982">
                  <c:v>0.118489844088495</c:v>
                </c:pt>
                <c:pt idx="983">
                  <c:v>0.111644725583006</c:v>
                </c:pt>
                <c:pt idx="984">
                  <c:v>0.117568313890281</c:v>
                </c:pt>
                <c:pt idx="985">
                  <c:v>0.121193438762755</c:v>
                </c:pt>
                <c:pt idx="986">
                  <c:v>0.122381264179095</c:v>
                </c:pt>
                <c:pt idx="987">
                  <c:v>0.102189406507649</c:v>
                </c:pt>
                <c:pt idx="988">
                  <c:v>0.12087158593168</c:v>
                </c:pt>
                <c:pt idx="989">
                  <c:v>0.10465400974569</c:v>
                </c:pt>
                <c:pt idx="990">
                  <c:v>0.107869318463306</c:v>
                </c:pt>
                <c:pt idx="991">
                  <c:v>0.102052844554617</c:v>
                </c:pt>
                <c:pt idx="992">
                  <c:v>0.105967817051013</c:v>
                </c:pt>
                <c:pt idx="993">
                  <c:v>0.106813844160985</c:v>
                </c:pt>
                <c:pt idx="994">
                  <c:v>0.10690154493496</c:v>
                </c:pt>
                <c:pt idx="995">
                  <c:v>0.101316753779529</c:v>
                </c:pt>
                <c:pt idx="996">
                  <c:v>0.0965686084558003</c:v>
                </c:pt>
                <c:pt idx="997">
                  <c:v>0.102316414115754</c:v>
                </c:pt>
                <c:pt idx="998">
                  <c:v>0.10474615680989</c:v>
                </c:pt>
                <c:pt idx="999">
                  <c:v>0.107491668162583</c:v>
                </c:pt>
                <c:pt idx="1000">
                  <c:v>0.104286773221696</c:v>
                </c:pt>
                <c:pt idx="1001">
                  <c:v>0.101969877799348</c:v>
                </c:pt>
                <c:pt idx="1002">
                  <c:v>0.10313972791157</c:v>
                </c:pt>
                <c:pt idx="1003">
                  <c:v>0.0951282016981246</c:v>
                </c:pt>
                <c:pt idx="1004">
                  <c:v>0.100577961509408</c:v>
                </c:pt>
                <c:pt idx="1005">
                  <c:v>0.113295721511414</c:v>
                </c:pt>
                <c:pt idx="1006">
                  <c:v>0.0785956580743594</c:v>
                </c:pt>
                <c:pt idx="1007">
                  <c:v>0.104499741333155</c:v>
                </c:pt>
                <c:pt idx="1008">
                  <c:v>0.0396933238777778</c:v>
                </c:pt>
                <c:pt idx="1009">
                  <c:v>0.0396115144922562</c:v>
                </c:pt>
                <c:pt idx="1010">
                  <c:v>0.0356781120285872</c:v>
                </c:pt>
                <c:pt idx="1011">
                  <c:v>0.0450924294390434</c:v>
                </c:pt>
                <c:pt idx="1012">
                  <c:v>0.0344290864759251</c:v>
                </c:pt>
                <c:pt idx="1013">
                  <c:v>0.0331358706809635</c:v>
                </c:pt>
                <c:pt idx="1014">
                  <c:v>0.0328130395485192</c:v>
                </c:pt>
                <c:pt idx="1015">
                  <c:v>0.0375472270374373</c:v>
                </c:pt>
                <c:pt idx="1016">
                  <c:v>0.0354897139759857</c:v>
                </c:pt>
                <c:pt idx="1017">
                  <c:v>0.0929821545586032</c:v>
                </c:pt>
                <c:pt idx="1018">
                  <c:v>0.0501437031445299</c:v>
                </c:pt>
                <c:pt idx="1019">
                  <c:v>0.0386090586925775</c:v>
                </c:pt>
                <c:pt idx="1020">
                  <c:v>0.100559458631638</c:v>
                </c:pt>
                <c:pt idx="1021">
                  <c:v>0.0401222421879234</c:v>
                </c:pt>
                <c:pt idx="1022">
                  <c:v>0.104201010676804</c:v>
                </c:pt>
                <c:pt idx="1023">
                  <c:v>0.11025677879513</c:v>
                </c:pt>
                <c:pt idx="1024">
                  <c:v>0.119912229856619</c:v>
                </c:pt>
                <c:pt idx="1025">
                  <c:v>0.0357350621994415</c:v>
                </c:pt>
                <c:pt idx="1026">
                  <c:v>0.042435145604922</c:v>
                </c:pt>
                <c:pt idx="1027">
                  <c:v>0.0433636851271403</c:v>
                </c:pt>
                <c:pt idx="1028">
                  <c:v>0.0428346665801772</c:v>
                </c:pt>
                <c:pt idx="1029">
                  <c:v>0.0420785885418747</c:v>
                </c:pt>
                <c:pt idx="1030">
                  <c:v>0.0318075085931106</c:v>
                </c:pt>
                <c:pt idx="1031">
                  <c:v>0.0340922880173332</c:v>
                </c:pt>
                <c:pt idx="1032">
                  <c:v>0.0344483889079888</c:v>
                </c:pt>
                <c:pt idx="1033">
                  <c:v>0.0346334739768177</c:v>
                </c:pt>
                <c:pt idx="1034">
                  <c:v>0.0344246899504528</c:v>
                </c:pt>
                <c:pt idx="1035">
                  <c:v>0.0322388796978586</c:v>
                </c:pt>
                <c:pt idx="1036">
                  <c:v>0.0354837392636442</c:v>
                </c:pt>
                <c:pt idx="1037">
                  <c:v>0.0292884282325571</c:v>
                </c:pt>
                <c:pt idx="1038">
                  <c:v>0.0284562374643989</c:v>
                </c:pt>
                <c:pt idx="1039">
                  <c:v>0.0283465062395103</c:v>
                </c:pt>
                <c:pt idx="1040">
                  <c:v>0.0328924248514872</c:v>
                </c:pt>
                <c:pt idx="1041">
                  <c:v>0.0301817373291727</c:v>
                </c:pt>
                <c:pt idx="1042">
                  <c:v>0.030698704863545</c:v>
                </c:pt>
                <c:pt idx="1043">
                  <c:v>0.0292955822081078</c:v>
                </c:pt>
                <c:pt idx="1044">
                  <c:v>0.0222033220869403</c:v>
                </c:pt>
                <c:pt idx="1045">
                  <c:v>0.0217454578542997</c:v>
                </c:pt>
                <c:pt idx="1046">
                  <c:v>0.0228473460854819</c:v>
                </c:pt>
                <c:pt idx="1047">
                  <c:v>0.026718019584525</c:v>
                </c:pt>
                <c:pt idx="1048">
                  <c:v>0.0275455573028422</c:v>
                </c:pt>
                <c:pt idx="1049">
                  <c:v>0.0285156206428679</c:v>
                </c:pt>
                <c:pt idx="1050">
                  <c:v>0.0309255249987903</c:v>
                </c:pt>
                <c:pt idx="1051">
                  <c:v>0.0303185319958039</c:v>
                </c:pt>
                <c:pt idx="1052">
                  <c:v>0.0326977651179287</c:v>
                </c:pt>
                <c:pt idx="1053">
                  <c:v>0.0307382830290442</c:v>
                </c:pt>
                <c:pt idx="1054">
                  <c:v>0.030741340834875</c:v>
                </c:pt>
                <c:pt idx="1055">
                  <c:v>0.0290904019458664</c:v>
                </c:pt>
                <c:pt idx="1056">
                  <c:v>0.0311459176169</c:v>
                </c:pt>
                <c:pt idx="1057">
                  <c:v>0.0305790766619513</c:v>
                </c:pt>
                <c:pt idx="1058">
                  <c:v>0.0334242564426562</c:v>
                </c:pt>
                <c:pt idx="1059">
                  <c:v>0.0302382131098034</c:v>
                </c:pt>
                <c:pt idx="1060">
                  <c:v>0.0333347450734505</c:v>
                </c:pt>
                <c:pt idx="1061">
                  <c:v>0.0303495820805414</c:v>
                </c:pt>
                <c:pt idx="1062">
                  <c:v>0.0333041053180582</c:v>
                </c:pt>
                <c:pt idx="1063">
                  <c:v>0.0311424896509164</c:v>
                </c:pt>
                <c:pt idx="1064">
                  <c:v>0.0349016098747791</c:v>
                </c:pt>
                <c:pt idx="1065">
                  <c:v>0.110065620623877</c:v>
                </c:pt>
                <c:pt idx="1066">
                  <c:v>0.10805659147826</c:v>
                </c:pt>
                <c:pt idx="1067">
                  <c:v>0.0767856886826863</c:v>
                </c:pt>
                <c:pt idx="1068">
                  <c:v>0.109997807136315</c:v>
                </c:pt>
                <c:pt idx="1069">
                  <c:v>0.106822332730051</c:v>
                </c:pt>
                <c:pt idx="1070">
                  <c:v>0.11192621313433</c:v>
                </c:pt>
                <c:pt idx="1071">
                  <c:v>0.114405991780088</c:v>
                </c:pt>
                <c:pt idx="1072">
                  <c:v>0.101078378980382</c:v>
                </c:pt>
                <c:pt idx="1073">
                  <c:v>0.110464114757948</c:v>
                </c:pt>
                <c:pt idx="1074">
                  <c:v>0.103092512588059</c:v>
                </c:pt>
                <c:pt idx="1075">
                  <c:v>0.105971676120981</c:v>
                </c:pt>
                <c:pt idx="1076">
                  <c:v>0.105081424189926</c:v>
                </c:pt>
                <c:pt idx="1077">
                  <c:v>0.0910968560551367</c:v>
                </c:pt>
                <c:pt idx="1078">
                  <c:v>0.0805939769841464</c:v>
                </c:pt>
                <c:pt idx="1079">
                  <c:v>0.112794285794898</c:v>
                </c:pt>
                <c:pt idx="1080">
                  <c:v>0.0846902688578448</c:v>
                </c:pt>
                <c:pt idx="1081">
                  <c:v>0.0844082389147269</c:v>
                </c:pt>
                <c:pt idx="1082">
                  <c:v>0.0997142986363764</c:v>
                </c:pt>
                <c:pt idx="1083">
                  <c:v>0.110859980305257</c:v>
                </c:pt>
                <c:pt idx="1084">
                  <c:v>0.100543989907923</c:v>
                </c:pt>
                <c:pt idx="1085">
                  <c:v>0.080065625465671</c:v>
                </c:pt>
                <c:pt idx="1086">
                  <c:v>0.0977252623540538</c:v>
                </c:pt>
                <c:pt idx="1087">
                  <c:v>0.0925564616260749</c:v>
                </c:pt>
                <c:pt idx="1088">
                  <c:v>0.106263179166786</c:v>
                </c:pt>
                <c:pt idx="1089">
                  <c:v>0.104302249286207</c:v>
                </c:pt>
              </c:numCache>
            </c:numRef>
          </c:xVal>
          <c:yVal>
            <c:numRef>
              <c:f>'Olivine-liq thermometry'!$FD$38:$FD$1127</c:f>
              <c:numCache>
                <c:formatCode>General</c:formatCode>
                <c:ptCount val="1090"/>
                <c:pt idx="0">
                  <c:v>0.0867570819872783</c:v>
                </c:pt>
                <c:pt idx="1">
                  <c:v>0.0842942493818575</c:v>
                </c:pt>
                <c:pt idx="2">
                  <c:v>0.0803007835021912</c:v>
                </c:pt>
                <c:pt idx="3">
                  <c:v>0.0830793365079995</c:v>
                </c:pt>
                <c:pt idx="4">
                  <c:v>0.077316037126176</c:v>
                </c:pt>
                <c:pt idx="5">
                  <c:v>0.0698963106337366</c:v>
                </c:pt>
                <c:pt idx="6">
                  <c:v>0.0812539642887568</c:v>
                </c:pt>
                <c:pt idx="7">
                  <c:v>0.0746149622037411</c:v>
                </c:pt>
                <c:pt idx="8">
                  <c:v>0.0685734734600498</c:v>
                </c:pt>
                <c:pt idx="9">
                  <c:v>0.0796896107529653</c:v>
                </c:pt>
                <c:pt idx="10">
                  <c:v>0.00449583604636781</c:v>
                </c:pt>
                <c:pt idx="11">
                  <c:v>0.00539982935099052</c:v>
                </c:pt>
                <c:pt idx="12">
                  <c:v>0.00591963513391495</c:v>
                </c:pt>
                <c:pt idx="13">
                  <c:v>0.00550771035300006</c:v>
                </c:pt>
                <c:pt idx="14">
                  <c:v>0.00522755073811957</c:v>
                </c:pt>
                <c:pt idx="15">
                  <c:v>0.00507300139471856</c:v>
                </c:pt>
                <c:pt idx="16">
                  <c:v>0.00537757439563468</c:v>
                </c:pt>
                <c:pt idx="17">
                  <c:v>0.00553930064812421</c:v>
                </c:pt>
                <c:pt idx="18">
                  <c:v>0.00486024130923152</c:v>
                </c:pt>
                <c:pt idx="19">
                  <c:v>0.00570865013398794</c:v>
                </c:pt>
                <c:pt idx="20">
                  <c:v>0.207675962279916</c:v>
                </c:pt>
                <c:pt idx="21">
                  <c:v>0.220445529747819</c:v>
                </c:pt>
                <c:pt idx="22">
                  <c:v>0.300505583517147</c:v>
                </c:pt>
                <c:pt idx="23">
                  <c:v>0.539668743721798</c:v>
                </c:pt>
                <c:pt idx="24">
                  <c:v>0.297398402153528</c:v>
                </c:pt>
                <c:pt idx="25">
                  <c:v>0.263847363424575</c:v>
                </c:pt>
                <c:pt idx="26">
                  <c:v>0.248292351728865</c:v>
                </c:pt>
                <c:pt idx="27">
                  <c:v>0.229431197406657</c:v>
                </c:pt>
                <c:pt idx="28">
                  <c:v>0.489000832652505</c:v>
                </c:pt>
                <c:pt idx="29">
                  <c:v>0.0935515576414339</c:v>
                </c:pt>
                <c:pt idx="30">
                  <c:v>0.228720416841087</c:v>
                </c:pt>
                <c:pt idx="31">
                  <c:v>0.143806290394604</c:v>
                </c:pt>
                <c:pt idx="32">
                  <c:v>0.175117214682339</c:v>
                </c:pt>
                <c:pt idx="33">
                  <c:v>0.385388096103675</c:v>
                </c:pt>
                <c:pt idx="34">
                  <c:v>0.110307959508494</c:v>
                </c:pt>
                <c:pt idx="35">
                  <c:v>0.341312204918146</c:v>
                </c:pt>
                <c:pt idx="36">
                  <c:v>0.154396856652851</c:v>
                </c:pt>
                <c:pt idx="37">
                  <c:v>0.145546526743306</c:v>
                </c:pt>
                <c:pt idx="38">
                  <c:v>0.0966860405091444</c:v>
                </c:pt>
                <c:pt idx="39">
                  <c:v>0.113355907099185</c:v>
                </c:pt>
                <c:pt idx="40">
                  <c:v>0.25017525719891</c:v>
                </c:pt>
                <c:pt idx="41">
                  <c:v>0.309677191646595</c:v>
                </c:pt>
                <c:pt idx="42">
                  <c:v>0.0579469778428228</c:v>
                </c:pt>
                <c:pt idx="43">
                  <c:v>0.0584810906946537</c:v>
                </c:pt>
                <c:pt idx="44">
                  <c:v>0.0581742208676283</c:v>
                </c:pt>
                <c:pt idx="45">
                  <c:v>0.0164484478125288</c:v>
                </c:pt>
                <c:pt idx="46">
                  <c:v>0.0584077320358142</c:v>
                </c:pt>
                <c:pt idx="47">
                  <c:v>0.0160159479308239</c:v>
                </c:pt>
                <c:pt idx="48">
                  <c:v>0.0193670218680461</c:v>
                </c:pt>
                <c:pt idx="49">
                  <c:v>0.0176235211057237</c:v>
                </c:pt>
                <c:pt idx="50">
                  <c:v>0.0544704251348137</c:v>
                </c:pt>
                <c:pt idx="51">
                  <c:v>0.0163003805611884</c:v>
                </c:pt>
                <c:pt idx="52">
                  <c:v>0.0175494403965614</c:v>
                </c:pt>
                <c:pt idx="53">
                  <c:v>0.0180176900033519</c:v>
                </c:pt>
                <c:pt idx="54">
                  <c:v>0.0158824195176441</c:v>
                </c:pt>
                <c:pt idx="55">
                  <c:v>0.0501327293397395</c:v>
                </c:pt>
                <c:pt idx="56">
                  <c:v>0.0179715129658077</c:v>
                </c:pt>
                <c:pt idx="57">
                  <c:v>0.0157299305469402</c:v>
                </c:pt>
                <c:pt idx="58">
                  <c:v>0.0181422867816611</c:v>
                </c:pt>
                <c:pt idx="59">
                  <c:v>0.0960501339439592</c:v>
                </c:pt>
                <c:pt idx="60">
                  <c:v>0.020948267644596</c:v>
                </c:pt>
                <c:pt idx="61">
                  <c:v>0.0214917375066644</c:v>
                </c:pt>
                <c:pt idx="62">
                  <c:v>0.0217734790050919</c:v>
                </c:pt>
                <c:pt idx="63">
                  <c:v>0.0201533482297241</c:v>
                </c:pt>
                <c:pt idx="64">
                  <c:v>0.0207484812400147</c:v>
                </c:pt>
                <c:pt idx="65">
                  <c:v>0.0189968661654829</c:v>
                </c:pt>
                <c:pt idx="66">
                  <c:v>0.0219166281025796</c:v>
                </c:pt>
                <c:pt idx="67">
                  <c:v>0.0220775430529064</c:v>
                </c:pt>
                <c:pt idx="68">
                  <c:v>0.0864513867619321</c:v>
                </c:pt>
                <c:pt idx="69">
                  <c:v>0.0900248780803151</c:v>
                </c:pt>
                <c:pt idx="70">
                  <c:v>0.0872220678273386</c:v>
                </c:pt>
                <c:pt idx="71">
                  <c:v>0.089943872294597</c:v>
                </c:pt>
                <c:pt idx="72">
                  <c:v>0.0862154547832519</c:v>
                </c:pt>
                <c:pt idx="73">
                  <c:v>0.0912994857694894</c:v>
                </c:pt>
                <c:pt idx="74">
                  <c:v>0.0872736432015195</c:v>
                </c:pt>
                <c:pt idx="75">
                  <c:v>0.0818392518784255</c:v>
                </c:pt>
                <c:pt idx="76">
                  <c:v>0.0893768539547001</c:v>
                </c:pt>
                <c:pt idx="77">
                  <c:v>0.0895311419832376</c:v>
                </c:pt>
                <c:pt idx="78">
                  <c:v>0.0843686008247678</c:v>
                </c:pt>
                <c:pt idx="79">
                  <c:v>0.124295516461007</c:v>
                </c:pt>
                <c:pt idx="80">
                  <c:v>0.138522847332268</c:v>
                </c:pt>
                <c:pt idx="81">
                  <c:v>0.116357928018741</c:v>
                </c:pt>
                <c:pt idx="82">
                  <c:v>0.136777798962769</c:v>
                </c:pt>
                <c:pt idx="83">
                  <c:v>0.118717209707638</c:v>
                </c:pt>
                <c:pt idx="84">
                  <c:v>0.124062209933583</c:v>
                </c:pt>
                <c:pt idx="85">
                  <c:v>0.120738056911137</c:v>
                </c:pt>
                <c:pt idx="86">
                  <c:v>0.0965945076601315</c:v>
                </c:pt>
                <c:pt idx="87">
                  <c:v>0.129133649320803</c:v>
                </c:pt>
                <c:pt idx="88">
                  <c:v>0.139850427779004</c:v>
                </c:pt>
                <c:pt idx="89">
                  <c:v>0.115828536828547</c:v>
                </c:pt>
                <c:pt idx="90">
                  <c:v>0.404024047005813</c:v>
                </c:pt>
                <c:pt idx="91">
                  <c:v>0.507489870249634</c:v>
                </c:pt>
                <c:pt idx="92">
                  <c:v>0.156328984982589</c:v>
                </c:pt>
                <c:pt idx="93">
                  <c:v>0.155577885108271</c:v>
                </c:pt>
                <c:pt idx="94">
                  <c:v>0.325131740168019</c:v>
                </c:pt>
                <c:pt idx="95">
                  <c:v>0.152486223567755</c:v>
                </c:pt>
                <c:pt idx="96">
                  <c:v>0.160796777104148</c:v>
                </c:pt>
                <c:pt idx="97">
                  <c:v>0.376067164004208</c:v>
                </c:pt>
                <c:pt idx="98">
                  <c:v>0.543550345341444</c:v>
                </c:pt>
                <c:pt idx="99">
                  <c:v>0.391153446013752</c:v>
                </c:pt>
                <c:pt idx="100">
                  <c:v>0.275609240538515</c:v>
                </c:pt>
                <c:pt idx="101">
                  <c:v>0.416647514644353</c:v>
                </c:pt>
                <c:pt idx="102">
                  <c:v>0.0175957465217074</c:v>
                </c:pt>
                <c:pt idx="103">
                  <c:v>0.0180734817562633</c:v>
                </c:pt>
                <c:pt idx="104">
                  <c:v>0.0177477417777207</c:v>
                </c:pt>
                <c:pt idx="105">
                  <c:v>0.153413976583828</c:v>
                </c:pt>
                <c:pt idx="106">
                  <c:v>0.135866398363343</c:v>
                </c:pt>
                <c:pt idx="107">
                  <c:v>0.141088513190334</c:v>
                </c:pt>
                <c:pt idx="108">
                  <c:v>0.177352018494023</c:v>
                </c:pt>
                <c:pt idx="109">
                  <c:v>0.138257061205712</c:v>
                </c:pt>
                <c:pt idx="110">
                  <c:v>0.176035137262206</c:v>
                </c:pt>
                <c:pt idx="111">
                  <c:v>0.106487233889807</c:v>
                </c:pt>
                <c:pt idx="112">
                  <c:v>0.169245097909201</c:v>
                </c:pt>
                <c:pt idx="113">
                  <c:v>0.014028948511452</c:v>
                </c:pt>
                <c:pt idx="114">
                  <c:v>0.0146949822460154</c:v>
                </c:pt>
                <c:pt idx="115">
                  <c:v>0.0176561005353211</c:v>
                </c:pt>
                <c:pt idx="116">
                  <c:v>0.0155009422381322</c:v>
                </c:pt>
                <c:pt idx="117">
                  <c:v>0.0169070876736774</c:v>
                </c:pt>
                <c:pt idx="118">
                  <c:v>0.0148634328439768</c:v>
                </c:pt>
                <c:pt idx="119">
                  <c:v>0.0162394141972932</c:v>
                </c:pt>
                <c:pt idx="120">
                  <c:v>0.0187719311986184</c:v>
                </c:pt>
                <c:pt idx="121">
                  <c:v>0.0176229690395393</c:v>
                </c:pt>
                <c:pt idx="122">
                  <c:v>0.0189001030735005</c:v>
                </c:pt>
                <c:pt idx="123">
                  <c:v>0.0190636646857098</c:v>
                </c:pt>
                <c:pt idx="124">
                  <c:v>0.0175687283578906</c:v>
                </c:pt>
                <c:pt idx="125">
                  <c:v>0.016465092009107</c:v>
                </c:pt>
                <c:pt idx="126">
                  <c:v>0.017166119363324</c:v>
                </c:pt>
                <c:pt idx="127">
                  <c:v>0.0176366531882837</c:v>
                </c:pt>
                <c:pt idx="128">
                  <c:v>0.0212042827886144</c:v>
                </c:pt>
                <c:pt idx="129">
                  <c:v>0.0210286216319487</c:v>
                </c:pt>
                <c:pt idx="130">
                  <c:v>0.0203235031487962</c:v>
                </c:pt>
                <c:pt idx="131">
                  <c:v>0.0189505222106939</c:v>
                </c:pt>
                <c:pt idx="132">
                  <c:v>0.0200447981118729</c:v>
                </c:pt>
                <c:pt idx="133">
                  <c:v>0.0192483508489566</c:v>
                </c:pt>
                <c:pt idx="134">
                  <c:v>0.0195419800370159</c:v>
                </c:pt>
                <c:pt idx="135">
                  <c:v>0.0216968980363878</c:v>
                </c:pt>
                <c:pt idx="136">
                  <c:v>0.022561721823002</c:v>
                </c:pt>
                <c:pt idx="137">
                  <c:v>0.0198630800643642</c:v>
                </c:pt>
                <c:pt idx="138">
                  <c:v>0.0217791994986685</c:v>
                </c:pt>
                <c:pt idx="139">
                  <c:v>0.0222772269224832</c:v>
                </c:pt>
                <c:pt idx="140">
                  <c:v>0.0219891598602099</c:v>
                </c:pt>
                <c:pt idx="141">
                  <c:v>0.0210264661270134</c:v>
                </c:pt>
                <c:pt idx="142">
                  <c:v>0.0201573929137324</c:v>
                </c:pt>
                <c:pt idx="143">
                  <c:v>0.0227804285232949</c:v>
                </c:pt>
                <c:pt idx="144">
                  <c:v>0.0216500549577616</c:v>
                </c:pt>
                <c:pt idx="145">
                  <c:v>0.0241193893581261</c:v>
                </c:pt>
                <c:pt idx="146">
                  <c:v>0.0214231812210093</c:v>
                </c:pt>
                <c:pt idx="147">
                  <c:v>0.0233835500615067</c:v>
                </c:pt>
                <c:pt idx="148">
                  <c:v>0.0234302519841181</c:v>
                </c:pt>
                <c:pt idx="149">
                  <c:v>0.0211081624001118</c:v>
                </c:pt>
                <c:pt idx="150">
                  <c:v>0.0229511871937032</c:v>
                </c:pt>
                <c:pt idx="151">
                  <c:v>0.0202174566792612</c:v>
                </c:pt>
                <c:pt idx="152">
                  <c:v>0.0240757324844932</c:v>
                </c:pt>
                <c:pt idx="153">
                  <c:v>0.0227672860007435</c:v>
                </c:pt>
                <c:pt idx="154">
                  <c:v>0.0223198786696781</c:v>
                </c:pt>
                <c:pt idx="155">
                  <c:v>0.0191266604127641</c:v>
                </c:pt>
                <c:pt idx="156">
                  <c:v>0.0248469884045115</c:v>
                </c:pt>
                <c:pt idx="157">
                  <c:v>0.166814004487818</c:v>
                </c:pt>
                <c:pt idx="158">
                  <c:v>0.159666703789686</c:v>
                </c:pt>
                <c:pt idx="159">
                  <c:v>0.174840169720254</c:v>
                </c:pt>
                <c:pt idx="160">
                  <c:v>0.130740533625347</c:v>
                </c:pt>
                <c:pt idx="161">
                  <c:v>0.133415221395082</c:v>
                </c:pt>
                <c:pt idx="162">
                  <c:v>0.1787429123409</c:v>
                </c:pt>
                <c:pt idx="163">
                  <c:v>0.129499779092408</c:v>
                </c:pt>
                <c:pt idx="164">
                  <c:v>0.173270101749317</c:v>
                </c:pt>
                <c:pt idx="165">
                  <c:v>0.180581481530993</c:v>
                </c:pt>
                <c:pt idx="166">
                  <c:v>0.128905676464765</c:v>
                </c:pt>
                <c:pt idx="167">
                  <c:v>0.130822817747952</c:v>
                </c:pt>
                <c:pt idx="168">
                  <c:v>0.127197462572315</c:v>
                </c:pt>
                <c:pt idx="169">
                  <c:v>0.126202977671632</c:v>
                </c:pt>
                <c:pt idx="170">
                  <c:v>0.12195859471521</c:v>
                </c:pt>
                <c:pt idx="171">
                  <c:v>0.121635022533237</c:v>
                </c:pt>
                <c:pt idx="172">
                  <c:v>0.124324140125454</c:v>
                </c:pt>
                <c:pt idx="173">
                  <c:v>0.119786512857001</c:v>
                </c:pt>
                <c:pt idx="174">
                  <c:v>0.107429779215668</c:v>
                </c:pt>
                <c:pt idx="175">
                  <c:v>0.107076811119085</c:v>
                </c:pt>
                <c:pt idx="176">
                  <c:v>0.142097379020808</c:v>
                </c:pt>
                <c:pt idx="177">
                  <c:v>0.113853826554263</c:v>
                </c:pt>
                <c:pt idx="178">
                  <c:v>0.155149521159188</c:v>
                </c:pt>
                <c:pt idx="179">
                  <c:v>0.237993026793375</c:v>
                </c:pt>
                <c:pt idx="180">
                  <c:v>0.188887530123053</c:v>
                </c:pt>
                <c:pt idx="181">
                  <c:v>0.233063365210281</c:v>
                </c:pt>
                <c:pt idx="182">
                  <c:v>0.128416458839024</c:v>
                </c:pt>
                <c:pt idx="183">
                  <c:v>0.250661148039563</c:v>
                </c:pt>
                <c:pt idx="184">
                  <c:v>0.135103868958949</c:v>
                </c:pt>
                <c:pt idx="185">
                  <c:v>0.2145384992669</c:v>
                </c:pt>
                <c:pt idx="186">
                  <c:v>0.228703045942931</c:v>
                </c:pt>
                <c:pt idx="187">
                  <c:v>0.17681310562462</c:v>
                </c:pt>
                <c:pt idx="188">
                  <c:v>0.186086949243775</c:v>
                </c:pt>
                <c:pt idx="189">
                  <c:v>0.206729841360119</c:v>
                </c:pt>
                <c:pt idx="190">
                  <c:v>0.152856249291779</c:v>
                </c:pt>
                <c:pt idx="191">
                  <c:v>0.165418166165803</c:v>
                </c:pt>
                <c:pt idx="192">
                  <c:v>0.0455163538175016</c:v>
                </c:pt>
                <c:pt idx="193">
                  <c:v>0.0457676228752874</c:v>
                </c:pt>
                <c:pt idx="194">
                  <c:v>0.046829034113631</c:v>
                </c:pt>
                <c:pt idx="195">
                  <c:v>0.0444097665604818</c:v>
                </c:pt>
                <c:pt idx="196">
                  <c:v>0.0452995048215605</c:v>
                </c:pt>
                <c:pt idx="197">
                  <c:v>0.0461608434642693</c:v>
                </c:pt>
                <c:pt idx="198">
                  <c:v>0.0784795816199564</c:v>
                </c:pt>
                <c:pt idx="199">
                  <c:v>0.0827301837144342</c:v>
                </c:pt>
                <c:pt idx="200">
                  <c:v>0.0781971010884923</c:v>
                </c:pt>
                <c:pt idx="201">
                  <c:v>0.0771067953361498</c:v>
                </c:pt>
                <c:pt idx="202">
                  <c:v>0.0777941464474194</c:v>
                </c:pt>
                <c:pt idx="203">
                  <c:v>0.0182475144332842</c:v>
                </c:pt>
                <c:pt idx="204">
                  <c:v>0.0177733983835286</c:v>
                </c:pt>
                <c:pt idx="205">
                  <c:v>0.0182124195729927</c:v>
                </c:pt>
                <c:pt idx="206">
                  <c:v>0.0178472601667409</c:v>
                </c:pt>
                <c:pt idx="207">
                  <c:v>0.0177198444177492</c:v>
                </c:pt>
                <c:pt idx="208">
                  <c:v>0.0185199626439117</c:v>
                </c:pt>
                <c:pt idx="209">
                  <c:v>0.0185651823549297</c:v>
                </c:pt>
                <c:pt idx="210">
                  <c:v>0.0183613797339352</c:v>
                </c:pt>
                <c:pt idx="211">
                  <c:v>0.0185251599914402</c:v>
                </c:pt>
                <c:pt idx="212">
                  <c:v>0.0186810894549872</c:v>
                </c:pt>
                <c:pt idx="213">
                  <c:v>0.0198741353775523</c:v>
                </c:pt>
                <c:pt idx="214">
                  <c:v>0.0200313303317744</c:v>
                </c:pt>
                <c:pt idx="215">
                  <c:v>0.0195870092166992</c:v>
                </c:pt>
                <c:pt idx="216">
                  <c:v>0.0204988113282316</c:v>
                </c:pt>
                <c:pt idx="217">
                  <c:v>0.018199759277148</c:v>
                </c:pt>
                <c:pt idx="218">
                  <c:v>0.0181085726006333</c:v>
                </c:pt>
                <c:pt idx="219">
                  <c:v>0.0201769193207271</c:v>
                </c:pt>
                <c:pt idx="220">
                  <c:v>0.0184112022697518</c:v>
                </c:pt>
                <c:pt idx="221">
                  <c:v>0.0186172363657338</c:v>
                </c:pt>
                <c:pt idx="222">
                  <c:v>0.0195578186987693</c:v>
                </c:pt>
                <c:pt idx="223">
                  <c:v>0.0197567252390994</c:v>
                </c:pt>
                <c:pt idx="224">
                  <c:v>0.45982148347664</c:v>
                </c:pt>
                <c:pt idx="225">
                  <c:v>0.492711027052216</c:v>
                </c:pt>
                <c:pt idx="226">
                  <c:v>0.521432173700425</c:v>
                </c:pt>
                <c:pt idx="227">
                  <c:v>0.474686346120393</c:v>
                </c:pt>
                <c:pt idx="228">
                  <c:v>0.530821433535715</c:v>
                </c:pt>
                <c:pt idx="229">
                  <c:v>0.683792375971398</c:v>
                </c:pt>
                <c:pt idx="230">
                  <c:v>0.406909918465023</c:v>
                </c:pt>
                <c:pt idx="231">
                  <c:v>0.500820840944356</c:v>
                </c:pt>
                <c:pt idx="232">
                  <c:v>0.366531020256948</c:v>
                </c:pt>
                <c:pt idx="233">
                  <c:v>0.413999189728326</c:v>
                </c:pt>
                <c:pt idx="234">
                  <c:v>0.357453616917866</c:v>
                </c:pt>
                <c:pt idx="235">
                  <c:v>0.338641002910622</c:v>
                </c:pt>
                <c:pt idx="236">
                  <c:v>0.320512862628857</c:v>
                </c:pt>
                <c:pt idx="237">
                  <c:v>0.683056310909907</c:v>
                </c:pt>
                <c:pt idx="238">
                  <c:v>0.403396932593252</c:v>
                </c:pt>
                <c:pt idx="239">
                  <c:v>0.504701905127271</c:v>
                </c:pt>
                <c:pt idx="240">
                  <c:v>0.316398240044091</c:v>
                </c:pt>
                <c:pt idx="241">
                  <c:v>0.435718866843031</c:v>
                </c:pt>
                <c:pt idx="242">
                  <c:v>0.339540439566105</c:v>
                </c:pt>
                <c:pt idx="243">
                  <c:v>0.374877174415438</c:v>
                </c:pt>
                <c:pt idx="244">
                  <c:v>0.670147086607814</c:v>
                </c:pt>
                <c:pt idx="245">
                  <c:v>0.60952811082547</c:v>
                </c:pt>
                <c:pt idx="246">
                  <c:v>0.328127311799505</c:v>
                </c:pt>
                <c:pt idx="247">
                  <c:v>0.25029310830552</c:v>
                </c:pt>
                <c:pt idx="248">
                  <c:v>0.488218879368498</c:v>
                </c:pt>
                <c:pt idx="249">
                  <c:v>0.342798078522794</c:v>
                </c:pt>
                <c:pt idx="250">
                  <c:v>0.357151042731871</c:v>
                </c:pt>
                <c:pt idx="251">
                  <c:v>0.283966127703299</c:v>
                </c:pt>
                <c:pt idx="252">
                  <c:v>0.412684588580066</c:v>
                </c:pt>
                <c:pt idx="253">
                  <c:v>0.47988462613975</c:v>
                </c:pt>
                <c:pt idx="254">
                  <c:v>0.635391784794167</c:v>
                </c:pt>
                <c:pt idx="255">
                  <c:v>0.437983125272463</c:v>
                </c:pt>
                <c:pt idx="256">
                  <c:v>0.665100540375151</c:v>
                </c:pt>
                <c:pt idx="257">
                  <c:v>0.249953630809059</c:v>
                </c:pt>
                <c:pt idx="258">
                  <c:v>0.216449095525399</c:v>
                </c:pt>
                <c:pt idx="259">
                  <c:v>0.384917339054721</c:v>
                </c:pt>
                <c:pt idx="260">
                  <c:v>0.432037052092289</c:v>
                </c:pt>
                <c:pt idx="261">
                  <c:v>0.203819359755313</c:v>
                </c:pt>
                <c:pt idx="262">
                  <c:v>0.480592223305578</c:v>
                </c:pt>
                <c:pt idx="263">
                  <c:v>0.682175835145409</c:v>
                </c:pt>
                <c:pt idx="264">
                  <c:v>0.655703957130987</c:v>
                </c:pt>
                <c:pt idx="265">
                  <c:v>0.177101745194427</c:v>
                </c:pt>
                <c:pt idx="266">
                  <c:v>0.679156092305658</c:v>
                </c:pt>
                <c:pt idx="267">
                  <c:v>0.0276323754219109</c:v>
                </c:pt>
                <c:pt idx="268">
                  <c:v>0.0541121800013238</c:v>
                </c:pt>
                <c:pt idx="269">
                  <c:v>0.119854960634012</c:v>
                </c:pt>
                <c:pt idx="270">
                  <c:v>0.128765072427148</c:v>
                </c:pt>
                <c:pt idx="271">
                  <c:v>0.125767195479568</c:v>
                </c:pt>
                <c:pt idx="272">
                  <c:v>0.132200285986104</c:v>
                </c:pt>
                <c:pt idx="273">
                  <c:v>0.123603868464831</c:v>
                </c:pt>
                <c:pt idx="274">
                  <c:v>0.130908620779071</c:v>
                </c:pt>
                <c:pt idx="275">
                  <c:v>0.137720393087384</c:v>
                </c:pt>
                <c:pt idx="276">
                  <c:v>0.125378596233445</c:v>
                </c:pt>
                <c:pt idx="277">
                  <c:v>0.131328512374859</c:v>
                </c:pt>
                <c:pt idx="278">
                  <c:v>0.123819264187778</c:v>
                </c:pt>
                <c:pt idx="279">
                  <c:v>0.126919401349317</c:v>
                </c:pt>
                <c:pt idx="280">
                  <c:v>0.129773173379834</c:v>
                </c:pt>
                <c:pt idx="281">
                  <c:v>0.13059825631108</c:v>
                </c:pt>
                <c:pt idx="282">
                  <c:v>0.128709032157329</c:v>
                </c:pt>
                <c:pt idx="283">
                  <c:v>0.134421226535952</c:v>
                </c:pt>
                <c:pt idx="284">
                  <c:v>0.13156303108432</c:v>
                </c:pt>
                <c:pt idx="285">
                  <c:v>0.130456432447814</c:v>
                </c:pt>
                <c:pt idx="286">
                  <c:v>0.125521849508245</c:v>
                </c:pt>
                <c:pt idx="287">
                  <c:v>0.136565232139653</c:v>
                </c:pt>
                <c:pt idx="288">
                  <c:v>0.132269919104348</c:v>
                </c:pt>
                <c:pt idx="289">
                  <c:v>0.0816191454776885</c:v>
                </c:pt>
                <c:pt idx="290">
                  <c:v>0.0736171554762644</c:v>
                </c:pt>
                <c:pt idx="291">
                  <c:v>0.0756975723361938</c:v>
                </c:pt>
                <c:pt idx="292">
                  <c:v>0.0768346236604582</c:v>
                </c:pt>
                <c:pt idx="293">
                  <c:v>0.0777061589611276</c:v>
                </c:pt>
                <c:pt idx="294">
                  <c:v>0.0729331669280764</c:v>
                </c:pt>
                <c:pt idx="295">
                  <c:v>0.085491499644327</c:v>
                </c:pt>
                <c:pt idx="296">
                  <c:v>0.0849563303562738</c:v>
                </c:pt>
                <c:pt idx="297">
                  <c:v>0.0865725551262061</c:v>
                </c:pt>
                <c:pt idx="298">
                  <c:v>0.0863046760233978</c:v>
                </c:pt>
                <c:pt idx="299">
                  <c:v>0.0775386506656773</c:v>
                </c:pt>
                <c:pt idx="300">
                  <c:v>0.091258112650351</c:v>
                </c:pt>
                <c:pt idx="301">
                  <c:v>0.0756886095531006</c:v>
                </c:pt>
                <c:pt idx="302">
                  <c:v>0.0877812763042523</c:v>
                </c:pt>
                <c:pt idx="303">
                  <c:v>0.0749086183832331</c:v>
                </c:pt>
                <c:pt idx="304">
                  <c:v>0.0815550162539875</c:v>
                </c:pt>
                <c:pt idx="305">
                  <c:v>0.0863938561036817</c:v>
                </c:pt>
                <c:pt idx="306">
                  <c:v>0.0899219973889783</c:v>
                </c:pt>
                <c:pt idx="307">
                  <c:v>0.075942781535588</c:v>
                </c:pt>
                <c:pt idx="308">
                  <c:v>0.0820455250955605</c:v>
                </c:pt>
                <c:pt idx="309">
                  <c:v>0.0803120804359507</c:v>
                </c:pt>
                <c:pt idx="310">
                  <c:v>0.0825405008973202</c:v>
                </c:pt>
                <c:pt idx="311">
                  <c:v>0.0806806065266815</c:v>
                </c:pt>
                <c:pt idx="312">
                  <c:v>0.0784499488804667</c:v>
                </c:pt>
                <c:pt idx="313">
                  <c:v>0.079892184511023</c:v>
                </c:pt>
                <c:pt idx="314">
                  <c:v>0.0803947125461597</c:v>
                </c:pt>
                <c:pt idx="315">
                  <c:v>0.0792710400955076</c:v>
                </c:pt>
                <c:pt idx="316">
                  <c:v>0.075682532428219</c:v>
                </c:pt>
                <c:pt idx="317">
                  <c:v>0.0797380576801137</c:v>
                </c:pt>
                <c:pt idx="318">
                  <c:v>0.0798599994126731</c:v>
                </c:pt>
                <c:pt idx="319">
                  <c:v>0.0874847922317509</c:v>
                </c:pt>
                <c:pt idx="320">
                  <c:v>0.0809505967047753</c:v>
                </c:pt>
                <c:pt idx="321">
                  <c:v>0.0780631782246404</c:v>
                </c:pt>
                <c:pt idx="322">
                  <c:v>0.0778051025855071</c:v>
                </c:pt>
                <c:pt idx="323">
                  <c:v>0.0870163967750297</c:v>
                </c:pt>
                <c:pt idx="324">
                  <c:v>0.0889129963753948</c:v>
                </c:pt>
                <c:pt idx="325">
                  <c:v>0.0887988288055137</c:v>
                </c:pt>
                <c:pt idx="326">
                  <c:v>0.0785478610212333</c:v>
                </c:pt>
                <c:pt idx="327">
                  <c:v>0.1407561653937</c:v>
                </c:pt>
                <c:pt idx="328">
                  <c:v>0.148615519201589</c:v>
                </c:pt>
                <c:pt idx="329">
                  <c:v>0.142047593551835</c:v>
                </c:pt>
                <c:pt idx="330">
                  <c:v>0.155002255344524</c:v>
                </c:pt>
                <c:pt idx="331">
                  <c:v>0.144367768190926</c:v>
                </c:pt>
                <c:pt idx="332">
                  <c:v>0.147249333412038</c:v>
                </c:pt>
                <c:pt idx="333">
                  <c:v>0.139219571454951</c:v>
                </c:pt>
                <c:pt idx="334">
                  <c:v>0.143134231702562</c:v>
                </c:pt>
                <c:pt idx="335">
                  <c:v>0.149669418366886</c:v>
                </c:pt>
                <c:pt idx="336">
                  <c:v>0.148467595870798</c:v>
                </c:pt>
                <c:pt idx="337">
                  <c:v>0.141283259364324</c:v>
                </c:pt>
                <c:pt idx="338">
                  <c:v>0.146288987540437</c:v>
                </c:pt>
                <c:pt idx="339">
                  <c:v>0.140261634301017</c:v>
                </c:pt>
                <c:pt idx="340">
                  <c:v>0.143908047963587</c:v>
                </c:pt>
                <c:pt idx="341">
                  <c:v>0.144319115751337</c:v>
                </c:pt>
                <c:pt idx="342">
                  <c:v>0.140060449783023</c:v>
                </c:pt>
                <c:pt idx="343">
                  <c:v>0.139915291424652</c:v>
                </c:pt>
                <c:pt idx="344">
                  <c:v>0.132513618458258</c:v>
                </c:pt>
                <c:pt idx="345">
                  <c:v>0.13552855416889</c:v>
                </c:pt>
                <c:pt idx="346">
                  <c:v>0.144706416017524</c:v>
                </c:pt>
                <c:pt idx="347">
                  <c:v>0.1365258026419</c:v>
                </c:pt>
                <c:pt idx="348">
                  <c:v>0.131145085346058</c:v>
                </c:pt>
                <c:pt idx="349">
                  <c:v>0.136507789657942</c:v>
                </c:pt>
                <c:pt idx="350">
                  <c:v>0.094926557289809</c:v>
                </c:pt>
                <c:pt idx="351">
                  <c:v>0.0996322729882698</c:v>
                </c:pt>
                <c:pt idx="352">
                  <c:v>0.091916987368477</c:v>
                </c:pt>
                <c:pt idx="353">
                  <c:v>0.0964547735494327</c:v>
                </c:pt>
                <c:pt idx="354">
                  <c:v>0.0816201718306615</c:v>
                </c:pt>
                <c:pt idx="355">
                  <c:v>0.0822528599217054</c:v>
                </c:pt>
                <c:pt idx="356">
                  <c:v>0.0755284777393314</c:v>
                </c:pt>
                <c:pt idx="357">
                  <c:v>0.0725322755196101</c:v>
                </c:pt>
                <c:pt idx="358">
                  <c:v>0.0712023673952912</c:v>
                </c:pt>
                <c:pt idx="359">
                  <c:v>0.0809608681083264</c:v>
                </c:pt>
                <c:pt idx="360">
                  <c:v>0.0794040627574337</c:v>
                </c:pt>
                <c:pt idx="361">
                  <c:v>0.078527477237217</c:v>
                </c:pt>
                <c:pt idx="362">
                  <c:v>0.0697013063460587</c:v>
                </c:pt>
                <c:pt idx="363">
                  <c:v>0.0787762130534947</c:v>
                </c:pt>
                <c:pt idx="364">
                  <c:v>0.0801758800974467</c:v>
                </c:pt>
                <c:pt idx="365">
                  <c:v>0.0758263055367254</c:v>
                </c:pt>
                <c:pt idx="366">
                  <c:v>0.0765934517403984</c:v>
                </c:pt>
                <c:pt idx="367">
                  <c:v>0.0738366471107811</c:v>
                </c:pt>
                <c:pt idx="368">
                  <c:v>0.0762970021391514</c:v>
                </c:pt>
                <c:pt idx="369">
                  <c:v>0.0747426217910298</c:v>
                </c:pt>
                <c:pt idx="370">
                  <c:v>0.0799417582244077</c:v>
                </c:pt>
                <c:pt idx="371">
                  <c:v>0.0771764710513712</c:v>
                </c:pt>
                <c:pt idx="372">
                  <c:v>0.0744971447193927</c:v>
                </c:pt>
                <c:pt idx="373">
                  <c:v>0.084361108731211</c:v>
                </c:pt>
                <c:pt idx="374">
                  <c:v>0.0812404657183563</c:v>
                </c:pt>
                <c:pt idx="375">
                  <c:v>0.083457297019647</c:v>
                </c:pt>
                <c:pt idx="376">
                  <c:v>0.0785571613748012</c:v>
                </c:pt>
                <c:pt idx="377">
                  <c:v>0.0763638102259792</c:v>
                </c:pt>
                <c:pt idx="378">
                  <c:v>0.0801346454534668</c:v>
                </c:pt>
                <c:pt idx="379">
                  <c:v>0.083311280108929</c:v>
                </c:pt>
                <c:pt idx="380">
                  <c:v>0.0802918644136601</c:v>
                </c:pt>
                <c:pt idx="381">
                  <c:v>0.0772094438412371</c:v>
                </c:pt>
                <c:pt idx="382">
                  <c:v>0.0923789291291954</c:v>
                </c:pt>
                <c:pt idx="383">
                  <c:v>0.0837019354506579</c:v>
                </c:pt>
                <c:pt idx="384">
                  <c:v>0.0802101005821739</c:v>
                </c:pt>
                <c:pt idx="385">
                  <c:v>0.0926093590409463</c:v>
                </c:pt>
                <c:pt idx="386">
                  <c:v>0.135801206288929</c:v>
                </c:pt>
                <c:pt idx="387">
                  <c:v>0.0920622830578496</c:v>
                </c:pt>
                <c:pt idx="388">
                  <c:v>0.0942968315064619</c:v>
                </c:pt>
                <c:pt idx="389">
                  <c:v>0.308454138023644</c:v>
                </c:pt>
                <c:pt idx="390">
                  <c:v>0.0882339409602157</c:v>
                </c:pt>
                <c:pt idx="391">
                  <c:v>0.0887335291366477</c:v>
                </c:pt>
                <c:pt idx="392">
                  <c:v>0.0965231362269924</c:v>
                </c:pt>
                <c:pt idx="393">
                  <c:v>0.0935335342877678</c:v>
                </c:pt>
                <c:pt idx="394">
                  <c:v>0.0831277027060357</c:v>
                </c:pt>
                <c:pt idx="395">
                  <c:v>0.0822621201509408</c:v>
                </c:pt>
                <c:pt idx="396">
                  <c:v>0.0861214111102096</c:v>
                </c:pt>
                <c:pt idx="397">
                  <c:v>0.0837067541551317</c:v>
                </c:pt>
                <c:pt idx="398">
                  <c:v>0.0823729307687906</c:v>
                </c:pt>
                <c:pt idx="399">
                  <c:v>0.0962935961861242</c:v>
                </c:pt>
                <c:pt idx="400">
                  <c:v>0.0848943780202026</c:v>
                </c:pt>
                <c:pt idx="401">
                  <c:v>0.0851088959932632</c:v>
                </c:pt>
                <c:pt idx="402">
                  <c:v>0.102394109638632</c:v>
                </c:pt>
                <c:pt idx="403">
                  <c:v>0.0893998174374144</c:v>
                </c:pt>
                <c:pt idx="404">
                  <c:v>0.0917794934401143</c:v>
                </c:pt>
                <c:pt idx="405">
                  <c:v>0.0851615291957483</c:v>
                </c:pt>
                <c:pt idx="406">
                  <c:v>0.0892075937421463</c:v>
                </c:pt>
                <c:pt idx="407">
                  <c:v>0.328223030712381</c:v>
                </c:pt>
                <c:pt idx="408">
                  <c:v>0.341009525625348</c:v>
                </c:pt>
                <c:pt idx="409">
                  <c:v>0.0845949388094711</c:v>
                </c:pt>
                <c:pt idx="410">
                  <c:v>0.0952416780055674</c:v>
                </c:pt>
                <c:pt idx="411">
                  <c:v>0.090100276832488</c:v>
                </c:pt>
                <c:pt idx="412">
                  <c:v>0.0846073330433364</c:v>
                </c:pt>
                <c:pt idx="413">
                  <c:v>0.311950363500515</c:v>
                </c:pt>
                <c:pt idx="414">
                  <c:v>0.32650270975307</c:v>
                </c:pt>
                <c:pt idx="415">
                  <c:v>0.0921334681014253</c:v>
                </c:pt>
                <c:pt idx="416">
                  <c:v>0.0891381388587159</c:v>
                </c:pt>
                <c:pt idx="417">
                  <c:v>0.0640001731853514</c:v>
                </c:pt>
                <c:pt idx="418">
                  <c:v>0.086365114250501</c:v>
                </c:pt>
                <c:pt idx="419">
                  <c:v>0.0659114003522833</c:v>
                </c:pt>
                <c:pt idx="420">
                  <c:v>0.0855006836404125</c:v>
                </c:pt>
                <c:pt idx="421">
                  <c:v>0.0880918259100897</c:v>
                </c:pt>
                <c:pt idx="422">
                  <c:v>0.0872495498668025</c:v>
                </c:pt>
                <c:pt idx="423">
                  <c:v>0.0638977156060166</c:v>
                </c:pt>
                <c:pt idx="424">
                  <c:v>0.0674126726030399</c:v>
                </c:pt>
                <c:pt idx="425">
                  <c:v>0.0588268981370604</c:v>
                </c:pt>
                <c:pt idx="426">
                  <c:v>0.0883730723893379</c:v>
                </c:pt>
                <c:pt idx="427">
                  <c:v>0.061968569945478</c:v>
                </c:pt>
                <c:pt idx="428">
                  <c:v>0.0648092866906861</c:v>
                </c:pt>
                <c:pt idx="429">
                  <c:v>0.0647659476893126</c:v>
                </c:pt>
                <c:pt idx="430">
                  <c:v>0.0663420764142664</c:v>
                </c:pt>
                <c:pt idx="431">
                  <c:v>0.0649338487133641</c:v>
                </c:pt>
                <c:pt idx="432">
                  <c:v>0.0620389662844698</c:v>
                </c:pt>
                <c:pt idx="433">
                  <c:v>0.0636909275395536</c:v>
                </c:pt>
                <c:pt idx="434">
                  <c:v>0.0560477491452512</c:v>
                </c:pt>
                <c:pt idx="435">
                  <c:v>0.0528874306373715</c:v>
                </c:pt>
                <c:pt idx="436">
                  <c:v>0.0528570676833516</c:v>
                </c:pt>
                <c:pt idx="437">
                  <c:v>0.0579789489143639</c:v>
                </c:pt>
                <c:pt idx="438">
                  <c:v>0.0589541302524885</c:v>
                </c:pt>
                <c:pt idx="439">
                  <c:v>0.0511488350905218</c:v>
                </c:pt>
                <c:pt idx="440">
                  <c:v>0.050567826951108</c:v>
                </c:pt>
                <c:pt idx="441">
                  <c:v>0.0486581839076715</c:v>
                </c:pt>
                <c:pt idx="442">
                  <c:v>0.0490218004814179</c:v>
                </c:pt>
                <c:pt idx="443">
                  <c:v>0.0561583693164332</c:v>
                </c:pt>
                <c:pt idx="444">
                  <c:v>0.0582719754015112</c:v>
                </c:pt>
                <c:pt idx="445">
                  <c:v>0.0547706015480264</c:v>
                </c:pt>
                <c:pt idx="446">
                  <c:v>0.00935055585893562</c:v>
                </c:pt>
                <c:pt idx="447">
                  <c:v>0.0390738555294591</c:v>
                </c:pt>
                <c:pt idx="448">
                  <c:v>0.00734354151162402</c:v>
                </c:pt>
                <c:pt idx="449">
                  <c:v>0.00931761881325052</c:v>
                </c:pt>
                <c:pt idx="450">
                  <c:v>0.00894234011666128</c:v>
                </c:pt>
                <c:pt idx="451">
                  <c:v>0.00763356641374292</c:v>
                </c:pt>
                <c:pt idx="452">
                  <c:v>0.0083620064729858</c:v>
                </c:pt>
                <c:pt idx="453">
                  <c:v>0.0411975775933157</c:v>
                </c:pt>
                <c:pt idx="454">
                  <c:v>0.00863103240444141</c:v>
                </c:pt>
                <c:pt idx="455">
                  <c:v>0.00690237251332539</c:v>
                </c:pt>
                <c:pt idx="456">
                  <c:v>0.00835846663835449</c:v>
                </c:pt>
                <c:pt idx="457">
                  <c:v>0.00887242794986051</c:v>
                </c:pt>
                <c:pt idx="458">
                  <c:v>0.0378305513522525</c:v>
                </c:pt>
                <c:pt idx="459">
                  <c:v>0.0410506259035845</c:v>
                </c:pt>
                <c:pt idx="460">
                  <c:v>0.00824099941115887</c:v>
                </c:pt>
                <c:pt idx="461">
                  <c:v>0.00917391542479084</c:v>
                </c:pt>
                <c:pt idx="462">
                  <c:v>0.0308748520631374</c:v>
                </c:pt>
                <c:pt idx="463">
                  <c:v>0.00759486648316247</c:v>
                </c:pt>
                <c:pt idx="464">
                  <c:v>0.0384803870105023</c:v>
                </c:pt>
                <c:pt idx="465">
                  <c:v>0.0304562893107211</c:v>
                </c:pt>
                <c:pt idx="466">
                  <c:v>0.0439690213806792</c:v>
                </c:pt>
                <c:pt idx="467">
                  <c:v>0.0352763701200489</c:v>
                </c:pt>
                <c:pt idx="468">
                  <c:v>0.0414769699804865</c:v>
                </c:pt>
                <c:pt idx="469">
                  <c:v>0.0399345880236187</c:v>
                </c:pt>
                <c:pt idx="470">
                  <c:v>0.0383525666755287</c:v>
                </c:pt>
                <c:pt idx="471">
                  <c:v>0.034968067051576</c:v>
                </c:pt>
                <c:pt idx="472">
                  <c:v>0.0276556734419418</c:v>
                </c:pt>
                <c:pt idx="473">
                  <c:v>0.0245358869790151</c:v>
                </c:pt>
                <c:pt idx="474">
                  <c:v>0.0278469209945514</c:v>
                </c:pt>
                <c:pt idx="475">
                  <c:v>0.0242104068171372</c:v>
                </c:pt>
                <c:pt idx="476">
                  <c:v>0.0229595981359743</c:v>
                </c:pt>
                <c:pt idx="477">
                  <c:v>0.00735317798270067</c:v>
                </c:pt>
                <c:pt idx="478">
                  <c:v>0.00738865919528562</c:v>
                </c:pt>
                <c:pt idx="479">
                  <c:v>0.00861935595647525</c:v>
                </c:pt>
                <c:pt idx="480">
                  <c:v>0.00746277698122332</c:v>
                </c:pt>
                <c:pt idx="481">
                  <c:v>0.0075591256406435</c:v>
                </c:pt>
                <c:pt idx="482">
                  <c:v>0.00730769689203978</c:v>
                </c:pt>
                <c:pt idx="483">
                  <c:v>0.007814309341539</c:v>
                </c:pt>
                <c:pt idx="484">
                  <c:v>0.00681703450330959</c:v>
                </c:pt>
                <c:pt idx="485">
                  <c:v>0.0088389827927989</c:v>
                </c:pt>
                <c:pt idx="486">
                  <c:v>0.00850389359061764</c:v>
                </c:pt>
                <c:pt idx="487">
                  <c:v>0.0076380265278574</c:v>
                </c:pt>
                <c:pt idx="488">
                  <c:v>0.00840045042369309</c:v>
                </c:pt>
                <c:pt idx="489">
                  <c:v>0.00885893392580519</c:v>
                </c:pt>
                <c:pt idx="490">
                  <c:v>0.00739796126520443</c:v>
                </c:pt>
                <c:pt idx="491">
                  <c:v>0.00880749395903313</c:v>
                </c:pt>
                <c:pt idx="492">
                  <c:v>0.0886022930605071</c:v>
                </c:pt>
                <c:pt idx="493">
                  <c:v>0.0900419125514996</c:v>
                </c:pt>
                <c:pt idx="494">
                  <c:v>0.0879752762665647</c:v>
                </c:pt>
                <c:pt idx="495">
                  <c:v>0.0880653630196258</c:v>
                </c:pt>
                <c:pt idx="496">
                  <c:v>0.0904133893592655</c:v>
                </c:pt>
                <c:pt idx="497">
                  <c:v>0.0849612992343297</c:v>
                </c:pt>
                <c:pt idx="498">
                  <c:v>0.0888277992569696</c:v>
                </c:pt>
                <c:pt idx="499">
                  <c:v>0.227243416239335</c:v>
                </c:pt>
                <c:pt idx="500">
                  <c:v>0.0579293151860081</c:v>
                </c:pt>
                <c:pt idx="501">
                  <c:v>0.060072779752751</c:v>
                </c:pt>
                <c:pt idx="502">
                  <c:v>0.147929161111685</c:v>
                </c:pt>
                <c:pt idx="503">
                  <c:v>0.145176386541244</c:v>
                </c:pt>
                <c:pt idx="504">
                  <c:v>0.13440761914546</c:v>
                </c:pt>
                <c:pt idx="505">
                  <c:v>0.148119348808645</c:v>
                </c:pt>
                <c:pt idx="506">
                  <c:v>0.14708204669053</c:v>
                </c:pt>
                <c:pt idx="507">
                  <c:v>0.11258955986917</c:v>
                </c:pt>
                <c:pt idx="508">
                  <c:v>0.130806903883322</c:v>
                </c:pt>
                <c:pt idx="509">
                  <c:v>0.145495289600827</c:v>
                </c:pt>
                <c:pt idx="510">
                  <c:v>0.141105078953787</c:v>
                </c:pt>
                <c:pt idx="511">
                  <c:v>0.166705112060067</c:v>
                </c:pt>
                <c:pt idx="512">
                  <c:v>0.105824860148269</c:v>
                </c:pt>
                <c:pt idx="513">
                  <c:v>0.103110560953117</c:v>
                </c:pt>
                <c:pt idx="514">
                  <c:v>0.117265715662089</c:v>
                </c:pt>
                <c:pt idx="515">
                  <c:v>0.103823639371074</c:v>
                </c:pt>
                <c:pt idx="516">
                  <c:v>0.0994748036757468</c:v>
                </c:pt>
                <c:pt idx="517">
                  <c:v>0.10100644109006</c:v>
                </c:pt>
                <c:pt idx="518">
                  <c:v>0.0995355932618946</c:v>
                </c:pt>
                <c:pt idx="519">
                  <c:v>0.159423460245498</c:v>
                </c:pt>
                <c:pt idx="520">
                  <c:v>0.151761676620017</c:v>
                </c:pt>
                <c:pt idx="521">
                  <c:v>0.106010026419172</c:v>
                </c:pt>
                <c:pt idx="522">
                  <c:v>0.109557445994829</c:v>
                </c:pt>
                <c:pt idx="523">
                  <c:v>0.0160229248713986</c:v>
                </c:pt>
                <c:pt idx="524">
                  <c:v>0.0170433817795765</c:v>
                </c:pt>
                <c:pt idx="525">
                  <c:v>0.0143201095617352</c:v>
                </c:pt>
                <c:pt idx="526">
                  <c:v>0.0138936053553968</c:v>
                </c:pt>
                <c:pt idx="527">
                  <c:v>0.0166937127010988</c:v>
                </c:pt>
                <c:pt idx="528">
                  <c:v>0.0163206692193364</c:v>
                </c:pt>
                <c:pt idx="529">
                  <c:v>0.0151917321275928</c:v>
                </c:pt>
                <c:pt idx="530">
                  <c:v>0.0179878783583823</c:v>
                </c:pt>
                <c:pt idx="531">
                  <c:v>0.0157552633875603</c:v>
                </c:pt>
                <c:pt idx="532">
                  <c:v>0.0196332964494194</c:v>
                </c:pt>
                <c:pt idx="533">
                  <c:v>0.0174415095484905</c:v>
                </c:pt>
                <c:pt idx="534">
                  <c:v>0.0725688692011071</c:v>
                </c:pt>
                <c:pt idx="535">
                  <c:v>0.0775710096019816</c:v>
                </c:pt>
                <c:pt idx="536">
                  <c:v>0.0815241138368043</c:v>
                </c:pt>
                <c:pt idx="537">
                  <c:v>0.0753608082887869</c:v>
                </c:pt>
                <c:pt idx="538">
                  <c:v>0.0795708638481255</c:v>
                </c:pt>
                <c:pt idx="539">
                  <c:v>0.0756665723047692</c:v>
                </c:pt>
                <c:pt idx="540">
                  <c:v>0.0727971864082167</c:v>
                </c:pt>
                <c:pt idx="541">
                  <c:v>0.0799591177322481</c:v>
                </c:pt>
                <c:pt idx="542">
                  <c:v>0.0803211216418642</c:v>
                </c:pt>
                <c:pt idx="543">
                  <c:v>0.0724095597976749</c:v>
                </c:pt>
                <c:pt idx="544">
                  <c:v>0.0792264638267279</c:v>
                </c:pt>
                <c:pt idx="545">
                  <c:v>0.0936993617595774</c:v>
                </c:pt>
                <c:pt idx="546">
                  <c:v>0.0966045756317719</c:v>
                </c:pt>
                <c:pt idx="547">
                  <c:v>0.0905673402848718</c:v>
                </c:pt>
                <c:pt idx="548">
                  <c:v>0.0938313196956809</c:v>
                </c:pt>
                <c:pt idx="549">
                  <c:v>0.0893658646953734</c:v>
                </c:pt>
                <c:pt idx="550">
                  <c:v>0.091802709368606</c:v>
                </c:pt>
                <c:pt idx="551">
                  <c:v>0.0951324304512857</c:v>
                </c:pt>
                <c:pt idx="552">
                  <c:v>0.0904398963447732</c:v>
                </c:pt>
                <c:pt idx="553">
                  <c:v>0.0311296876650087</c:v>
                </c:pt>
                <c:pt idx="554">
                  <c:v>0.0478071066731736</c:v>
                </c:pt>
                <c:pt idx="555">
                  <c:v>0.0394368461628395</c:v>
                </c:pt>
                <c:pt idx="556">
                  <c:v>0.039709515965839</c:v>
                </c:pt>
                <c:pt idx="557">
                  <c:v>0.0353595376567754</c:v>
                </c:pt>
                <c:pt idx="558">
                  <c:v>0.039105429767639</c:v>
                </c:pt>
                <c:pt idx="559">
                  <c:v>0.0378105244792438</c:v>
                </c:pt>
                <c:pt idx="560">
                  <c:v>0.0494698781920315</c:v>
                </c:pt>
                <c:pt idx="561">
                  <c:v>0.0400587627305904</c:v>
                </c:pt>
                <c:pt idx="562">
                  <c:v>0.0484073288757899</c:v>
                </c:pt>
                <c:pt idx="563">
                  <c:v>0.0670520374631036</c:v>
                </c:pt>
                <c:pt idx="564">
                  <c:v>0.0358732423465191</c:v>
                </c:pt>
                <c:pt idx="565">
                  <c:v>0.0598431553565426</c:v>
                </c:pt>
                <c:pt idx="566">
                  <c:v>0.0680840820802657</c:v>
                </c:pt>
                <c:pt idx="567">
                  <c:v>0.0668514021334772</c:v>
                </c:pt>
                <c:pt idx="568">
                  <c:v>0.0443786857380038</c:v>
                </c:pt>
                <c:pt idx="569">
                  <c:v>0.0402644821949113</c:v>
                </c:pt>
                <c:pt idx="570">
                  <c:v>0.105086185142468</c:v>
                </c:pt>
                <c:pt idx="571">
                  <c:v>0.0449001718725333</c:v>
                </c:pt>
                <c:pt idx="572">
                  <c:v>0.0938004797548277</c:v>
                </c:pt>
                <c:pt idx="573">
                  <c:v>0.114487828588492</c:v>
                </c:pt>
                <c:pt idx="574">
                  <c:v>0.0976310151491067</c:v>
                </c:pt>
                <c:pt idx="575">
                  <c:v>0.0488186638820629</c:v>
                </c:pt>
                <c:pt idx="576">
                  <c:v>0.0478517481205651</c:v>
                </c:pt>
                <c:pt idx="577">
                  <c:v>0.0122741073637382</c:v>
                </c:pt>
                <c:pt idx="578">
                  <c:v>0.0110047588875034</c:v>
                </c:pt>
                <c:pt idx="579">
                  <c:v>0.0122413410824091</c:v>
                </c:pt>
                <c:pt idx="580">
                  <c:v>0.0114057722740795</c:v>
                </c:pt>
                <c:pt idx="581">
                  <c:v>0.0126903259243189</c:v>
                </c:pt>
                <c:pt idx="582">
                  <c:v>0.00996566761666928</c:v>
                </c:pt>
                <c:pt idx="583">
                  <c:v>0.00874579456655608</c:v>
                </c:pt>
                <c:pt idx="584">
                  <c:v>0.0100725460723262</c:v>
                </c:pt>
                <c:pt idx="585">
                  <c:v>0.00965890514603305</c:v>
                </c:pt>
                <c:pt idx="586">
                  <c:v>0.0114096586097221</c:v>
                </c:pt>
                <c:pt idx="587">
                  <c:v>0.0121300883375817</c:v>
                </c:pt>
                <c:pt idx="588">
                  <c:v>0.00990258657490463</c:v>
                </c:pt>
                <c:pt idx="589">
                  <c:v>0.0107552835734407</c:v>
                </c:pt>
                <c:pt idx="590">
                  <c:v>0.0108699629588014</c:v>
                </c:pt>
                <c:pt idx="591">
                  <c:v>0.0100866271960822</c:v>
                </c:pt>
                <c:pt idx="592">
                  <c:v>0.0115180644046143</c:v>
                </c:pt>
                <c:pt idx="593">
                  <c:v>0.0104448261408841</c:v>
                </c:pt>
                <c:pt idx="594">
                  <c:v>0.0111344017027426</c:v>
                </c:pt>
                <c:pt idx="595">
                  <c:v>0.0138334676388615</c:v>
                </c:pt>
                <c:pt idx="596">
                  <c:v>0.0113147916941157</c:v>
                </c:pt>
                <c:pt idx="597">
                  <c:v>0.0113938118783747</c:v>
                </c:pt>
                <c:pt idx="598">
                  <c:v>0.0114864654565864</c:v>
                </c:pt>
                <c:pt idx="599">
                  <c:v>0.0142840001053812</c:v>
                </c:pt>
                <c:pt idx="600">
                  <c:v>0.0141464497683466</c:v>
                </c:pt>
                <c:pt idx="601">
                  <c:v>0.0127625686478262</c:v>
                </c:pt>
                <c:pt idx="602">
                  <c:v>0.0147651455584884</c:v>
                </c:pt>
                <c:pt idx="603">
                  <c:v>0.013667538421394</c:v>
                </c:pt>
                <c:pt idx="604">
                  <c:v>0.0132679404696972</c:v>
                </c:pt>
                <c:pt idx="605">
                  <c:v>0.0131783482410683</c:v>
                </c:pt>
                <c:pt idx="606">
                  <c:v>0.0142213211705585</c:v>
                </c:pt>
                <c:pt idx="607">
                  <c:v>0.0129107620763513</c:v>
                </c:pt>
                <c:pt idx="608">
                  <c:v>0.0120379040057186</c:v>
                </c:pt>
                <c:pt idx="609">
                  <c:v>0.0143447945637688</c:v>
                </c:pt>
                <c:pt idx="610">
                  <c:v>0.0126366209272841</c:v>
                </c:pt>
                <c:pt idx="611">
                  <c:v>0.0123265117656165</c:v>
                </c:pt>
                <c:pt idx="612">
                  <c:v>0.012983458627995</c:v>
                </c:pt>
                <c:pt idx="613">
                  <c:v>0.0976979059873269</c:v>
                </c:pt>
                <c:pt idx="614">
                  <c:v>0.0711673413029618</c:v>
                </c:pt>
                <c:pt idx="615">
                  <c:v>0.0792208686948472</c:v>
                </c:pt>
                <c:pt idx="616">
                  <c:v>0.0796220260456407</c:v>
                </c:pt>
                <c:pt idx="617">
                  <c:v>0.0739442231906091</c:v>
                </c:pt>
                <c:pt idx="618">
                  <c:v>0.0827828517854369</c:v>
                </c:pt>
                <c:pt idx="619">
                  <c:v>0.073557040691666</c:v>
                </c:pt>
                <c:pt idx="620">
                  <c:v>0.0740832350537094</c:v>
                </c:pt>
                <c:pt idx="621">
                  <c:v>0.0787127412088504</c:v>
                </c:pt>
                <c:pt idx="622">
                  <c:v>0.0675903709028378</c:v>
                </c:pt>
                <c:pt idx="623">
                  <c:v>0.00964155758206374</c:v>
                </c:pt>
                <c:pt idx="624">
                  <c:v>0.00541918732323283</c:v>
                </c:pt>
                <c:pt idx="625">
                  <c:v>0.00633752738156422</c:v>
                </c:pt>
                <c:pt idx="626">
                  <c:v>0.00907886369354007</c:v>
                </c:pt>
                <c:pt idx="627">
                  <c:v>0.0111143287687632</c:v>
                </c:pt>
                <c:pt idx="628">
                  <c:v>0.00863235695281205</c:v>
                </c:pt>
                <c:pt idx="629">
                  <c:v>0.00401768816077253</c:v>
                </c:pt>
                <c:pt idx="630">
                  <c:v>0.0126406650514533</c:v>
                </c:pt>
                <c:pt idx="631">
                  <c:v>0.010543938877407</c:v>
                </c:pt>
                <c:pt idx="632">
                  <c:v>0.0124168190106842</c:v>
                </c:pt>
                <c:pt idx="633">
                  <c:v>0.0101978927028498</c:v>
                </c:pt>
                <c:pt idx="634">
                  <c:v>0.00451346479896516</c:v>
                </c:pt>
                <c:pt idx="635">
                  <c:v>0.00773611523617214</c:v>
                </c:pt>
                <c:pt idx="636">
                  <c:v>0.00715812018710076</c:v>
                </c:pt>
                <c:pt idx="637">
                  <c:v>0.130634090215908</c:v>
                </c:pt>
                <c:pt idx="638">
                  <c:v>0.106217462751136</c:v>
                </c:pt>
                <c:pt idx="639">
                  <c:v>0.100914668958095</c:v>
                </c:pt>
                <c:pt idx="640">
                  <c:v>0.122058763162149</c:v>
                </c:pt>
                <c:pt idx="641">
                  <c:v>0.102465992982665</c:v>
                </c:pt>
                <c:pt idx="642">
                  <c:v>0.112715884907746</c:v>
                </c:pt>
                <c:pt idx="643">
                  <c:v>0.11028255108343</c:v>
                </c:pt>
                <c:pt idx="644">
                  <c:v>0.107088345723454</c:v>
                </c:pt>
                <c:pt idx="645">
                  <c:v>0.107814041275762</c:v>
                </c:pt>
                <c:pt idx="646">
                  <c:v>0.101948708003331</c:v>
                </c:pt>
                <c:pt idx="647">
                  <c:v>0.106762783980741</c:v>
                </c:pt>
                <c:pt idx="648">
                  <c:v>0.0672725975769851</c:v>
                </c:pt>
                <c:pt idx="649">
                  <c:v>0.0987504844191016</c:v>
                </c:pt>
                <c:pt idx="650">
                  <c:v>0.067398237308769</c:v>
                </c:pt>
                <c:pt idx="651">
                  <c:v>0.0675038532806342</c:v>
                </c:pt>
                <c:pt idx="652">
                  <c:v>0.0709452701345773</c:v>
                </c:pt>
                <c:pt idx="653">
                  <c:v>0.0706089460935612</c:v>
                </c:pt>
                <c:pt idx="654">
                  <c:v>0.0662791117040808</c:v>
                </c:pt>
                <c:pt idx="655">
                  <c:v>0.0659559764227415</c:v>
                </c:pt>
                <c:pt idx="656">
                  <c:v>0.06595988071107</c:v>
                </c:pt>
                <c:pt idx="657">
                  <c:v>0.0680966006156669</c:v>
                </c:pt>
                <c:pt idx="658">
                  <c:v>0.0695418752839235</c:v>
                </c:pt>
                <c:pt idx="659">
                  <c:v>0.87528188927825</c:v>
                </c:pt>
                <c:pt idx="660">
                  <c:v>0.026158949837234</c:v>
                </c:pt>
                <c:pt idx="661">
                  <c:v>0.0263039155557583</c:v>
                </c:pt>
                <c:pt idx="662">
                  <c:v>0.120769671673323</c:v>
                </c:pt>
                <c:pt idx="663">
                  <c:v>0.156538811886302</c:v>
                </c:pt>
                <c:pt idx="664">
                  <c:v>0.125018514502883</c:v>
                </c:pt>
                <c:pt idx="665">
                  <c:v>0.123283381078581</c:v>
                </c:pt>
                <c:pt idx="666">
                  <c:v>0.120769594996431</c:v>
                </c:pt>
                <c:pt idx="667">
                  <c:v>0.123370198960271</c:v>
                </c:pt>
                <c:pt idx="668">
                  <c:v>0.119132809597771</c:v>
                </c:pt>
                <c:pt idx="669">
                  <c:v>0.120954897533885</c:v>
                </c:pt>
                <c:pt idx="670">
                  <c:v>0.12470894164494</c:v>
                </c:pt>
                <c:pt idx="671">
                  <c:v>0.123032688610914</c:v>
                </c:pt>
                <c:pt idx="672">
                  <c:v>0.126828839320589</c:v>
                </c:pt>
                <c:pt idx="673">
                  <c:v>0.127240713264443</c:v>
                </c:pt>
                <c:pt idx="674">
                  <c:v>0.121680897132369</c:v>
                </c:pt>
                <c:pt idx="675">
                  <c:v>0.0168849645780698</c:v>
                </c:pt>
                <c:pt idx="676">
                  <c:v>0.0196625656117054</c:v>
                </c:pt>
                <c:pt idx="677">
                  <c:v>0.0223337094947434</c:v>
                </c:pt>
                <c:pt idx="678">
                  <c:v>0.0225861364411599</c:v>
                </c:pt>
                <c:pt idx="679">
                  <c:v>0.0247216282030302</c:v>
                </c:pt>
                <c:pt idx="680">
                  <c:v>0.0251861770928843</c:v>
                </c:pt>
                <c:pt idx="681">
                  <c:v>0.0211561030795222</c:v>
                </c:pt>
                <c:pt idx="682">
                  <c:v>0.0311722706721402</c:v>
                </c:pt>
                <c:pt idx="683">
                  <c:v>0.0500876655337455</c:v>
                </c:pt>
                <c:pt idx="684">
                  <c:v>0.0292542604405837</c:v>
                </c:pt>
                <c:pt idx="685">
                  <c:v>0.0316183705447438</c:v>
                </c:pt>
                <c:pt idx="686">
                  <c:v>0.0257376471434596</c:v>
                </c:pt>
                <c:pt idx="687">
                  <c:v>0.0497320295959399</c:v>
                </c:pt>
                <c:pt idx="688">
                  <c:v>0.0294218827651866</c:v>
                </c:pt>
                <c:pt idx="689">
                  <c:v>0.0303978852563518</c:v>
                </c:pt>
                <c:pt idx="690">
                  <c:v>0.139011109194546</c:v>
                </c:pt>
                <c:pt idx="691">
                  <c:v>0.128085056736852</c:v>
                </c:pt>
                <c:pt idx="692">
                  <c:v>0.139575316330751</c:v>
                </c:pt>
                <c:pt idx="693">
                  <c:v>0.135140356050235</c:v>
                </c:pt>
                <c:pt idx="694">
                  <c:v>0.13925765263823</c:v>
                </c:pt>
                <c:pt idx="695">
                  <c:v>0.131021072184272</c:v>
                </c:pt>
                <c:pt idx="696">
                  <c:v>0.144537533932751</c:v>
                </c:pt>
                <c:pt idx="697">
                  <c:v>0.151442905688257</c:v>
                </c:pt>
                <c:pt idx="698">
                  <c:v>0.141097717812026</c:v>
                </c:pt>
                <c:pt idx="699">
                  <c:v>0.153592691818608</c:v>
                </c:pt>
                <c:pt idx="700">
                  <c:v>0.133437435435004</c:v>
                </c:pt>
                <c:pt idx="701">
                  <c:v>0.145689484442779</c:v>
                </c:pt>
                <c:pt idx="702">
                  <c:v>0.388915928121242</c:v>
                </c:pt>
                <c:pt idx="703">
                  <c:v>0.333765759702608</c:v>
                </c:pt>
                <c:pt idx="704">
                  <c:v>0.39030223898913</c:v>
                </c:pt>
                <c:pt idx="705">
                  <c:v>0.332075934772399</c:v>
                </c:pt>
                <c:pt idx="706">
                  <c:v>0.325665982439028</c:v>
                </c:pt>
                <c:pt idx="707">
                  <c:v>0.361082918605518</c:v>
                </c:pt>
                <c:pt idx="708">
                  <c:v>0.376107297348097</c:v>
                </c:pt>
                <c:pt idx="709">
                  <c:v>0.331232255193678</c:v>
                </c:pt>
                <c:pt idx="710">
                  <c:v>0.371874580442976</c:v>
                </c:pt>
                <c:pt idx="711">
                  <c:v>0.356546630883874</c:v>
                </c:pt>
                <c:pt idx="712">
                  <c:v>0.333672335602762</c:v>
                </c:pt>
                <c:pt idx="713">
                  <c:v>0.35251189433409</c:v>
                </c:pt>
                <c:pt idx="714">
                  <c:v>0.344282985999908</c:v>
                </c:pt>
                <c:pt idx="715">
                  <c:v>0.345914442174499</c:v>
                </c:pt>
                <c:pt idx="716">
                  <c:v>0.361883199453653</c:v>
                </c:pt>
                <c:pt idx="717">
                  <c:v>1.612217865054085</c:v>
                </c:pt>
                <c:pt idx="718">
                  <c:v>0.351559071237542</c:v>
                </c:pt>
                <c:pt idx="719">
                  <c:v>0.372075266554862</c:v>
                </c:pt>
                <c:pt idx="720">
                  <c:v>0.0725629978051769</c:v>
                </c:pt>
                <c:pt idx="721">
                  <c:v>0.0164114563299122</c:v>
                </c:pt>
                <c:pt idx="722">
                  <c:v>0.0162026196005966</c:v>
                </c:pt>
                <c:pt idx="723">
                  <c:v>0.0190104994560754</c:v>
                </c:pt>
                <c:pt idx="724">
                  <c:v>0.017153398860519</c:v>
                </c:pt>
                <c:pt idx="725">
                  <c:v>0.0175701487893642</c:v>
                </c:pt>
                <c:pt idx="726">
                  <c:v>0.0189295648192533</c:v>
                </c:pt>
                <c:pt idx="727">
                  <c:v>0.0181078866500869</c:v>
                </c:pt>
                <c:pt idx="728">
                  <c:v>0.0189989386519575</c:v>
                </c:pt>
                <c:pt idx="729">
                  <c:v>0.015808437520255</c:v>
                </c:pt>
                <c:pt idx="730">
                  <c:v>0.0168029686506321</c:v>
                </c:pt>
                <c:pt idx="731">
                  <c:v>0.0177297503733397</c:v>
                </c:pt>
                <c:pt idx="732">
                  <c:v>0.0563523397049427</c:v>
                </c:pt>
                <c:pt idx="733">
                  <c:v>0.0717778036896671</c:v>
                </c:pt>
                <c:pt idx="734">
                  <c:v>0.0530122983293505</c:v>
                </c:pt>
                <c:pt idx="735">
                  <c:v>0.0490525447230003</c:v>
                </c:pt>
                <c:pt idx="736">
                  <c:v>0.213456501859516</c:v>
                </c:pt>
                <c:pt idx="737">
                  <c:v>0.0240670258404323</c:v>
                </c:pt>
                <c:pt idx="738">
                  <c:v>0.0271871991896242</c:v>
                </c:pt>
                <c:pt idx="739">
                  <c:v>0.0260168593870877</c:v>
                </c:pt>
                <c:pt idx="740">
                  <c:v>0.255442730089505</c:v>
                </c:pt>
                <c:pt idx="741">
                  <c:v>0.0382586922958796</c:v>
                </c:pt>
                <c:pt idx="742">
                  <c:v>0.0303398681846521</c:v>
                </c:pt>
                <c:pt idx="743">
                  <c:v>0.0280739926988981</c:v>
                </c:pt>
                <c:pt idx="744">
                  <c:v>0.0428037419529982</c:v>
                </c:pt>
                <c:pt idx="745">
                  <c:v>0.0231812671250664</c:v>
                </c:pt>
                <c:pt idx="746">
                  <c:v>0.210440609713567</c:v>
                </c:pt>
                <c:pt idx="747">
                  <c:v>0.026060994439345</c:v>
                </c:pt>
                <c:pt idx="748">
                  <c:v>0.0324032489054145</c:v>
                </c:pt>
                <c:pt idx="749">
                  <c:v>0.0251273020517469</c:v>
                </c:pt>
                <c:pt idx="750">
                  <c:v>0.231753550620074</c:v>
                </c:pt>
                <c:pt idx="751">
                  <c:v>0.0505899733073542</c:v>
                </c:pt>
                <c:pt idx="752">
                  <c:v>0.0915397951089195</c:v>
                </c:pt>
                <c:pt idx="753">
                  <c:v>0.084327334073373</c:v>
                </c:pt>
                <c:pt idx="754">
                  <c:v>0.0935258134236691</c:v>
                </c:pt>
                <c:pt idx="755">
                  <c:v>0.126333104545323</c:v>
                </c:pt>
                <c:pt idx="756">
                  <c:v>0.130756571925711</c:v>
                </c:pt>
                <c:pt idx="757">
                  <c:v>0.123769514841434</c:v>
                </c:pt>
                <c:pt idx="758">
                  <c:v>0.0944469739705704</c:v>
                </c:pt>
                <c:pt idx="759">
                  <c:v>0.0841193680570115</c:v>
                </c:pt>
                <c:pt idx="760">
                  <c:v>0.0946110233858794</c:v>
                </c:pt>
                <c:pt idx="761">
                  <c:v>0.0827499768459841</c:v>
                </c:pt>
                <c:pt idx="762">
                  <c:v>0.0895334489199731</c:v>
                </c:pt>
                <c:pt idx="763">
                  <c:v>0.0905366716727919</c:v>
                </c:pt>
                <c:pt idx="764">
                  <c:v>0.0911362188507726</c:v>
                </c:pt>
                <c:pt idx="765">
                  <c:v>0.0917423673805224</c:v>
                </c:pt>
                <c:pt idx="766">
                  <c:v>0.122592379623489</c:v>
                </c:pt>
                <c:pt idx="767">
                  <c:v>0.115052681206844</c:v>
                </c:pt>
                <c:pt idx="768">
                  <c:v>0.104053422222249</c:v>
                </c:pt>
                <c:pt idx="769">
                  <c:v>0.29471767480877</c:v>
                </c:pt>
                <c:pt idx="770">
                  <c:v>0.160007247469345</c:v>
                </c:pt>
                <c:pt idx="771">
                  <c:v>0.268866505615739</c:v>
                </c:pt>
                <c:pt idx="772">
                  <c:v>0.150883485493208</c:v>
                </c:pt>
                <c:pt idx="773">
                  <c:v>0.0512958743506029</c:v>
                </c:pt>
                <c:pt idx="774">
                  <c:v>0.0565013693986262</c:v>
                </c:pt>
                <c:pt idx="775">
                  <c:v>0.0484920877556272</c:v>
                </c:pt>
                <c:pt idx="776">
                  <c:v>0.0549060145120572</c:v>
                </c:pt>
                <c:pt idx="777">
                  <c:v>0.036571469860998</c:v>
                </c:pt>
                <c:pt idx="778">
                  <c:v>0.0221463297341366</c:v>
                </c:pt>
                <c:pt idx="779">
                  <c:v>0.018898071826474</c:v>
                </c:pt>
                <c:pt idx="780">
                  <c:v>0.0200570146156157</c:v>
                </c:pt>
                <c:pt idx="781">
                  <c:v>0.0173112768008807</c:v>
                </c:pt>
                <c:pt idx="782">
                  <c:v>0.0133165849229246</c:v>
                </c:pt>
                <c:pt idx="783">
                  <c:v>0.0229595367739524</c:v>
                </c:pt>
                <c:pt idx="784">
                  <c:v>0.0149311331334322</c:v>
                </c:pt>
                <c:pt idx="785">
                  <c:v>0.0157945680127938</c:v>
                </c:pt>
                <c:pt idx="786">
                  <c:v>0.0152363712771417</c:v>
                </c:pt>
                <c:pt idx="787">
                  <c:v>0.0209495822559419</c:v>
                </c:pt>
                <c:pt idx="788">
                  <c:v>0.0199619928283814</c:v>
                </c:pt>
                <c:pt idx="789">
                  <c:v>0.017366253528469</c:v>
                </c:pt>
                <c:pt idx="790">
                  <c:v>0.0207592380994678</c:v>
                </c:pt>
                <c:pt idx="791">
                  <c:v>0.0211682274493939</c:v>
                </c:pt>
                <c:pt idx="792">
                  <c:v>0.0234076581297662</c:v>
                </c:pt>
                <c:pt idx="793">
                  <c:v>0.0228815781719226</c:v>
                </c:pt>
                <c:pt idx="794">
                  <c:v>0.0196315815792395</c:v>
                </c:pt>
                <c:pt idx="795">
                  <c:v>0.0231566202065111</c:v>
                </c:pt>
                <c:pt idx="796">
                  <c:v>0.0203191991278384</c:v>
                </c:pt>
                <c:pt idx="797">
                  <c:v>0.0213105181846145</c:v>
                </c:pt>
                <c:pt idx="798">
                  <c:v>0.024576448340283</c:v>
                </c:pt>
                <c:pt idx="799">
                  <c:v>0.0217499061394914</c:v>
                </c:pt>
                <c:pt idx="800">
                  <c:v>0.023133969923629</c:v>
                </c:pt>
                <c:pt idx="801">
                  <c:v>0.0235239808257367</c:v>
                </c:pt>
                <c:pt idx="802">
                  <c:v>0.0225103420156158</c:v>
                </c:pt>
                <c:pt idx="803">
                  <c:v>0.0245475623453871</c:v>
                </c:pt>
                <c:pt idx="804">
                  <c:v>0.0107829038407466</c:v>
                </c:pt>
                <c:pt idx="805">
                  <c:v>0.010622169224966</c:v>
                </c:pt>
                <c:pt idx="806">
                  <c:v>0.0107831856466162</c:v>
                </c:pt>
                <c:pt idx="807">
                  <c:v>0.0117784816102879</c:v>
                </c:pt>
                <c:pt idx="808">
                  <c:v>0.0107342968368689</c:v>
                </c:pt>
                <c:pt idx="809">
                  <c:v>0.0108096329528144</c:v>
                </c:pt>
                <c:pt idx="810">
                  <c:v>0.011391324442335</c:v>
                </c:pt>
                <c:pt idx="811">
                  <c:v>0.010879880818874</c:v>
                </c:pt>
                <c:pt idx="812">
                  <c:v>0.0111220878415559</c:v>
                </c:pt>
                <c:pt idx="813">
                  <c:v>0.0106072403565612</c:v>
                </c:pt>
                <c:pt idx="814">
                  <c:v>0.0115516645254781</c:v>
                </c:pt>
                <c:pt idx="815">
                  <c:v>0.0107494244099226</c:v>
                </c:pt>
                <c:pt idx="816">
                  <c:v>0.0215918197766137</c:v>
                </c:pt>
                <c:pt idx="817">
                  <c:v>0.0211080503485198</c:v>
                </c:pt>
                <c:pt idx="818">
                  <c:v>0.0208454703982113</c:v>
                </c:pt>
                <c:pt idx="819">
                  <c:v>0.0206060981950517</c:v>
                </c:pt>
                <c:pt idx="820">
                  <c:v>0.0213257954209631</c:v>
                </c:pt>
                <c:pt idx="821">
                  <c:v>0.0210937421277882</c:v>
                </c:pt>
                <c:pt idx="822">
                  <c:v>0.0215188994669279</c:v>
                </c:pt>
                <c:pt idx="823">
                  <c:v>0.022957628107119</c:v>
                </c:pt>
                <c:pt idx="824">
                  <c:v>0.0233691071822559</c:v>
                </c:pt>
                <c:pt idx="825">
                  <c:v>0.0233379775072299</c:v>
                </c:pt>
                <c:pt idx="826">
                  <c:v>0.0209276400294078</c:v>
                </c:pt>
                <c:pt idx="827">
                  <c:v>0.0216533132190738</c:v>
                </c:pt>
                <c:pt idx="828">
                  <c:v>0.0841515833343474</c:v>
                </c:pt>
                <c:pt idx="829">
                  <c:v>0.078555162755006</c:v>
                </c:pt>
                <c:pt idx="830">
                  <c:v>0.104532422986513</c:v>
                </c:pt>
                <c:pt idx="831">
                  <c:v>0.0856690436319034</c:v>
                </c:pt>
                <c:pt idx="832">
                  <c:v>0.0809813436541736</c:v>
                </c:pt>
                <c:pt idx="833">
                  <c:v>0.0869527285162269</c:v>
                </c:pt>
                <c:pt idx="834">
                  <c:v>0.108895073054056</c:v>
                </c:pt>
                <c:pt idx="835">
                  <c:v>0.0853630763194234</c:v>
                </c:pt>
                <c:pt idx="836">
                  <c:v>0.0923630029125153</c:v>
                </c:pt>
                <c:pt idx="837">
                  <c:v>0.097294609189704</c:v>
                </c:pt>
                <c:pt idx="838">
                  <c:v>0.0899035055853743</c:v>
                </c:pt>
                <c:pt idx="839">
                  <c:v>0.0225259915682107</c:v>
                </c:pt>
                <c:pt idx="840">
                  <c:v>0.0916547929309539</c:v>
                </c:pt>
                <c:pt idx="841">
                  <c:v>0.103171482513432</c:v>
                </c:pt>
                <c:pt idx="842">
                  <c:v>0.0915698668475618</c:v>
                </c:pt>
                <c:pt idx="843">
                  <c:v>0.0904429665512585</c:v>
                </c:pt>
                <c:pt idx="844">
                  <c:v>0.10039757445194</c:v>
                </c:pt>
                <c:pt idx="845">
                  <c:v>0.0997030677694969</c:v>
                </c:pt>
                <c:pt idx="846">
                  <c:v>0.0930863448477349</c:v>
                </c:pt>
                <c:pt idx="847">
                  <c:v>0.10381871830559</c:v>
                </c:pt>
                <c:pt idx="848">
                  <c:v>0.0959763287979132</c:v>
                </c:pt>
                <c:pt idx="849">
                  <c:v>0.0961005572239829</c:v>
                </c:pt>
                <c:pt idx="850">
                  <c:v>0.0959339799202292</c:v>
                </c:pt>
                <c:pt idx="851">
                  <c:v>0.101107792694839</c:v>
                </c:pt>
                <c:pt idx="852">
                  <c:v>0.0912320581010938</c:v>
                </c:pt>
                <c:pt idx="853">
                  <c:v>0.106732366538938</c:v>
                </c:pt>
                <c:pt idx="854">
                  <c:v>0.0972268858434428</c:v>
                </c:pt>
                <c:pt idx="855">
                  <c:v>0.0950444257446991</c:v>
                </c:pt>
                <c:pt idx="856">
                  <c:v>0.117700361803792</c:v>
                </c:pt>
                <c:pt idx="857">
                  <c:v>0.0912026785287203</c:v>
                </c:pt>
                <c:pt idx="858">
                  <c:v>0.0908862348212266</c:v>
                </c:pt>
                <c:pt idx="859">
                  <c:v>0.0928061786106359</c:v>
                </c:pt>
                <c:pt idx="860">
                  <c:v>0.09889388500172</c:v>
                </c:pt>
                <c:pt idx="861">
                  <c:v>0.097255497352303</c:v>
                </c:pt>
                <c:pt idx="862">
                  <c:v>0.0919091572238856</c:v>
                </c:pt>
                <c:pt idx="863">
                  <c:v>0.117962117813704</c:v>
                </c:pt>
                <c:pt idx="864">
                  <c:v>0.107756785796367</c:v>
                </c:pt>
                <c:pt idx="865">
                  <c:v>0.11230848249729</c:v>
                </c:pt>
                <c:pt idx="866">
                  <c:v>0.100692999464006</c:v>
                </c:pt>
                <c:pt idx="867">
                  <c:v>0.100307211237884</c:v>
                </c:pt>
                <c:pt idx="868">
                  <c:v>0.106702265802844</c:v>
                </c:pt>
                <c:pt idx="869">
                  <c:v>0.0857039424947909</c:v>
                </c:pt>
                <c:pt idx="870">
                  <c:v>0.106294928908238</c:v>
                </c:pt>
                <c:pt idx="871">
                  <c:v>0.0961996943684126</c:v>
                </c:pt>
                <c:pt idx="872">
                  <c:v>0.102403155758808</c:v>
                </c:pt>
                <c:pt idx="873">
                  <c:v>0.106240852552666</c:v>
                </c:pt>
                <c:pt idx="874">
                  <c:v>0.10506724600681</c:v>
                </c:pt>
                <c:pt idx="875">
                  <c:v>0.107185228684228</c:v>
                </c:pt>
                <c:pt idx="876">
                  <c:v>0.101441912060989</c:v>
                </c:pt>
                <c:pt idx="877">
                  <c:v>0.0995688326718128</c:v>
                </c:pt>
                <c:pt idx="878">
                  <c:v>0.101684176059179</c:v>
                </c:pt>
                <c:pt idx="879">
                  <c:v>0.105295126676595</c:v>
                </c:pt>
                <c:pt idx="880">
                  <c:v>0.115586675987609</c:v>
                </c:pt>
                <c:pt idx="881">
                  <c:v>0.106255997896167</c:v>
                </c:pt>
                <c:pt idx="882">
                  <c:v>0.113144705558069</c:v>
                </c:pt>
                <c:pt idx="883">
                  <c:v>0.102927717792508</c:v>
                </c:pt>
                <c:pt idx="884">
                  <c:v>0.110158508578681</c:v>
                </c:pt>
                <c:pt idx="885">
                  <c:v>0.112290031982324</c:v>
                </c:pt>
                <c:pt idx="886">
                  <c:v>0.114933079833738</c:v>
                </c:pt>
                <c:pt idx="887">
                  <c:v>0.112690930306011</c:v>
                </c:pt>
                <c:pt idx="888">
                  <c:v>0.107949943596723</c:v>
                </c:pt>
                <c:pt idx="889">
                  <c:v>0.106488636059869</c:v>
                </c:pt>
                <c:pt idx="890">
                  <c:v>0.113450446828226</c:v>
                </c:pt>
                <c:pt idx="891">
                  <c:v>0.101154544772934</c:v>
                </c:pt>
                <c:pt idx="892">
                  <c:v>0.111640100215548</c:v>
                </c:pt>
                <c:pt idx="893">
                  <c:v>0.0569471067116333</c:v>
                </c:pt>
                <c:pt idx="894">
                  <c:v>0.118492975169093</c:v>
                </c:pt>
                <c:pt idx="895">
                  <c:v>0.0232316157950874</c:v>
                </c:pt>
                <c:pt idx="896">
                  <c:v>0.0227998850906795</c:v>
                </c:pt>
                <c:pt idx="897">
                  <c:v>0.0227135212967227</c:v>
                </c:pt>
                <c:pt idx="898">
                  <c:v>0.0184797312270725</c:v>
                </c:pt>
                <c:pt idx="899">
                  <c:v>0.0229269001956876</c:v>
                </c:pt>
                <c:pt idx="900">
                  <c:v>0.0158807261535461</c:v>
                </c:pt>
                <c:pt idx="901">
                  <c:v>0.0212362395888016</c:v>
                </c:pt>
                <c:pt idx="902">
                  <c:v>0.0199420365521604</c:v>
                </c:pt>
                <c:pt idx="903">
                  <c:v>0.0215861418384349</c:v>
                </c:pt>
                <c:pt idx="904">
                  <c:v>0.0209885856531423</c:v>
                </c:pt>
                <c:pt idx="905">
                  <c:v>0.0217327729051093</c:v>
                </c:pt>
                <c:pt idx="906">
                  <c:v>0.020733873777044</c:v>
                </c:pt>
                <c:pt idx="907">
                  <c:v>0.0216449462326819</c:v>
                </c:pt>
                <c:pt idx="908">
                  <c:v>0.0219796334273647</c:v>
                </c:pt>
                <c:pt idx="909">
                  <c:v>0.0217583323043164</c:v>
                </c:pt>
                <c:pt idx="910">
                  <c:v>0.0206250594266018</c:v>
                </c:pt>
                <c:pt idx="911">
                  <c:v>0.0225950160394598</c:v>
                </c:pt>
                <c:pt idx="912">
                  <c:v>0.0221276332413659</c:v>
                </c:pt>
                <c:pt idx="913">
                  <c:v>0.0155407985979283</c:v>
                </c:pt>
                <c:pt idx="914">
                  <c:v>0.0212950460547209</c:v>
                </c:pt>
                <c:pt idx="915">
                  <c:v>0.0208020294203814</c:v>
                </c:pt>
                <c:pt idx="916">
                  <c:v>0.0224573213030806</c:v>
                </c:pt>
                <c:pt idx="917">
                  <c:v>0.0218581996374993</c:v>
                </c:pt>
                <c:pt idx="918">
                  <c:v>0.0217561852427753</c:v>
                </c:pt>
                <c:pt idx="919">
                  <c:v>0.0206211639374269</c:v>
                </c:pt>
                <c:pt idx="920">
                  <c:v>0.0231786642087254</c:v>
                </c:pt>
                <c:pt idx="921">
                  <c:v>0.0209314093273598</c:v>
                </c:pt>
                <c:pt idx="922">
                  <c:v>0.0218531377745959</c:v>
                </c:pt>
                <c:pt idx="923">
                  <c:v>0.024591484544114</c:v>
                </c:pt>
                <c:pt idx="924">
                  <c:v>0.182470656352533</c:v>
                </c:pt>
                <c:pt idx="925">
                  <c:v>0.14365563670968</c:v>
                </c:pt>
                <c:pt idx="926">
                  <c:v>0.141549381918027</c:v>
                </c:pt>
                <c:pt idx="927">
                  <c:v>0.151443322451592</c:v>
                </c:pt>
                <c:pt idx="928">
                  <c:v>0.139220813400538</c:v>
                </c:pt>
                <c:pt idx="929">
                  <c:v>0.145470554254419</c:v>
                </c:pt>
                <c:pt idx="930">
                  <c:v>0.138872974751635</c:v>
                </c:pt>
                <c:pt idx="931">
                  <c:v>0.136523353572854</c:v>
                </c:pt>
                <c:pt idx="932">
                  <c:v>0.136625760219581</c:v>
                </c:pt>
                <c:pt idx="933">
                  <c:v>0.150494597271704</c:v>
                </c:pt>
                <c:pt idx="934">
                  <c:v>0.140103060142932</c:v>
                </c:pt>
                <c:pt idx="935">
                  <c:v>0.13764684755167</c:v>
                </c:pt>
                <c:pt idx="936">
                  <c:v>0.1403738054277</c:v>
                </c:pt>
                <c:pt idx="937">
                  <c:v>0.141717331806651</c:v>
                </c:pt>
                <c:pt idx="938">
                  <c:v>0.142112534384936</c:v>
                </c:pt>
                <c:pt idx="939">
                  <c:v>0.138305143320309</c:v>
                </c:pt>
                <c:pt idx="940">
                  <c:v>0.134086011028711</c:v>
                </c:pt>
                <c:pt idx="941">
                  <c:v>0.147600959119705</c:v>
                </c:pt>
                <c:pt idx="942">
                  <c:v>0.148380010098803</c:v>
                </c:pt>
                <c:pt idx="943">
                  <c:v>0.145523828352603</c:v>
                </c:pt>
                <c:pt idx="944">
                  <c:v>0.145511360054721</c:v>
                </c:pt>
                <c:pt idx="945">
                  <c:v>0.146442883665762</c:v>
                </c:pt>
                <c:pt idx="946">
                  <c:v>0.142222035883393</c:v>
                </c:pt>
                <c:pt idx="947">
                  <c:v>0.149599643797463</c:v>
                </c:pt>
                <c:pt idx="948">
                  <c:v>0.151825315811223</c:v>
                </c:pt>
                <c:pt idx="949">
                  <c:v>0.136806496029574</c:v>
                </c:pt>
                <c:pt idx="950">
                  <c:v>0.135705415488784</c:v>
                </c:pt>
                <c:pt idx="951">
                  <c:v>0.139065980663116</c:v>
                </c:pt>
                <c:pt idx="952">
                  <c:v>0.135762913309768</c:v>
                </c:pt>
                <c:pt idx="953">
                  <c:v>0.00802239117977653</c:v>
                </c:pt>
                <c:pt idx="954">
                  <c:v>0.00799477886540028</c:v>
                </c:pt>
                <c:pt idx="955">
                  <c:v>0.00801557543930028</c:v>
                </c:pt>
                <c:pt idx="956">
                  <c:v>0.00790339724781207</c:v>
                </c:pt>
                <c:pt idx="957">
                  <c:v>0.0674372305792029</c:v>
                </c:pt>
                <c:pt idx="958">
                  <c:v>0.0676464106895419</c:v>
                </c:pt>
                <c:pt idx="959">
                  <c:v>0.0639641432751224</c:v>
                </c:pt>
                <c:pt idx="960">
                  <c:v>0.0641692941171794</c:v>
                </c:pt>
                <c:pt idx="961">
                  <c:v>0.0678322930898694</c:v>
                </c:pt>
                <c:pt idx="962">
                  <c:v>0.06840669379269</c:v>
                </c:pt>
                <c:pt idx="963">
                  <c:v>0.0899496326624654</c:v>
                </c:pt>
                <c:pt idx="964">
                  <c:v>0.0910250202848283</c:v>
                </c:pt>
                <c:pt idx="965">
                  <c:v>0.0872496220581177</c:v>
                </c:pt>
                <c:pt idx="966">
                  <c:v>0.0952895167738381</c:v>
                </c:pt>
                <c:pt idx="967">
                  <c:v>0.0936375454057324</c:v>
                </c:pt>
                <c:pt idx="968">
                  <c:v>0.0926194000400314</c:v>
                </c:pt>
                <c:pt idx="969">
                  <c:v>0.0858753359568094</c:v>
                </c:pt>
                <c:pt idx="970">
                  <c:v>0.0958239702464677</c:v>
                </c:pt>
                <c:pt idx="971">
                  <c:v>0.0919993176236803</c:v>
                </c:pt>
                <c:pt idx="972">
                  <c:v>0.0876211605779943</c:v>
                </c:pt>
                <c:pt idx="973">
                  <c:v>0.0905170226759978</c:v>
                </c:pt>
                <c:pt idx="974">
                  <c:v>0.0954493374850399</c:v>
                </c:pt>
                <c:pt idx="975">
                  <c:v>0.089011835326513</c:v>
                </c:pt>
                <c:pt idx="976">
                  <c:v>0.0959384935648814</c:v>
                </c:pt>
                <c:pt idx="977">
                  <c:v>0.0915621110317933</c:v>
                </c:pt>
                <c:pt idx="978">
                  <c:v>0.0870536949089991</c:v>
                </c:pt>
                <c:pt idx="979">
                  <c:v>0.0867177474168734</c:v>
                </c:pt>
                <c:pt idx="980">
                  <c:v>0.0915259527088423</c:v>
                </c:pt>
                <c:pt idx="981">
                  <c:v>0.0896416014128904</c:v>
                </c:pt>
                <c:pt idx="982">
                  <c:v>0.0902482749466604</c:v>
                </c:pt>
                <c:pt idx="983">
                  <c:v>0.0940595742106183</c:v>
                </c:pt>
                <c:pt idx="984">
                  <c:v>0.0916908195311581</c:v>
                </c:pt>
                <c:pt idx="985">
                  <c:v>0.090975422781538</c:v>
                </c:pt>
                <c:pt idx="986">
                  <c:v>0.0887858486200811</c:v>
                </c:pt>
                <c:pt idx="987">
                  <c:v>0.0893450315032969</c:v>
                </c:pt>
                <c:pt idx="988">
                  <c:v>0.0851768364786051</c:v>
                </c:pt>
                <c:pt idx="989">
                  <c:v>0.087101352899732</c:v>
                </c:pt>
                <c:pt idx="990">
                  <c:v>0.0868732080611755</c:v>
                </c:pt>
                <c:pt idx="991">
                  <c:v>0.0840806525633925</c:v>
                </c:pt>
                <c:pt idx="992">
                  <c:v>0.0806781564930524</c:v>
                </c:pt>
                <c:pt idx="993">
                  <c:v>0.0874722021281085</c:v>
                </c:pt>
                <c:pt idx="994">
                  <c:v>0.0794041436654042</c:v>
                </c:pt>
                <c:pt idx="995">
                  <c:v>0.0845621388243355</c:v>
                </c:pt>
                <c:pt idx="996">
                  <c:v>0.0857696279980034</c:v>
                </c:pt>
                <c:pt idx="997">
                  <c:v>0.0898244873575865</c:v>
                </c:pt>
                <c:pt idx="998">
                  <c:v>0.082642086975625</c:v>
                </c:pt>
                <c:pt idx="999">
                  <c:v>0.0875596421587811</c:v>
                </c:pt>
                <c:pt idx="1000">
                  <c:v>0.0838170112126702</c:v>
                </c:pt>
                <c:pt idx="1001">
                  <c:v>0.0872799863062773</c:v>
                </c:pt>
                <c:pt idx="1002">
                  <c:v>0.08686976506085</c:v>
                </c:pt>
                <c:pt idx="1003">
                  <c:v>0.08384241916475</c:v>
                </c:pt>
                <c:pt idx="1004">
                  <c:v>0.0805176861283259</c:v>
                </c:pt>
                <c:pt idx="1005">
                  <c:v>0.0866085190471346</c:v>
                </c:pt>
                <c:pt idx="1006">
                  <c:v>0.0657785494526684</c:v>
                </c:pt>
                <c:pt idx="1007">
                  <c:v>0.0816837670131828</c:v>
                </c:pt>
                <c:pt idx="1008">
                  <c:v>0.0141155084868076</c:v>
                </c:pt>
                <c:pt idx="1009">
                  <c:v>0.0148172403367749</c:v>
                </c:pt>
                <c:pt idx="1010">
                  <c:v>0.0161747002311849</c:v>
                </c:pt>
                <c:pt idx="1011">
                  <c:v>0.0133214621696615</c:v>
                </c:pt>
                <c:pt idx="1012">
                  <c:v>0.0157302205291425</c:v>
                </c:pt>
                <c:pt idx="1013">
                  <c:v>0.0152669618364922</c:v>
                </c:pt>
                <c:pt idx="1014">
                  <c:v>0.017075017757361</c:v>
                </c:pt>
                <c:pt idx="1015">
                  <c:v>0.0191266385943059</c:v>
                </c:pt>
                <c:pt idx="1016">
                  <c:v>0.0182523528310174</c:v>
                </c:pt>
                <c:pt idx="1017">
                  <c:v>0.0760395756576292</c:v>
                </c:pt>
                <c:pt idx="1018">
                  <c:v>0.00554917345706943</c:v>
                </c:pt>
                <c:pt idx="1019">
                  <c:v>0.0170289328347129</c:v>
                </c:pt>
                <c:pt idx="1020">
                  <c:v>0.0791551625063812</c:v>
                </c:pt>
                <c:pt idx="1021">
                  <c:v>0.0202740585015263</c:v>
                </c:pt>
                <c:pt idx="1022">
                  <c:v>0.0814750888067673</c:v>
                </c:pt>
                <c:pt idx="1023">
                  <c:v>0.08674679511869</c:v>
                </c:pt>
                <c:pt idx="1024">
                  <c:v>0.0988989568626192</c:v>
                </c:pt>
                <c:pt idx="1025">
                  <c:v>0.0123323867656794</c:v>
                </c:pt>
                <c:pt idx="1026">
                  <c:v>0.0216995696720484</c:v>
                </c:pt>
                <c:pt idx="1027">
                  <c:v>0.0177758368854215</c:v>
                </c:pt>
                <c:pt idx="1028">
                  <c:v>0.0178108262768133</c:v>
                </c:pt>
                <c:pt idx="1029">
                  <c:v>0.0176144154815925</c:v>
                </c:pt>
                <c:pt idx="1030">
                  <c:v>0.0230179017776555</c:v>
                </c:pt>
                <c:pt idx="1031">
                  <c:v>0.0243906479755432</c:v>
                </c:pt>
                <c:pt idx="1032">
                  <c:v>0.0240606620184041</c:v>
                </c:pt>
                <c:pt idx="1033">
                  <c:v>0.0221881272080587</c:v>
                </c:pt>
                <c:pt idx="1034">
                  <c:v>0.0220846533584633</c:v>
                </c:pt>
                <c:pt idx="1035">
                  <c:v>0.0209288357642207</c:v>
                </c:pt>
                <c:pt idx="1036">
                  <c:v>0.0225756905951148</c:v>
                </c:pt>
                <c:pt idx="1037">
                  <c:v>0.00938731140401992</c:v>
                </c:pt>
                <c:pt idx="1038">
                  <c:v>0.00960277476394068</c:v>
                </c:pt>
                <c:pt idx="1039">
                  <c:v>0.009611107134589</c:v>
                </c:pt>
                <c:pt idx="1040">
                  <c:v>0.00896323149812142</c:v>
                </c:pt>
                <c:pt idx="1041">
                  <c:v>0.00922227550075184</c:v>
                </c:pt>
                <c:pt idx="1042">
                  <c:v>0.0087364306481332</c:v>
                </c:pt>
                <c:pt idx="1043">
                  <c:v>0.0095511791853639</c:v>
                </c:pt>
                <c:pt idx="1044">
                  <c:v>0.0122412088425354</c:v>
                </c:pt>
                <c:pt idx="1045">
                  <c:v>0.0129609547884415</c:v>
                </c:pt>
                <c:pt idx="1046">
                  <c:v>0.0136898004406099</c:v>
                </c:pt>
                <c:pt idx="1047">
                  <c:v>0.0124310542294552</c:v>
                </c:pt>
                <c:pt idx="1048">
                  <c:v>0.0176261417465313</c:v>
                </c:pt>
                <c:pt idx="1049">
                  <c:v>0.018585591472454</c:v>
                </c:pt>
                <c:pt idx="1050">
                  <c:v>0.0202808701204196</c:v>
                </c:pt>
                <c:pt idx="1051">
                  <c:v>0.020044717205363</c:v>
                </c:pt>
                <c:pt idx="1052">
                  <c:v>0.0215272058611315</c:v>
                </c:pt>
                <c:pt idx="1053">
                  <c:v>0.0198128978535728</c:v>
                </c:pt>
                <c:pt idx="1054">
                  <c:v>0.020125796416584</c:v>
                </c:pt>
                <c:pt idx="1055">
                  <c:v>0.0189782395633386</c:v>
                </c:pt>
                <c:pt idx="1056">
                  <c:v>0.0204579299923018</c:v>
                </c:pt>
                <c:pt idx="1057">
                  <c:v>0.0204491944793945</c:v>
                </c:pt>
                <c:pt idx="1058">
                  <c:v>0.0217300640234413</c:v>
                </c:pt>
                <c:pt idx="1059">
                  <c:v>0.0200896075329783</c:v>
                </c:pt>
                <c:pt idx="1060">
                  <c:v>0.0216263496195077</c:v>
                </c:pt>
                <c:pt idx="1061">
                  <c:v>0.020340524046721</c:v>
                </c:pt>
                <c:pt idx="1062">
                  <c:v>0.0217332421852715</c:v>
                </c:pt>
                <c:pt idx="1063">
                  <c:v>0.0202969369538923</c:v>
                </c:pt>
                <c:pt idx="1064">
                  <c:v>0.0225439498491467</c:v>
                </c:pt>
                <c:pt idx="1065">
                  <c:v>0.0884630327695012</c:v>
                </c:pt>
                <c:pt idx="1066">
                  <c:v>0.0795743535397825</c:v>
                </c:pt>
                <c:pt idx="1067">
                  <c:v>0.0733235222985307</c:v>
                </c:pt>
                <c:pt idx="1068">
                  <c:v>0.083298141475208</c:v>
                </c:pt>
                <c:pt idx="1069">
                  <c:v>0.0822149338436279</c:v>
                </c:pt>
                <c:pt idx="1070">
                  <c:v>0.0881878254030305</c:v>
                </c:pt>
                <c:pt idx="1071">
                  <c:v>0.0965379647955079</c:v>
                </c:pt>
                <c:pt idx="1072">
                  <c:v>0.0843649372840356</c:v>
                </c:pt>
                <c:pt idx="1073">
                  <c:v>0.0863126871404933</c:v>
                </c:pt>
                <c:pt idx="1074">
                  <c:v>0.0793237115483226</c:v>
                </c:pt>
                <c:pt idx="1075">
                  <c:v>0.0817327775570536</c:v>
                </c:pt>
                <c:pt idx="1076">
                  <c:v>0.0797065074071492</c:v>
                </c:pt>
                <c:pt idx="1077">
                  <c:v>0.0844182360585009</c:v>
                </c:pt>
                <c:pt idx="1078">
                  <c:v>0.0657021739417261</c:v>
                </c:pt>
                <c:pt idx="1079">
                  <c:v>0.0909452639596474</c:v>
                </c:pt>
                <c:pt idx="1080">
                  <c:v>0.0714304292137323</c:v>
                </c:pt>
                <c:pt idx="1081">
                  <c:v>0.0748961039373537</c:v>
                </c:pt>
                <c:pt idx="1082">
                  <c:v>0.0824145628623103</c:v>
                </c:pt>
                <c:pt idx="1083">
                  <c:v>0.0867295685481391</c:v>
                </c:pt>
                <c:pt idx="1084">
                  <c:v>0.0860240917759007</c:v>
                </c:pt>
                <c:pt idx="1085">
                  <c:v>0.0768427746258162</c:v>
                </c:pt>
                <c:pt idx="1086">
                  <c:v>0.085792473352265</c:v>
                </c:pt>
                <c:pt idx="1087">
                  <c:v>0.0839608567586612</c:v>
                </c:pt>
                <c:pt idx="1088">
                  <c:v>0.0883901905246568</c:v>
                </c:pt>
                <c:pt idx="1089">
                  <c:v>0.0867895018450924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'Olivine-liq thermometry'!$EQ$7:$EQ$10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15.0</c:v>
                </c:pt>
              </c:numCache>
            </c:numRef>
          </c:xVal>
          <c:yVal>
            <c:numRef>
              <c:f>'Olivine-liq thermometry'!$ER$7:$ER$10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15.0</c:v>
                </c:pt>
              </c:numCache>
            </c:numRef>
          </c:yVal>
          <c:smooth val="0"/>
        </c:ser>
        <c:ser>
          <c:idx val="2"/>
          <c:order val="2"/>
          <c:spPr>
            <a:ln w="12700">
              <a:solidFill>
                <a:schemeClr val="tx1"/>
              </a:solidFill>
            </a:ln>
          </c:spPr>
          <c:xVal>
            <c:numRef>
              <c:f>'Olivine-liq thermometry'!$DU$5:$DU$8</c:f>
              <c:numCache>
                <c:formatCode>General</c:formatCode>
                <c:ptCount val="4"/>
                <c:pt idx="0">
                  <c:v>0.001</c:v>
                </c:pt>
                <c:pt idx="1">
                  <c:v>0.01</c:v>
                </c:pt>
                <c:pt idx="2">
                  <c:v>0.1</c:v>
                </c:pt>
                <c:pt idx="3">
                  <c:v>1.0</c:v>
                </c:pt>
              </c:numCache>
            </c:numRef>
          </c:xVal>
          <c:yVal>
            <c:numRef>
              <c:f>'Olivine-liq thermometry'!$DV$5:$DV$8</c:f>
              <c:numCache>
                <c:formatCode>General</c:formatCode>
                <c:ptCount val="4"/>
                <c:pt idx="0">
                  <c:v>0.001</c:v>
                </c:pt>
                <c:pt idx="1">
                  <c:v>0.01</c:v>
                </c:pt>
                <c:pt idx="2">
                  <c:v>0.1</c:v>
                </c:pt>
                <c:pt idx="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739224"/>
        <c:axId val="2102729576"/>
      </c:scatterChart>
      <c:valAx>
        <c:axId val="2102739224"/>
        <c:scaling>
          <c:logBase val="10.0"/>
          <c:orientation val="minMax"/>
          <c:max val="1.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u="none" strike="noStrike" baseline="0">
                    <a:effectLst/>
                  </a:rPr>
                  <a:t>Molar Fe</a:t>
                </a:r>
                <a:r>
                  <a:rPr lang="en-US" sz="2000" b="0" i="0" u="none" strike="noStrike" baseline="-25000">
                    <a:effectLst/>
                  </a:rPr>
                  <a:t>2</a:t>
                </a:r>
                <a:r>
                  <a:rPr lang="en-US" sz="2000" b="0" i="0" u="none" strike="noStrike" baseline="0">
                    <a:effectLst/>
                  </a:rPr>
                  <a:t>O</a:t>
                </a:r>
                <a:r>
                  <a:rPr lang="en-US" sz="2000" b="0" i="0" u="none" strike="noStrike" baseline="-25000">
                    <a:effectLst/>
                  </a:rPr>
                  <a:t>3</a:t>
                </a:r>
                <a:r>
                  <a:rPr lang="en-US" sz="2000" b="0" i="0" u="none" strike="noStrike" baseline="0">
                    <a:effectLst/>
                  </a:rPr>
                  <a:t>/FeO  </a:t>
                </a:r>
                <a:r>
                  <a:rPr lang="en-US" sz="2000" b="0"/>
                  <a:t>Jayasuria et al. (2004; Eqn. 12) 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2729576"/>
        <c:crossesAt val="0.001"/>
        <c:crossBetween val="midCat"/>
      </c:valAx>
      <c:valAx>
        <c:axId val="2102729576"/>
        <c:scaling>
          <c:logBase val="10.0"/>
          <c:orientation val="minMax"/>
          <c:max val="1.0"/>
          <c:min val="0.00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i="0" u="none" strike="noStrike" baseline="0">
                    <a:effectLst/>
                  </a:rPr>
                  <a:t>Molar Fe</a:t>
                </a:r>
                <a:r>
                  <a:rPr lang="en-US" sz="2000" b="0" i="0" u="none" strike="noStrike" baseline="-25000">
                    <a:effectLst/>
                  </a:rPr>
                  <a:t>2</a:t>
                </a:r>
                <a:r>
                  <a:rPr lang="en-US" sz="2000" b="0" i="0" u="none" strike="noStrike" baseline="0">
                    <a:effectLst/>
                  </a:rPr>
                  <a:t>O</a:t>
                </a:r>
                <a:r>
                  <a:rPr lang="en-US" sz="2000" b="0" i="0" u="none" strike="noStrike" baseline="-25000">
                    <a:effectLst/>
                  </a:rPr>
                  <a:t>3</a:t>
                </a:r>
                <a:r>
                  <a:rPr lang="en-US" sz="2000" b="0" i="0" u="none" strike="noStrike" baseline="0">
                    <a:effectLst/>
                  </a:rPr>
                  <a:t>/FeO  </a:t>
                </a:r>
                <a:r>
                  <a:rPr lang="en-US" sz="2000" b="0"/>
                  <a:t>K&amp;C 1991;</a:t>
                </a:r>
                <a:r>
                  <a:rPr lang="en-US" sz="2000" b="0" baseline="0"/>
                  <a:t> Eqn. 7)</a:t>
                </a:r>
                <a:r>
                  <a:rPr lang="en-US" sz="2000" b="0"/>
                  <a:t> </a:t>
                </a:r>
              </a:p>
            </c:rich>
          </c:tx>
          <c:layout>
            <c:manualLayout>
              <c:xMode val="edge"/>
              <c:yMode val="edge"/>
              <c:x val="0.014171870451021"/>
              <c:y val="0.047045962246941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2739224"/>
        <c:crossesAt val="0.001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47106655044"/>
          <c:y val="0.0304489577756738"/>
          <c:w val="0.778329834317636"/>
          <c:h val="0.854204268278065"/>
        </c:manualLayout>
      </c:layout>
      <c:scatterChart>
        <c:scatterStyle val="lineMarker"/>
        <c:varyColors val="0"/>
        <c:ser>
          <c:idx val="0"/>
          <c:order val="0"/>
          <c:tx>
            <c:v>Calibration Data</c:v>
          </c:tx>
          <c:spPr>
            <a:ln w="47625">
              <a:noFill/>
            </a:ln>
          </c:spPr>
          <c:marker>
            <c:symbol val="circle"/>
            <c:size val="9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'pyx calcs template'!$DQ$19:$DQ$237</c:f>
              <c:numCache>
                <c:formatCode>General</c:formatCode>
                <c:ptCount val="219"/>
                <c:pt idx="0">
                  <c:v>0.0524408397242427</c:v>
                </c:pt>
                <c:pt idx="1">
                  <c:v>0.0461539930721562</c:v>
                </c:pt>
                <c:pt idx="2">
                  <c:v>0.0354262844873277</c:v>
                </c:pt>
                <c:pt idx="3">
                  <c:v>0.0343992731857422</c:v>
                </c:pt>
                <c:pt idx="4">
                  <c:v>0.0282900973536317</c:v>
                </c:pt>
                <c:pt idx="5">
                  <c:v>0.0235198798961257</c:v>
                </c:pt>
                <c:pt idx="6">
                  <c:v>0.0183023409713234</c:v>
                </c:pt>
                <c:pt idx="7">
                  <c:v>0.106841787876889</c:v>
                </c:pt>
                <c:pt idx="8">
                  <c:v>0.0766892651677333</c:v>
                </c:pt>
                <c:pt idx="9">
                  <c:v>0.0786421781059897</c:v>
                </c:pt>
                <c:pt idx="10">
                  <c:v>0.0846601409707826</c:v>
                </c:pt>
                <c:pt idx="11">
                  <c:v>0.0875721404146672</c:v>
                </c:pt>
                <c:pt idx="12">
                  <c:v>0.0120148973422963</c:v>
                </c:pt>
                <c:pt idx="13">
                  <c:v>0.0118462847963772</c:v>
                </c:pt>
                <c:pt idx="14">
                  <c:v>0.292152076238668</c:v>
                </c:pt>
                <c:pt idx="15">
                  <c:v>0.482112811405391</c:v>
                </c:pt>
                <c:pt idx="16">
                  <c:v>0.535257548659809</c:v>
                </c:pt>
                <c:pt idx="17">
                  <c:v>0.491244571150679</c:v>
                </c:pt>
                <c:pt idx="18">
                  <c:v>0.435607772127265</c:v>
                </c:pt>
                <c:pt idx="19">
                  <c:v>0.0569674562532894</c:v>
                </c:pt>
                <c:pt idx="20">
                  <c:v>0.0600392110064321</c:v>
                </c:pt>
                <c:pt idx="21">
                  <c:v>0.0563929480783051</c:v>
                </c:pt>
                <c:pt idx="22">
                  <c:v>0.0581916337528712</c:v>
                </c:pt>
                <c:pt idx="23">
                  <c:v>0.0197415916014925</c:v>
                </c:pt>
                <c:pt idx="24">
                  <c:v>0.0194926605337579</c:v>
                </c:pt>
                <c:pt idx="25">
                  <c:v>0.467477681529709</c:v>
                </c:pt>
                <c:pt idx="26">
                  <c:v>0.549356716591163</c:v>
                </c:pt>
                <c:pt idx="27">
                  <c:v>0.679511718739982</c:v>
                </c:pt>
                <c:pt idx="28">
                  <c:v>0.46729150095055</c:v>
                </c:pt>
                <c:pt idx="29">
                  <c:v>0.129318979673532</c:v>
                </c:pt>
                <c:pt idx="30">
                  <c:v>0.158503248685885</c:v>
                </c:pt>
                <c:pt idx="31">
                  <c:v>0.153769263386788</c:v>
                </c:pt>
                <c:pt idx="32">
                  <c:v>0.154035204256007</c:v>
                </c:pt>
                <c:pt idx="33">
                  <c:v>0.137925349750633</c:v>
                </c:pt>
                <c:pt idx="34">
                  <c:v>0.0314795305959036</c:v>
                </c:pt>
                <c:pt idx="35">
                  <c:v>0.0291869062493854</c:v>
                </c:pt>
                <c:pt idx="36">
                  <c:v>0.0271490660604467</c:v>
                </c:pt>
                <c:pt idx="37">
                  <c:v>0.033253785216325</c:v>
                </c:pt>
                <c:pt idx="38">
                  <c:v>1.068311630214968</c:v>
                </c:pt>
                <c:pt idx="39">
                  <c:v>1.246056837597846</c:v>
                </c:pt>
                <c:pt idx="40">
                  <c:v>1.183325022345698</c:v>
                </c:pt>
                <c:pt idx="41">
                  <c:v>1.357427170167688</c:v>
                </c:pt>
                <c:pt idx="42">
                  <c:v>1.063202889951808</c:v>
                </c:pt>
                <c:pt idx="43">
                  <c:v>0.783168807800464</c:v>
                </c:pt>
                <c:pt idx="44">
                  <c:v>0.929360338308021</c:v>
                </c:pt>
                <c:pt idx="45">
                  <c:v>0.847631320341324</c:v>
                </c:pt>
                <c:pt idx="46">
                  <c:v>0.768073984224245</c:v>
                </c:pt>
                <c:pt idx="47">
                  <c:v>0.783849359004197</c:v>
                </c:pt>
                <c:pt idx="48">
                  <c:v>0.842431475059525</c:v>
                </c:pt>
                <c:pt idx="49">
                  <c:v>0.971023125973995</c:v>
                </c:pt>
                <c:pt idx="50">
                  <c:v>0.715476829873889</c:v>
                </c:pt>
                <c:pt idx="51">
                  <c:v>0.625861682317392</c:v>
                </c:pt>
                <c:pt idx="52">
                  <c:v>0.546381201177452</c:v>
                </c:pt>
                <c:pt idx="53">
                  <c:v>0.478513875571583</c:v>
                </c:pt>
                <c:pt idx="54">
                  <c:v>0.447483893653375</c:v>
                </c:pt>
                <c:pt idx="55">
                  <c:v>0.484089912970349</c:v>
                </c:pt>
                <c:pt idx="56">
                  <c:v>0.529218119318079</c:v>
                </c:pt>
                <c:pt idx="57">
                  <c:v>0.0383822691671094</c:v>
                </c:pt>
                <c:pt idx="58">
                  <c:v>0.0786952662250842</c:v>
                </c:pt>
                <c:pt idx="59">
                  <c:v>0.0780955533212471</c:v>
                </c:pt>
                <c:pt idx="60">
                  <c:v>0.0789839570109784</c:v>
                </c:pt>
                <c:pt idx="61">
                  <c:v>0.073925953263697</c:v>
                </c:pt>
                <c:pt idx="62">
                  <c:v>0.0759750652777621</c:v>
                </c:pt>
                <c:pt idx="63">
                  <c:v>0.117241227893018</c:v>
                </c:pt>
                <c:pt idx="64">
                  <c:v>0.0992173997630152</c:v>
                </c:pt>
                <c:pt idx="65">
                  <c:v>0.102247760318054</c:v>
                </c:pt>
                <c:pt idx="66">
                  <c:v>0.107394752143719</c:v>
                </c:pt>
                <c:pt idx="67">
                  <c:v>0.121564859040234</c:v>
                </c:pt>
                <c:pt idx="68">
                  <c:v>0.185929288266853</c:v>
                </c:pt>
                <c:pt idx="69">
                  <c:v>0.251612494117894</c:v>
                </c:pt>
                <c:pt idx="70">
                  <c:v>0.121660416084257</c:v>
                </c:pt>
                <c:pt idx="71">
                  <c:v>0.118693230992543</c:v>
                </c:pt>
                <c:pt idx="72">
                  <c:v>0.104333622221243</c:v>
                </c:pt>
                <c:pt idx="73">
                  <c:v>0.126739544279942</c:v>
                </c:pt>
                <c:pt idx="74">
                  <c:v>0.133999511048822</c:v>
                </c:pt>
                <c:pt idx="75">
                  <c:v>0.153065631064302</c:v>
                </c:pt>
                <c:pt idx="76">
                  <c:v>0.0969405742223805</c:v>
                </c:pt>
                <c:pt idx="77">
                  <c:v>0.104438975905367</c:v>
                </c:pt>
                <c:pt idx="78">
                  <c:v>0.0931657050136701</c:v>
                </c:pt>
                <c:pt idx="79">
                  <c:v>0.0838478038169482</c:v>
                </c:pt>
                <c:pt idx="80">
                  <c:v>0.111881186166492</c:v>
                </c:pt>
                <c:pt idx="81">
                  <c:v>0.120816346325334</c:v>
                </c:pt>
                <c:pt idx="82">
                  <c:v>0.0995387815722165</c:v>
                </c:pt>
                <c:pt idx="83">
                  <c:v>0.106266143965412</c:v>
                </c:pt>
                <c:pt idx="84">
                  <c:v>0.112018957276462</c:v>
                </c:pt>
                <c:pt idx="85">
                  <c:v>0.0915292357569127</c:v>
                </c:pt>
                <c:pt idx="86">
                  <c:v>0.151111216546994</c:v>
                </c:pt>
                <c:pt idx="87">
                  <c:v>0.109548566386108</c:v>
                </c:pt>
                <c:pt idx="88">
                  <c:v>0.120096583465205</c:v>
                </c:pt>
                <c:pt idx="89">
                  <c:v>0.114756723711577</c:v>
                </c:pt>
                <c:pt idx="90">
                  <c:v>0.12765706350728</c:v>
                </c:pt>
                <c:pt idx="91">
                  <c:v>0.163805233413153</c:v>
                </c:pt>
                <c:pt idx="92">
                  <c:v>0.156213758341721</c:v>
                </c:pt>
                <c:pt idx="93">
                  <c:v>0.120247603096217</c:v>
                </c:pt>
                <c:pt idx="94">
                  <c:v>0.182291191011322</c:v>
                </c:pt>
                <c:pt idx="95">
                  <c:v>0.112660771933198</c:v>
                </c:pt>
                <c:pt idx="96">
                  <c:v>0.153058616564518</c:v>
                </c:pt>
                <c:pt idx="97">
                  <c:v>0.149134308509856</c:v>
                </c:pt>
                <c:pt idx="98">
                  <c:v>0.141184253610105</c:v>
                </c:pt>
                <c:pt idx="99">
                  <c:v>0.110068818451454</c:v>
                </c:pt>
                <c:pt idx="100">
                  <c:v>0.104143335855037</c:v>
                </c:pt>
                <c:pt idx="101">
                  <c:v>0.0982729179637618</c:v>
                </c:pt>
                <c:pt idx="102">
                  <c:v>0.107964043242777</c:v>
                </c:pt>
                <c:pt idx="103">
                  <c:v>0.097809590877996</c:v>
                </c:pt>
                <c:pt idx="104">
                  <c:v>0.0875895008862083</c:v>
                </c:pt>
                <c:pt idx="105">
                  <c:v>0.114872192000184</c:v>
                </c:pt>
                <c:pt idx="106">
                  <c:v>0.105396887224697</c:v>
                </c:pt>
                <c:pt idx="107">
                  <c:v>0.165739918853413</c:v>
                </c:pt>
                <c:pt idx="108">
                  <c:v>0.149695304023655</c:v>
                </c:pt>
                <c:pt idx="109">
                  <c:v>0.161940265983506</c:v>
                </c:pt>
                <c:pt idx="110">
                  <c:v>0.111039676090134</c:v>
                </c:pt>
                <c:pt idx="111">
                  <c:v>0.0884694094900871</c:v>
                </c:pt>
                <c:pt idx="112">
                  <c:v>0.0982770334433545</c:v>
                </c:pt>
                <c:pt idx="113">
                  <c:v>0.151554457238649</c:v>
                </c:pt>
                <c:pt idx="114">
                  <c:v>0.128278789469729</c:v>
                </c:pt>
                <c:pt idx="115">
                  <c:v>0.226901493956361</c:v>
                </c:pt>
                <c:pt idx="116">
                  <c:v>0.0922099635757995</c:v>
                </c:pt>
                <c:pt idx="117">
                  <c:v>0.103449911324497</c:v>
                </c:pt>
                <c:pt idx="118">
                  <c:v>0.134880249824154</c:v>
                </c:pt>
                <c:pt idx="119">
                  <c:v>0.159304659747238</c:v>
                </c:pt>
                <c:pt idx="120">
                  <c:v>1.801991199532507</c:v>
                </c:pt>
                <c:pt idx="121">
                  <c:v>2.204223281913005</c:v>
                </c:pt>
                <c:pt idx="122">
                  <c:v>2.286289975009892</c:v>
                </c:pt>
                <c:pt idx="123">
                  <c:v>2.114586506714425</c:v>
                </c:pt>
                <c:pt idx="124">
                  <c:v>1.349988719231373</c:v>
                </c:pt>
                <c:pt idx="125">
                  <c:v>1.50989602319798</c:v>
                </c:pt>
                <c:pt idx="126">
                  <c:v>1.435665914259531</c:v>
                </c:pt>
                <c:pt idx="127">
                  <c:v>1.627835126341622</c:v>
                </c:pt>
                <c:pt idx="128">
                  <c:v>0.965341316672609</c:v>
                </c:pt>
                <c:pt idx="129">
                  <c:v>1.97031969857292</c:v>
                </c:pt>
                <c:pt idx="130">
                  <c:v>1.026930128579644</c:v>
                </c:pt>
                <c:pt idx="131">
                  <c:v>1.962353617010718</c:v>
                </c:pt>
                <c:pt idx="132">
                  <c:v>0.8986074457399</c:v>
                </c:pt>
                <c:pt idx="133">
                  <c:v>0.873134316409357</c:v>
                </c:pt>
                <c:pt idx="134">
                  <c:v>0.852516584907743</c:v>
                </c:pt>
                <c:pt idx="135">
                  <c:v>0.878880410316682</c:v>
                </c:pt>
                <c:pt idx="136">
                  <c:v>1.558811066091168</c:v>
                </c:pt>
                <c:pt idx="137">
                  <c:v>1.422683265276023</c:v>
                </c:pt>
                <c:pt idx="138">
                  <c:v>1.375918774004623</c:v>
                </c:pt>
                <c:pt idx="139">
                  <c:v>1.529801021492132</c:v>
                </c:pt>
                <c:pt idx="140">
                  <c:v>1.435933964702944</c:v>
                </c:pt>
                <c:pt idx="141">
                  <c:v>1.484867236391176</c:v>
                </c:pt>
                <c:pt idx="142">
                  <c:v>1.756366208886152</c:v>
                </c:pt>
                <c:pt idx="143">
                  <c:v>2.37787813212773</c:v>
                </c:pt>
                <c:pt idx="144">
                  <c:v>1.14826467180201</c:v>
                </c:pt>
                <c:pt idx="145">
                  <c:v>1.351690683300159</c:v>
                </c:pt>
                <c:pt idx="146">
                  <c:v>1.842649853892653</c:v>
                </c:pt>
                <c:pt idx="147">
                  <c:v>1.550351461122222</c:v>
                </c:pt>
                <c:pt idx="148">
                  <c:v>1.251814112514025</c:v>
                </c:pt>
                <c:pt idx="149">
                  <c:v>0.818072913545085</c:v>
                </c:pt>
                <c:pt idx="150">
                  <c:v>1.00535547059188</c:v>
                </c:pt>
                <c:pt idx="151">
                  <c:v>0.988600368408692</c:v>
                </c:pt>
                <c:pt idx="152">
                  <c:v>0.895505880132344</c:v>
                </c:pt>
                <c:pt idx="153">
                  <c:v>0.890409701258166</c:v>
                </c:pt>
                <c:pt idx="154">
                  <c:v>0.858134545037415</c:v>
                </c:pt>
                <c:pt idx="155">
                  <c:v>1.289813606608416</c:v>
                </c:pt>
                <c:pt idx="156">
                  <c:v>1.621982257210887</c:v>
                </c:pt>
                <c:pt idx="157">
                  <c:v>1.637294572326962</c:v>
                </c:pt>
                <c:pt idx="158">
                  <c:v>1.904967760879371</c:v>
                </c:pt>
                <c:pt idx="159">
                  <c:v>1.953889913334938</c:v>
                </c:pt>
                <c:pt idx="160">
                  <c:v>0.972642610373747</c:v>
                </c:pt>
                <c:pt idx="161">
                  <c:v>0.99814293909192</c:v>
                </c:pt>
                <c:pt idx="162">
                  <c:v>0.939656642499201</c:v>
                </c:pt>
                <c:pt idx="163">
                  <c:v>0.941461899680952</c:v>
                </c:pt>
                <c:pt idx="164">
                  <c:v>1.170211552286363</c:v>
                </c:pt>
                <c:pt idx="165">
                  <c:v>1.223411544138515</c:v>
                </c:pt>
                <c:pt idx="166">
                  <c:v>2.674157221836294</c:v>
                </c:pt>
                <c:pt idx="167">
                  <c:v>2.250897871629977</c:v>
                </c:pt>
                <c:pt idx="168">
                  <c:v>1.731212960507395</c:v>
                </c:pt>
                <c:pt idx="169">
                  <c:v>1.37405206909994</c:v>
                </c:pt>
                <c:pt idx="170">
                  <c:v>1.479106566949102</c:v>
                </c:pt>
                <c:pt idx="171">
                  <c:v>1.394641201735847</c:v>
                </c:pt>
                <c:pt idx="172">
                  <c:v>1.08553742483894</c:v>
                </c:pt>
                <c:pt idx="173">
                  <c:v>1.254114322114615</c:v>
                </c:pt>
                <c:pt idx="174">
                  <c:v>0.746933733959213</c:v>
                </c:pt>
                <c:pt idx="175">
                  <c:v>0.737897308102262</c:v>
                </c:pt>
                <c:pt idx="176">
                  <c:v>0.149965339513566</c:v>
                </c:pt>
                <c:pt idx="177">
                  <c:v>0.15485986874744</c:v>
                </c:pt>
                <c:pt idx="178">
                  <c:v>0.19760979284018</c:v>
                </c:pt>
                <c:pt idx="179">
                  <c:v>0.18577980864306</c:v>
                </c:pt>
                <c:pt idx="180">
                  <c:v>2.801514760093765</c:v>
                </c:pt>
                <c:pt idx="181">
                  <c:v>2.578682834413718</c:v>
                </c:pt>
                <c:pt idx="182">
                  <c:v>2.532724959592695</c:v>
                </c:pt>
                <c:pt idx="183">
                  <c:v>2.523001807074908</c:v>
                </c:pt>
                <c:pt idx="184">
                  <c:v>2.475380814230057</c:v>
                </c:pt>
                <c:pt idx="185">
                  <c:v>0.553104706517011</c:v>
                </c:pt>
                <c:pt idx="186">
                  <c:v>0.996211888316415</c:v>
                </c:pt>
                <c:pt idx="187">
                  <c:v>1.753134037208102</c:v>
                </c:pt>
                <c:pt idx="188">
                  <c:v>0.171825780269181</c:v>
                </c:pt>
                <c:pt idx="189">
                  <c:v>0.176178105433377</c:v>
                </c:pt>
                <c:pt idx="190">
                  <c:v>0.172285791145979</c:v>
                </c:pt>
                <c:pt idx="191">
                  <c:v>0.157466903176517</c:v>
                </c:pt>
                <c:pt idx="192">
                  <c:v>0.919995089475958</c:v>
                </c:pt>
                <c:pt idx="193">
                  <c:v>0.648163743210009</c:v>
                </c:pt>
                <c:pt idx="194">
                  <c:v>0.636477721728777</c:v>
                </c:pt>
                <c:pt idx="195">
                  <c:v>2.372926124465676</c:v>
                </c:pt>
                <c:pt idx="196">
                  <c:v>0.882209883178515</c:v>
                </c:pt>
                <c:pt idx="197">
                  <c:v>0.279004508023251</c:v>
                </c:pt>
                <c:pt idx="198">
                  <c:v>0.227119573271257</c:v>
                </c:pt>
                <c:pt idx="199">
                  <c:v>0.237731323471282</c:v>
                </c:pt>
                <c:pt idx="200">
                  <c:v>0.287389871682059</c:v>
                </c:pt>
                <c:pt idx="201">
                  <c:v>0.303259630693992</c:v>
                </c:pt>
                <c:pt idx="202">
                  <c:v>0.414223459236856</c:v>
                </c:pt>
                <c:pt idx="203">
                  <c:v>0.380375859570764</c:v>
                </c:pt>
                <c:pt idx="204">
                  <c:v>0.402956756394202</c:v>
                </c:pt>
                <c:pt idx="205">
                  <c:v>0.33012298198228</c:v>
                </c:pt>
                <c:pt idx="206">
                  <c:v>0.31023682453154</c:v>
                </c:pt>
                <c:pt idx="207">
                  <c:v>0.378410499031939</c:v>
                </c:pt>
                <c:pt idx="208">
                  <c:v>0.407160065695421</c:v>
                </c:pt>
                <c:pt idx="209">
                  <c:v>0.383540651540918</c:v>
                </c:pt>
                <c:pt idx="210">
                  <c:v>0.377355217789907</c:v>
                </c:pt>
                <c:pt idx="211">
                  <c:v>0.204920391726909</c:v>
                </c:pt>
                <c:pt idx="212">
                  <c:v>0.210155040269134</c:v>
                </c:pt>
                <c:pt idx="213">
                  <c:v>0.355169024838108</c:v>
                </c:pt>
                <c:pt idx="214">
                  <c:v>0.408461109644513</c:v>
                </c:pt>
                <c:pt idx="215">
                  <c:v>0.389627768191785</c:v>
                </c:pt>
                <c:pt idx="216">
                  <c:v>0.420501551341867</c:v>
                </c:pt>
                <c:pt idx="217">
                  <c:v>0.368532532811265</c:v>
                </c:pt>
                <c:pt idx="218">
                  <c:v>0.379901537319919</c:v>
                </c:pt>
              </c:numCache>
            </c:numRef>
          </c:xVal>
          <c:yVal>
            <c:numRef>
              <c:f>'pyx calcs template'!$DG$19:$DG$237</c:f>
              <c:numCache>
                <c:formatCode>General</c:formatCode>
                <c:ptCount val="219"/>
                <c:pt idx="0">
                  <c:v>0.0474278295241518</c:v>
                </c:pt>
                <c:pt idx="1">
                  <c:v>0.0744708051953576</c:v>
                </c:pt>
                <c:pt idx="2">
                  <c:v>0.0389002155840764</c:v>
                </c:pt>
                <c:pt idx="3">
                  <c:v>0.0350931129062559</c:v>
                </c:pt>
                <c:pt idx="4">
                  <c:v>0.036834876344848</c:v>
                </c:pt>
                <c:pt idx="5">
                  <c:v>0.0296196127443005</c:v>
                </c:pt>
                <c:pt idx="6">
                  <c:v>0.0331513887103632</c:v>
                </c:pt>
                <c:pt idx="7">
                  <c:v>0.0760165157910938</c:v>
                </c:pt>
                <c:pt idx="8">
                  <c:v>0.0995508174101285</c:v>
                </c:pt>
                <c:pt idx="9">
                  <c:v>0.124951370039335</c:v>
                </c:pt>
                <c:pt idx="10">
                  <c:v>0.0969186775089513</c:v>
                </c:pt>
                <c:pt idx="11">
                  <c:v>0.0782024743898399</c:v>
                </c:pt>
                <c:pt idx="12">
                  <c:v>0.0277196784409604</c:v>
                </c:pt>
                <c:pt idx="13">
                  <c:v>0.036163115682024</c:v>
                </c:pt>
                <c:pt idx="14">
                  <c:v>0.482372865825806</c:v>
                </c:pt>
                <c:pt idx="15">
                  <c:v>0.346731953159246</c:v>
                </c:pt>
                <c:pt idx="16">
                  <c:v>0.930345056109025</c:v>
                </c:pt>
                <c:pt idx="17">
                  <c:v>0.798398226042726</c:v>
                </c:pt>
                <c:pt idx="18">
                  <c:v>0.48684475424867</c:v>
                </c:pt>
                <c:pt idx="19">
                  <c:v>0.0511263299916315</c:v>
                </c:pt>
                <c:pt idx="20">
                  <c:v>0.0505417360478957</c:v>
                </c:pt>
                <c:pt idx="21">
                  <c:v>0.0478712280129256</c:v>
                </c:pt>
                <c:pt idx="22">
                  <c:v>0.05076149407848</c:v>
                </c:pt>
                <c:pt idx="23">
                  <c:v>0.035191113475428</c:v>
                </c:pt>
                <c:pt idx="24">
                  <c:v>0.0313348068223139</c:v>
                </c:pt>
                <c:pt idx="25">
                  <c:v>0.604937459586375</c:v>
                </c:pt>
                <c:pt idx="26">
                  <c:v>0.509993080537641</c:v>
                </c:pt>
                <c:pt idx="27">
                  <c:v>0.956496090352436</c:v>
                </c:pt>
                <c:pt idx="28">
                  <c:v>0.649769175711826</c:v>
                </c:pt>
                <c:pt idx="29">
                  <c:v>0.0940114008204328</c:v>
                </c:pt>
                <c:pt idx="30">
                  <c:v>0.188468759754592</c:v>
                </c:pt>
                <c:pt idx="31">
                  <c:v>0.164156973054211</c:v>
                </c:pt>
                <c:pt idx="32">
                  <c:v>0.0918001658516406</c:v>
                </c:pt>
                <c:pt idx="33">
                  <c:v>0.111196856209589</c:v>
                </c:pt>
                <c:pt idx="34">
                  <c:v>0.0307975273521018</c:v>
                </c:pt>
                <c:pt idx="35">
                  <c:v>0.0338749309242798</c:v>
                </c:pt>
                <c:pt idx="36">
                  <c:v>0.0454237778002572</c:v>
                </c:pt>
                <c:pt idx="37">
                  <c:v>0.0244470611285056</c:v>
                </c:pt>
                <c:pt idx="38">
                  <c:v>1.417947531406617</c:v>
                </c:pt>
                <c:pt idx="39">
                  <c:v>1.265685672584038</c:v>
                </c:pt>
                <c:pt idx="40">
                  <c:v>2.256728427264079</c:v>
                </c:pt>
                <c:pt idx="41">
                  <c:v>2.44139904313338</c:v>
                </c:pt>
                <c:pt idx="42">
                  <c:v>1.37178960706958</c:v>
                </c:pt>
                <c:pt idx="43">
                  <c:v>0.944379880946871</c:v>
                </c:pt>
                <c:pt idx="44">
                  <c:v>0.828204810084845</c:v>
                </c:pt>
                <c:pt idx="45">
                  <c:v>1.502705091114033</c:v>
                </c:pt>
                <c:pt idx="46">
                  <c:v>1.385481521132125</c:v>
                </c:pt>
                <c:pt idx="47">
                  <c:v>0.978941738989371</c:v>
                </c:pt>
                <c:pt idx="48">
                  <c:v>1.219531438149954</c:v>
                </c:pt>
                <c:pt idx="49">
                  <c:v>1.52692636503774</c:v>
                </c:pt>
                <c:pt idx="50">
                  <c:v>1.015709755833746</c:v>
                </c:pt>
                <c:pt idx="51">
                  <c:v>0.845349793475981</c:v>
                </c:pt>
                <c:pt idx="52">
                  <c:v>0.667837685515686</c:v>
                </c:pt>
                <c:pt idx="53">
                  <c:v>0.566017950100901</c:v>
                </c:pt>
                <c:pt idx="54">
                  <c:v>0.811818700930856</c:v>
                </c:pt>
                <c:pt idx="55">
                  <c:v>0.85341995856883</c:v>
                </c:pt>
                <c:pt idx="56">
                  <c:v>1.035602387554275</c:v>
                </c:pt>
                <c:pt idx="57">
                  <c:v>0.0640225231708072</c:v>
                </c:pt>
                <c:pt idx="58">
                  <c:v>0.0946460596674349</c:v>
                </c:pt>
                <c:pt idx="59">
                  <c:v>0.0924346896955619</c:v>
                </c:pt>
                <c:pt idx="60">
                  <c:v>0.107331877080471</c:v>
                </c:pt>
                <c:pt idx="61">
                  <c:v>0.137071545030414</c:v>
                </c:pt>
                <c:pt idx="62">
                  <c:v>0.123602116463285</c:v>
                </c:pt>
                <c:pt idx="63">
                  <c:v>0.055216436390962</c:v>
                </c:pt>
                <c:pt idx="64">
                  <c:v>0.070340177899991</c:v>
                </c:pt>
                <c:pt idx="65">
                  <c:v>0.100306259936646</c:v>
                </c:pt>
                <c:pt idx="66">
                  <c:v>0.15826933458279</c:v>
                </c:pt>
                <c:pt idx="67">
                  <c:v>0.0798988496051556</c:v>
                </c:pt>
                <c:pt idx="68">
                  <c:v>0.166972004679113</c:v>
                </c:pt>
                <c:pt idx="69">
                  <c:v>0.0931959958133169</c:v>
                </c:pt>
                <c:pt idx="70">
                  <c:v>0.116491319497858</c:v>
                </c:pt>
                <c:pt idx="71">
                  <c:v>0.116428167374658</c:v>
                </c:pt>
                <c:pt idx="72">
                  <c:v>0.0993943800378337</c:v>
                </c:pt>
                <c:pt idx="73">
                  <c:v>0.137677898469268</c:v>
                </c:pt>
                <c:pt idx="74">
                  <c:v>0.0949759200889154</c:v>
                </c:pt>
                <c:pt idx="75">
                  <c:v>0.0820092219815132</c:v>
                </c:pt>
                <c:pt idx="76">
                  <c:v>0.279111890398759</c:v>
                </c:pt>
                <c:pt idx="77">
                  <c:v>0.0929416777895147</c:v>
                </c:pt>
                <c:pt idx="78">
                  <c:v>0.0874947450914937</c:v>
                </c:pt>
                <c:pt idx="79">
                  <c:v>0.063987442336193</c:v>
                </c:pt>
                <c:pt idx="80">
                  <c:v>0.0742756440761705</c:v>
                </c:pt>
                <c:pt idx="81">
                  <c:v>0.113718906107765</c:v>
                </c:pt>
                <c:pt idx="82">
                  <c:v>0.0742931121355318</c:v>
                </c:pt>
                <c:pt idx="83">
                  <c:v>0.13175288509774</c:v>
                </c:pt>
                <c:pt idx="84">
                  <c:v>0.071266013901935</c:v>
                </c:pt>
                <c:pt idx="85">
                  <c:v>0.0533616206982424</c:v>
                </c:pt>
                <c:pt idx="86">
                  <c:v>0.102611441246362</c:v>
                </c:pt>
                <c:pt idx="87">
                  <c:v>0.0810367279586655</c:v>
                </c:pt>
                <c:pt idx="88">
                  <c:v>0.0813853018567423</c:v>
                </c:pt>
                <c:pt idx="89">
                  <c:v>0.0960266583678141</c:v>
                </c:pt>
                <c:pt idx="90">
                  <c:v>0.137728072630518</c:v>
                </c:pt>
                <c:pt idx="91">
                  <c:v>0.141844083996487</c:v>
                </c:pt>
                <c:pt idx="92">
                  <c:v>0.091876705854435</c:v>
                </c:pt>
                <c:pt idx="93">
                  <c:v>0.240108318675724</c:v>
                </c:pt>
                <c:pt idx="94">
                  <c:v>0.111742776138572</c:v>
                </c:pt>
                <c:pt idx="95">
                  <c:v>0.0773285741123427</c:v>
                </c:pt>
                <c:pt idx="96">
                  <c:v>0.123687066371507</c:v>
                </c:pt>
                <c:pt idx="97">
                  <c:v>0.0903979636064505</c:v>
                </c:pt>
                <c:pt idx="98">
                  <c:v>0.0810267523658842</c:v>
                </c:pt>
                <c:pt idx="99">
                  <c:v>0.145117658155787</c:v>
                </c:pt>
                <c:pt idx="100">
                  <c:v>0.0652906166647748</c:v>
                </c:pt>
                <c:pt idx="101">
                  <c:v>0.0757345604610855</c:v>
                </c:pt>
                <c:pt idx="102">
                  <c:v>0.0576158114255975</c:v>
                </c:pt>
                <c:pt idx="103">
                  <c:v>0.0869305244996456</c:v>
                </c:pt>
                <c:pt idx="104">
                  <c:v>0.0331665679176481</c:v>
                </c:pt>
                <c:pt idx="105">
                  <c:v>0.114889733361312</c:v>
                </c:pt>
                <c:pt idx="106">
                  <c:v>0.097071858544111</c:v>
                </c:pt>
                <c:pt idx="107">
                  <c:v>0.139076260873681</c:v>
                </c:pt>
                <c:pt idx="108">
                  <c:v>0.0807695625562044</c:v>
                </c:pt>
                <c:pt idx="109">
                  <c:v>0.0867299670219484</c:v>
                </c:pt>
                <c:pt idx="110">
                  <c:v>0.078245513726323</c:v>
                </c:pt>
                <c:pt idx="111">
                  <c:v>0.141549760682713</c:v>
                </c:pt>
                <c:pt idx="112">
                  <c:v>0.124825802087353</c:v>
                </c:pt>
                <c:pt idx="113">
                  <c:v>0.129040609587669</c:v>
                </c:pt>
                <c:pt idx="114">
                  <c:v>0.0812908646866941</c:v>
                </c:pt>
                <c:pt idx="115">
                  <c:v>0.160292428929228</c:v>
                </c:pt>
                <c:pt idx="116">
                  <c:v>0.148107579553397</c:v>
                </c:pt>
                <c:pt idx="117">
                  <c:v>0.0765078278250405</c:v>
                </c:pt>
                <c:pt idx="118">
                  <c:v>0.0958725497224689</c:v>
                </c:pt>
                <c:pt idx="119">
                  <c:v>0.133448386757818</c:v>
                </c:pt>
                <c:pt idx="120">
                  <c:v>0.794375352244974</c:v>
                </c:pt>
                <c:pt idx="121">
                  <c:v>2.075858431407052</c:v>
                </c:pt>
                <c:pt idx="122">
                  <c:v>3.618303985097888</c:v>
                </c:pt>
                <c:pt idx="123">
                  <c:v>1.74469576789763</c:v>
                </c:pt>
                <c:pt idx="124">
                  <c:v>1.368962107673361</c:v>
                </c:pt>
                <c:pt idx="125">
                  <c:v>2.684719020150723</c:v>
                </c:pt>
                <c:pt idx="126">
                  <c:v>1.994665577103166</c:v>
                </c:pt>
                <c:pt idx="127">
                  <c:v>3.968361826037948</c:v>
                </c:pt>
                <c:pt idx="128">
                  <c:v>1.053347780756496</c:v>
                </c:pt>
                <c:pt idx="129">
                  <c:v>1.123269488997349</c:v>
                </c:pt>
                <c:pt idx="130">
                  <c:v>0.968728803949544</c:v>
                </c:pt>
                <c:pt idx="131">
                  <c:v>1.167223760186304</c:v>
                </c:pt>
                <c:pt idx="132">
                  <c:v>2.001266998377822</c:v>
                </c:pt>
                <c:pt idx="133">
                  <c:v>0.986871541873249</c:v>
                </c:pt>
                <c:pt idx="134">
                  <c:v>1.195852268117303</c:v>
                </c:pt>
                <c:pt idx="135">
                  <c:v>1.623951369281633</c:v>
                </c:pt>
                <c:pt idx="136">
                  <c:v>2.239985930186545</c:v>
                </c:pt>
                <c:pt idx="137">
                  <c:v>1.910218336161907</c:v>
                </c:pt>
                <c:pt idx="138">
                  <c:v>0.778418662348777</c:v>
                </c:pt>
                <c:pt idx="139">
                  <c:v>1.945959564949773</c:v>
                </c:pt>
                <c:pt idx="140">
                  <c:v>1.16977043020853</c:v>
                </c:pt>
                <c:pt idx="141">
                  <c:v>1.290108259451482</c:v>
                </c:pt>
                <c:pt idx="142">
                  <c:v>1.33688049166689</c:v>
                </c:pt>
                <c:pt idx="143">
                  <c:v>1.71422054280802</c:v>
                </c:pt>
                <c:pt idx="144">
                  <c:v>0.961801040536448</c:v>
                </c:pt>
                <c:pt idx="145">
                  <c:v>1.246544353997797</c:v>
                </c:pt>
                <c:pt idx="146">
                  <c:v>1.926980316816663</c:v>
                </c:pt>
                <c:pt idx="147">
                  <c:v>1.172673086362892</c:v>
                </c:pt>
                <c:pt idx="148">
                  <c:v>1.395987716855613</c:v>
                </c:pt>
                <c:pt idx="149">
                  <c:v>1.455894053154944</c:v>
                </c:pt>
                <c:pt idx="150">
                  <c:v>1.196144564576626</c:v>
                </c:pt>
                <c:pt idx="151">
                  <c:v>1.483946060746935</c:v>
                </c:pt>
                <c:pt idx="152">
                  <c:v>1.569424438779902</c:v>
                </c:pt>
                <c:pt idx="153">
                  <c:v>1.598768807224548</c:v>
                </c:pt>
                <c:pt idx="154">
                  <c:v>1.401648000693652</c:v>
                </c:pt>
                <c:pt idx="155">
                  <c:v>1.230000545411574</c:v>
                </c:pt>
                <c:pt idx="156">
                  <c:v>0.734621454067255</c:v>
                </c:pt>
                <c:pt idx="157">
                  <c:v>0.694428934321117</c:v>
                </c:pt>
                <c:pt idx="158">
                  <c:v>2.459736249933151</c:v>
                </c:pt>
                <c:pt idx="159">
                  <c:v>2.277292802750534</c:v>
                </c:pt>
                <c:pt idx="160">
                  <c:v>1.0129028200695</c:v>
                </c:pt>
                <c:pt idx="161">
                  <c:v>0.948151519271914</c:v>
                </c:pt>
                <c:pt idx="162">
                  <c:v>1.340361951280606</c:v>
                </c:pt>
                <c:pt idx="163">
                  <c:v>1.231337294956346</c:v>
                </c:pt>
                <c:pt idx="164">
                  <c:v>0.827257003993625</c:v>
                </c:pt>
                <c:pt idx="165">
                  <c:v>0.839835180662534</c:v>
                </c:pt>
                <c:pt idx="166">
                  <c:v>3.16170827553728</c:v>
                </c:pt>
                <c:pt idx="167">
                  <c:v>2.49144653249542</c:v>
                </c:pt>
                <c:pt idx="168">
                  <c:v>2.081864157259235</c:v>
                </c:pt>
                <c:pt idx="169">
                  <c:v>1.211949652451625</c:v>
                </c:pt>
                <c:pt idx="170">
                  <c:v>1.761839109493131</c:v>
                </c:pt>
                <c:pt idx="171">
                  <c:v>1.17847839867162</c:v>
                </c:pt>
                <c:pt idx="172">
                  <c:v>0.851719640766249</c:v>
                </c:pt>
                <c:pt idx="173">
                  <c:v>0.972309182374183</c:v>
                </c:pt>
                <c:pt idx="174">
                  <c:v>0.383608926505631</c:v>
                </c:pt>
                <c:pt idx="175">
                  <c:v>0.660116352482114</c:v>
                </c:pt>
                <c:pt idx="176">
                  <c:v>0.222600293303878</c:v>
                </c:pt>
                <c:pt idx="177">
                  <c:v>0.262651156886738</c:v>
                </c:pt>
                <c:pt idx="178">
                  <c:v>0.230160486070296</c:v>
                </c:pt>
                <c:pt idx="179">
                  <c:v>0.144886819908488</c:v>
                </c:pt>
                <c:pt idx="180">
                  <c:v>3.630537499739077</c:v>
                </c:pt>
                <c:pt idx="181">
                  <c:v>3.042260093216321</c:v>
                </c:pt>
                <c:pt idx="182">
                  <c:v>2.096909905799627</c:v>
                </c:pt>
                <c:pt idx="183">
                  <c:v>2.974710324783679</c:v>
                </c:pt>
                <c:pt idx="184">
                  <c:v>2.743966985484926</c:v>
                </c:pt>
                <c:pt idx="185">
                  <c:v>0.356123463530833</c:v>
                </c:pt>
                <c:pt idx="186">
                  <c:v>0.707276449816434</c:v>
                </c:pt>
                <c:pt idx="187">
                  <c:v>1.740812208268906</c:v>
                </c:pt>
                <c:pt idx="188">
                  <c:v>0.118953201038099</c:v>
                </c:pt>
                <c:pt idx="189">
                  <c:v>0.0962187406416764</c:v>
                </c:pt>
                <c:pt idx="190">
                  <c:v>0.111670392154029</c:v>
                </c:pt>
                <c:pt idx="191">
                  <c:v>0.04261458762144</c:v>
                </c:pt>
                <c:pt idx="192">
                  <c:v>0.481510853700449</c:v>
                </c:pt>
                <c:pt idx="193">
                  <c:v>0.265801494460558</c:v>
                </c:pt>
                <c:pt idx="194">
                  <c:v>0.330817429357616</c:v>
                </c:pt>
                <c:pt idx="195">
                  <c:v>1.56491027452646</c:v>
                </c:pt>
                <c:pt idx="196">
                  <c:v>0.756669683876146</c:v>
                </c:pt>
                <c:pt idx="197">
                  <c:v>0.53710389460976</c:v>
                </c:pt>
                <c:pt idx="198">
                  <c:v>0.458091916725018</c:v>
                </c:pt>
                <c:pt idx="199">
                  <c:v>0.606157191063962</c:v>
                </c:pt>
                <c:pt idx="200">
                  <c:v>0.607557930892679</c:v>
                </c:pt>
                <c:pt idx="201">
                  <c:v>0.502456136501698</c:v>
                </c:pt>
                <c:pt idx="202">
                  <c:v>0.640552256437526</c:v>
                </c:pt>
                <c:pt idx="203">
                  <c:v>0.667430998799844</c:v>
                </c:pt>
                <c:pt idx="204">
                  <c:v>0.952606345184857</c:v>
                </c:pt>
                <c:pt idx="205">
                  <c:v>0.737769903120946</c:v>
                </c:pt>
                <c:pt idx="206">
                  <c:v>0.574155103336983</c:v>
                </c:pt>
                <c:pt idx="207">
                  <c:v>0.741921704070868</c:v>
                </c:pt>
                <c:pt idx="208">
                  <c:v>0.779846953472353</c:v>
                </c:pt>
                <c:pt idx="209">
                  <c:v>0.785095923351494</c:v>
                </c:pt>
                <c:pt idx="210">
                  <c:v>0.683199254110394</c:v>
                </c:pt>
                <c:pt idx="211">
                  <c:v>0.195004222948251</c:v>
                </c:pt>
                <c:pt idx="212">
                  <c:v>0.52735552181532</c:v>
                </c:pt>
                <c:pt idx="213">
                  <c:v>0.198724250850865</c:v>
                </c:pt>
                <c:pt idx="214">
                  <c:v>0.162841176421107</c:v>
                </c:pt>
                <c:pt idx="215">
                  <c:v>0.165308466972942</c:v>
                </c:pt>
                <c:pt idx="216">
                  <c:v>0.365642527635389</c:v>
                </c:pt>
                <c:pt idx="217">
                  <c:v>0.295326656936276</c:v>
                </c:pt>
                <c:pt idx="218">
                  <c:v>0.347967964366004</c:v>
                </c:pt>
              </c:numCache>
            </c:numRef>
          </c:yVal>
          <c:smooth val="0"/>
        </c:ser>
        <c:ser>
          <c:idx val="1"/>
          <c:order val="1"/>
          <c:tx>
            <c:v>Calibration Data</c:v>
          </c:tx>
          <c:spPr>
            <a:ln w="4762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'pyx calcs template'!$CW$6:$CW$8</c:f>
              <c:numCache>
                <c:formatCode>General</c:formatCode>
                <c:ptCount val="3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</c:numCache>
            </c:numRef>
          </c:xVal>
          <c:yVal>
            <c:numRef>
              <c:f>'pyx calcs template'!$CX$6:$CX$8</c:f>
              <c:numCache>
                <c:formatCode>General</c:formatCode>
                <c:ptCount val="3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</c:numCache>
            </c:numRef>
          </c:yVal>
          <c:smooth val="0"/>
        </c:ser>
        <c:ser>
          <c:idx val="2"/>
          <c:order val="2"/>
          <c:tx>
            <c:v>Calibration Data</c:v>
          </c:tx>
          <c:spPr>
            <a:ln w="47625">
              <a:noFill/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'pyx calcs template'!$DQ$238:$DQ$364</c:f>
              <c:numCache>
                <c:formatCode>General</c:formatCode>
                <c:ptCount val="127"/>
                <c:pt idx="0">
                  <c:v>1.79834608896509</c:v>
                </c:pt>
                <c:pt idx="1">
                  <c:v>1.86444946641763</c:v>
                </c:pt>
                <c:pt idx="2">
                  <c:v>1.876012432556302</c:v>
                </c:pt>
                <c:pt idx="3">
                  <c:v>1.85140863107921</c:v>
                </c:pt>
                <c:pt idx="4">
                  <c:v>2.292189321861442</c:v>
                </c:pt>
                <c:pt idx="5">
                  <c:v>1.514199149963012</c:v>
                </c:pt>
                <c:pt idx="6">
                  <c:v>1.846696364387244</c:v>
                </c:pt>
                <c:pt idx="7">
                  <c:v>0.222905414826162</c:v>
                </c:pt>
                <c:pt idx="8">
                  <c:v>0.231699756422405</c:v>
                </c:pt>
                <c:pt idx="9">
                  <c:v>0.227892308834227</c:v>
                </c:pt>
                <c:pt idx="10">
                  <c:v>0.2216356685551</c:v>
                </c:pt>
                <c:pt idx="11">
                  <c:v>0.221707898078891</c:v>
                </c:pt>
                <c:pt idx="12">
                  <c:v>0.223800052762894</c:v>
                </c:pt>
                <c:pt idx="13">
                  <c:v>0.279588142332714</c:v>
                </c:pt>
                <c:pt idx="14">
                  <c:v>0.184279199753768</c:v>
                </c:pt>
                <c:pt idx="15">
                  <c:v>0.087738036411497</c:v>
                </c:pt>
                <c:pt idx="16">
                  <c:v>0.0904636134347868</c:v>
                </c:pt>
                <c:pt idx="17">
                  <c:v>0.0896280068197929</c:v>
                </c:pt>
                <c:pt idx="18">
                  <c:v>0.0878395805662977</c:v>
                </c:pt>
                <c:pt idx="19">
                  <c:v>0.0845139329969847</c:v>
                </c:pt>
                <c:pt idx="20">
                  <c:v>0.0850359599601884</c:v>
                </c:pt>
                <c:pt idx="21">
                  <c:v>0.106203707354927</c:v>
                </c:pt>
                <c:pt idx="22">
                  <c:v>0.072491046251034</c:v>
                </c:pt>
                <c:pt idx="23">
                  <c:v>0.0864599870509329</c:v>
                </c:pt>
                <c:pt idx="24">
                  <c:v>0.0679419134565558</c:v>
                </c:pt>
                <c:pt idx="25">
                  <c:v>0.0687843987968326</c:v>
                </c:pt>
                <c:pt idx="26">
                  <c:v>0.069051589082601</c:v>
                </c:pt>
                <c:pt idx="27">
                  <c:v>0.0683093371376161</c:v>
                </c:pt>
                <c:pt idx="28">
                  <c:v>0.067229232433973</c:v>
                </c:pt>
                <c:pt idx="29">
                  <c:v>0.0648676516578471</c:v>
                </c:pt>
                <c:pt idx="30">
                  <c:v>0.0811448133719696</c:v>
                </c:pt>
                <c:pt idx="31">
                  <c:v>0.0555736403401932</c:v>
                </c:pt>
                <c:pt idx="32">
                  <c:v>0.067352782026844</c:v>
                </c:pt>
                <c:pt idx="33">
                  <c:v>0.122855638165739</c:v>
                </c:pt>
                <c:pt idx="34">
                  <c:v>0.121627357613598</c:v>
                </c:pt>
                <c:pt idx="35">
                  <c:v>0.12363333064814</c:v>
                </c:pt>
                <c:pt idx="36">
                  <c:v>0.124059320003266</c:v>
                </c:pt>
                <c:pt idx="37">
                  <c:v>0.123959378302783</c:v>
                </c:pt>
                <c:pt idx="38">
                  <c:v>0.378547201202818</c:v>
                </c:pt>
                <c:pt idx="39">
                  <c:v>0.380285241985307</c:v>
                </c:pt>
                <c:pt idx="40">
                  <c:v>0.378269553818631</c:v>
                </c:pt>
                <c:pt idx="41">
                  <c:v>0.377596262258959</c:v>
                </c:pt>
                <c:pt idx="42">
                  <c:v>0.378307618227601</c:v>
                </c:pt>
                <c:pt idx="43">
                  <c:v>0.377112331380927</c:v>
                </c:pt>
                <c:pt idx="44">
                  <c:v>0.46803790040003</c:v>
                </c:pt>
                <c:pt idx="45">
                  <c:v>0.468527559861078</c:v>
                </c:pt>
                <c:pt idx="46">
                  <c:v>0.467993673694052</c:v>
                </c:pt>
                <c:pt idx="47">
                  <c:v>0.468613689445295</c:v>
                </c:pt>
                <c:pt idx="48">
                  <c:v>0.470774975900507</c:v>
                </c:pt>
                <c:pt idx="49">
                  <c:v>0.0202539395216532</c:v>
                </c:pt>
                <c:pt idx="50">
                  <c:v>0.0395172930675098</c:v>
                </c:pt>
                <c:pt idx="51">
                  <c:v>0.0662733381909112</c:v>
                </c:pt>
                <c:pt idx="52">
                  <c:v>0.0222352412828607</c:v>
                </c:pt>
                <c:pt idx="53">
                  <c:v>0.174646554119452</c:v>
                </c:pt>
                <c:pt idx="54">
                  <c:v>0.518658795720488</c:v>
                </c:pt>
                <c:pt idx="55">
                  <c:v>0.272772805286135</c:v>
                </c:pt>
                <c:pt idx="56">
                  <c:v>0.332357031037395</c:v>
                </c:pt>
                <c:pt idx="57">
                  <c:v>0.517068333809119</c:v>
                </c:pt>
                <c:pt idx="58">
                  <c:v>0.431478072207111</c:v>
                </c:pt>
                <c:pt idx="59">
                  <c:v>0.310330477422105</c:v>
                </c:pt>
                <c:pt idx="60">
                  <c:v>0.257815931676567</c:v>
                </c:pt>
                <c:pt idx="61">
                  <c:v>0.510468972128961</c:v>
                </c:pt>
                <c:pt idx="62">
                  <c:v>0.520566211083199</c:v>
                </c:pt>
                <c:pt idx="63">
                  <c:v>0.519081342737279</c:v>
                </c:pt>
                <c:pt idx="64">
                  <c:v>0.528692382796549</c:v>
                </c:pt>
                <c:pt idx="65">
                  <c:v>0.534078770878429</c:v>
                </c:pt>
                <c:pt idx="66">
                  <c:v>0.503071916338787</c:v>
                </c:pt>
                <c:pt idx="67">
                  <c:v>0.373674654575313</c:v>
                </c:pt>
                <c:pt idx="68">
                  <c:v>0.3440083061232</c:v>
                </c:pt>
                <c:pt idx="69">
                  <c:v>0.254115027422248</c:v>
                </c:pt>
                <c:pt idx="70">
                  <c:v>0.154766981870481</c:v>
                </c:pt>
                <c:pt idx="71">
                  <c:v>0.158899799956642</c:v>
                </c:pt>
                <c:pt idx="72">
                  <c:v>0.142958221102295</c:v>
                </c:pt>
                <c:pt idx="73">
                  <c:v>0.118863812021802</c:v>
                </c:pt>
                <c:pt idx="74">
                  <c:v>0.10125343895648</c:v>
                </c:pt>
                <c:pt idx="75">
                  <c:v>0.0851455500284985</c:v>
                </c:pt>
                <c:pt idx="76">
                  <c:v>0.957318841170469</c:v>
                </c:pt>
                <c:pt idx="77">
                  <c:v>0.753653013721336</c:v>
                </c:pt>
                <c:pt idx="78">
                  <c:v>0.9449403475455</c:v>
                </c:pt>
                <c:pt idx="79">
                  <c:v>0.971174507337156</c:v>
                </c:pt>
                <c:pt idx="80">
                  <c:v>0.937145488297988</c:v>
                </c:pt>
                <c:pt idx="81">
                  <c:v>0.93700733277564</c:v>
                </c:pt>
                <c:pt idx="82">
                  <c:v>0.742926497538166</c:v>
                </c:pt>
                <c:pt idx="83">
                  <c:v>0.930895025737911</c:v>
                </c:pt>
                <c:pt idx="84">
                  <c:v>0.930910457228046</c:v>
                </c:pt>
                <c:pt idx="85">
                  <c:v>0.938403763602885</c:v>
                </c:pt>
                <c:pt idx="86">
                  <c:v>0.958666034917318</c:v>
                </c:pt>
                <c:pt idx="87">
                  <c:v>0.941329860347805</c:v>
                </c:pt>
                <c:pt idx="88">
                  <c:v>0.922803332263467</c:v>
                </c:pt>
                <c:pt idx="89">
                  <c:v>0.950389568450804</c:v>
                </c:pt>
                <c:pt idx="90">
                  <c:v>0.917040503716537</c:v>
                </c:pt>
                <c:pt idx="91">
                  <c:v>0.92493549476585</c:v>
                </c:pt>
                <c:pt idx="92">
                  <c:v>0.944057742475872</c:v>
                </c:pt>
                <c:pt idx="93">
                  <c:v>1.151930756450293</c:v>
                </c:pt>
                <c:pt idx="94">
                  <c:v>0.910788304013665</c:v>
                </c:pt>
                <c:pt idx="95">
                  <c:v>0.937321747829408</c:v>
                </c:pt>
                <c:pt idx="96">
                  <c:v>0.93028086751606</c:v>
                </c:pt>
                <c:pt idx="97">
                  <c:v>1.135359043908115</c:v>
                </c:pt>
                <c:pt idx="98">
                  <c:v>0.923970383836176</c:v>
                </c:pt>
                <c:pt idx="99">
                  <c:v>1.044034960934952</c:v>
                </c:pt>
                <c:pt idx="100">
                  <c:v>1.475932490348035</c:v>
                </c:pt>
                <c:pt idx="101">
                  <c:v>1.275529346025014</c:v>
                </c:pt>
                <c:pt idx="102">
                  <c:v>1.457895672415783</c:v>
                </c:pt>
                <c:pt idx="103">
                  <c:v>1.028306509690836</c:v>
                </c:pt>
                <c:pt idx="104">
                  <c:v>1.430219469974207</c:v>
                </c:pt>
                <c:pt idx="105">
                  <c:v>1.25712516039934</c:v>
                </c:pt>
                <c:pt idx="106">
                  <c:v>1.445535924602501</c:v>
                </c:pt>
                <c:pt idx="107">
                  <c:v>1.435280556068435</c:v>
                </c:pt>
                <c:pt idx="108">
                  <c:v>1.423202098273723</c:v>
                </c:pt>
                <c:pt idx="109">
                  <c:v>1.414412270149148</c:v>
                </c:pt>
                <c:pt idx="110">
                  <c:v>1.404070711963264</c:v>
                </c:pt>
                <c:pt idx="111">
                  <c:v>0.151262894528126</c:v>
                </c:pt>
                <c:pt idx="112">
                  <c:v>0.144391601368633</c:v>
                </c:pt>
                <c:pt idx="113">
                  <c:v>0.0838223511179355</c:v>
                </c:pt>
                <c:pt idx="114">
                  <c:v>0.0805680299154552</c:v>
                </c:pt>
                <c:pt idx="115">
                  <c:v>0.0518071357688277</c:v>
                </c:pt>
                <c:pt idx="116">
                  <c:v>0.0529105614387419</c:v>
                </c:pt>
                <c:pt idx="117">
                  <c:v>0.0384815443808351</c:v>
                </c:pt>
                <c:pt idx="118">
                  <c:v>0.0363181338957222</c:v>
                </c:pt>
                <c:pt idx="119">
                  <c:v>0.0371075109906744</c:v>
                </c:pt>
                <c:pt idx="120">
                  <c:v>0.0353026620804116</c:v>
                </c:pt>
                <c:pt idx="121">
                  <c:v>0.205211784871466</c:v>
                </c:pt>
                <c:pt idx="122">
                  <c:v>0.152008537258668</c:v>
                </c:pt>
                <c:pt idx="123">
                  <c:v>0.115434877501789</c:v>
                </c:pt>
                <c:pt idx="124">
                  <c:v>0.0740706769574419</c:v>
                </c:pt>
                <c:pt idx="125">
                  <c:v>0.0695319570648113</c:v>
                </c:pt>
                <c:pt idx="126">
                  <c:v>0.0498036789298661</c:v>
                </c:pt>
              </c:numCache>
            </c:numRef>
          </c:xVal>
          <c:yVal>
            <c:numRef>
              <c:f>'pyx calcs template'!$DG$238:$DG$364</c:f>
              <c:numCache>
                <c:formatCode>General</c:formatCode>
                <c:ptCount val="127"/>
                <c:pt idx="0">
                  <c:v>1.068540296825099</c:v>
                </c:pt>
                <c:pt idx="1">
                  <c:v>1.574690963742251</c:v>
                </c:pt>
                <c:pt idx="2">
                  <c:v>1.942800539681997</c:v>
                </c:pt>
                <c:pt idx="3">
                  <c:v>1.983701603675303</c:v>
                </c:pt>
                <c:pt idx="4">
                  <c:v>2.853098610264702</c:v>
                </c:pt>
                <c:pt idx="5">
                  <c:v>1.330173733347491</c:v>
                </c:pt>
                <c:pt idx="6">
                  <c:v>1.164477351338807</c:v>
                </c:pt>
                <c:pt idx="7">
                  <c:v>0.142077380187271</c:v>
                </c:pt>
                <c:pt idx="8">
                  <c:v>0.17246615317177</c:v>
                </c:pt>
                <c:pt idx="9">
                  <c:v>0.222929222666213</c:v>
                </c:pt>
                <c:pt idx="10">
                  <c:v>0.194206490903464</c:v>
                </c:pt>
                <c:pt idx="11">
                  <c:v>0.162394165322531</c:v>
                </c:pt>
                <c:pt idx="12">
                  <c:v>0.147663328468138</c:v>
                </c:pt>
                <c:pt idx="13">
                  <c:v>0.381901795193303</c:v>
                </c:pt>
                <c:pt idx="14">
                  <c:v>0.0828784717759079</c:v>
                </c:pt>
                <c:pt idx="15">
                  <c:v>0.121597757817934</c:v>
                </c:pt>
                <c:pt idx="16">
                  <c:v>0.119507796355439</c:v>
                </c:pt>
                <c:pt idx="17">
                  <c:v>0.131076638151773</c:v>
                </c:pt>
                <c:pt idx="18">
                  <c:v>0.14513280771818</c:v>
                </c:pt>
                <c:pt idx="19">
                  <c:v>0.223752879492787</c:v>
                </c:pt>
                <c:pt idx="20">
                  <c:v>0.345281075106274</c:v>
                </c:pt>
                <c:pt idx="21">
                  <c:v>0.206831446828705</c:v>
                </c:pt>
                <c:pt idx="22">
                  <c:v>0.0317584732183311</c:v>
                </c:pt>
                <c:pt idx="23">
                  <c:v>0.0374926419938631</c:v>
                </c:pt>
                <c:pt idx="24">
                  <c:v>0.0964096508413622</c:v>
                </c:pt>
                <c:pt idx="25">
                  <c:v>0.10123013338343</c:v>
                </c:pt>
                <c:pt idx="26">
                  <c:v>0.105861577394437</c:v>
                </c:pt>
                <c:pt idx="27">
                  <c:v>0.116906190784014</c:v>
                </c:pt>
                <c:pt idx="28">
                  <c:v>0.100298787499506</c:v>
                </c:pt>
                <c:pt idx="29">
                  <c:v>0.109734561933258</c:v>
                </c:pt>
                <c:pt idx="30">
                  <c:v>0.182271921077858</c:v>
                </c:pt>
                <c:pt idx="31">
                  <c:v>0.0281194814953973</c:v>
                </c:pt>
                <c:pt idx="32">
                  <c:v>0.0374926419938631</c:v>
                </c:pt>
                <c:pt idx="33">
                  <c:v>0.105534844130874</c:v>
                </c:pt>
                <c:pt idx="34">
                  <c:v>0.0987611057399321</c:v>
                </c:pt>
                <c:pt idx="35">
                  <c:v>0.0556070645302239</c:v>
                </c:pt>
                <c:pt idx="36">
                  <c:v>0.0499901893251508</c:v>
                </c:pt>
                <c:pt idx="37">
                  <c:v>0.0391227568631615</c:v>
                </c:pt>
                <c:pt idx="38">
                  <c:v>0.52815721765268</c:v>
                </c:pt>
                <c:pt idx="39">
                  <c:v>0.299941135950905</c:v>
                </c:pt>
                <c:pt idx="40">
                  <c:v>0.28764846644472</c:v>
                </c:pt>
                <c:pt idx="41">
                  <c:v>0.183766752307949</c:v>
                </c:pt>
                <c:pt idx="42">
                  <c:v>0.134389210263717</c:v>
                </c:pt>
                <c:pt idx="43">
                  <c:v>0.0856974674145443</c:v>
                </c:pt>
                <c:pt idx="44">
                  <c:v>0.674867555889536</c:v>
                </c:pt>
                <c:pt idx="45">
                  <c:v>0.432268107693951</c:v>
                </c:pt>
                <c:pt idx="46">
                  <c:v>0.487404345920221</c:v>
                </c:pt>
                <c:pt idx="47">
                  <c:v>0.174965662638028</c:v>
                </c:pt>
                <c:pt idx="48">
                  <c:v>0.149970567975452</c:v>
                </c:pt>
                <c:pt idx="49">
                  <c:v>0.0145132801867221</c:v>
                </c:pt>
                <c:pt idx="50">
                  <c:v>0.0145132806547871</c:v>
                </c:pt>
                <c:pt idx="51">
                  <c:v>0.0264653941262332</c:v>
                </c:pt>
                <c:pt idx="52">
                  <c:v>0.0258146059629877</c:v>
                </c:pt>
                <c:pt idx="53">
                  <c:v>0.0756488699021624</c:v>
                </c:pt>
                <c:pt idx="54">
                  <c:v>0.294386670470333</c:v>
                </c:pt>
                <c:pt idx="55">
                  <c:v>0.102389544400911</c:v>
                </c:pt>
                <c:pt idx="56">
                  <c:v>0.281194814953973</c:v>
                </c:pt>
                <c:pt idx="57">
                  <c:v>0.610991202862954</c:v>
                </c:pt>
                <c:pt idx="58">
                  <c:v>0.409010639933052</c:v>
                </c:pt>
                <c:pt idx="59">
                  <c:v>0.224593604214446</c:v>
                </c:pt>
                <c:pt idx="60">
                  <c:v>0.140997969891451</c:v>
                </c:pt>
                <c:pt idx="61">
                  <c:v>0.636238773229192</c:v>
                </c:pt>
                <c:pt idx="62">
                  <c:v>0.333267928834339</c:v>
                </c:pt>
                <c:pt idx="63">
                  <c:v>0.499901893251508</c:v>
                </c:pt>
                <c:pt idx="64">
                  <c:v>0.5415603843558</c:v>
                </c:pt>
                <c:pt idx="65">
                  <c:v>0.520306052159733</c:v>
                </c:pt>
                <c:pt idx="66">
                  <c:v>0.480297897437723</c:v>
                </c:pt>
                <c:pt idx="67">
                  <c:v>0.499901893251508</c:v>
                </c:pt>
                <c:pt idx="68">
                  <c:v>0.480297897437723</c:v>
                </c:pt>
                <c:pt idx="69">
                  <c:v>0.3196094071608</c:v>
                </c:pt>
                <c:pt idx="70">
                  <c:v>0.194406291820031</c:v>
                </c:pt>
                <c:pt idx="71">
                  <c:v>0.132885313395971</c:v>
                </c:pt>
                <c:pt idx="72">
                  <c:v>0.140997969891451</c:v>
                </c:pt>
                <c:pt idx="73">
                  <c:v>0.109734561933258</c:v>
                </c:pt>
                <c:pt idx="74">
                  <c:v>0.109734561933258</c:v>
                </c:pt>
                <c:pt idx="75">
                  <c:v>0.117260937923193</c:v>
                </c:pt>
                <c:pt idx="76">
                  <c:v>1.078090309408441</c:v>
                </c:pt>
                <c:pt idx="77">
                  <c:v>0.9262888019183</c:v>
                </c:pt>
                <c:pt idx="78">
                  <c:v>1.074789070490743</c:v>
                </c:pt>
                <c:pt idx="79">
                  <c:v>1.083120768711601</c:v>
                </c:pt>
                <c:pt idx="80">
                  <c:v>1.072655342897596</c:v>
                </c:pt>
                <c:pt idx="81">
                  <c:v>1.075398706945927</c:v>
                </c:pt>
                <c:pt idx="82">
                  <c:v>0.928238883591088</c:v>
                </c:pt>
                <c:pt idx="83">
                  <c:v>1.07706134967558</c:v>
                </c:pt>
                <c:pt idx="84">
                  <c:v>1.077061351823704</c:v>
                </c:pt>
                <c:pt idx="85">
                  <c:v>1.123364440325324</c:v>
                </c:pt>
                <c:pt idx="86">
                  <c:v>1.082514824808148</c:v>
                </c:pt>
                <c:pt idx="87">
                  <c:v>1.085241564622365</c:v>
                </c:pt>
                <c:pt idx="88">
                  <c:v>1.074938739763877</c:v>
                </c:pt>
                <c:pt idx="89">
                  <c:v>1.086834896990866</c:v>
                </c:pt>
                <c:pt idx="90">
                  <c:v>1.072866370901314</c:v>
                </c:pt>
                <c:pt idx="91">
                  <c:v>1.11511857905674</c:v>
                </c:pt>
                <c:pt idx="92">
                  <c:v>1.08840914949734</c:v>
                </c:pt>
                <c:pt idx="93">
                  <c:v>1.317367366764451</c:v>
                </c:pt>
                <c:pt idx="94">
                  <c:v>1.076104601788773</c:v>
                </c:pt>
                <c:pt idx="95">
                  <c:v>1.088839564985241</c:v>
                </c:pt>
                <c:pt idx="96">
                  <c:v>1.086628849987938</c:v>
                </c:pt>
                <c:pt idx="97">
                  <c:v>1.318051188967357</c:v>
                </c:pt>
                <c:pt idx="98">
                  <c:v>1.08967054084053</c:v>
                </c:pt>
                <c:pt idx="99">
                  <c:v>1.231489087029195</c:v>
                </c:pt>
                <c:pt idx="100">
                  <c:v>1.392118101334232</c:v>
                </c:pt>
                <c:pt idx="101">
                  <c:v>1.55129555513808</c:v>
                </c:pt>
                <c:pt idx="102">
                  <c:v>1.38802546956004</c:v>
                </c:pt>
                <c:pt idx="103">
                  <c:v>1.23372013990041</c:v>
                </c:pt>
                <c:pt idx="104">
                  <c:v>1.391216332708453</c:v>
                </c:pt>
                <c:pt idx="105">
                  <c:v>1.558749210453522</c:v>
                </c:pt>
                <c:pt idx="106">
                  <c:v>1.38748994296309</c:v>
                </c:pt>
                <c:pt idx="107">
                  <c:v>1.390352143447796</c:v>
                </c:pt>
                <c:pt idx="108">
                  <c:v>1.386714154417412</c:v>
                </c:pt>
                <c:pt idx="109">
                  <c:v>1.392583851316687</c:v>
                </c:pt>
                <c:pt idx="110">
                  <c:v>1.39200870045312</c:v>
                </c:pt>
                <c:pt idx="111">
                  <c:v>0.13049141475796</c:v>
                </c:pt>
                <c:pt idx="112">
                  <c:v>0.137728072630518</c:v>
                </c:pt>
                <c:pt idx="113">
                  <c:v>0.0840956455937116</c:v>
                </c:pt>
                <c:pt idx="114">
                  <c:v>0.0549281769499437</c:v>
                </c:pt>
                <c:pt idx="115">
                  <c:v>0.0662384162065985</c:v>
                </c:pt>
                <c:pt idx="116">
                  <c:v>0.0549281769499437</c:v>
                </c:pt>
                <c:pt idx="117">
                  <c:v>0.0440609938556824</c:v>
                </c:pt>
                <c:pt idx="118">
                  <c:v>0.0387854917177894</c:v>
                </c:pt>
                <c:pt idx="119">
                  <c:v>0.0387854917177894</c:v>
                </c:pt>
                <c:pt idx="120">
                  <c:v>0.0387854917177894</c:v>
                </c:pt>
                <c:pt idx="121">
                  <c:v>0.281194814953973</c:v>
                </c:pt>
                <c:pt idx="122">
                  <c:v>0.184895220791654</c:v>
                </c:pt>
                <c:pt idx="123">
                  <c:v>0.0720682363268765</c:v>
                </c:pt>
                <c:pt idx="124">
                  <c:v>0.0720682363268765</c:v>
                </c:pt>
                <c:pt idx="125">
                  <c:v>0.0605262381963709</c:v>
                </c:pt>
                <c:pt idx="126">
                  <c:v>0.0605262381963709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617752"/>
        <c:axId val="2102605320"/>
      </c:scatterChart>
      <c:valAx>
        <c:axId val="2102617752"/>
        <c:scaling>
          <c:orientation val="minMax"/>
          <c:max val="4.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/>
                  <a:t>Molar Fe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O</a:t>
                </a:r>
                <a:r>
                  <a:rPr lang="en-US" sz="2000" b="0" baseline="-25000" dirty="0"/>
                  <a:t>3</a:t>
                </a:r>
                <a:r>
                  <a:rPr lang="en-US" sz="2000" b="0" dirty="0"/>
                  <a:t>/</a:t>
                </a:r>
                <a:r>
                  <a:rPr lang="en-US" sz="2000" b="0" dirty="0" err="1"/>
                  <a:t>FeO</a:t>
                </a:r>
                <a:r>
                  <a:rPr lang="en-US" sz="2000" b="0" dirty="0"/>
                  <a:t> New </a:t>
                </a:r>
                <a:r>
                  <a:rPr lang="en-US" sz="2000" b="0" dirty="0" smtClean="0"/>
                  <a:t>Calibration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2605320"/>
        <c:crossesAt val="0.01"/>
        <c:crossBetween val="midCat"/>
      </c:valAx>
      <c:valAx>
        <c:axId val="2102605320"/>
        <c:scaling>
          <c:orientation val="minMax"/>
          <c:max val="4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/>
                  <a:t>Molar Fe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O</a:t>
                </a:r>
                <a:r>
                  <a:rPr lang="en-US" sz="2000" b="0" baseline="-25000" dirty="0"/>
                  <a:t>3</a:t>
                </a:r>
                <a:r>
                  <a:rPr lang="en-US" sz="2000" b="0" dirty="0"/>
                  <a:t>/</a:t>
                </a:r>
                <a:r>
                  <a:rPr lang="en-US" sz="2000" b="0" dirty="0" err="1"/>
                  <a:t>FeO</a:t>
                </a:r>
                <a:r>
                  <a:rPr lang="en-US" sz="2000" b="0" dirty="0"/>
                  <a:t> Measured</a:t>
                </a:r>
              </a:p>
            </c:rich>
          </c:tx>
          <c:layout>
            <c:manualLayout>
              <c:xMode val="edge"/>
              <c:yMode val="edge"/>
              <c:x val="0.00457805794818467"/>
              <c:y val="0.1804937076725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/>
        </c:spPr>
        <c:txPr>
          <a:bodyPr/>
          <a:lstStyle/>
          <a:p>
            <a:pPr>
              <a:defRPr sz="1600"/>
            </a:pPr>
            <a:endParaRPr lang="en-US"/>
          </a:p>
        </c:txPr>
        <c:crossAx val="2102617752"/>
        <c:crossesAt val="0.01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84158568477466"/>
          <c:y val="0.622135676613126"/>
          <c:w val="0.285265733658102"/>
          <c:h val="0.164438257227653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'Olivine-liq thermometry'!$GV$38:$GV$1609</c:f>
              <c:numCache>
                <c:formatCode>General</c:formatCode>
                <c:ptCount val="1572"/>
                <c:pt idx="0">
                  <c:v>0.349778317455907</c:v>
                </c:pt>
                <c:pt idx="1">
                  <c:v>0.349778317455907</c:v>
                </c:pt>
                <c:pt idx="2">
                  <c:v>0.348123771195414</c:v>
                </c:pt>
                <c:pt idx="3">
                  <c:v>0.353111862706921</c:v>
                </c:pt>
                <c:pt idx="4">
                  <c:v>0.330977591321615</c:v>
                </c:pt>
                <c:pt idx="5">
                  <c:v>0.308668422015269</c:v>
                </c:pt>
                <c:pt idx="6">
                  <c:v>0.351867905010879</c:v>
                </c:pt>
                <c:pt idx="7">
                  <c:v>0.323646120441065</c:v>
                </c:pt>
                <c:pt idx="8">
                  <c:v>0.297293697251262</c:v>
                </c:pt>
                <c:pt idx="9">
                  <c:v>0.352703044589447</c:v>
                </c:pt>
                <c:pt idx="10">
                  <c:v>0.359654941326288</c:v>
                </c:pt>
                <c:pt idx="11">
                  <c:v>0.374678511921838</c:v>
                </c:pt>
                <c:pt idx="12">
                  <c:v>0.34651764415722</c:v>
                </c:pt>
                <c:pt idx="13">
                  <c:v>0.357176732461742</c:v>
                </c:pt>
                <c:pt idx="14">
                  <c:v>0.340120144105418</c:v>
                </c:pt>
                <c:pt idx="15">
                  <c:v>0.31300687361165</c:v>
                </c:pt>
                <c:pt idx="16">
                  <c:v>0.360285631575004</c:v>
                </c:pt>
                <c:pt idx="17">
                  <c:v>0.340018494778271</c:v>
                </c:pt>
                <c:pt idx="18">
                  <c:v>0.361483927328435</c:v>
                </c:pt>
                <c:pt idx="19">
                  <c:v>0.333578150896293</c:v>
                </c:pt>
                <c:pt idx="20">
                  <c:v>0.307755541378306</c:v>
                </c:pt>
                <c:pt idx="21">
                  <c:v>0.308390368052144</c:v>
                </c:pt>
                <c:pt idx="22">
                  <c:v>0.302256512771043</c:v>
                </c:pt>
                <c:pt idx="23">
                  <c:v>0.292319840186818</c:v>
                </c:pt>
                <c:pt idx="24">
                  <c:v>0.301820679404434</c:v>
                </c:pt>
                <c:pt idx="25">
                  <c:v>0.303537279295396</c:v>
                </c:pt>
                <c:pt idx="26">
                  <c:v>0.303155617814637</c:v>
                </c:pt>
                <c:pt idx="27">
                  <c:v>0.304018198891403</c:v>
                </c:pt>
                <c:pt idx="28">
                  <c:v>0.293402031736625</c:v>
                </c:pt>
                <c:pt idx="29">
                  <c:v>0.310412971732346</c:v>
                </c:pt>
                <c:pt idx="30">
                  <c:v>0.304049441124489</c:v>
                </c:pt>
                <c:pt idx="31">
                  <c:v>0.309350804450019</c:v>
                </c:pt>
                <c:pt idx="32">
                  <c:v>0.306357127119487</c:v>
                </c:pt>
                <c:pt idx="33">
                  <c:v>0.29552996578519</c:v>
                </c:pt>
                <c:pt idx="34">
                  <c:v>0.306714312583727</c:v>
                </c:pt>
                <c:pt idx="35">
                  <c:v>0.297929867701704</c:v>
                </c:pt>
                <c:pt idx="36">
                  <c:v>0.309852529792573</c:v>
                </c:pt>
                <c:pt idx="37">
                  <c:v>0.306285193770473</c:v>
                </c:pt>
                <c:pt idx="38">
                  <c:v>0.310660151905419</c:v>
                </c:pt>
                <c:pt idx="39">
                  <c:v>0.30898527461715</c:v>
                </c:pt>
                <c:pt idx="40">
                  <c:v>0.301113232581416</c:v>
                </c:pt>
                <c:pt idx="41">
                  <c:v>0.298892830624358</c:v>
                </c:pt>
                <c:pt idx="42">
                  <c:v>0.349016573034771</c:v>
                </c:pt>
                <c:pt idx="43">
                  <c:v>0.34996734605323</c:v>
                </c:pt>
                <c:pt idx="44">
                  <c:v>0.342812499026061</c:v>
                </c:pt>
                <c:pt idx="45">
                  <c:v>0.336410863479607</c:v>
                </c:pt>
                <c:pt idx="46">
                  <c:v>0.325064655392309</c:v>
                </c:pt>
                <c:pt idx="47">
                  <c:v>0.338414552174712</c:v>
                </c:pt>
                <c:pt idx="48">
                  <c:v>0.328805488459646</c:v>
                </c:pt>
                <c:pt idx="49">
                  <c:v>0.319106430079459</c:v>
                </c:pt>
                <c:pt idx="50">
                  <c:v>0.318239958703324</c:v>
                </c:pt>
                <c:pt idx="51">
                  <c:v>0.322926946958569</c:v>
                </c:pt>
                <c:pt idx="52">
                  <c:v>0.317679740225413</c:v>
                </c:pt>
                <c:pt idx="53">
                  <c:v>0.312058883009478</c:v>
                </c:pt>
                <c:pt idx="54">
                  <c:v>0.32795330072676</c:v>
                </c:pt>
                <c:pt idx="55">
                  <c:v>0.309279054474667</c:v>
                </c:pt>
                <c:pt idx="56">
                  <c:v>0.376878371725062</c:v>
                </c:pt>
                <c:pt idx="57">
                  <c:v>0.324987352887623</c:v>
                </c:pt>
                <c:pt idx="58">
                  <c:v>0.330640957854397</c:v>
                </c:pt>
                <c:pt idx="59">
                  <c:v>0.333686058115318</c:v>
                </c:pt>
                <c:pt idx="60">
                  <c:v>0.326467293984138</c:v>
                </c:pt>
                <c:pt idx="61">
                  <c:v>0.320816886322907</c:v>
                </c:pt>
                <c:pt idx="62">
                  <c:v>0.319757805092086</c:v>
                </c:pt>
                <c:pt idx="63">
                  <c:v>0.330362389497882</c:v>
                </c:pt>
                <c:pt idx="64">
                  <c:v>0.328501760291293</c:v>
                </c:pt>
                <c:pt idx="65">
                  <c:v>0.336132117245991</c:v>
                </c:pt>
                <c:pt idx="66">
                  <c:v>0.317163572904781</c:v>
                </c:pt>
                <c:pt idx="67">
                  <c:v>0.313291057579055</c:v>
                </c:pt>
                <c:pt idx="68">
                  <c:v>0.304249967295187</c:v>
                </c:pt>
                <c:pt idx="69">
                  <c:v>0.29764310016983</c:v>
                </c:pt>
                <c:pt idx="70">
                  <c:v>0.304798746113538</c:v>
                </c:pt>
                <c:pt idx="71">
                  <c:v>0.310929229912115</c:v>
                </c:pt>
                <c:pt idx="72">
                  <c:v>0.30769092920952</c:v>
                </c:pt>
                <c:pt idx="73">
                  <c:v>0.306488237831867</c:v>
                </c:pt>
                <c:pt idx="74">
                  <c:v>0.305375985462209</c:v>
                </c:pt>
                <c:pt idx="75">
                  <c:v>0.303820287323763</c:v>
                </c:pt>
                <c:pt idx="76">
                  <c:v>0.304881374686772</c:v>
                </c:pt>
                <c:pt idx="77">
                  <c:v>0.30710535469118</c:v>
                </c:pt>
                <c:pt idx="78">
                  <c:v>0.307399513938685</c:v>
                </c:pt>
                <c:pt idx="79">
                  <c:v>0.283728993530174</c:v>
                </c:pt>
                <c:pt idx="80">
                  <c:v>0.305241209700687</c:v>
                </c:pt>
                <c:pt idx="81">
                  <c:v>0.288084804984743</c:v>
                </c:pt>
                <c:pt idx="82">
                  <c:v>0.277874229655846</c:v>
                </c:pt>
                <c:pt idx="83">
                  <c:v>0.298080460211377</c:v>
                </c:pt>
                <c:pt idx="84">
                  <c:v>0.335036326429174</c:v>
                </c:pt>
                <c:pt idx="85">
                  <c:v>0.279192247768816</c:v>
                </c:pt>
                <c:pt idx="86">
                  <c:v>0.289607287345694</c:v>
                </c:pt>
                <c:pt idx="87">
                  <c:v>0.319151492530698</c:v>
                </c:pt>
                <c:pt idx="88">
                  <c:v>0.295604280380693</c:v>
                </c:pt>
                <c:pt idx="89">
                  <c:v>0.292829409793765</c:v>
                </c:pt>
                <c:pt idx="90">
                  <c:v>0.260384566540131</c:v>
                </c:pt>
                <c:pt idx="91">
                  <c:v>0.25951179368046</c:v>
                </c:pt>
                <c:pt idx="92">
                  <c:v>0.27970786779306</c:v>
                </c:pt>
                <c:pt idx="93">
                  <c:v>0.276684703994795</c:v>
                </c:pt>
                <c:pt idx="94">
                  <c:v>0.254696160156435</c:v>
                </c:pt>
                <c:pt idx="95">
                  <c:v>0.276849282014983</c:v>
                </c:pt>
                <c:pt idx="96">
                  <c:v>0.274459069327613</c:v>
                </c:pt>
                <c:pt idx="97">
                  <c:v>0.256661738134425</c:v>
                </c:pt>
                <c:pt idx="98">
                  <c:v>0.26750252720514</c:v>
                </c:pt>
                <c:pt idx="99">
                  <c:v>0.269924581314063</c:v>
                </c:pt>
                <c:pt idx="100">
                  <c:v>0.261750177656643</c:v>
                </c:pt>
                <c:pt idx="101">
                  <c:v>0.296255384959911</c:v>
                </c:pt>
                <c:pt idx="102">
                  <c:v>0.299209306111366</c:v>
                </c:pt>
                <c:pt idx="103">
                  <c:v>0.30306505366905</c:v>
                </c:pt>
                <c:pt idx="104">
                  <c:v>0.302788445085109</c:v>
                </c:pt>
                <c:pt idx="105">
                  <c:v>0.262076747045919</c:v>
                </c:pt>
                <c:pt idx="106">
                  <c:v>0.268682212312371</c:v>
                </c:pt>
                <c:pt idx="107">
                  <c:v>0.262439085848916</c:v>
                </c:pt>
                <c:pt idx="108">
                  <c:v>0.258717670707556</c:v>
                </c:pt>
                <c:pt idx="109">
                  <c:v>0.249653775635729</c:v>
                </c:pt>
                <c:pt idx="110">
                  <c:v>0.254143664119067</c:v>
                </c:pt>
                <c:pt idx="111">
                  <c:v>0.270116211169296</c:v>
                </c:pt>
                <c:pt idx="112">
                  <c:v>0.265569595981117</c:v>
                </c:pt>
                <c:pt idx="113">
                  <c:v>0.331658859779319</c:v>
                </c:pt>
                <c:pt idx="114">
                  <c:v>0.328455493014646</c:v>
                </c:pt>
                <c:pt idx="115">
                  <c:v>0.327116791302367</c:v>
                </c:pt>
                <c:pt idx="116">
                  <c:v>0.330681213464749</c:v>
                </c:pt>
                <c:pt idx="117">
                  <c:v>0.32690884110348</c:v>
                </c:pt>
                <c:pt idx="118">
                  <c:v>0.335543356069763</c:v>
                </c:pt>
                <c:pt idx="119">
                  <c:v>0.329063809802114</c:v>
                </c:pt>
                <c:pt idx="120">
                  <c:v>0.315796629963572</c:v>
                </c:pt>
                <c:pt idx="121">
                  <c:v>0.323475523064686</c:v>
                </c:pt>
                <c:pt idx="122">
                  <c:v>0.32593792636751</c:v>
                </c:pt>
                <c:pt idx="123">
                  <c:v>0.331904947310332</c:v>
                </c:pt>
                <c:pt idx="124">
                  <c:v>0.333049316960731</c:v>
                </c:pt>
                <c:pt idx="125">
                  <c:v>0.33551210688538</c:v>
                </c:pt>
                <c:pt idx="126">
                  <c:v>0.333094661431464</c:v>
                </c:pt>
                <c:pt idx="127">
                  <c:v>0.329390126234665</c:v>
                </c:pt>
                <c:pt idx="128">
                  <c:v>0.320071909527492</c:v>
                </c:pt>
                <c:pt idx="129">
                  <c:v>0.325969617585782</c:v>
                </c:pt>
                <c:pt idx="130">
                  <c:v>0.322712325292726</c:v>
                </c:pt>
                <c:pt idx="131">
                  <c:v>0.330342941721632</c:v>
                </c:pt>
                <c:pt idx="132">
                  <c:v>0.327943057383416</c:v>
                </c:pt>
                <c:pt idx="133">
                  <c:v>0.327818947794233</c:v>
                </c:pt>
                <c:pt idx="134">
                  <c:v>0.324149713288954</c:v>
                </c:pt>
                <c:pt idx="135">
                  <c:v>0.317660140020618</c:v>
                </c:pt>
                <c:pt idx="136">
                  <c:v>0.31139807801264</c:v>
                </c:pt>
                <c:pt idx="137">
                  <c:v>0.326776086379203</c:v>
                </c:pt>
                <c:pt idx="138">
                  <c:v>0.321530828200447</c:v>
                </c:pt>
                <c:pt idx="139">
                  <c:v>0.323874317372184</c:v>
                </c:pt>
                <c:pt idx="140">
                  <c:v>0.317970069596471</c:v>
                </c:pt>
                <c:pt idx="141">
                  <c:v>0.323626417281555</c:v>
                </c:pt>
                <c:pt idx="142">
                  <c:v>0.32986463659873</c:v>
                </c:pt>
                <c:pt idx="143">
                  <c:v>0.322010694297472</c:v>
                </c:pt>
                <c:pt idx="144">
                  <c:v>0.326422265911157</c:v>
                </c:pt>
                <c:pt idx="145">
                  <c:v>0.315731371414752</c:v>
                </c:pt>
                <c:pt idx="146">
                  <c:v>0.320847082560946</c:v>
                </c:pt>
                <c:pt idx="147">
                  <c:v>0.316217013327209</c:v>
                </c:pt>
                <c:pt idx="148">
                  <c:v>0.319039342239107</c:v>
                </c:pt>
                <c:pt idx="149">
                  <c:v>0.325731625142175</c:v>
                </c:pt>
                <c:pt idx="150">
                  <c:v>0.322887519073145</c:v>
                </c:pt>
                <c:pt idx="151">
                  <c:v>0.329624162251301</c:v>
                </c:pt>
                <c:pt idx="152">
                  <c:v>0.319281878866376</c:v>
                </c:pt>
                <c:pt idx="153">
                  <c:v>0.317635378287375</c:v>
                </c:pt>
                <c:pt idx="154">
                  <c:v>0.323549998087217</c:v>
                </c:pt>
                <c:pt idx="155">
                  <c:v>0.332514488378827</c:v>
                </c:pt>
                <c:pt idx="156">
                  <c:v>0.317237512874317</c:v>
                </c:pt>
                <c:pt idx="157">
                  <c:v>0.286978827852557</c:v>
                </c:pt>
                <c:pt idx="158">
                  <c:v>0.286265623444571</c:v>
                </c:pt>
                <c:pt idx="159">
                  <c:v>0.281228158909864</c:v>
                </c:pt>
                <c:pt idx="160">
                  <c:v>0.28833922487934</c:v>
                </c:pt>
                <c:pt idx="161">
                  <c:v>0.289314080932451</c:v>
                </c:pt>
                <c:pt idx="162">
                  <c:v>0.275415877496182</c:v>
                </c:pt>
                <c:pt idx="163">
                  <c:v>0.302611602718442</c:v>
                </c:pt>
                <c:pt idx="164">
                  <c:v>0.269204103463172</c:v>
                </c:pt>
                <c:pt idx="165">
                  <c:v>0.259627608188059</c:v>
                </c:pt>
                <c:pt idx="166">
                  <c:v>0.2991714426576</c:v>
                </c:pt>
                <c:pt idx="167">
                  <c:v>0.29136683739206</c:v>
                </c:pt>
                <c:pt idx="168">
                  <c:v>0.29676929909301</c:v>
                </c:pt>
                <c:pt idx="169">
                  <c:v>0.29975350942784</c:v>
                </c:pt>
                <c:pt idx="170">
                  <c:v>0.283949756806688</c:v>
                </c:pt>
                <c:pt idx="171">
                  <c:v>0.291139231573454</c:v>
                </c:pt>
                <c:pt idx="172">
                  <c:v>0.28491619774271</c:v>
                </c:pt>
                <c:pt idx="173">
                  <c:v>0.277342700778944</c:v>
                </c:pt>
                <c:pt idx="174">
                  <c:v>0.353779198740115</c:v>
                </c:pt>
                <c:pt idx="175">
                  <c:v>0.352016822468949</c:v>
                </c:pt>
                <c:pt idx="176">
                  <c:v>0.285681468392303</c:v>
                </c:pt>
                <c:pt idx="177">
                  <c:v>0.289523517218089</c:v>
                </c:pt>
                <c:pt idx="178">
                  <c:v>0.287797929883513</c:v>
                </c:pt>
                <c:pt idx="179">
                  <c:v>0.286320743411467</c:v>
                </c:pt>
                <c:pt idx="180">
                  <c:v>0.291690211460556</c:v>
                </c:pt>
                <c:pt idx="181">
                  <c:v>0.284199927536181</c:v>
                </c:pt>
                <c:pt idx="182">
                  <c:v>0.283853465379745</c:v>
                </c:pt>
                <c:pt idx="183">
                  <c:v>0.281636222835142</c:v>
                </c:pt>
                <c:pt idx="184">
                  <c:v>0.282741701704904</c:v>
                </c:pt>
                <c:pt idx="185">
                  <c:v>0.288023240009805</c:v>
                </c:pt>
                <c:pt idx="186">
                  <c:v>0.28324741814963</c:v>
                </c:pt>
                <c:pt idx="187">
                  <c:v>0.283049758815675</c:v>
                </c:pt>
                <c:pt idx="188">
                  <c:v>0.285055435784445</c:v>
                </c:pt>
                <c:pt idx="189">
                  <c:v>0.285679849144558</c:v>
                </c:pt>
                <c:pt idx="190">
                  <c:v>0.282749213350463</c:v>
                </c:pt>
                <c:pt idx="191">
                  <c:v>0.282281888678041</c:v>
                </c:pt>
                <c:pt idx="192">
                  <c:v>0.35454947031379</c:v>
                </c:pt>
                <c:pt idx="193">
                  <c:v>0.33579985370655</c:v>
                </c:pt>
                <c:pt idx="194">
                  <c:v>0.329148653490438</c:v>
                </c:pt>
                <c:pt idx="195">
                  <c:v>0.365176937081637</c:v>
                </c:pt>
                <c:pt idx="196">
                  <c:v>0.365942070388184</c:v>
                </c:pt>
                <c:pt idx="197">
                  <c:v>0.359718165539443</c:v>
                </c:pt>
                <c:pt idx="198">
                  <c:v>0.312284542745328</c:v>
                </c:pt>
                <c:pt idx="199">
                  <c:v>0.315765736688779</c:v>
                </c:pt>
                <c:pt idx="200">
                  <c:v>0.310154076318025</c:v>
                </c:pt>
                <c:pt idx="201">
                  <c:v>0.348799724640569</c:v>
                </c:pt>
                <c:pt idx="202">
                  <c:v>0.338852764791154</c:v>
                </c:pt>
                <c:pt idx="203">
                  <c:v>0.298781863203656</c:v>
                </c:pt>
                <c:pt idx="204">
                  <c:v>0.302865601703387</c:v>
                </c:pt>
                <c:pt idx="205">
                  <c:v>0.304849610647743</c:v>
                </c:pt>
                <c:pt idx="206">
                  <c:v>0.294299407466724</c:v>
                </c:pt>
                <c:pt idx="207">
                  <c:v>0.304741308986333</c:v>
                </c:pt>
                <c:pt idx="208">
                  <c:v>0.302439558323263</c:v>
                </c:pt>
                <c:pt idx="209">
                  <c:v>0.292437611486099</c:v>
                </c:pt>
                <c:pt idx="210">
                  <c:v>0.304390959729485</c:v>
                </c:pt>
                <c:pt idx="211">
                  <c:v>0.30599720098396</c:v>
                </c:pt>
                <c:pt idx="212">
                  <c:v>0.298180675519636</c:v>
                </c:pt>
                <c:pt idx="213">
                  <c:v>0.288110157762606</c:v>
                </c:pt>
                <c:pt idx="214">
                  <c:v>0.282753893539569</c:v>
                </c:pt>
                <c:pt idx="215">
                  <c:v>0.286479397702126</c:v>
                </c:pt>
                <c:pt idx="216">
                  <c:v>0.286040206462987</c:v>
                </c:pt>
                <c:pt idx="217">
                  <c:v>0.299249191289407</c:v>
                </c:pt>
                <c:pt idx="218">
                  <c:v>0.297729996909444</c:v>
                </c:pt>
                <c:pt idx="219">
                  <c:v>0.286924420041692</c:v>
                </c:pt>
                <c:pt idx="220">
                  <c:v>0.303299033350132</c:v>
                </c:pt>
                <c:pt idx="221">
                  <c:v>0.296065435305718</c:v>
                </c:pt>
                <c:pt idx="222">
                  <c:v>0.289245839156446</c:v>
                </c:pt>
                <c:pt idx="223">
                  <c:v>0.293952874898961</c:v>
                </c:pt>
                <c:pt idx="224">
                  <c:v>0.292136675097079</c:v>
                </c:pt>
                <c:pt idx="225">
                  <c:v>0.293213080193952</c:v>
                </c:pt>
                <c:pt idx="226">
                  <c:v>0.292101669718209</c:v>
                </c:pt>
                <c:pt idx="227">
                  <c:v>0.278294646442626</c:v>
                </c:pt>
                <c:pt idx="228">
                  <c:v>0.2794387962943</c:v>
                </c:pt>
                <c:pt idx="229">
                  <c:v>0.278169548430913</c:v>
                </c:pt>
                <c:pt idx="230">
                  <c:v>0.293672801466116</c:v>
                </c:pt>
                <c:pt idx="231">
                  <c:v>0.292852208592956</c:v>
                </c:pt>
                <c:pt idx="232">
                  <c:v>0.291457847607879</c:v>
                </c:pt>
                <c:pt idx="233">
                  <c:v>0.29506206117555</c:v>
                </c:pt>
                <c:pt idx="234">
                  <c:v>0.292351590105387</c:v>
                </c:pt>
                <c:pt idx="235">
                  <c:v>0.296997899097705</c:v>
                </c:pt>
                <c:pt idx="236">
                  <c:v>0.29025443665685</c:v>
                </c:pt>
                <c:pt idx="237">
                  <c:v>0.282755829585856</c:v>
                </c:pt>
                <c:pt idx="238">
                  <c:v>0.293624916392314</c:v>
                </c:pt>
                <c:pt idx="239">
                  <c:v>0.285164794601728</c:v>
                </c:pt>
                <c:pt idx="240">
                  <c:v>0.294208757116658</c:v>
                </c:pt>
                <c:pt idx="241">
                  <c:v>0.285269745562679</c:v>
                </c:pt>
                <c:pt idx="242">
                  <c:v>0.292882122432959</c:v>
                </c:pt>
                <c:pt idx="243">
                  <c:v>0.294298134907992</c:v>
                </c:pt>
                <c:pt idx="244">
                  <c:v>0.28344479587118</c:v>
                </c:pt>
                <c:pt idx="245">
                  <c:v>0.282232546330627</c:v>
                </c:pt>
                <c:pt idx="246">
                  <c:v>0.293790256242303</c:v>
                </c:pt>
                <c:pt idx="247">
                  <c:v>0.295901103300055</c:v>
                </c:pt>
                <c:pt idx="248">
                  <c:v>0.277557619346957</c:v>
                </c:pt>
                <c:pt idx="249">
                  <c:v>0.293882583229892</c:v>
                </c:pt>
                <c:pt idx="250">
                  <c:v>0.29343313341529</c:v>
                </c:pt>
                <c:pt idx="251">
                  <c:v>0.295955447543658</c:v>
                </c:pt>
                <c:pt idx="252">
                  <c:v>0.292133209325138</c:v>
                </c:pt>
                <c:pt idx="253">
                  <c:v>0.290103605125496</c:v>
                </c:pt>
                <c:pt idx="254">
                  <c:v>0.278945886547438</c:v>
                </c:pt>
                <c:pt idx="255">
                  <c:v>0.291466216459077</c:v>
                </c:pt>
                <c:pt idx="256">
                  <c:v>0.271520463646168</c:v>
                </c:pt>
                <c:pt idx="257">
                  <c:v>0.294073697859359</c:v>
                </c:pt>
                <c:pt idx="258">
                  <c:v>0.295496745901653</c:v>
                </c:pt>
                <c:pt idx="259">
                  <c:v>0.291207880516201</c:v>
                </c:pt>
                <c:pt idx="260">
                  <c:v>0.288340210477383</c:v>
                </c:pt>
                <c:pt idx="261">
                  <c:v>0.301975274537993</c:v>
                </c:pt>
                <c:pt idx="262">
                  <c:v>0.28562537624809</c:v>
                </c:pt>
                <c:pt idx="263">
                  <c:v>0.274359615400056</c:v>
                </c:pt>
                <c:pt idx="264">
                  <c:v>0.281245953845711</c:v>
                </c:pt>
                <c:pt idx="265">
                  <c:v>0.300023895915567</c:v>
                </c:pt>
                <c:pt idx="266">
                  <c:v>0.252558242125834</c:v>
                </c:pt>
                <c:pt idx="267">
                  <c:v>0.320073731256701</c:v>
                </c:pt>
                <c:pt idx="268">
                  <c:v>0.309813819192255</c:v>
                </c:pt>
                <c:pt idx="269">
                  <c:v>0.221693068004744</c:v>
                </c:pt>
                <c:pt idx="270">
                  <c:v>0.215004915031292</c:v>
                </c:pt>
                <c:pt idx="271">
                  <c:v>0.228089822140914</c:v>
                </c:pt>
                <c:pt idx="272">
                  <c:v>0.207875057661115</c:v>
                </c:pt>
                <c:pt idx="273">
                  <c:v>0.24008620533316</c:v>
                </c:pt>
                <c:pt idx="274">
                  <c:v>0.20140091720671</c:v>
                </c:pt>
                <c:pt idx="275">
                  <c:v>0.212821667372687</c:v>
                </c:pt>
                <c:pt idx="276">
                  <c:v>0.211516471177414</c:v>
                </c:pt>
                <c:pt idx="277">
                  <c:v>0.216689196937235</c:v>
                </c:pt>
                <c:pt idx="278">
                  <c:v>0.209242424064752</c:v>
                </c:pt>
                <c:pt idx="279">
                  <c:v>0.207384337220955</c:v>
                </c:pt>
                <c:pt idx="280">
                  <c:v>0.20673350560029</c:v>
                </c:pt>
                <c:pt idx="281">
                  <c:v>0.213585142478526</c:v>
                </c:pt>
                <c:pt idx="282">
                  <c:v>0.215866790682746</c:v>
                </c:pt>
                <c:pt idx="283">
                  <c:v>0.209809667695458</c:v>
                </c:pt>
                <c:pt idx="284">
                  <c:v>0.206950825077396</c:v>
                </c:pt>
                <c:pt idx="285">
                  <c:v>0.203909446088027</c:v>
                </c:pt>
                <c:pt idx="286">
                  <c:v>0.19790570941927</c:v>
                </c:pt>
                <c:pt idx="287">
                  <c:v>0.198840597592144</c:v>
                </c:pt>
                <c:pt idx="288">
                  <c:v>0.189430210701906</c:v>
                </c:pt>
                <c:pt idx="289">
                  <c:v>0.311973051065011</c:v>
                </c:pt>
                <c:pt idx="290">
                  <c:v>0.333115801818641</c:v>
                </c:pt>
                <c:pt idx="291">
                  <c:v>0.329775315795267</c:v>
                </c:pt>
                <c:pt idx="292">
                  <c:v>0.329993102699231</c:v>
                </c:pt>
                <c:pt idx="293">
                  <c:v>0.328886495600488</c:v>
                </c:pt>
                <c:pt idx="294">
                  <c:v>0.338160795903664</c:v>
                </c:pt>
                <c:pt idx="295">
                  <c:v>0.325371645893039</c:v>
                </c:pt>
                <c:pt idx="296">
                  <c:v>0.326136514693858</c:v>
                </c:pt>
                <c:pt idx="297">
                  <c:v>0.321157237897902</c:v>
                </c:pt>
                <c:pt idx="298">
                  <c:v>0.31978544730214</c:v>
                </c:pt>
                <c:pt idx="299">
                  <c:v>0.324063076903641</c:v>
                </c:pt>
                <c:pt idx="300">
                  <c:v>0.312149032504728</c:v>
                </c:pt>
                <c:pt idx="301">
                  <c:v>0.326424965259762</c:v>
                </c:pt>
                <c:pt idx="302">
                  <c:v>0.320270645524775</c:v>
                </c:pt>
                <c:pt idx="303">
                  <c:v>0.31356271706209</c:v>
                </c:pt>
                <c:pt idx="304">
                  <c:v>0.316311531482737</c:v>
                </c:pt>
                <c:pt idx="305">
                  <c:v>0.315938777383452</c:v>
                </c:pt>
                <c:pt idx="306">
                  <c:v>0.315159931130397</c:v>
                </c:pt>
                <c:pt idx="307">
                  <c:v>0.323906857072527</c:v>
                </c:pt>
                <c:pt idx="308">
                  <c:v>0.311863595363536</c:v>
                </c:pt>
                <c:pt idx="309">
                  <c:v>0.317058939070899</c:v>
                </c:pt>
                <c:pt idx="310">
                  <c:v>0.308898339317578</c:v>
                </c:pt>
                <c:pt idx="311">
                  <c:v>0.315600154471964</c:v>
                </c:pt>
                <c:pt idx="312">
                  <c:v>0.314069252653542</c:v>
                </c:pt>
                <c:pt idx="313">
                  <c:v>0.317121907104534</c:v>
                </c:pt>
                <c:pt idx="314">
                  <c:v>0.317607675054257</c:v>
                </c:pt>
                <c:pt idx="315">
                  <c:v>0.312431594550334</c:v>
                </c:pt>
                <c:pt idx="316">
                  <c:v>0.325761354675494</c:v>
                </c:pt>
                <c:pt idx="317">
                  <c:v>0.314144575031472</c:v>
                </c:pt>
                <c:pt idx="318">
                  <c:v>0.307039287592523</c:v>
                </c:pt>
                <c:pt idx="319">
                  <c:v>0.320573525566786</c:v>
                </c:pt>
                <c:pt idx="320">
                  <c:v>0.314841804250018</c:v>
                </c:pt>
                <c:pt idx="321">
                  <c:v>0.308237802089085</c:v>
                </c:pt>
                <c:pt idx="322">
                  <c:v>0.320059733692763</c:v>
                </c:pt>
                <c:pt idx="323">
                  <c:v>0.318683275016689</c:v>
                </c:pt>
                <c:pt idx="324">
                  <c:v>0.321409466841532</c:v>
                </c:pt>
                <c:pt idx="325">
                  <c:v>0.31069162869563</c:v>
                </c:pt>
                <c:pt idx="326">
                  <c:v>0.308426988080919</c:v>
                </c:pt>
                <c:pt idx="327">
                  <c:v>0.285593661324286</c:v>
                </c:pt>
                <c:pt idx="328">
                  <c:v>0.270796838327003</c:v>
                </c:pt>
                <c:pt idx="329">
                  <c:v>0.283383982938158</c:v>
                </c:pt>
                <c:pt idx="330">
                  <c:v>0.262616217462207</c:v>
                </c:pt>
                <c:pt idx="331">
                  <c:v>0.277645813076873</c:v>
                </c:pt>
                <c:pt idx="332">
                  <c:v>0.275672006516426</c:v>
                </c:pt>
                <c:pt idx="333">
                  <c:v>0.287663483248061</c:v>
                </c:pt>
                <c:pt idx="334">
                  <c:v>0.274875877793419</c:v>
                </c:pt>
                <c:pt idx="335">
                  <c:v>0.272393105506944</c:v>
                </c:pt>
                <c:pt idx="336">
                  <c:v>0.274387183720409</c:v>
                </c:pt>
                <c:pt idx="337">
                  <c:v>0.282690281967396</c:v>
                </c:pt>
                <c:pt idx="338">
                  <c:v>0.277554041496506</c:v>
                </c:pt>
                <c:pt idx="339">
                  <c:v>0.278106489832409</c:v>
                </c:pt>
                <c:pt idx="340">
                  <c:v>0.277993644586944</c:v>
                </c:pt>
                <c:pt idx="341">
                  <c:v>0.272115132349577</c:v>
                </c:pt>
                <c:pt idx="342">
                  <c:v>0.280438653178334</c:v>
                </c:pt>
                <c:pt idx="343">
                  <c:v>0.280218872151451</c:v>
                </c:pt>
                <c:pt idx="344">
                  <c:v>0.289806262196745</c:v>
                </c:pt>
                <c:pt idx="345">
                  <c:v>0.285360093476599</c:v>
                </c:pt>
                <c:pt idx="346">
                  <c:v>0.270050192388681</c:v>
                </c:pt>
                <c:pt idx="347">
                  <c:v>0.269413896205437</c:v>
                </c:pt>
                <c:pt idx="348">
                  <c:v>0.295787177326049</c:v>
                </c:pt>
                <c:pt idx="349">
                  <c:v>0.275780516605582</c:v>
                </c:pt>
                <c:pt idx="350">
                  <c:v>0.309123281081139</c:v>
                </c:pt>
                <c:pt idx="351">
                  <c:v>0.301310374374837</c:v>
                </c:pt>
                <c:pt idx="352">
                  <c:v>0.312949645101324</c:v>
                </c:pt>
                <c:pt idx="353">
                  <c:v>0.302182727293482</c:v>
                </c:pt>
                <c:pt idx="354">
                  <c:v>0.324157321375814</c:v>
                </c:pt>
                <c:pt idx="355">
                  <c:v>0.326447183734584</c:v>
                </c:pt>
                <c:pt idx="356">
                  <c:v>0.341130696037789</c:v>
                </c:pt>
                <c:pt idx="357">
                  <c:v>0.33196990845698</c:v>
                </c:pt>
                <c:pt idx="358">
                  <c:v>0.363770406969955</c:v>
                </c:pt>
                <c:pt idx="359">
                  <c:v>0.329809281211129</c:v>
                </c:pt>
                <c:pt idx="360">
                  <c:v>0.321261839197191</c:v>
                </c:pt>
                <c:pt idx="361">
                  <c:v>0.329508302976832</c:v>
                </c:pt>
                <c:pt idx="362">
                  <c:v>0.352059245396054</c:v>
                </c:pt>
                <c:pt idx="363">
                  <c:v>0.32662939651401</c:v>
                </c:pt>
                <c:pt idx="364">
                  <c:v>0.333284843418694</c:v>
                </c:pt>
                <c:pt idx="365">
                  <c:v>0.347404104090943</c:v>
                </c:pt>
                <c:pt idx="366">
                  <c:v>0.330456916275068</c:v>
                </c:pt>
                <c:pt idx="367">
                  <c:v>0.325047077924266</c:v>
                </c:pt>
                <c:pt idx="368">
                  <c:v>0.333860443515091</c:v>
                </c:pt>
                <c:pt idx="369">
                  <c:v>0.329062900824036</c:v>
                </c:pt>
                <c:pt idx="370">
                  <c:v>0.316392076986445</c:v>
                </c:pt>
                <c:pt idx="371">
                  <c:v>0.315878170332329</c:v>
                </c:pt>
                <c:pt idx="372">
                  <c:v>0.331409037310406</c:v>
                </c:pt>
                <c:pt idx="373">
                  <c:v>0.315660313400413</c:v>
                </c:pt>
                <c:pt idx="374">
                  <c:v>0.314845975505783</c:v>
                </c:pt>
                <c:pt idx="375">
                  <c:v>0.320314268430861</c:v>
                </c:pt>
                <c:pt idx="376">
                  <c:v>0.310425731718478</c:v>
                </c:pt>
                <c:pt idx="377">
                  <c:v>0.30972134940822</c:v>
                </c:pt>
                <c:pt idx="378">
                  <c:v>0.317730691467665</c:v>
                </c:pt>
                <c:pt idx="379">
                  <c:v>0.324294038381983</c:v>
                </c:pt>
                <c:pt idx="380">
                  <c:v>0.329374124105912</c:v>
                </c:pt>
                <c:pt idx="381">
                  <c:v>0.334264381959042</c:v>
                </c:pt>
                <c:pt idx="382">
                  <c:v>0.309842458111105</c:v>
                </c:pt>
                <c:pt idx="383">
                  <c:v>0.307063087680697</c:v>
                </c:pt>
                <c:pt idx="384">
                  <c:v>0.308322078667273</c:v>
                </c:pt>
                <c:pt idx="385">
                  <c:v>0.307443042505021</c:v>
                </c:pt>
                <c:pt idx="386">
                  <c:v>0.297949639565457</c:v>
                </c:pt>
                <c:pt idx="387">
                  <c:v>0.305772253858414</c:v>
                </c:pt>
                <c:pt idx="388">
                  <c:v>0.296032362338875</c:v>
                </c:pt>
                <c:pt idx="389">
                  <c:v>0.298547556866062</c:v>
                </c:pt>
                <c:pt idx="390">
                  <c:v>0.305238974527121</c:v>
                </c:pt>
                <c:pt idx="391">
                  <c:v>0.295853323567778</c:v>
                </c:pt>
                <c:pt idx="392">
                  <c:v>0.294314489793596</c:v>
                </c:pt>
                <c:pt idx="393">
                  <c:v>0.30793029747866</c:v>
                </c:pt>
                <c:pt idx="394">
                  <c:v>0.304989899100707</c:v>
                </c:pt>
                <c:pt idx="395">
                  <c:v>0.306360142620216</c:v>
                </c:pt>
                <c:pt idx="396">
                  <c:v>0.284074601457581</c:v>
                </c:pt>
                <c:pt idx="397">
                  <c:v>0.293039240839964</c:v>
                </c:pt>
                <c:pt idx="398">
                  <c:v>0.292239762004883</c:v>
                </c:pt>
                <c:pt idx="399">
                  <c:v>0.306426030673601</c:v>
                </c:pt>
                <c:pt idx="400">
                  <c:v>0.294717029946062</c:v>
                </c:pt>
                <c:pt idx="401">
                  <c:v>0.288593748797577</c:v>
                </c:pt>
                <c:pt idx="402">
                  <c:v>0.292317578365503</c:v>
                </c:pt>
                <c:pt idx="403">
                  <c:v>0.297584407554342</c:v>
                </c:pt>
                <c:pt idx="404">
                  <c:v>0.308758185123127</c:v>
                </c:pt>
                <c:pt idx="405">
                  <c:v>0.300374816059925</c:v>
                </c:pt>
                <c:pt idx="406">
                  <c:v>0.303931920784489</c:v>
                </c:pt>
                <c:pt idx="407">
                  <c:v>0.295456574347314</c:v>
                </c:pt>
                <c:pt idx="408">
                  <c:v>0.295880078368598</c:v>
                </c:pt>
                <c:pt idx="409">
                  <c:v>0.281490105325896</c:v>
                </c:pt>
                <c:pt idx="410">
                  <c:v>0.303389892747648</c:v>
                </c:pt>
                <c:pt idx="411">
                  <c:v>0.308668276038962</c:v>
                </c:pt>
                <c:pt idx="412">
                  <c:v>0.286895195943169</c:v>
                </c:pt>
                <c:pt idx="413">
                  <c:v>0.296175550216576</c:v>
                </c:pt>
                <c:pt idx="414">
                  <c:v>0.297245174521332</c:v>
                </c:pt>
                <c:pt idx="415">
                  <c:v>0.295367973997008</c:v>
                </c:pt>
                <c:pt idx="416">
                  <c:v>0.308033967593203</c:v>
                </c:pt>
                <c:pt idx="417">
                  <c:v>0.3221684423036</c:v>
                </c:pt>
                <c:pt idx="418">
                  <c:v>0.310219762100826</c:v>
                </c:pt>
                <c:pt idx="419">
                  <c:v>0.312353230121315</c:v>
                </c:pt>
                <c:pt idx="420">
                  <c:v>0.313924317777129</c:v>
                </c:pt>
                <c:pt idx="421">
                  <c:v>0.307826364543817</c:v>
                </c:pt>
                <c:pt idx="422">
                  <c:v>0.309768570247332</c:v>
                </c:pt>
                <c:pt idx="423">
                  <c:v>0.315623348054294</c:v>
                </c:pt>
                <c:pt idx="424">
                  <c:v>0.311581968263121</c:v>
                </c:pt>
                <c:pt idx="425">
                  <c:v>0.311526303482479</c:v>
                </c:pt>
                <c:pt idx="426">
                  <c:v>0.30665045823239</c:v>
                </c:pt>
                <c:pt idx="427">
                  <c:v>0.322567674572924</c:v>
                </c:pt>
                <c:pt idx="428">
                  <c:v>0.31302078760402</c:v>
                </c:pt>
                <c:pt idx="429">
                  <c:v>0.32310569260957</c:v>
                </c:pt>
                <c:pt idx="430">
                  <c:v>0.316715089528716</c:v>
                </c:pt>
                <c:pt idx="431">
                  <c:v>0.311332216156358</c:v>
                </c:pt>
                <c:pt idx="432">
                  <c:v>0.307592377345381</c:v>
                </c:pt>
                <c:pt idx="433">
                  <c:v>0.319048158939885</c:v>
                </c:pt>
                <c:pt idx="434">
                  <c:v>0.300824459454214</c:v>
                </c:pt>
                <c:pt idx="435">
                  <c:v>0.310992185686745</c:v>
                </c:pt>
                <c:pt idx="436">
                  <c:v>0.316942174590714</c:v>
                </c:pt>
                <c:pt idx="437">
                  <c:v>0.303418552544777</c:v>
                </c:pt>
                <c:pt idx="438">
                  <c:v>0.315766653751903</c:v>
                </c:pt>
                <c:pt idx="439">
                  <c:v>0.320177649635033</c:v>
                </c:pt>
                <c:pt idx="440">
                  <c:v>0.325494408151169</c:v>
                </c:pt>
                <c:pt idx="441">
                  <c:v>0.310603848298486</c:v>
                </c:pt>
                <c:pt idx="442">
                  <c:v>0.308200229797846</c:v>
                </c:pt>
                <c:pt idx="443">
                  <c:v>0.297291970037816</c:v>
                </c:pt>
                <c:pt idx="444">
                  <c:v>0.297981794281318</c:v>
                </c:pt>
                <c:pt idx="445">
                  <c:v>0.304238301479314</c:v>
                </c:pt>
                <c:pt idx="446">
                  <c:v>0.339967588322709</c:v>
                </c:pt>
                <c:pt idx="447">
                  <c:v>0.290679205225588</c:v>
                </c:pt>
                <c:pt idx="448">
                  <c:v>0.353361887574639</c:v>
                </c:pt>
                <c:pt idx="449">
                  <c:v>0.349400987107273</c:v>
                </c:pt>
                <c:pt idx="450">
                  <c:v>0.350497750399178</c:v>
                </c:pt>
                <c:pt idx="451">
                  <c:v>0.341562105306708</c:v>
                </c:pt>
                <c:pt idx="452">
                  <c:v>0.334054060501795</c:v>
                </c:pt>
                <c:pt idx="453">
                  <c:v>0.30611141988716</c:v>
                </c:pt>
                <c:pt idx="454">
                  <c:v>0.352154758547866</c:v>
                </c:pt>
                <c:pt idx="455">
                  <c:v>0.328994203468241</c:v>
                </c:pt>
                <c:pt idx="456">
                  <c:v>0.353575883752341</c:v>
                </c:pt>
                <c:pt idx="457">
                  <c:v>0.338233166282312</c:v>
                </c:pt>
                <c:pt idx="458">
                  <c:v>0.299234667582902</c:v>
                </c:pt>
                <c:pt idx="459">
                  <c:v>0.29351235455</c:v>
                </c:pt>
                <c:pt idx="460">
                  <c:v>0.336140684829727</c:v>
                </c:pt>
                <c:pt idx="461">
                  <c:v>0.345336853258909</c:v>
                </c:pt>
                <c:pt idx="462">
                  <c:v>0.296427882632271</c:v>
                </c:pt>
                <c:pt idx="463">
                  <c:v>0.319643081498703</c:v>
                </c:pt>
                <c:pt idx="464">
                  <c:v>0.294579660544045</c:v>
                </c:pt>
                <c:pt idx="465">
                  <c:v>0.300815451787077</c:v>
                </c:pt>
                <c:pt idx="466">
                  <c:v>0.287306856097641</c:v>
                </c:pt>
                <c:pt idx="467">
                  <c:v>0.301688919170039</c:v>
                </c:pt>
                <c:pt idx="468">
                  <c:v>0.289103551482044</c:v>
                </c:pt>
                <c:pt idx="469">
                  <c:v>0.290918373434205</c:v>
                </c:pt>
                <c:pt idx="470">
                  <c:v>0.291194625181706</c:v>
                </c:pt>
                <c:pt idx="471">
                  <c:v>0.283036214313224</c:v>
                </c:pt>
                <c:pt idx="472">
                  <c:v>0.274411844790945</c:v>
                </c:pt>
                <c:pt idx="473">
                  <c:v>0.249260305384386</c:v>
                </c:pt>
                <c:pt idx="474">
                  <c:v>0.269383726298537</c:v>
                </c:pt>
                <c:pt idx="475">
                  <c:v>0.29534601337944</c:v>
                </c:pt>
                <c:pt idx="476">
                  <c:v>0.261592540863699</c:v>
                </c:pt>
                <c:pt idx="477">
                  <c:v>0.363443712054925</c:v>
                </c:pt>
                <c:pt idx="478">
                  <c:v>0.361123817545988</c:v>
                </c:pt>
                <c:pt idx="479">
                  <c:v>0.380026546561907</c:v>
                </c:pt>
                <c:pt idx="480">
                  <c:v>0.36219804867761</c:v>
                </c:pt>
                <c:pt idx="481">
                  <c:v>0.365728119652728</c:v>
                </c:pt>
                <c:pt idx="482">
                  <c:v>0.357557599900117</c:v>
                </c:pt>
                <c:pt idx="483">
                  <c:v>0.377181858024611</c:v>
                </c:pt>
                <c:pt idx="484">
                  <c:v>0.350451879153228</c:v>
                </c:pt>
                <c:pt idx="485">
                  <c:v>0.369321057460923</c:v>
                </c:pt>
                <c:pt idx="486">
                  <c:v>0.361377875733365</c:v>
                </c:pt>
                <c:pt idx="487">
                  <c:v>0.353094469336881</c:v>
                </c:pt>
                <c:pt idx="488">
                  <c:v>0.362280928163013</c:v>
                </c:pt>
                <c:pt idx="489">
                  <c:v>0.370214170736818</c:v>
                </c:pt>
                <c:pt idx="490">
                  <c:v>0.360145126543465</c:v>
                </c:pt>
                <c:pt idx="491">
                  <c:v>0.364814083133358</c:v>
                </c:pt>
                <c:pt idx="492">
                  <c:v>0.327867200951293</c:v>
                </c:pt>
                <c:pt idx="493">
                  <c:v>0.326986262835657</c:v>
                </c:pt>
                <c:pt idx="494">
                  <c:v>0.328531131530149</c:v>
                </c:pt>
                <c:pt idx="495">
                  <c:v>0.330250490418836</c:v>
                </c:pt>
                <c:pt idx="496">
                  <c:v>0.328542458541371</c:v>
                </c:pt>
                <c:pt idx="497">
                  <c:v>0.330720377415577</c:v>
                </c:pt>
                <c:pt idx="498">
                  <c:v>0.324753037241574</c:v>
                </c:pt>
                <c:pt idx="499">
                  <c:v>0.315101834995844</c:v>
                </c:pt>
                <c:pt idx="500">
                  <c:v>0.302723215334491</c:v>
                </c:pt>
                <c:pt idx="501">
                  <c:v>0.298898935840327</c:v>
                </c:pt>
                <c:pt idx="502">
                  <c:v>0.290154830830477</c:v>
                </c:pt>
                <c:pt idx="503">
                  <c:v>0.305442513915386</c:v>
                </c:pt>
                <c:pt idx="504">
                  <c:v>0.297204699068228</c:v>
                </c:pt>
                <c:pt idx="505">
                  <c:v>0.30279227771218</c:v>
                </c:pt>
                <c:pt idx="506">
                  <c:v>0.308608038659704</c:v>
                </c:pt>
                <c:pt idx="507">
                  <c:v>0.305459583412517</c:v>
                </c:pt>
                <c:pt idx="508">
                  <c:v>0.279413287023264</c:v>
                </c:pt>
                <c:pt idx="509">
                  <c:v>0.281073436516261</c:v>
                </c:pt>
                <c:pt idx="510">
                  <c:v>0.300482290666698</c:v>
                </c:pt>
                <c:pt idx="511">
                  <c:v>0.301435858404217</c:v>
                </c:pt>
                <c:pt idx="512">
                  <c:v>0.29822503759248</c:v>
                </c:pt>
                <c:pt idx="513">
                  <c:v>0.295141029219756</c:v>
                </c:pt>
                <c:pt idx="514">
                  <c:v>0.295090812255887</c:v>
                </c:pt>
                <c:pt idx="515">
                  <c:v>0.289903319735507</c:v>
                </c:pt>
                <c:pt idx="516">
                  <c:v>0.290453075083385</c:v>
                </c:pt>
                <c:pt idx="517">
                  <c:v>0.291448758249139</c:v>
                </c:pt>
                <c:pt idx="518">
                  <c:v>0.288603835897804</c:v>
                </c:pt>
                <c:pt idx="519">
                  <c:v>0.278291814017633</c:v>
                </c:pt>
                <c:pt idx="520">
                  <c:v>0.288496736009789</c:v>
                </c:pt>
                <c:pt idx="521">
                  <c:v>0.2826300303383</c:v>
                </c:pt>
                <c:pt idx="522">
                  <c:v>0.266459959528019</c:v>
                </c:pt>
                <c:pt idx="523">
                  <c:v>0.317058648998932</c:v>
                </c:pt>
                <c:pt idx="524">
                  <c:v>0.308529863874938</c:v>
                </c:pt>
                <c:pt idx="525">
                  <c:v>0.314999262561277</c:v>
                </c:pt>
                <c:pt idx="526">
                  <c:v>0.318594623811435</c:v>
                </c:pt>
                <c:pt idx="527">
                  <c:v>0.323054632394471</c:v>
                </c:pt>
                <c:pt idx="528">
                  <c:v>0.309649448883903</c:v>
                </c:pt>
                <c:pt idx="529">
                  <c:v>0.319788546780302</c:v>
                </c:pt>
                <c:pt idx="530">
                  <c:v>0.311456090504087</c:v>
                </c:pt>
                <c:pt idx="531">
                  <c:v>0.330898866111015</c:v>
                </c:pt>
                <c:pt idx="532">
                  <c:v>0.304808186914972</c:v>
                </c:pt>
                <c:pt idx="533">
                  <c:v>0.327744205287802</c:v>
                </c:pt>
                <c:pt idx="534">
                  <c:v>0.34020171220844</c:v>
                </c:pt>
                <c:pt idx="535">
                  <c:v>0.336300211590468</c:v>
                </c:pt>
                <c:pt idx="536">
                  <c:v>0.335362862871615</c:v>
                </c:pt>
                <c:pt idx="537">
                  <c:v>0.339324618969903</c:v>
                </c:pt>
                <c:pt idx="538">
                  <c:v>0.340925238216705</c:v>
                </c:pt>
                <c:pt idx="539">
                  <c:v>0.329070974153907</c:v>
                </c:pt>
                <c:pt idx="540">
                  <c:v>0.335376283607071</c:v>
                </c:pt>
                <c:pt idx="541">
                  <c:v>0.336686103402828</c:v>
                </c:pt>
                <c:pt idx="542">
                  <c:v>0.334156768938655</c:v>
                </c:pt>
                <c:pt idx="543">
                  <c:v>0.335067537543798</c:v>
                </c:pt>
                <c:pt idx="544">
                  <c:v>0.331955028442599</c:v>
                </c:pt>
                <c:pt idx="545">
                  <c:v>0.297951624413754</c:v>
                </c:pt>
                <c:pt idx="546">
                  <c:v>0.314665643147476</c:v>
                </c:pt>
                <c:pt idx="547">
                  <c:v>0.311684453110353</c:v>
                </c:pt>
                <c:pt idx="548">
                  <c:v>0.311481560494225</c:v>
                </c:pt>
                <c:pt idx="549">
                  <c:v>0.310612325918047</c:v>
                </c:pt>
                <c:pt idx="550">
                  <c:v>0.309735733927225</c:v>
                </c:pt>
                <c:pt idx="551">
                  <c:v>0.307289265323985</c:v>
                </c:pt>
                <c:pt idx="552">
                  <c:v>0.303680630191747</c:v>
                </c:pt>
                <c:pt idx="553">
                  <c:v>0.341840083652027</c:v>
                </c:pt>
                <c:pt idx="554">
                  <c:v>0.317327218122185</c:v>
                </c:pt>
                <c:pt idx="555">
                  <c:v>0.314348774647425</c:v>
                </c:pt>
                <c:pt idx="556">
                  <c:v>0.314989248979116</c:v>
                </c:pt>
                <c:pt idx="557">
                  <c:v>0.318002205359514</c:v>
                </c:pt>
                <c:pt idx="558">
                  <c:v>0.332618648088074</c:v>
                </c:pt>
                <c:pt idx="559">
                  <c:v>0.333820228661524</c:v>
                </c:pt>
                <c:pt idx="560">
                  <c:v>0.31588771549587</c:v>
                </c:pt>
                <c:pt idx="561">
                  <c:v>0.325654974442376</c:v>
                </c:pt>
                <c:pt idx="562">
                  <c:v>0.346503902425554</c:v>
                </c:pt>
                <c:pt idx="563">
                  <c:v>0.306698819148345</c:v>
                </c:pt>
                <c:pt idx="564">
                  <c:v>0.327082782662929</c:v>
                </c:pt>
                <c:pt idx="565">
                  <c:v>0.295029685498531</c:v>
                </c:pt>
                <c:pt idx="566">
                  <c:v>0.309268731631283</c:v>
                </c:pt>
                <c:pt idx="567">
                  <c:v>0.305524561941783</c:v>
                </c:pt>
                <c:pt idx="568">
                  <c:v>0.282374156107442</c:v>
                </c:pt>
                <c:pt idx="569">
                  <c:v>0.293302710332102</c:v>
                </c:pt>
                <c:pt idx="570">
                  <c:v>0.274521043911688</c:v>
                </c:pt>
                <c:pt idx="571">
                  <c:v>0.219628124913951</c:v>
                </c:pt>
                <c:pt idx="572">
                  <c:v>0.270435973825192</c:v>
                </c:pt>
                <c:pt idx="573">
                  <c:v>0.269250586508037</c:v>
                </c:pt>
                <c:pt idx="574">
                  <c:v>0.268388713426642</c:v>
                </c:pt>
                <c:pt idx="575">
                  <c:v>0.287216897407229</c:v>
                </c:pt>
                <c:pt idx="576">
                  <c:v>0.289993318741325</c:v>
                </c:pt>
                <c:pt idx="577">
                  <c:v>0.44086151878224</c:v>
                </c:pt>
                <c:pt idx="578">
                  <c:v>0.433039799530143</c:v>
                </c:pt>
                <c:pt idx="579">
                  <c:v>0.424470191618578</c:v>
                </c:pt>
                <c:pt idx="580">
                  <c:v>0.43791435260894</c:v>
                </c:pt>
                <c:pt idx="581">
                  <c:v>0.43420951583738</c:v>
                </c:pt>
                <c:pt idx="582">
                  <c:v>0.385718867017488</c:v>
                </c:pt>
                <c:pt idx="583">
                  <c:v>0.406362464627869</c:v>
                </c:pt>
                <c:pt idx="584">
                  <c:v>0.402026417166633</c:v>
                </c:pt>
                <c:pt idx="585">
                  <c:v>0.396471782830849</c:v>
                </c:pt>
                <c:pt idx="586">
                  <c:v>0.339178420692613</c:v>
                </c:pt>
                <c:pt idx="587">
                  <c:v>0.426553321874213</c:v>
                </c:pt>
                <c:pt idx="588">
                  <c:v>0.345009293957581</c:v>
                </c:pt>
                <c:pt idx="589">
                  <c:v>0.341891264092281</c:v>
                </c:pt>
                <c:pt idx="590">
                  <c:v>0.341796925163297</c:v>
                </c:pt>
                <c:pt idx="591">
                  <c:v>0.347974299035271</c:v>
                </c:pt>
                <c:pt idx="592">
                  <c:v>0.33952171474183</c:v>
                </c:pt>
                <c:pt idx="593">
                  <c:v>0.344473145528117</c:v>
                </c:pt>
                <c:pt idx="594">
                  <c:v>0.334693002625907</c:v>
                </c:pt>
                <c:pt idx="595">
                  <c:v>0.315258455529873</c:v>
                </c:pt>
                <c:pt idx="596">
                  <c:v>0.345310290825955</c:v>
                </c:pt>
                <c:pt idx="597">
                  <c:v>0.333733907379437</c:v>
                </c:pt>
                <c:pt idx="598">
                  <c:v>0.317809786821552</c:v>
                </c:pt>
                <c:pt idx="599">
                  <c:v>0.307497736854999</c:v>
                </c:pt>
                <c:pt idx="600">
                  <c:v>0.315555408634771</c:v>
                </c:pt>
                <c:pt idx="601">
                  <c:v>0.314707723425327</c:v>
                </c:pt>
                <c:pt idx="602">
                  <c:v>0.329563146023288</c:v>
                </c:pt>
                <c:pt idx="603">
                  <c:v>0.322876631643977</c:v>
                </c:pt>
                <c:pt idx="604">
                  <c:v>0.325172703566786</c:v>
                </c:pt>
                <c:pt idx="605">
                  <c:v>0.313561585350645</c:v>
                </c:pt>
                <c:pt idx="606">
                  <c:v>0.31353494778168</c:v>
                </c:pt>
                <c:pt idx="607">
                  <c:v>0.313522873596787</c:v>
                </c:pt>
                <c:pt idx="608">
                  <c:v>0.314057187763977</c:v>
                </c:pt>
                <c:pt idx="609">
                  <c:v>0.316927602358788</c:v>
                </c:pt>
                <c:pt idx="610">
                  <c:v>0.314335392914226</c:v>
                </c:pt>
                <c:pt idx="611">
                  <c:v>0.314848361679769</c:v>
                </c:pt>
                <c:pt idx="612">
                  <c:v>0.321945613031686</c:v>
                </c:pt>
                <c:pt idx="613">
                  <c:v>0.327819912059809</c:v>
                </c:pt>
                <c:pt idx="614">
                  <c:v>0.340422678848057</c:v>
                </c:pt>
                <c:pt idx="615">
                  <c:v>0.334641050495992</c:v>
                </c:pt>
                <c:pt idx="616">
                  <c:v>0.336862854376793</c:v>
                </c:pt>
                <c:pt idx="617">
                  <c:v>0.34051551876359</c:v>
                </c:pt>
                <c:pt idx="618">
                  <c:v>0.331077375442817</c:v>
                </c:pt>
                <c:pt idx="619">
                  <c:v>0.329119281544821</c:v>
                </c:pt>
                <c:pt idx="620">
                  <c:v>0.331959950278366</c:v>
                </c:pt>
                <c:pt idx="621">
                  <c:v>0.326996500192445</c:v>
                </c:pt>
                <c:pt idx="622">
                  <c:v>0.341484235201118</c:v>
                </c:pt>
                <c:pt idx="623">
                  <c:v>0.34330871578878</c:v>
                </c:pt>
                <c:pt idx="624">
                  <c:v>0.321476232828114</c:v>
                </c:pt>
                <c:pt idx="625">
                  <c:v>0.341163501377889</c:v>
                </c:pt>
                <c:pt idx="626">
                  <c:v>0.329508709723071</c:v>
                </c:pt>
                <c:pt idx="627">
                  <c:v>0.332486341696973</c:v>
                </c:pt>
                <c:pt idx="628">
                  <c:v>0.335833451584028</c:v>
                </c:pt>
                <c:pt idx="629">
                  <c:v>0.308921497425098</c:v>
                </c:pt>
                <c:pt idx="630">
                  <c:v>0.340114661591394</c:v>
                </c:pt>
                <c:pt idx="631">
                  <c:v>0.30064064532232</c:v>
                </c:pt>
                <c:pt idx="632">
                  <c:v>0.289353147019145</c:v>
                </c:pt>
                <c:pt idx="633">
                  <c:v>0.272755146950537</c:v>
                </c:pt>
                <c:pt idx="634">
                  <c:v>0.273271356015292</c:v>
                </c:pt>
                <c:pt idx="635">
                  <c:v>0.264034331943862</c:v>
                </c:pt>
                <c:pt idx="636">
                  <c:v>0.257792618008593</c:v>
                </c:pt>
                <c:pt idx="637">
                  <c:v>0.271984663296552</c:v>
                </c:pt>
                <c:pt idx="638">
                  <c:v>0.294389711971262</c:v>
                </c:pt>
                <c:pt idx="639">
                  <c:v>0.296311037612003</c:v>
                </c:pt>
                <c:pt idx="640">
                  <c:v>0.268464337482239</c:v>
                </c:pt>
                <c:pt idx="641">
                  <c:v>0.295115497061601</c:v>
                </c:pt>
                <c:pt idx="642">
                  <c:v>0.279810489871795</c:v>
                </c:pt>
                <c:pt idx="643">
                  <c:v>0.281798739650006</c:v>
                </c:pt>
                <c:pt idx="644">
                  <c:v>0.282876257487866</c:v>
                </c:pt>
                <c:pt idx="645">
                  <c:v>0.278314729470697</c:v>
                </c:pt>
                <c:pt idx="646">
                  <c:v>0.282940098230573</c:v>
                </c:pt>
                <c:pt idx="647">
                  <c:v>0.285818852829147</c:v>
                </c:pt>
                <c:pt idx="648">
                  <c:v>0.311488323616174</c:v>
                </c:pt>
                <c:pt idx="649">
                  <c:v>0.316711202244047</c:v>
                </c:pt>
                <c:pt idx="650">
                  <c:v>0.30291707441671</c:v>
                </c:pt>
                <c:pt idx="651">
                  <c:v>0.318773287261909</c:v>
                </c:pt>
                <c:pt idx="652">
                  <c:v>0.317933172259614</c:v>
                </c:pt>
                <c:pt idx="653">
                  <c:v>0.323495600560462</c:v>
                </c:pt>
                <c:pt idx="654">
                  <c:v>0.305240227004483</c:v>
                </c:pt>
                <c:pt idx="655">
                  <c:v>0.295573909914253</c:v>
                </c:pt>
                <c:pt idx="656">
                  <c:v>0.295114276259366</c:v>
                </c:pt>
                <c:pt idx="657">
                  <c:v>0.308857259792363</c:v>
                </c:pt>
                <c:pt idx="658">
                  <c:v>0.313364803359896</c:v>
                </c:pt>
                <c:pt idx="659">
                  <c:v>0.289617049896712</c:v>
                </c:pt>
                <c:pt idx="660">
                  <c:v>0.315892621430772</c:v>
                </c:pt>
                <c:pt idx="661">
                  <c:v>0.321014552551331</c:v>
                </c:pt>
                <c:pt idx="662">
                  <c:v>0.287700511574414</c:v>
                </c:pt>
                <c:pt idx="663">
                  <c:v>0.264523380007983</c:v>
                </c:pt>
                <c:pt idx="664">
                  <c:v>0.292974496276148</c:v>
                </c:pt>
                <c:pt idx="665">
                  <c:v>0.294245496350053</c:v>
                </c:pt>
                <c:pt idx="666">
                  <c:v>0.285776244607049</c:v>
                </c:pt>
                <c:pt idx="667">
                  <c:v>0.298129795073132</c:v>
                </c:pt>
                <c:pt idx="668">
                  <c:v>0.294263621676606</c:v>
                </c:pt>
                <c:pt idx="669">
                  <c:v>0.284061657450336</c:v>
                </c:pt>
                <c:pt idx="670">
                  <c:v>0.300543421068344</c:v>
                </c:pt>
                <c:pt idx="671">
                  <c:v>0.288113953850816</c:v>
                </c:pt>
                <c:pt idx="672">
                  <c:v>0.299024224549072</c:v>
                </c:pt>
                <c:pt idx="673">
                  <c:v>0.313776799013956</c:v>
                </c:pt>
                <c:pt idx="674">
                  <c:v>0.275756341455985</c:v>
                </c:pt>
                <c:pt idx="675">
                  <c:v>0.328653562094104</c:v>
                </c:pt>
                <c:pt idx="676">
                  <c:v>0.327432120642502</c:v>
                </c:pt>
                <c:pt idx="677">
                  <c:v>0.330276054742877</c:v>
                </c:pt>
                <c:pt idx="678">
                  <c:v>0.32119141791747</c:v>
                </c:pt>
                <c:pt idx="679">
                  <c:v>0.321343083999128</c:v>
                </c:pt>
                <c:pt idx="680">
                  <c:v>0.322284091162197</c:v>
                </c:pt>
                <c:pt idx="681">
                  <c:v>0.327815545530872</c:v>
                </c:pt>
                <c:pt idx="682">
                  <c:v>0.286259654569431</c:v>
                </c:pt>
                <c:pt idx="683">
                  <c:v>0.28014918357486</c:v>
                </c:pt>
                <c:pt idx="684">
                  <c:v>0.283456195423332</c:v>
                </c:pt>
                <c:pt idx="685">
                  <c:v>0.283739622995966</c:v>
                </c:pt>
                <c:pt idx="686">
                  <c:v>0.288283231850331</c:v>
                </c:pt>
                <c:pt idx="687">
                  <c:v>0.278778640906554</c:v>
                </c:pt>
                <c:pt idx="688">
                  <c:v>0.273266092027172</c:v>
                </c:pt>
                <c:pt idx="689">
                  <c:v>0.269698099771302</c:v>
                </c:pt>
                <c:pt idx="690">
                  <c:v>0.312969036714992</c:v>
                </c:pt>
                <c:pt idx="691">
                  <c:v>0.315604833214667</c:v>
                </c:pt>
                <c:pt idx="692">
                  <c:v>0.314772690192724</c:v>
                </c:pt>
                <c:pt idx="693">
                  <c:v>0.312563227074203</c:v>
                </c:pt>
                <c:pt idx="694">
                  <c:v>0.314108886814162</c:v>
                </c:pt>
                <c:pt idx="695">
                  <c:v>0.29758551616651</c:v>
                </c:pt>
                <c:pt idx="696">
                  <c:v>0.301326232204989</c:v>
                </c:pt>
                <c:pt idx="697">
                  <c:v>0.297462198626125</c:v>
                </c:pt>
                <c:pt idx="698">
                  <c:v>0.302084006977521</c:v>
                </c:pt>
                <c:pt idx="699">
                  <c:v>0.283242866818883</c:v>
                </c:pt>
                <c:pt idx="700">
                  <c:v>0.306920641028816</c:v>
                </c:pt>
                <c:pt idx="701">
                  <c:v>0.304021976814746</c:v>
                </c:pt>
                <c:pt idx="702">
                  <c:v>0.280015413397749</c:v>
                </c:pt>
                <c:pt idx="703">
                  <c:v>0.293097888801233</c:v>
                </c:pt>
                <c:pt idx="704">
                  <c:v>0.282728761079943</c:v>
                </c:pt>
                <c:pt idx="705">
                  <c:v>0.290700670713721</c:v>
                </c:pt>
                <c:pt idx="706">
                  <c:v>0.289400692817604</c:v>
                </c:pt>
                <c:pt idx="707">
                  <c:v>0.286719910441976</c:v>
                </c:pt>
                <c:pt idx="708">
                  <c:v>0.283904637285257</c:v>
                </c:pt>
                <c:pt idx="709">
                  <c:v>0.287318401035571</c:v>
                </c:pt>
                <c:pt idx="710">
                  <c:v>0.282958959957223</c:v>
                </c:pt>
                <c:pt idx="711">
                  <c:v>0.286525634517918</c:v>
                </c:pt>
                <c:pt idx="712">
                  <c:v>0.282967156641806</c:v>
                </c:pt>
                <c:pt idx="713">
                  <c:v>0.286247730038448</c:v>
                </c:pt>
                <c:pt idx="714">
                  <c:v>0.284929298704006</c:v>
                </c:pt>
                <c:pt idx="715">
                  <c:v>0.280297688336918</c:v>
                </c:pt>
                <c:pt idx="716">
                  <c:v>0.277526724804625</c:v>
                </c:pt>
                <c:pt idx="717">
                  <c:v>0.264524377926843</c:v>
                </c:pt>
                <c:pt idx="718">
                  <c:v>0.270499299874219</c:v>
                </c:pt>
                <c:pt idx="719">
                  <c:v>0.275237861083812</c:v>
                </c:pt>
                <c:pt idx="720">
                  <c:v>0.263353337365561</c:v>
                </c:pt>
                <c:pt idx="721">
                  <c:v>0.345581814543582</c:v>
                </c:pt>
                <c:pt idx="722">
                  <c:v>0.355212373742015</c:v>
                </c:pt>
                <c:pt idx="723">
                  <c:v>0.346741884927666</c:v>
                </c:pt>
                <c:pt idx="724">
                  <c:v>0.339706909031618</c:v>
                </c:pt>
                <c:pt idx="725">
                  <c:v>0.350660628769886</c:v>
                </c:pt>
                <c:pt idx="726">
                  <c:v>0.35414774780686</c:v>
                </c:pt>
                <c:pt idx="727">
                  <c:v>0.338903511248576</c:v>
                </c:pt>
                <c:pt idx="728">
                  <c:v>0.350112748782573</c:v>
                </c:pt>
                <c:pt idx="729">
                  <c:v>0.357910412908611</c:v>
                </c:pt>
                <c:pt idx="730">
                  <c:v>0.357841899463055</c:v>
                </c:pt>
                <c:pt idx="731">
                  <c:v>0.35192798106113</c:v>
                </c:pt>
                <c:pt idx="732">
                  <c:v>0.311013167890214</c:v>
                </c:pt>
                <c:pt idx="733">
                  <c:v>0.309515038495746</c:v>
                </c:pt>
                <c:pt idx="734">
                  <c:v>0.30476962164277</c:v>
                </c:pt>
                <c:pt idx="735">
                  <c:v>0.313919631540899</c:v>
                </c:pt>
                <c:pt idx="736">
                  <c:v>0.282851203423426</c:v>
                </c:pt>
                <c:pt idx="737">
                  <c:v>0.313711284255112</c:v>
                </c:pt>
                <c:pt idx="738">
                  <c:v>0.305194747466876</c:v>
                </c:pt>
                <c:pt idx="739">
                  <c:v>0.305146982125342</c:v>
                </c:pt>
                <c:pt idx="740">
                  <c:v>0.290819705331404</c:v>
                </c:pt>
                <c:pt idx="741">
                  <c:v>0.319911069465296</c:v>
                </c:pt>
                <c:pt idx="742">
                  <c:v>0.304853742033039</c:v>
                </c:pt>
                <c:pt idx="743">
                  <c:v>0.294561222854837</c:v>
                </c:pt>
                <c:pt idx="744">
                  <c:v>0.274564638027752</c:v>
                </c:pt>
                <c:pt idx="745">
                  <c:v>0.304274388873153</c:v>
                </c:pt>
                <c:pt idx="746">
                  <c:v>0.290872856985871</c:v>
                </c:pt>
                <c:pt idx="747">
                  <c:v>0.300495905412187</c:v>
                </c:pt>
                <c:pt idx="748">
                  <c:v>0.301008507337651</c:v>
                </c:pt>
                <c:pt idx="749">
                  <c:v>0.297522659172831</c:v>
                </c:pt>
                <c:pt idx="750">
                  <c:v>0.280266144364356</c:v>
                </c:pt>
                <c:pt idx="751">
                  <c:v>0.300999325591971</c:v>
                </c:pt>
                <c:pt idx="752">
                  <c:v>0.327440439836195</c:v>
                </c:pt>
                <c:pt idx="753">
                  <c:v>0.314521111140626</c:v>
                </c:pt>
                <c:pt idx="754">
                  <c:v>0.328871882198246</c:v>
                </c:pt>
                <c:pt idx="755">
                  <c:v>0.320121195127275</c:v>
                </c:pt>
                <c:pt idx="756">
                  <c:v>0.326427464908364</c:v>
                </c:pt>
                <c:pt idx="757">
                  <c:v>0.321707075178659</c:v>
                </c:pt>
                <c:pt idx="758">
                  <c:v>0.331650718322746</c:v>
                </c:pt>
                <c:pt idx="759">
                  <c:v>0.316192939114859</c:v>
                </c:pt>
                <c:pt idx="760">
                  <c:v>0.333319475807675</c:v>
                </c:pt>
                <c:pt idx="761">
                  <c:v>0.313547305438459</c:v>
                </c:pt>
                <c:pt idx="762">
                  <c:v>0.338137913658165</c:v>
                </c:pt>
                <c:pt idx="763">
                  <c:v>0.335076839812864</c:v>
                </c:pt>
                <c:pt idx="764">
                  <c:v>0.32926753282641</c:v>
                </c:pt>
                <c:pt idx="765">
                  <c:v>0.333793094104361</c:v>
                </c:pt>
                <c:pt idx="766">
                  <c:v>0.334470601877575</c:v>
                </c:pt>
                <c:pt idx="767">
                  <c:v>0.360489485344349</c:v>
                </c:pt>
                <c:pt idx="768">
                  <c:v>0.364642990728858</c:v>
                </c:pt>
                <c:pt idx="769">
                  <c:v>0.286059820490389</c:v>
                </c:pt>
                <c:pt idx="770">
                  <c:v>0.291589302740931</c:v>
                </c:pt>
                <c:pt idx="771">
                  <c:v>0.291010885664267</c:v>
                </c:pt>
                <c:pt idx="772">
                  <c:v>0.294424136658013</c:v>
                </c:pt>
                <c:pt idx="773">
                  <c:v>0.299807147165712</c:v>
                </c:pt>
                <c:pt idx="774">
                  <c:v>0.298701957233536</c:v>
                </c:pt>
                <c:pt idx="775">
                  <c:v>0.29477431132013</c:v>
                </c:pt>
                <c:pt idx="776">
                  <c:v>0.299722196703969</c:v>
                </c:pt>
                <c:pt idx="777">
                  <c:v>0.295531156808654</c:v>
                </c:pt>
                <c:pt idx="778">
                  <c:v>0.319940582005534</c:v>
                </c:pt>
                <c:pt idx="779">
                  <c:v>0.325828779551096</c:v>
                </c:pt>
                <c:pt idx="780">
                  <c:v>0.319543361912135</c:v>
                </c:pt>
                <c:pt idx="781">
                  <c:v>0.328114257491331</c:v>
                </c:pt>
                <c:pt idx="782">
                  <c:v>0.326508326430892</c:v>
                </c:pt>
                <c:pt idx="783">
                  <c:v>0.307836614066135</c:v>
                </c:pt>
                <c:pt idx="784">
                  <c:v>0.327757139617778</c:v>
                </c:pt>
                <c:pt idx="785">
                  <c:v>0.326937355559825</c:v>
                </c:pt>
                <c:pt idx="786">
                  <c:v>0.33149360627608</c:v>
                </c:pt>
                <c:pt idx="787">
                  <c:v>0.328561997625946</c:v>
                </c:pt>
                <c:pt idx="788">
                  <c:v>0.332372517151889</c:v>
                </c:pt>
                <c:pt idx="789">
                  <c:v>0.329062846313396</c:v>
                </c:pt>
                <c:pt idx="790">
                  <c:v>0.329962272765448</c:v>
                </c:pt>
                <c:pt idx="791">
                  <c:v>0.324669277804852</c:v>
                </c:pt>
                <c:pt idx="792">
                  <c:v>0.320373522335946</c:v>
                </c:pt>
                <c:pt idx="793">
                  <c:v>0.315541783144746</c:v>
                </c:pt>
                <c:pt idx="794">
                  <c:v>0.325031605862719</c:v>
                </c:pt>
                <c:pt idx="795">
                  <c:v>0.317283918293451</c:v>
                </c:pt>
                <c:pt idx="796">
                  <c:v>0.32613033479641</c:v>
                </c:pt>
                <c:pt idx="797">
                  <c:v>0.316808398150369</c:v>
                </c:pt>
                <c:pt idx="798">
                  <c:v>0.293395462065515</c:v>
                </c:pt>
                <c:pt idx="799">
                  <c:v>0.315975621086509</c:v>
                </c:pt>
                <c:pt idx="800">
                  <c:v>0.32188953226515</c:v>
                </c:pt>
                <c:pt idx="801">
                  <c:v>0.301823435104656</c:v>
                </c:pt>
                <c:pt idx="802">
                  <c:v>0.31171755619598</c:v>
                </c:pt>
                <c:pt idx="803">
                  <c:v>0.294129271051599</c:v>
                </c:pt>
                <c:pt idx="804">
                  <c:v>0.311594457942616</c:v>
                </c:pt>
                <c:pt idx="805">
                  <c:v>0.299699693519636</c:v>
                </c:pt>
                <c:pt idx="806">
                  <c:v>0.307825895918647</c:v>
                </c:pt>
                <c:pt idx="807">
                  <c:v>0.319521785189085</c:v>
                </c:pt>
                <c:pt idx="808">
                  <c:v>0.324840956748894</c:v>
                </c:pt>
                <c:pt idx="809">
                  <c:v>0.306742224392241</c:v>
                </c:pt>
                <c:pt idx="810">
                  <c:v>0.313842909088608</c:v>
                </c:pt>
                <c:pt idx="811">
                  <c:v>0.317949622386214</c:v>
                </c:pt>
                <c:pt idx="812">
                  <c:v>0.315823671495465</c:v>
                </c:pt>
                <c:pt idx="813">
                  <c:v>0.296365956418537</c:v>
                </c:pt>
                <c:pt idx="814">
                  <c:v>0.313220681384976</c:v>
                </c:pt>
                <c:pt idx="815">
                  <c:v>0.340725382224384</c:v>
                </c:pt>
                <c:pt idx="816">
                  <c:v>0.313248627457986</c:v>
                </c:pt>
                <c:pt idx="817">
                  <c:v>0.319887069014689</c:v>
                </c:pt>
                <c:pt idx="818">
                  <c:v>0.314746410863599</c:v>
                </c:pt>
                <c:pt idx="819">
                  <c:v>0.317924517470218</c:v>
                </c:pt>
                <c:pt idx="820">
                  <c:v>0.307969444047477</c:v>
                </c:pt>
                <c:pt idx="821">
                  <c:v>0.313874978227713</c:v>
                </c:pt>
                <c:pt idx="822">
                  <c:v>0.310135920366378</c:v>
                </c:pt>
                <c:pt idx="823">
                  <c:v>0.294495260714174</c:v>
                </c:pt>
                <c:pt idx="824">
                  <c:v>0.289421617270404</c:v>
                </c:pt>
                <c:pt idx="825">
                  <c:v>0.290718343554225</c:v>
                </c:pt>
                <c:pt idx="826">
                  <c:v>0.312172102689762</c:v>
                </c:pt>
                <c:pt idx="827">
                  <c:v>0.311073498401131</c:v>
                </c:pt>
                <c:pt idx="828">
                  <c:v>0.322440931485678</c:v>
                </c:pt>
                <c:pt idx="829">
                  <c:v>0.337544716190296</c:v>
                </c:pt>
                <c:pt idx="830">
                  <c:v>0.270077108498721</c:v>
                </c:pt>
                <c:pt idx="831">
                  <c:v>0.318705622124572</c:v>
                </c:pt>
                <c:pt idx="832">
                  <c:v>0.325829331611045</c:v>
                </c:pt>
                <c:pt idx="833">
                  <c:v>0.318873414700416</c:v>
                </c:pt>
                <c:pt idx="834">
                  <c:v>0.287924156534947</c:v>
                </c:pt>
                <c:pt idx="835">
                  <c:v>0.318136307205396</c:v>
                </c:pt>
                <c:pt idx="836">
                  <c:v>0.310955185830558</c:v>
                </c:pt>
                <c:pt idx="837">
                  <c:v>0.287982213892958</c:v>
                </c:pt>
                <c:pt idx="838">
                  <c:v>0.298960124802038</c:v>
                </c:pt>
                <c:pt idx="839">
                  <c:v>0.371135263520613</c:v>
                </c:pt>
                <c:pt idx="840">
                  <c:v>0.297593422920029</c:v>
                </c:pt>
                <c:pt idx="841">
                  <c:v>0.286445082972576</c:v>
                </c:pt>
                <c:pt idx="842">
                  <c:v>0.299661255559021</c:v>
                </c:pt>
                <c:pt idx="843">
                  <c:v>0.300787728405752</c:v>
                </c:pt>
                <c:pt idx="844">
                  <c:v>0.299972872459656</c:v>
                </c:pt>
                <c:pt idx="845">
                  <c:v>0.286119430088047</c:v>
                </c:pt>
                <c:pt idx="846">
                  <c:v>0.298364084891675</c:v>
                </c:pt>
                <c:pt idx="847">
                  <c:v>0.299220874027343</c:v>
                </c:pt>
                <c:pt idx="848">
                  <c:v>0.290135463429425</c:v>
                </c:pt>
                <c:pt idx="849">
                  <c:v>0.294440513421426</c:v>
                </c:pt>
                <c:pt idx="850">
                  <c:v>0.291114079133789</c:v>
                </c:pt>
                <c:pt idx="851">
                  <c:v>0.297086896525648</c:v>
                </c:pt>
                <c:pt idx="852">
                  <c:v>0.296529222404656</c:v>
                </c:pt>
                <c:pt idx="853">
                  <c:v>0.269161260340445</c:v>
                </c:pt>
                <c:pt idx="854">
                  <c:v>0.28777919965054</c:v>
                </c:pt>
                <c:pt idx="855">
                  <c:v>0.296406883865059</c:v>
                </c:pt>
                <c:pt idx="856">
                  <c:v>0.285003497329036</c:v>
                </c:pt>
                <c:pt idx="857">
                  <c:v>0.294004451329839</c:v>
                </c:pt>
                <c:pt idx="858">
                  <c:v>0.296693584380879</c:v>
                </c:pt>
                <c:pt idx="859">
                  <c:v>0.293507376034977</c:v>
                </c:pt>
                <c:pt idx="860">
                  <c:v>0.286215734548386</c:v>
                </c:pt>
                <c:pt idx="861">
                  <c:v>0.289470515930095</c:v>
                </c:pt>
                <c:pt idx="862">
                  <c:v>0.293316569879945</c:v>
                </c:pt>
                <c:pt idx="863">
                  <c:v>0.27464012089782</c:v>
                </c:pt>
                <c:pt idx="864">
                  <c:v>0.301161250058224</c:v>
                </c:pt>
                <c:pt idx="865">
                  <c:v>0.285874104262097</c:v>
                </c:pt>
                <c:pt idx="866">
                  <c:v>0.276547321344498</c:v>
                </c:pt>
                <c:pt idx="867">
                  <c:v>0.284507399986623</c:v>
                </c:pt>
                <c:pt idx="868">
                  <c:v>0.273819206700158</c:v>
                </c:pt>
                <c:pt idx="869">
                  <c:v>0.303910306966111</c:v>
                </c:pt>
                <c:pt idx="870">
                  <c:v>0.260736495799899</c:v>
                </c:pt>
                <c:pt idx="871">
                  <c:v>0.289171892083051</c:v>
                </c:pt>
                <c:pt idx="872">
                  <c:v>0.278821784759352</c:v>
                </c:pt>
                <c:pt idx="873">
                  <c:v>0.275554638959849</c:v>
                </c:pt>
                <c:pt idx="874">
                  <c:v>0.262436704023057</c:v>
                </c:pt>
                <c:pt idx="875">
                  <c:v>0.271009193261328</c:v>
                </c:pt>
                <c:pt idx="876">
                  <c:v>0.284201952556516</c:v>
                </c:pt>
                <c:pt idx="877">
                  <c:v>0.284724856309672</c:v>
                </c:pt>
                <c:pt idx="878">
                  <c:v>0.278566617024774</c:v>
                </c:pt>
                <c:pt idx="879">
                  <c:v>0.286314194645027</c:v>
                </c:pt>
                <c:pt idx="880">
                  <c:v>0.272072360191216</c:v>
                </c:pt>
                <c:pt idx="881">
                  <c:v>0.260219832162816</c:v>
                </c:pt>
                <c:pt idx="882">
                  <c:v>0.269736722521478</c:v>
                </c:pt>
                <c:pt idx="883">
                  <c:v>0.276754568442336</c:v>
                </c:pt>
                <c:pt idx="884">
                  <c:v>0.261646725266931</c:v>
                </c:pt>
                <c:pt idx="885">
                  <c:v>0.264585034540235</c:v>
                </c:pt>
                <c:pt idx="886">
                  <c:v>0.275026698192976</c:v>
                </c:pt>
                <c:pt idx="887">
                  <c:v>0.336965112813558</c:v>
                </c:pt>
                <c:pt idx="888">
                  <c:v>0.268828675965435</c:v>
                </c:pt>
                <c:pt idx="889">
                  <c:v>0.275124352611416</c:v>
                </c:pt>
                <c:pt idx="890">
                  <c:v>0.279911939725936</c:v>
                </c:pt>
                <c:pt idx="891">
                  <c:v>0.274577786848304</c:v>
                </c:pt>
                <c:pt idx="892">
                  <c:v>0.245177075215125</c:v>
                </c:pt>
                <c:pt idx="893">
                  <c:v>0.266392022727428</c:v>
                </c:pt>
                <c:pt idx="894">
                  <c:v>0.284024677162127</c:v>
                </c:pt>
                <c:pt idx="895">
                  <c:v>0.323750553664247</c:v>
                </c:pt>
                <c:pt idx="896">
                  <c:v>0.327678389559451</c:v>
                </c:pt>
                <c:pt idx="897">
                  <c:v>0.323645217411677</c:v>
                </c:pt>
                <c:pt idx="898">
                  <c:v>0.3289366743285</c:v>
                </c:pt>
                <c:pt idx="899">
                  <c:v>0.318893609860564</c:v>
                </c:pt>
                <c:pt idx="900">
                  <c:v>0.334704972349613</c:v>
                </c:pt>
                <c:pt idx="901">
                  <c:v>0.32774671898563</c:v>
                </c:pt>
                <c:pt idx="902">
                  <c:v>0.337236307282597</c:v>
                </c:pt>
                <c:pt idx="903">
                  <c:v>0.323261588873254</c:v>
                </c:pt>
                <c:pt idx="904">
                  <c:v>0.332058695511176</c:v>
                </c:pt>
                <c:pt idx="905">
                  <c:v>0.320035993671313</c:v>
                </c:pt>
                <c:pt idx="906">
                  <c:v>0.331410276092486</c:v>
                </c:pt>
                <c:pt idx="907">
                  <c:v>0.32223064021248</c:v>
                </c:pt>
                <c:pt idx="908">
                  <c:v>0.32959230428929</c:v>
                </c:pt>
                <c:pt idx="909">
                  <c:v>0.323587549950097</c:v>
                </c:pt>
                <c:pt idx="910">
                  <c:v>0.33749651956787</c:v>
                </c:pt>
                <c:pt idx="911">
                  <c:v>0.327498677603855</c:v>
                </c:pt>
                <c:pt idx="912">
                  <c:v>0.328388559282916</c:v>
                </c:pt>
                <c:pt idx="913">
                  <c:v>0.333412401076456</c:v>
                </c:pt>
                <c:pt idx="914">
                  <c:v>0.329632715915089</c:v>
                </c:pt>
                <c:pt idx="915">
                  <c:v>0.335981850632313</c:v>
                </c:pt>
                <c:pt idx="916">
                  <c:v>0.326224021983514</c:v>
                </c:pt>
                <c:pt idx="917">
                  <c:v>0.325039470660304</c:v>
                </c:pt>
                <c:pt idx="918">
                  <c:v>0.322549229423568</c:v>
                </c:pt>
                <c:pt idx="919">
                  <c:v>0.330535184396683</c:v>
                </c:pt>
                <c:pt idx="920">
                  <c:v>0.311965399552868</c:v>
                </c:pt>
                <c:pt idx="921">
                  <c:v>0.328710072348714</c:v>
                </c:pt>
                <c:pt idx="922">
                  <c:v>0.324038004760611</c:v>
                </c:pt>
                <c:pt idx="923">
                  <c:v>0.329258722325796</c:v>
                </c:pt>
                <c:pt idx="924">
                  <c:v>0.303526851399886</c:v>
                </c:pt>
                <c:pt idx="925">
                  <c:v>0.274827883840275</c:v>
                </c:pt>
                <c:pt idx="926">
                  <c:v>0.273946588967241</c:v>
                </c:pt>
                <c:pt idx="927">
                  <c:v>0.272865924653653</c:v>
                </c:pt>
                <c:pt idx="928">
                  <c:v>0.287661285908827</c:v>
                </c:pt>
                <c:pt idx="929">
                  <c:v>0.275823339109966</c:v>
                </c:pt>
                <c:pt idx="930">
                  <c:v>0.283092310376946</c:v>
                </c:pt>
                <c:pt idx="931">
                  <c:v>0.285854715261318</c:v>
                </c:pt>
                <c:pt idx="932">
                  <c:v>0.283524138227958</c:v>
                </c:pt>
                <c:pt idx="933">
                  <c:v>0.270824023877508</c:v>
                </c:pt>
                <c:pt idx="934">
                  <c:v>0.290563802468952</c:v>
                </c:pt>
                <c:pt idx="935">
                  <c:v>0.275722306188017</c:v>
                </c:pt>
                <c:pt idx="936">
                  <c:v>0.277465009232014</c:v>
                </c:pt>
                <c:pt idx="937">
                  <c:v>0.287880505458089</c:v>
                </c:pt>
                <c:pt idx="938">
                  <c:v>0.286050453785644</c:v>
                </c:pt>
                <c:pt idx="939">
                  <c:v>0.280877219306668</c:v>
                </c:pt>
                <c:pt idx="940">
                  <c:v>0.286058500649705</c:v>
                </c:pt>
                <c:pt idx="941">
                  <c:v>0.26934253518026</c:v>
                </c:pt>
                <c:pt idx="942">
                  <c:v>0.269530350695445</c:v>
                </c:pt>
                <c:pt idx="943">
                  <c:v>0.271231337897479</c:v>
                </c:pt>
                <c:pt idx="944">
                  <c:v>0.266552024086075</c:v>
                </c:pt>
                <c:pt idx="945">
                  <c:v>0.267540149833782</c:v>
                </c:pt>
                <c:pt idx="946">
                  <c:v>0.286003825378483</c:v>
                </c:pt>
                <c:pt idx="947">
                  <c:v>0.267678361083911</c:v>
                </c:pt>
                <c:pt idx="948">
                  <c:v>0.265382694627288</c:v>
                </c:pt>
                <c:pt idx="949">
                  <c:v>0.277555792156575</c:v>
                </c:pt>
                <c:pt idx="950">
                  <c:v>0.282534559353709</c:v>
                </c:pt>
                <c:pt idx="951">
                  <c:v>0.274377801811661</c:v>
                </c:pt>
                <c:pt idx="952">
                  <c:v>0.276250758832271</c:v>
                </c:pt>
                <c:pt idx="953">
                  <c:v>0.356948174219047</c:v>
                </c:pt>
                <c:pt idx="954">
                  <c:v>0.358501993361482</c:v>
                </c:pt>
                <c:pt idx="955">
                  <c:v>0.35782178235223</c:v>
                </c:pt>
                <c:pt idx="956">
                  <c:v>0.358138050074552</c:v>
                </c:pt>
                <c:pt idx="957">
                  <c:v>0.31999082384871</c:v>
                </c:pt>
                <c:pt idx="958">
                  <c:v>0.309644874946333</c:v>
                </c:pt>
                <c:pt idx="959">
                  <c:v>0.321058162651113</c:v>
                </c:pt>
                <c:pt idx="960">
                  <c:v>0.31364098319749</c:v>
                </c:pt>
                <c:pt idx="961">
                  <c:v>0.313566729104178</c:v>
                </c:pt>
                <c:pt idx="962">
                  <c:v>0.310792812623571</c:v>
                </c:pt>
                <c:pt idx="963">
                  <c:v>0.328894654276603</c:v>
                </c:pt>
                <c:pt idx="964">
                  <c:v>0.328958683263184</c:v>
                </c:pt>
                <c:pt idx="965">
                  <c:v>0.334171831116925</c:v>
                </c:pt>
                <c:pt idx="966">
                  <c:v>0.308053053648283</c:v>
                </c:pt>
                <c:pt idx="967">
                  <c:v>0.30503538316699</c:v>
                </c:pt>
                <c:pt idx="968">
                  <c:v>0.317198296593877</c:v>
                </c:pt>
                <c:pt idx="969">
                  <c:v>0.329608999473535</c:v>
                </c:pt>
                <c:pt idx="970">
                  <c:v>0.311500321350128</c:v>
                </c:pt>
                <c:pt idx="971">
                  <c:v>0.314389707658417</c:v>
                </c:pt>
                <c:pt idx="972">
                  <c:v>0.30775296675206</c:v>
                </c:pt>
                <c:pt idx="973">
                  <c:v>0.310665681702473</c:v>
                </c:pt>
                <c:pt idx="974">
                  <c:v>0.311375520881163</c:v>
                </c:pt>
                <c:pt idx="975">
                  <c:v>0.311473501336067</c:v>
                </c:pt>
                <c:pt idx="976">
                  <c:v>0.311522243711941</c:v>
                </c:pt>
                <c:pt idx="977">
                  <c:v>0.319100089561627</c:v>
                </c:pt>
                <c:pt idx="978">
                  <c:v>0.30765261319149</c:v>
                </c:pt>
                <c:pt idx="979">
                  <c:v>0.325393734779263</c:v>
                </c:pt>
                <c:pt idx="980">
                  <c:v>0.311967854973439</c:v>
                </c:pt>
                <c:pt idx="981">
                  <c:v>0.323421572718575</c:v>
                </c:pt>
                <c:pt idx="982">
                  <c:v>0.316546937756635</c:v>
                </c:pt>
                <c:pt idx="983">
                  <c:v>0.308570181549367</c:v>
                </c:pt>
                <c:pt idx="984">
                  <c:v>0.31690403408358</c:v>
                </c:pt>
                <c:pt idx="985">
                  <c:v>0.318577632763899</c:v>
                </c:pt>
                <c:pt idx="986">
                  <c:v>0.326103729213197</c:v>
                </c:pt>
                <c:pt idx="987">
                  <c:v>0.308200678509556</c:v>
                </c:pt>
                <c:pt idx="988">
                  <c:v>0.325358154017903</c:v>
                </c:pt>
                <c:pt idx="989">
                  <c:v>0.310199813405561</c:v>
                </c:pt>
                <c:pt idx="990">
                  <c:v>0.305843499721305</c:v>
                </c:pt>
                <c:pt idx="991">
                  <c:v>0.3165364242218</c:v>
                </c:pt>
                <c:pt idx="992">
                  <c:v>0.306086282917354</c:v>
                </c:pt>
                <c:pt idx="993">
                  <c:v>0.308710192080717</c:v>
                </c:pt>
                <c:pt idx="994">
                  <c:v>0.307403250121905</c:v>
                </c:pt>
                <c:pt idx="995">
                  <c:v>0.30978273457886</c:v>
                </c:pt>
                <c:pt idx="996">
                  <c:v>0.307889200464384</c:v>
                </c:pt>
                <c:pt idx="997">
                  <c:v>0.307589290081031</c:v>
                </c:pt>
                <c:pt idx="998">
                  <c:v>0.306759059235064</c:v>
                </c:pt>
                <c:pt idx="999">
                  <c:v>0.307973996878038</c:v>
                </c:pt>
                <c:pt idx="1000">
                  <c:v>0.303987691333982</c:v>
                </c:pt>
                <c:pt idx="1001">
                  <c:v>0.302543965396188</c:v>
                </c:pt>
                <c:pt idx="1002">
                  <c:v>0.304963031057347</c:v>
                </c:pt>
                <c:pt idx="1003">
                  <c:v>0.303345915992902</c:v>
                </c:pt>
                <c:pt idx="1004">
                  <c:v>0.302592938035048</c:v>
                </c:pt>
                <c:pt idx="1005">
                  <c:v>0.30488624661031</c:v>
                </c:pt>
                <c:pt idx="1006">
                  <c:v>0.299079453595199</c:v>
                </c:pt>
                <c:pt idx="1007">
                  <c:v>0.311688903237689</c:v>
                </c:pt>
                <c:pt idx="1008">
                  <c:v>0.331293082677298</c:v>
                </c:pt>
                <c:pt idx="1009">
                  <c:v>0.326538020899318</c:v>
                </c:pt>
                <c:pt idx="1010">
                  <c:v>0.336697924867912</c:v>
                </c:pt>
                <c:pt idx="1011">
                  <c:v>0.303150488684397</c:v>
                </c:pt>
                <c:pt idx="1012">
                  <c:v>0.338212067624083</c:v>
                </c:pt>
                <c:pt idx="1013">
                  <c:v>0.335499708688015</c:v>
                </c:pt>
                <c:pt idx="1014">
                  <c:v>0.324157262678715</c:v>
                </c:pt>
                <c:pt idx="1015">
                  <c:v>0.328447120716943</c:v>
                </c:pt>
                <c:pt idx="1016">
                  <c:v>0.328576284984358</c:v>
                </c:pt>
                <c:pt idx="1017">
                  <c:v>0.321335079099355</c:v>
                </c:pt>
                <c:pt idx="1018">
                  <c:v>0.375740788852114</c:v>
                </c:pt>
                <c:pt idx="1019">
                  <c:v>0.332883624568582</c:v>
                </c:pt>
                <c:pt idx="1020">
                  <c:v>0.315443406433413</c:v>
                </c:pt>
                <c:pt idx="1021">
                  <c:v>0.327331019242801</c:v>
                </c:pt>
                <c:pt idx="1022">
                  <c:v>0.314850414153433</c:v>
                </c:pt>
                <c:pt idx="1023">
                  <c:v>0.311554577085753</c:v>
                </c:pt>
                <c:pt idx="1024">
                  <c:v>0.305670398207142</c:v>
                </c:pt>
                <c:pt idx="1025">
                  <c:v>0.349571104004004</c:v>
                </c:pt>
                <c:pt idx="1026">
                  <c:v>0.314636459741159</c:v>
                </c:pt>
                <c:pt idx="1027">
                  <c:v>0.310316427629718</c:v>
                </c:pt>
                <c:pt idx="1028">
                  <c:v>0.32111301448118</c:v>
                </c:pt>
                <c:pt idx="1029">
                  <c:v>0.320613796973099</c:v>
                </c:pt>
                <c:pt idx="1030">
                  <c:v>0.316017693648979</c:v>
                </c:pt>
                <c:pt idx="1031">
                  <c:v>0.310878322841809</c:v>
                </c:pt>
                <c:pt idx="1032">
                  <c:v>0.318747855391827</c:v>
                </c:pt>
                <c:pt idx="1033">
                  <c:v>0.319213328146085</c:v>
                </c:pt>
                <c:pt idx="1034">
                  <c:v>0.317144159390423</c:v>
                </c:pt>
                <c:pt idx="1035">
                  <c:v>0.318205058938153</c:v>
                </c:pt>
                <c:pt idx="1036">
                  <c:v>0.311705146898327</c:v>
                </c:pt>
                <c:pt idx="1037">
                  <c:v>0.252324796746215</c:v>
                </c:pt>
                <c:pt idx="1038">
                  <c:v>0.255107041724434</c:v>
                </c:pt>
                <c:pt idx="1039">
                  <c:v>0.248776162572648</c:v>
                </c:pt>
                <c:pt idx="1040">
                  <c:v>0.241743202445302</c:v>
                </c:pt>
                <c:pt idx="1041">
                  <c:v>0.249886520244349</c:v>
                </c:pt>
                <c:pt idx="1042">
                  <c:v>0.248365487911022</c:v>
                </c:pt>
                <c:pt idx="1043">
                  <c:v>0.248141520546699</c:v>
                </c:pt>
                <c:pt idx="1044">
                  <c:v>0.331649051671543</c:v>
                </c:pt>
                <c:pt idx="1045">
                  <c:v>0.333565123104309</c:v>
                </c:pt>
                <c:pt idx="1046">
                  <c:v>0.335349063564004</c:v>
                </c:pt>
                <c:pt idx="1047">
                  <c:v>0.326026714153751</c:v>
                </c:pt>
                <c:pt idx="1048">
                  <c:v>0.339738047620285</c:v>
                </c:pt>
                <c:pt idx="1049">
                  <c:v>0.336793625493601</c:v>
                </c:pt>
                <c:pt idx="1050">
                  <c:v>0.324131921445453</c:v>
                </c:pt>
                <c:pt idx="1051">
                  <c:v>0.328344269806034</c:v>
                </c:pt>
                <c:pt idx="1052">
                  <c:v>0.314517154136088</c:v>
                </c:pt>
                <c:pt idx="1053">
                  <c:v>0.330830618579308</c:v>
                </c:pt>
                <c:pt idx="1054">
                  <c:v>0.327629071406469</c:v>
                </c:pt>
                <c:pt idx="1055">
                  <c:v>0.334331879733209</c:v>
                </c:pt>
                <c:pt idx="1056">
                  <c:v>0.321461706891491</c:v>
                </c:pt>
                <c:pt idx="1057">
                  <c:v>0.323549755934623</c:v>
                </c:pt>
                <c:pt idx="1058">
                  <c:v>0.313158482484341</c:v>
                </c:pt>
                <c:pt idx="1059">
                  <c:v>0.330178425111509</c:v>
                </c:pt>
                <c:pt idx="1060">
                  <c:v>0.316555390108523</c:v>
                </c:pt>
                <c:pt idx="1061">
                  <c:v>0.318967618370078</c:v>
                </c:pt>
                <c:pt idx="1062">
                  <c:v>0.311041465487457</c:v>
                </c:pt>
                <c:pt idx="1063">
                  <c:v>0.325598812459636</c:v>
                </c:pt>
                <c:pt idx="1064">
                  <c:v>0.30893362475135</c:v>
                </c:pt>
                <c:pt idx="1065">
                  <c:v>0.308354404348381</c:v>
                </c:pt>
                <c:pt idx="1066">
                  <c:v>0.32065292791028</c:v>
                </c:pt>
                <c:pt idx="1067">
                  <c:v>0.309863580018445</c:v>
                </c:pt>
                <c:pt idx="1068">
                  <c:v>0.316697176869487</c:v>
                </c:pt>
                <c:pt idx="1069">
                  <c:v>0.31545936650544</c:v>
                </c:pt>
                <c:pt idx="1070">
                  <c:v>0.311855837197284</c:v>
                </c:pt>
                <c:pt idx="1071">
                  <c:v>0.311831386943504</c:v>
                </c:pt>
                <c:pt idx="1072">
                  <c:v>0.318108794408344</c:v>
                </c:pt>
                <c:pt idx="1073">
                  <c:v>0.308671322521856</c:v>
                </c:pt>
                <c:pt idx="1074">
                  <c:v>0.312854991358174</c:v>
                </c:pt>
                <c:pt idx="1075">
                  <c:v>0.31641164114745</c:v>
                </c:pt>
                <c:pt idx="1076">
                  <c:v>0.316111100612387</c:v>
                </c:pt>
                <c:pt idx="1077">
                  <c:v>0.312761872667847</c:v>
                </c:pt>
                <c:pt idx="1078">
                  <c:v>0.330049944977058</c:v>
                </c:pt>
                <c:pt idx="1079">
                  <c:v>0.304096229643381</c:v>
                </c:pt>
                <c:pt idx="1080">
                  <c:v>0.317739769197428</c:v>
                </c:pt>
                <c:pt idx="1081">
                  <c:v>0.319501163681955</c:v>
                </c:pt>
                <c:pt idx="1082">
                  <c:v>0.312501100898695</c:v>
                </c:pt>
                <c:pt idx="1083">
                  <c:v>0.309451735619904</c:v>
                </c:pt>
                <c:pt idx="1084">
                  <c:v>0.306903765257591</c:v>
                </c:pt>
                <c:pt idx="1085">
                  <c:v>0.31337520261375</c:v>
                </c:pt>
                <c:pt idx="1086">
                  <c:v>0.307105596585671</c:v>
                </c:pt>
                <c:pt idx="1087">
                  <c:v>0.304700474804165</c:v>
                </c:pt>
                <c:pt idx="1088">
                  <c:v>0.305168757810814</c:v>
                </c:pt>
                <c:pt idx="1089">
                  <c:v>0.309698671706344</c:v>
                </c:pt>
                <c:pt idx="1090">
                  <c:v>0.333307196274701</c:v>
                </c:pt>
                <c:pt idx="1091">
                  <c:v>0.327259306701663</c:v>
                </c:pt>
                <c:pt idx="1092">
                  <c:v>0.321637971446884</c:v>
                </c:pt>
                <c:pt idx="1093">
                  <c:v>0.319818895243633</c:v>
                </c:pt>
                <c:pt idx="1094">
                  <c:v>0.322231557261573</c:v>
                </c:pt>
                <c:pt idx="1095">
                  <c:v>0.320249224476954</c:v>
                </c:pt>
                <c:pt idx="1096">
                  <c:v>0.325988896718021</c:v>
                </c:pt>
                <c:pt idx="1097">
                  <c:v>0.31822728474593</c:v>
                </c:pt>
                <c:pt idx="1098">
                  <c:v>0.313548884026344</c:v>
                </c:pt>
                <c:pt idx="1099">
                  <c:v>0.335327096699838</c:v>
                </c:pt>
                <c:pt idx="1100">
                  <c:v>0.308461560161872</c:v>
                </c:pt>
                <c:pt idx="1101">
                  <c:v>0.314999193739963</c:v>
                </c:pt>
                <c:pt idx="1102">
                  <c:v>0.317240550101083</c:v>
                </c:pt>
                <c:pt idx="1103">
                  <c:v>0.317724380023629</c:v>
                </c:pt>
                <c:pt idx="1104">
                  <c:v>0.317170701759995</c:v>
                </c:pt>
                <c:pt idx="1105">
                  <c:v>0.322063387528276</c:v>
                </c:pt>
                <c:pt idx="1106">
                  <c:v>0.318285181650202</c:v>
                </c:pt>
                <c:pt idx="1107">
                  <c:v>0.314420201605137</c:v>
                </c:pt>
                <c:pt idx="1108">
                  <c:v>0.318569098131038</c:v>
                </c:pt>
                <c:pt idx="1109">
                  <c:v>0.327539200941795</c:v>
                </c:pt>
                <c:pt idx="1110">
                  <c:v>0.317479910624245</c:v>
                </c:pt>
                <c:pt idx="1111">
                  <c:v>0.314407328493193</c:v>
                </c:pt>
                <c:pt idx="1112">
                  <c:v>0.315089755720634</c:v>
                </c:pt>
                <c:pt idx="1113">
                  <c:v>0.315659493754733</c:v>
                </c:pt>
                <c:pt idx="1114">
                  <c:v>0.324043624374907</c:v>
                </c:pt>
                <c:pt idx="1115">
                  <c:v>0.319602312965854</c:v>
                </c:pt>
                <c:pt idx="1116">
                  <c:v>0.313489746261343</c:v>
                </c:pt>
                <c:pt idx="1117">
                  <c:v>0.312523639683944</c:v>
                </c:pt>
                <c:pt idx="1118">
                  <c:v>0.309493157685943</c:v>
                </c:pt>
                <c:pt idx="1119">
                  <c:v>0.329827688228704</c:v>
                </c:pt>
                <c:pt idx="1120">
                  <c:v>0.320407363602262</c:v>
                </c:pt>
                <c:pt idx="1121">
                  <c:v>0.322763408181821</c:v>
                </c:pt>
                <c:pt idx="1122">
                  <c:v>0.317437889205207</c:v>
                </c:pt>
                <c:pt idx="1123">
                  <c:v>0.318331350215066</c:v>
                </c:pt>
                <c:pt idx="1124">
                  <c:v>0.316145772713602</c:v>
                </c:pt>
                <c:pt idx="1125">
                  <c:v>0.339018006399269</c:v>
                </c:pt>
                <c:pt idx="1126">
                  <c:v>0.329223999496026</c:v>
                </c:pt>
                <c:pt idx="1127">
                  <c:v>0.31992968903544</c:v>
                </c:pt>
                <c:pt idx="1128">
                  <c:v>0.331529449835379</c:v>
                </c:pt>
                <c:pt idx="1129">
                  <c:v>0.328229401572482</c:v>
                </c:pt>
                <c:pt idx="1130">
                  <c:v>0.33250691104957</c:v>
                </c:pt>
                <c:pt idx="1131">
                  <c:v>0.310495418617844</c:v>
                </c:pt>
                <c:pt idx="1132">
                  <c:v>0.325091542989376</c:v>
                </c:pt>
                <c:pt idx="1133">
                  <c:v>0.316076471648325</c:v>
                </c:pt>
                <c:pt idx="1134">
                  <c:v>0.321779114537291</c:v>
                </c:pt>
                <c:pt idx="1135">
                  <c:v>0.334199109258663</c:v>
                </c:pt>
                <c:pt idx="1136">
                  <c:v>0.317081318607537</c:v>
                </c:pt>
                <c:pt idx="1137">
                  <c:v>0.319843401044191</c:v>
                </c:pt>
                <c:pt idx="1138">
                  <c:v>0.310691611917504</c:v>
                </c:pt>
                <c:pt idx="1139">
                  <c:v>0.322956474575511</c:v>
                </c:pt>
                <c:pt idx="1140">
                  <c:v>0.318399732307974</c:v>
                </c:pt>
                <c:pt idx="1141">
                  <c:v>0.311955691066</c:v>
                </c:pt>
                <c:pt idx="1142">
                  <c:v>0.302652443094028</c:v>
                </c:pt>
                <c:pt idx="1143">
                  <c:v>0.317764382170304</c:v>
                </c:pt>
                <c:pt idx="1144">
                  <c:v>0.309712152175734</c:v>
                </c:pt>
                <c:pt idx="1145">
                  <c:v>0.30356427968489</c:v>
                </c:pt>
                <c:pt idx="1146">
                  <c:v>0.309843405460229</c:v>
                </c:pt>
                <c:pt idx="1147">
                  <c:v>0.307828478878499</c:v>
                </c:pt>
                <c:pt idx="1148">
                  <c:v>0.295395409351975</c:v>
                </c:pt>
                <c:pt idx="1149">
                  <c:v>0.303281539141026</c:v>
                </c:pt>
                <c:pt idx="1150">
                  <c:v>0.288298981671185</c:v>
                </c:pt>
                <c:pt idx="1151">
                  <c:v>0.308120047792945</c:v>
                </c:pt>
                <c:pt idx="1152">
                  <c:v>0.302265035222691</c:v>
                </c:pt>
                <c:pt idx="1153">
                  <c:v>0.341667886636617</c:v>
                </c:pt>
                <c:pt idx="1154">
                  <c:v>0.348143620567249</c:v>
                </c:pt>
                <c:pt idx="1155">
                  <c:v>0.345640495865859</c:v>
                </c:pt>
                <c:pt idx="1156">
                  <c:v>0.349737666706714</c:v>
                </c:pt>
                <c:pt idx="1157">
                  <c:v>0.341710981113082</c:v>
                </c:pt>
                <c:pt idx="1158">
                  <c:v>0.340438279233958</c:v>
                </c:pt>
                <c:pt idx="1159">
                  <c:v>0.343671411725216</c:v>
                </c:pt>
                <c:pt idx="1160">
                  <c:v>0.338656999619</c:v>
                </c:pt>
                <c:pt idx="1161">
                  <c:v>0.319313079406016</c:v>
                </c:pt>
                <c:pt idx="1162">
                  <c:v>0.322221874434358</c:v>
                </c:pt>
                <c:pt idx="1163">
                  <c:v>0.313025354471928</c:v>
                </c:pt>
                <c:pt idx="1164">
                  <c:v>0.308180492098424</c:v>
                </c:pt>
                <c:pt idx="1165">
                  <c:v>0.293818888045014</c:v>
                </c:pt>
                <c:pt idx="1166">
                  <c:v>0.272678736205778</c:v>
                </c:pt>
                <c:pt idx="1167">
                  <c:v>0.331385222546419</c:v>
                </c:pt>
                <c:pt idx="1168">
                  <c:v>0.309733921786165</c:v>
                </c:pt>
                <c:pt idx="1169">
                  <c:v>0.324625578513061</c:v>
                </c:pt>
                <c:pt idx="1170">
                  <c:v>0.319338891033633</c:v>
                </c:pt>
                <c:pt idx="1171">
                  <c:v>0.315192802743555</c:v>
                </c:pt>
                <c:pt idx="1172">
                  <c:v>0.301414933631249</c:v>
                </c:pt>
                <c:pt idx="1173">
                  <c:v>0.297307012398564</c:v>
                </c:pt>
                <c:pt idx="1174">
                  <c:v>0.313201432533663</c:v>
                </c:pt>
                <c:pt idx="1175">
                  <c:v>0.306581020240226</c:v>
                </c:pt>
                <c:pt idx="1176">
                  <c:v>0.301522041922437</c:v>
                </c:pt>
                <c:pt idx="1177">
                  <c:v>0.305283720152512</c:v>
                </c:pt>
                <c:pt idx="1178">
                  <c:v>0.324430604393412</c:v>
                </c:pt>
                <c:pt idx="1179">
                  <c:v>0.322407710891247</c:v>
                </c:pt>
                <c:pt idx="1180">
                  <c:v>0.323740295719458</c:v>
                </c:pt>
                <c:pt idx="1181">
                  <c:v>0.320277095696392</c:v>
                </c:pt>
                <c:pt idx="1182">
                  <c:v>0.318601299213788</c:v>
                </c:pt>
                <c:pt idx="1183">
                  <c:v>0.320411573447247</c:v>
                </c:pt>
                <c:pt idx="1184">
                  <c:v>0.320626093909749</c:v>
                </c:pt>
                <c:pt idx="1185">
                  <c:v>0.313605637037518</c:v>
                </c:pt>
                <c:pt idx="1186">
                  <c:v>0.317127369020344</c:v>
                </c:pt>
                <c:pt idx="1187">
                  <c:v>0.322111167356877</c:v>
                </c:pt>
                <c:pt idx="1188">
                  <c:v>0.318029460365864</c:v>
                </c:pt>
                <c:pt idx="1189">
                  <c:v>0.31686934951145</c:v>
                </c:pt>
                <c:pt idx="1190">
                  <c:v>0.315596526872438</c:v>
                </c:pt>
                <c:pt idx="1191">
                  <c:v>0.309919214200844</c:v>
                </c:pt>
                <c:pt idx="1192">
                  <c:v>0.284846166419104</c:v>
                </c:pt>
                <c:pt idx="1193">
                  <c:v>0.263991090265557</c:v>
                </c:pt>
                <c:pt idx="1194">
                  <c:v>0.276405229210513</c:v>
                </c:pt>
                <c:pt idx="1195">
                  <c:v>0.283370838556508</c:v>
                </c:pt>
                <c:pt idx="1196">
                  <c:v>0.286685060990445</c:v>
                </c:pt>
                <c:pt idx="1197">
                  <c:v>0.287942674288129</c:v>
                </c:pt>
                <c:pt idx="1198">
                  <c:v>0.352166510106363</c:v>
                </c:pt>
                <c:pt idx="1199">
                  <c:v>0.335259152910805</c:v>
                </c:pt>
                <c:pt idx="1200">
                  <c:v>0.430897954038117</c:v>
                </c:pt>
                <c:pt idx="1201">
                  <c:v>0.337761303281087</c:v>
                </c:pt>
                <c:pt idx="1202">
                  <c:v>0.336844480923642</c:v>
                </c:pt>
                <c:pt idx="1203">
                  <c:v>0.314425396039145</c:v>
                </c:pt>
                <c:pt idx="1204">
                  <c:v>0.307611276555021</c:v>
                </c:pt>
                <c:pt idx="1205">
                  <c:v>0.310775293630548</c:v>
                </c:pt>
                <c:pt idx="1206">
                  <c:v>0.318408390773347</c:v>
                </c:pt>
                <c:pt idx="1207">
                  <c:v>0.303829364359214</c:v>
                </c:pt>
                <c:pt idx="1208">
                  <c:v>0.292693382743249</c:v>
                </c:pt>
                <c:pt idx="1209">
                  <c:v>0.322672208151049</c:v>
                </c:pt>
                <c:pt idx="1210">
                  <c:v>0.319895079203361</c:v>
                </c:pt>
                <c:pt idx="1211">
                  <c:v>0.303343159252891</c:v>
                </c:pt>
                <c:pt idx="1212">
                  <c:v>0.30804635996766</c:v>
                </c:pt>
                <c:pt idx="1213">
                  <c:v>0.320534670234021</c:v>
                </c:pt>
                <c:pt idx="1214">
                  <c:v>0.322723215897968</c:v>
                </c:pt>
                <c:pt idx="1215">
                  <c:v>0.310547552268318</c:v>
                </c:pt>
                <c:pt idx="1216">
                  <c:v>0.320806678387943</c:v>
                </c:pt>
                <c:pt idx="1217">
                  <c:v>0.320693755963657</c:v>
                </c:pt>
                <c:pt idx="1218">
                  <c:v>0.316404298588751</c:v>
                </c:pt>
                <c:pt idx="1219">
                  <c:v>0.310110072669106</c:v>
                </c:pt>
                <c:pt idx="1220">
                  <c:v>0.322651035680795</c:v>
                </c:pt>
                <c:pt idx="1221">
                  <c:v>0.320207585017354</c:v>
                </c:pt>
                <c:pt idx="1222">
                  <c:v>0.31141898427322</c:v>
                </c:pt>
                <c:pt idx="1223">
                  <c:v>0.320098410885199</c:v>
                </c:pt>
                <c:pt idx="1224">
                  <c:v>0.307202126187316</c:v>
                </c:pt>
                <c:pt idx="1225">
                  <c:v>0.322030442984743</c:v>
                </c:pt>
                <c:pt idx="1226">
                  <c:v>0.323495595224269</c:v>
                </c:pt>
                <c:pt idx="1227">
                  <c:v>0.318436663650171</c:v>
                </c:pt>
                <c:pt idx="1228">
                  <c:v>0.314116645605131</c:v>
                </c:pt>
                <c:pt idx="1229">
                  <c:v>0.318385838864597</c:v>
                </c:pt>
                <c:pt idx="1230">
                  <c:v>0.309051493278541</c:v>
                </c:pt>
                <c:pt idx="1231">
                  <c:v>0.317027585128788</c:v>
                </c:pt>
                <c:pt idx="1232">
                  <c:v>0.320368253354977</c:v>
                </c:pt>
                <c:pt idx="1233">
                  <c:v>0.300585028651305</c:v>
                </c:pt>
                <c:pt idx="1234">
                  <c:v>0.313362935608975</c:v>
                </c:pt>
                <c:pt idx="1235">
                  <c:v>0.316132477028852</c:v>
                </c:pt>
                <c:pt idx="1236">
                  <c:v>0.319805646655012</c:v>
                </c:pt>
                <c:pt idx="1237">
                  <c:v>0.305342654490662</c:v>
                </c:pt>
                <c:pt idx="1238">
                  <c:v>0.321008957783283</c:v>
                </c:pt>
                <c:pt idx="1239">
                  <c:v>0.315712793322231</c:v>
                </c:pt>
                <c:pt idx="1240">
                  <c:v>0.300351937136245</c:v>
                </c:pt>
                <c:pt idx="1241">
                  <c:v>0.305139247616165</c:v>
                </c:pt>
                <c:pt idx="1242">
                  <c:v>0.306518369420144</c:v>
                </c:pt>
                <c:pt idx="1243">
                  <c:v>0.299947436600643</c:v>
                </c:pt>
                <c:pt idx="1244">
                  <c:v>0.307230911358248</c:v>
                </c:pt>
                <c:pt idx="1245">
                  <c:v>0.333332823614658</c:v>
                </c:pt>
                <c:pt idx="1246">
                  <c:v>0.34014142993858</c:v>
                </c:pt>
                <c:pt idx="1247">
                  <c:v>0.328018634358143</c:v>
                </c:pt>
                <c:pt idx="1248">
                  <c:v>0.327429355707555</c:v>
                </c:pt>
                <c:pt idx="1249">
                  <c:v>0.311245155425247</c:v>
                </c:pt>
                <c:pt idx="1250">
                  <c:v>0.327438750051132</c:v>
                </c:pt>
                <c:pt idx="1251">
                  <c:v>0.31922117865148</c:v>
                </c:pt>
                <c:pt idx="1252">
                  <c:v>0.320486710063908</c:v>
                </c:pt>
                <c:pt idx="1253">
                  <c:v>0.319141607270798</c:v>
                </c:pt>
                <c:pt idx="1254">
                  <c:v>0.322020034575715</c:v>
                </c:pt>
                <c:pt idx="1255">
                  <c:v>0.291647459799073</c:v>
                </c:pt>
                <c:pt idx="1256">
                  <c:v>0.290032477186635</c:v>
                </c:pt>
                <c:pt idx="1257">
                  <c:v>0.297218091421117</c:v>
                </c:pt>
                <c:pt idx="1258">
                  <c:v>0.297159950777321</c:v>
                </c:pt>
                <c:pt idx="1259">
                  <c:v>0.340840827671278</c:v>
                </c:pt>
                <c:pt idx="1260">
                  <c:v>0.343309186229169</c:v>
                </c:pt>
                <c:pt idx="1261">
                  <c:v>0.344471471689618</c:v>
                </c:pt>
                <c:pt idx="1262">
                  <c:v>0.345874891300952</c:v>
                </c:pt>
                <c:pt idx="1263">
                  <c:v>0.338313761869474</c:v>
                </c:pt>
                <c:pt idx="1264">
                  <c:v>0.326980129769507</c:v>
                </c:pt>
                <c:pt idx="1265">
                  <c:v>0.32573915672564</c:v>
                </c:pt>
                <c:pt idx="1266">
                  <c:v>0.334210320303513</c:v>
                </c:pt>
                <c:pt idx="1267">
                  <c:v>0.331904444055982</c:v>
                </c:pt>
                <c:pt idx="1268">
                  <c:v>0.336299500656629</c:v>
                </c:pt>
                <c:pt idx="1269">
                  <c:v>0.328808580939444</c:v>
                </c:pt>
                <c:pt idx="1270">
                  <c:v>0.341183352547982</c:v>
                </c:pt>
                <c:pt idx="1271">
                  <c:v>0.350613141314195</c:v>
                </c:pt>
                <c:pt idx="1272">
                  <c:v>0.331043230056453</c:v>
                </c:pt>
                <c:pt idx="1273">
                  <c:v>0.317487823555216</c:v>
                </c:pt>
                <c:pt idx="1274">
                  <c:v>0.313714559669676</c:v>
                </c:pt>
                <c:pt idx="1275">
                  <c:v>0.324419048188558</c:v>
                </c:pt>
                <c:pt idx="1276">
                  <c:v>0.306879804051308</c:v>
                </c:pt>
                <c:pt idx="1277">
                  <c:v>0.31142747069728</c:v>
                </c:pt>
                <c:pt idx="1278">
                  <c:v>0.319434732699855</c:v>
                </c:pt>
                <c:pt idx="1279">
                  <c:v>0.322674389195668</c:v>
                </c:pt>
                <c:pt idx="1280">
                  <c:v>0.292387081409323</c:v>
                </c:pt>
                <c:pt idx="1281">
                  <c:v>0.298822945704018</c:v>
                </c:pt>
                <c:pt idx="1282">
                  <c:v>0.322590937426319</c:v>
                </c:pt>
                <c:pt idx="1283">
                  <c:v>0.318119991213478</c:v>
                </c:pt>
                <c:pt idx="1284">
                  <c:v>0.330386298493915</c:v>
                </c:pt>
                <c:pt idx="1285">
                  <c:v>0.320132138834826</c:v>
                </c:pt>
                <c:pt idx="1286">
                  <c:v>0.318220493447927</c:v>
                </c:pt>
                <c:pt idx="1287">
                  <c:v>0.317204334535465</c:v>
                </c:pt>
                <c:pt idx="1288">
                  <c:v>0.30918761845918</c:v>
                </c:pt>
                <c:pt idx="1289">
                  <c:v>0.298644378342111</c:v>
                </c:pt>
                <c:pt idx="1290">
                  <c:v>0.315193867524697</c:v>
                </c:pt>
                <c:pt idx="1291">
                  <c:v>0.305389132177609</c:v>
                </c:pt>
                <c:pt idx="1292">
                  <c:v>0.326606472297547</c:v>
                </c:pt>
                <c:pt idx="1293">
                  <c:v>0.328673810350998</c:v>
                </c:pt>
                <c:pt idx="1294">
                  <c:v>0.324189961917935</c:v>
                </c:pt>
                <c:pt idx="1295">
                  <c:v>0.323614088938521</c:v>
                </c:pt>
                <c:pt idx="1296">
                  <c:v>0.320558780665438</c:v>
                </c:pt>
                <c:pt idx="1297">
                  <c:v>0.318292964490562</c:v>
                </c:pt>
                <c:pt idx="1298">
                  <c:v>0.318317469314903</c:v>
                </c:pt>
                <c:pt idx="1299">
                  <c:v>0.321858000510862</c:v>
                </c:pt>
                <c:pt idx="1300">
                  <c:v>0.315672417814869</c:v>
                </c:pt>
                <c:pt idx="1301">
                  <c:v>0.307011588376232</c:v>
                </c:pt>
                <c:pt idx="1302">
                  <c:v>0.311794195267647</c:v>
                </c:pt>
                <c:pt idx="1303">
                  <c:v>0.318100368374376</c:v>
                </c:pt>
                <c:pt idx="1304">
                  <c:v>0.314552144048298</c:v>
                </c:pt>
                <c:pt idx="1305">
                  <c:v>0.313602890366847</c:v>
                </c:pt>
                <c:pt idx="1306">
                  <c:v>0.310223946908868</c:v>
                </c:pt>
                <c:pt idx="1307">
                  <c:v>0.307867710657913</c:v>
                </c:pt>
                <c:pt idx="1308">
                  <c:v>0.326574230709888</c:v>
                </c:pt>
                <c:pt idx="1309">
                  <c:v>0.336284772121726</c:v>
                </c:pt>
                <c:pt idx="1310">
                  <c:v>0.33616031244975</c:v>
                </c:pt>
                <c:pt idx="1311">
                  <c:v>0.334619705423156</c:v>
                </c:pt>
                <c:pt idx="1312">
                  <c:v>0.338276078577797</c:v>
                </c:pt>
                <c:pt idx="1313">
                  <c:v>0.332185641139752</c:v>
                </c:pt>
                <c:pt idx="1314">
                  <c:v>0.309542401028871</c:v>
                </c:pt>
                <c:pt idx="1315">
                  <c:v>0.306123118680644</c:v>
                </c:pt>
                <c:pt idx="1316">
                  <c:v>0.301751647850933</c:v>
                </c:pt>
                <c:pt idx="1317">
                  <c:v>0.307396977777273</c:v>
                </c:pt>
                <c:pt idx="1318">
                  <c:v>0.299649952979082</c:v>
                </c:pt>
                <c:pt idx="1319">
                  <c:v>0.319990615869213</c:v>
                </c:pt>
                <c:pt idx="1320">
                  <c:v>0.291403916357071</c:v>
                </c:pt>
                <c:pt idx="1321">
                  <c:v>0.341450986002096</c:v>
                </c:pt>
                <c:pt idx="1322">
                  <c:v>0.337670710425584</c:v>
                </c:pt>
                <c:pt idx="1323">
                  <c:v>0.333093805635879</c:v>
                </c:pt>
                <c:pt idx="1324">
                  <c:v>0.329082803147013</c:v>
                </c:pt>
                <c:pt idx="1325">
                  <c:v>0.318498265264799</c:v>
                </c:pt>
                <c:pt idx="1326">
                  <c:v>0.355846273184764</c:v>
                </c:pt>
                <c:pt idx="1327">
                  <c:v>0.298947345838637</c:v>
                </c:pt>
                <c:pt idx="1328">
                  <c:v>0.324165036127693</c:v>
                </c:pt>
                <c:pt idx="1329">
                  <c:v>0.314337762753294</c:v>
                </c:pt>
                <c:pt idx="1330">
                  <c:v>0.297599170802061</c:v>
                </c:pt>
                <c:pt idx="1331">
                  <c:v>0.281613197450939</c:v>
                </c:pt>
                <c:pt idx="1332">
                  <c:v>0.276839723642454</c:v>
                </c:pt>
                <c:pt idx="1333">
                  <c:v>0.256207985309835</c:v>
                </c:pt>
                <c:pt idx="1334">
                  <c:v>0.246083640500054</c:v>
                </c:pt>
                <c:pt idx="1335">
                  <c:v>0.249558946250525</c:v>
                </c:pt>
                <c:pt idx="1336">
                  <c:v>0.342726941452473</c:v>
                </c:pt>
                <c:pt idx="1337">
                  <c:v>0.290863417822911</c:v>
                </c:pt>
                <c:pt idx="1338">
                  <c:v>0.339287398345549</c:v>
                </c:pt>
                <c:pt idx="1339">
                  <c:v>0.337662622284105</c:v>
                </c:pt>
                <c:pt idx="1340">
                  <c:v>0.349872261381587</c:v>
                </c:pt>
                <c:pt idx="1341">
                  <c:v>0.345810982238941</c:v>
                </c:pt>
                <c:pt idx="1342">
                  <c:v>0.339062335662638</c:v>
                </c:pt>
                <c:pt idx="1343">
                  <c:v>0.337580001635483</c:v>
                </c:pt>
                <c:pt idx="1344">
                  <c:v>0.342120236974188</c:v>
                </c:pt>
                <c:pt idx="1345">
                  <c:v>0.33164974040129</c:v>
                </c:pt>
                <c:pt idx="1346">
                  <c:v>0.333325604246362</c:v>
                </c:pt>
                <c:pt idx="1347">
                  <c:v>0.328086822831664</c:v>
                </c:pt>
                <c:pt idx="1348">
                  <c:v>0.334813334624257</c:v>
                </c:pt>
                <c:pt idx="1349">
                  <c:v>0.343461971426786</c:v>
                </c:pt>
                <c:pt idx="1350">
                  <c:v>0.337298225316769</c:v>
                </c:pt>
                <c:pt idx="1351">
                  <c:v>0.333079567081402</c:v>
                </c:pt>
                <c:pt idx="1352">
                  <c:v>0.329808326162065</c:v>
                </c:pt>
                <c:pt idx="1353">
                  <c:v>0.331660158217151</c:v>
                </c:pt>
                <c:pt idx="1354">
                  <c:v>0.334167643502056</c:v>
                </c:pt>
                <c:pt idx="1355">
                  <c:v>0.338921106694524</c:v>
                </c:pt>
                <c:pt idx="1356">
                  <c:v>0.332013851643256</c:v>
                </c:pt>
                <c:pt idx="1357">
                  <c:v>0.330859928961319</c:v>
                </c:pt>
                <c:pt idx="1358">
                  <c:v>0.329771106048522</c:v>
                </c:pt>
                <c:pt idx="1359">
                  <c:v>0.333536804123585</c:v>
                </c:pt>
                <c:pt idx="1360">
                  <c:v>0.328857436130385</c:v>
                </c:pt>
                <c:pt idx="1361">
                  <c:v>0.331676235882229</c:v>
                </c:pt>
                <c:pt idx="1362">
                  <c:v>0.338152803384517</c:v>
                </c:pt>
                <c:pt idx="1363">
                  <c:v>0.330182151660079</c:v>
                </c:pt>
                <c:pt idx="1364">
                  <c:v>0.33013668391848</c:v>
                </c:pt>
                <c:pt idx="1365">
                  <c:v>0.327108042370811</c:v>
                </c:pt>
                <c:pt idx="1366">
                  <c:v>0.348939451121305</c:v>
                </c:pt>
                <c:pt idx="1367">
                  <c:v>0.372108223062972</c:v>
                </c:pt>
                <c:pt idx="1368">
                  <c:v>0.374127169232253</c:v>
                </c:pt>
                <c:pt idx="1369">
                  <c:v>0.361499586310542</c:v>
                </c:pt>
                <c:pt idx="1370">
                  <c:v>0.342642298933526</c:v>
                </c:pt>
                <c:pt idx="1371">
                  <c:v>0.345148391807704</c:v>
                </c:pt>
                <c:pt idx="1372">
                  <c:v>0.361630956006699</c:v>
                </c:pt>
                <c:pt idx="1373">
                  <c:v>0.341963083215791</c:v>
                </c:pt>
                <c:pt idx="1374">
                  <c:v>0.374564133919624</c:v>
                </c:pt>
                <c:pt idx="1375">
                  <c:v>0.369121943581356</c:v>
                </c:pt>
                <c:pt idx="1376">
                  <c:v>0.36256008432968</c:v>
                </c:pt>
                <c:pt idx="1377">
                  <c:v>0.341128286492268</c:v>
                </c:pt>
                <c:pt idx="1378">
                  <c:v>0.343143312819195</c:v>
                </c:pt>
                <c:pt idx="1379">
                  <c:v>0.347197925680047</c:v>
                </c:pt>
                <c:pt idx="1380">
                  <c:v>0.347521652101024</c:v>
                </c:pt>
                <c:pt idx="1381">
                  <c:v>0.358776019579074</c:v>
                </c:pt>
                <c:pt idx="1382">
                  <c:v>0.355078313045023</c:v>
                </c:pt>
                <c:pt idx="1383">
                  <c:v>0.349928219369535</c:v>
                </c:pt>
                <c:pt idx="1384">
                  <c:v>0.338638841466945</c:v>
                </c:pt>
                <c:pt idx="1385">
                  <c:v>0.36776848206564</c:v>
                </c:pt>
                <c:pt idx="1386">
                  <c:v>0.35474400666209</c:v>
                </c:pt>
                <c:pt idx="1387">
                  <c:v>0.349790694017173</c:v>
                </c:pt>
                <c:pt idx="1388">
                  <c:v>0.35709192907245</c:v>
                </c:pt>
                <c:pt idx="1389">
                  <c:v>0.359467494837385</c:v>
                </c:pt>
                <c:pt idx="1390">
                  <c:v>0.351342706632108</c:v>
                </c:pt>
                <c:pt idx="1391">
                  <c:v>0.347025332509222</c:v>
                </c:pt>
                <c:pt idx="1392">
                  <c:v>0.343089843628546</c:v>
                </c:pt>
                <c:pt idx="1393">
                  <c:v>0.367818261874512</c:v>
                </c:pt>
                <c:pt idx="1394">
                  <c:v>0.394771992428115</c:v>
                </c:pt>
                <c:pt idx="1395">
                  <c:v>0.320438610921784</c:v>
                </c:pt>
                <c:pt idx="1396">
                  <c:v>0.33887165597633</c:v>
                </c:pt>
                <c:pt idx="1397">
                  <c:v>0.341605413461673</c:v>
                </c:pt>
                <c:pt idx="1398">
                  <c:v>0.333324678884355</c:v>
                </c:pt>
                <c:pt idx="1399">
                  <c:v>0.347521808058536</c:v>
                </c:pt>
                <c:pt idx="1400">
                  <c:v>0.336616706072885</c:v>
                </c:pt>
                <c:pt idx="1401">
                  <c:v>0.33871968903985</c:v>
                </c:pt>
                <c:pt idx="1402">
                  <c:v>0.339140056779494</c:v>
                </c:pt>
                <c:pt idx="1403">
                  <c:v>0.339955291948903</c:v>
                </c:pt>
                <c:pt idx="1404">
                  <c:v>0.34340238348833</c:v>
                </c:pt>
                <c:pt idx="1405">
                  <c:v>0.338900316238863</c:v>
                </c:pt>
                <c:pt idx="1406">
                  <c:v>0.34215322242556</c:v>
                </c:pt>
                <c:pt idx="1407">
                  <c:v>0.337958803263131</c:v>
                </c:pt>
                <c:pt idx="1408">
                  <c:v>0.340491832940611</c:v>
                </c:pt>
                <c:pt idx="1409">
                  <c:v>0.342019321434124</c:v>
                </c:pt>
                <c:pt idx="1410">
                  <c:v>0.340885655883299</c:v>
                </c:pt>
                <c:pt idx="1411">
                  <c:v>0.344872770983959</c:v>
                </c:pt>
                <c:pt idx="1412">
                  <c:v>0.341273481964993</c:v>
                </c:pt>
                <c:pt idx="1413">
                  <c:v>0.339221124155911</c:v>
                </c:pt>
                <c:pt idx="1414">
                  <c:v>0.359716159359526</c:v>
                </c:pt>
                <c:pt idx="1415">
                  <c:v>0.338118339368098</c:v>
                </c:pt>
                <c:pt idx="1416">
                  <c:v>0.361846460019809</c:v>
                </c:pt>
                <c:pt idx="1417">
                  <c:v>0.335876653599982</c:v>
                </c:pt>
                <c:pt idx="1418">
                  <c:v>0.333952509497724</c:v>
                </c:pt>
                <c:pt idx="1419">
                  <c:v>0.358339924055993</c:v>
                </c:pt>
                <c:pt idx="1420">
                  <c:v>0.346010824244937</c:v>
                </c:pt>
                <c:pt idx="1421">
                  <c:v>0.351906150295077</c:v>
                </c:pt>
                <c:pt idx="1422">
                  <c:v>0.328894403339145</c:v>
                </c:pt>
                <c:pt idx="1423">
                  <c:v>0.358220567296636</c:v>
                </c:pt>
                <c:pt idx="1424">
                  <c:v>0.331535305572244</c:v>
                </c:pt>
                <c:pt idx="1425">
                  <c:v>0.332558070882545</c:v>
                </c:pt>
                <c:pt idx="1426">
                  <c:v>0.33914362300455</c:v>
                </c:pt>
                <c:pt idx="1427">
                  <c:v>0.339403529263977</c:v>
                </c:pt>
                <c:pt idx="1428">
                  <c:v>0.331384582914237</c:v>
                </c:pt>
                <c:pt idx="1429">
                  <c:v>0.336818942463397</c:v>
                </c:pt>
                <c:pt idx="1430">
                  <c:v>0.33005091774653</c:v>
                </c:pt>
                <c:pt idx="1431">
                  <c:v>0.330639683584768</c:v>
                </c:pt>
                <c:pt idx="1432">
                  <c:v>0.337160324133936</c:v>
                </c:pt>
                <c:pt idx="1433">
                  <c:v>0.335193985442228</c:v>
                </c:pt>
                <c:pt idx="1434">
                  <c:v>0.335324864516366</c:v>
                </c:pt>
                <c:pt idx="1435">
                  <c:v>0.329595139392062</c:v>
                </c:pt>
                <c:pt idx="1436">
                  <c:v>0.338778837157223</c:v>
                </c:pt>
                <c:pt idx="1437">
                  <c:v>0.339392897010432</c:v>
                </c:pt>
                <c:pt idx="1438">
                  <c:v>0.315676511916427</c:v>
                </c:pt>
                <c:pt idx="1439">
                  <c:v>0.319520215031073</c:v>
                </c:pt>
                <c:pt idx="1440">
                  <c:v>0.320297091021482</c:v>
                </c:pt>
                <c:pt idx="1441">
                  <c:v>0.30121552938056</c:v>
                </c:pt>
                <c:pt idx="1442">
                  <c:v>0.29933147054106</c:v>
                </c:pt>
                <c:pt idx="1443">
                  <c:v>0.312854282007852</c:v>
                </c:pt>
                <c:pt idx="1444">
                  <c:v>0.300733916649525</c:v>
                </c:pt>
                <c:pt idx="1445">
                  <c:v>0.304032670316591</c:v>
                </c:pt>
                <c:pt idx="1446">
                  <c:v>0.307637469695639</c:v>
                </c:pt>
                <c:pt idx="1447">
                  <c:v>0.300872586589883</c:v>
                </c:pt>
                <c:pt idx="1448">
                  <c:v>0.301388039750639</c:v>
                </c:pt>
                <c:pt idx="1449">
                  <c:v>0.301998393635659</c:v>
                </c:pt>
                <c:pt idx="1450">
                  <c:v>0.337563956833794</c:v>
                </c:pt>
                <c:pt idx="1451">
                  <c:v>0.338739437256054</c:v>
                </c:pt>
                <c:pt idx="1452">
                  <c:v>0.346037350642282</c:v>
                </c:pt>
                <c:pt idx="1453">
                  <c:v>0.294464390544221</c:v>
                </c:pt>
                <c:pt idx="1454">
                  <c:v>0.290998492980896</c:v>
                </c:pt>
                <c:pt idx="1455">
                  <c:v>0.324038253522846</c:v>
                </c:pt>
                <c:pt idx="1456">
                  <c:v>0.332179676938795</c:v>
                </c:pt>
                <c:pt idx="1457">
                  <c:v>0.326991760475524</c:v>
                </c:pt>
                <c:pt idx="1458">
                  <c:v>0.329763919644195</c:v>
                </c:pt>
                <c:pt idx="1459">
                  <c:v>0.327993219308071</c:v>
                </c:pt>
                <c:pt idx="1460">
                  <c:v>0.320487044194085</c:v>
                </c:pt>
                <c:pt idx="1461">
                  <c:v>0.325287392689605</c:v>
                </c:pt>
                <c:pt idx="1462">
                  <c:v>0.32670207580003</c:v>
                </c:pt>
                <c:pt idx="1463">
                  <c:v>0.318511551386216</c:v>
                </c:pt>
                <c:pt idx="1464">
                  <c:v>0.314751223406736</c:v>
                </c:pt>
                <c:pt idx="1465">
                  <c:v>0.328549779450342</c:v>
                </c:pt>
                <c:pt idx="1466">
                  <c:v>0.329056707983214</c:v>
                </c:pt>
                <c:pt idx="1467">
                  <c:v>0.324826346589239</c:v>
                </c:pt>
                <c:pt idx="1468">
                  <c:v>0.326462652574425</c:v>
                </c:pt>
                <c:pt idx="1469">
                  <c:v>0.313430699372047</c:v>
                </c:pt>
                <c:pt idx="1470">
                  <c:v>0.310703665194737</c:v>
                </c:pt>
                <c:pt idx="1471">
                  <c:v>0.32060902119662</c:v>
                </c:pt>
                <c:pt idx="1472">
                  <c:v>0.313726097618207</c:v>
                </c:pt>
                <c:pt idx="1473">
                  <c:v>0.338934406254877</c:v>
                </c:pt>
                <c:pt idx="1474">
                  <c:v>0.36753656585837</c:v>
                </c:pt>
                <c:pt idx="1475">
                  <c:v>0.370394295895569</c:v>
                </c:pt>
                <c:pt idx="1476">
                  <c:v>0.375088897899781</c:v>
                </c:pt>
                <c:pt idx="1477">
                  <c:v>0.326443752592957</c:v>
                </c:pt>
                <c:pt idx="1478">
                  <c:v>0.369606440484382</c:v>
                </c:pt>
                <c:pt idx="1479">
                  <c:v>0.352690938869212</c:v>
                </c:pt>
                <c:pt idx="1480">
                  <c:v>0.343638685222667</c:v>
                </c:pt>
                <c:pt idx="1481">
                  <c:v>0.358623813258354</c:v>
                </c:pt>
                <c:pt idx="1482">
                  <c:v>0.3242236739085</c:v>
                </c:pt>
                <c:pt idx="1483">
                  <c:v>0.37242273313529</c:v>
                </c:pt>
                <c:pt idx="1484">
                  <c:v>0.345095353607347</c:v>
                </c:pt>
                <c:pt idx="1485">
                  <c:v>0.331779915891665</c:v>
                </c:pt>
                <c:pt idx="1486">
                  <c:v>0.309705358958378</c:v>
                </c:pt>
                <c:pt idx="1487">
                  <c:v>0.304198733945922</c:v>
                </c:pt>
                <c:pt idx="1488">
                  <c:v>0.303717001817282</c:v>
                </c:pt>
                <c:pt idx="1489">
                  <c:v>0.305181777143234</c:v>
                </c:pt>
                <c:pt idx="1490">
                  <c:v>0.308239637434026</c:v>
                </c:pt>
                <c:pt idx="1491">
                  <c:v>0.310469118077216</c:v>
                </c:pt>
                <c:pt idx="1492">
                  <c:v>0.303684938399905</c:v>
                </c:pt>
                <c:pt idx="1493">
                  <c:v>0.305635705300957</c:v>
                </c:pt>
                <c:pt idx="1494">
                  <c:v>0.302153620551277</c:v>
                </c:pt>
                <c:pt idx="1495">
                  <c:v>0.303510997880495</c:v>
                </c:pt>
                <c:pt idx="1496">
                  <c:v>0.303318940513699</c:v>
                </c:pt>
                <c:pt idx="1497">
                  <c:v>0.305661994087709</c:v>
                </c:pt>
                <c:pt idx="1498">
                  <c:v>0.29934481774005</c:v>
                </c:pt>
                <c:pt idx="1499">
                  <c:v>0.295132968370448</c:v>
                </c:pt>
                <c:pt idx="1500">
                  <c:v>0.301401379400268</c:v>
                </c:pt>
                <c:pt idx="1501">
                  <c:v>0.431578120555765</c:v>
                </c:pt>
                <c:pt idx="1502">
                  <c:v>0.432492282466952</c:v>
                </c:pt>
                <c:pt idx="1503">
                  <c:v>0.280366066842455</c:v>
                </c:pt>
                <c:pt idx="1504">
                  <c:v>0.276541443290238</c:v>
                </c:pt>
                <c:pt idx="1505">
                  <c:v>0.267660960960834</c:v>
                </c:pt>
                <c:pt idx="1506">
                  <c:v>0.257938846852547</c:v>
                </c:pt>
                <c:pt idx="1507">
                  <c:v>0.243902114690318</c:v>
                </c:pt>
                <c:pt idx="1508">
                  <c:v>0.329079683045873</c:v>
                </c:pt>
                <c:pt idx="1509">
                  <c:v>0.331800115218639</c:v>
                </c:pt>
                <c:pt idx="1510">
                  <c:v>0.352894371436963</c:v>
                </c:pt>
                <c:pt idx="1511">
                  <c:v>0.321428105397697</c:v>
                </c:pt>
                <c:pt idx="1512">
                  <c:v>0.326422200219196</c:v>
                </c:pt>
                <c:pt idx="1513">
                  <c:v>0.31970397126048</c:v>
                </c:pt>
                <c:pt idx="1514">
                  <c:v>0.346034064373851</c:v>
                </c:pt>
                <c:pt idx="1515">
                  <c:v>0.338774302225922</c:v>
                </c:pt>
                <c:pt idx="1516">
                  <c:v>0.335979238013251</c:v>
                </c:pt>
                <c:pt idx="1517">
                  <c:v>0.330514292321318</c:v>
                </c:pt>
                <c:pt idx="1518">
                  <c:v>0.324108341838512</c:v>
                </c:pt>
                <c:pt idx="1519">
                  <c:v>0.282377295841242</c:v>
                </c:pt>
                <c:pt idx="1520">
                  <c:v>0.294359505162233</c:v>
                </c:pt>
                <c:pt idx="1521">
                  <c:v>0.285647530352832</c:v>
                </c:pt>
                <c:pt idx="1522">
                  <c:v>0.296772503295758</c:v>
                </c:pt>
                <c:pt idx="1523">
                  <c:v>0.284818057007821</c:v>
                </c:pt>
                <c:pt idx="1524">
                  <c:v>0.286650399984775</c:v>
                </c:pt>
                <c:pt idx="1525">
                  <c:v>0.289177565996249</c:v>
                </c:pt>
                <c:pt idx="1526">
                  <c:v>0.277279655512745</c:v>
                </c:pt>
                <c:pt idx="1527">
                  <c:v>0.283572185676702</c:v>
                </c:pt>
                <c:pt idx="1528">
                  <c:v>0.299391113102442</c:v>
                </c:pt>
                <c:pt idx="1529">
                  <c:v>0.284586031390261</c:v>
                </c:pt>
                <c:pt idx="1530">
                  <c:v>0.288530387541154</c:v>
                </c:pt>
                <c:pt idx="1531">
                  <c:v>0.280132616671574</c:v>
                </c:pt>
                <c:pt idx="1532">
                  <c:v>0.29876717267911</c:v>
                </c:pt>
                <c:pt idx="1533">
                  <c:v>0.28305661102943</c:v>
                </c:pt>
                <c:pt idx="1534">
                  <c:v>0.28195411613448</c:v>
                </c:pt>
                <c:pt idx="1535">
                  <c:v>0.281867111024133</c:v>
                </c:pt>
                <c:pt idx="1536">
                  <c:v>0.279886147449842</c:v>
                </c:pt>
                <c:pt idx="1537">
                  <c:v>0.290614859639516</c:v>
                </c:pt>
                <c:pt idx="1538">
                  <c:v>0.284194181593035</c:v>
                </c:pt>
                <c:pt idx="1539">
                  <c:v>0.286583015013365</c:v>
                </c:pt>
                <c:pt idx="1540">
                  <c:v>0.29665753617303</c:v>
                </c:pt>
                <c:pt idx="1541">
                  <c:v>0.308310674739799</c:v>
                </c:pt>
                <c:pt idx="1542">
                  <c:v>0.300725446044066</c:v>
                </c:pt>
                <c:pt idx="1543">
                  <c:v>0.306449431794084</c:v>
                </c:pt>
                <c:pt idx="1544">
                  <c:v>0.317212889099142</c:v>
                </c:pt>
                <c:pt idx="1545">
                  <c:v>0.312309263096255</c:v>
                </c:pt>
                <c:pt idx="1546">
                  <c:v>0.304529815301948</c:v>
                </c:pt>
                <c:pt idx="1547">
                  <c:v>0.315530905183671</c:v>
                </c:pt>
                <c:pt idx="1548">
                  <c:v>0.316799410277875</c:v>
                </c:pt>
                <c:pt idx="1549">
                  <c:v>0.312034895230812</c:v>
                </c:pt>
                <c:pt idx="1550">
                  <c:v>0.30046188933678</c:v>
                </c:pt>
                <c:pt idx="1551">
                  <c:v>0.323517954683559</c:v>
                </c:pt>
                <c:pt idx="1552">
                  <c:v>0.32274171989748</c:v>
                </c:pt>
                <c:pt idx="1553">
                  <c:v>0.304314874936991</c:v>
                </c:pt>
                <c:pt idx="1554">
                  <c:v>0.324602984750544</c:v>
                </c:pt>
                <c:pt idx="1555">
                  <c:v>0.330197948604557</c:v>
                </c:pt>
                <c:pt idx="1556">
                  <c:v>0.322204440398813</c:v>
                </c:pt>
                <c:pt idx="1557">
                  <c:v>0.31458874669008</c:v>
                </c:pt>
                <c:pt idx="1558">
                  <c:v>0.264619735462275</c:v>
                </c:pt>
                <c:pt idx="1559">
                  <c:v>0.270824802156044</c:v>
                </c:pt>
                <c:pt idx="1560">
                  <c:v>0.26407307747746</c:v>
                </c:pt>
                <c:pt idx="1561">
                  <c:v>0.282671766105081</c:v>
                </c:pt>
                <c:pt idx="1562">
                  <c:v>0.247920498628643</c:v>
                </c:pt>
                <c:pt idx="1563">
                  <c:v>0.308949028244336</c:v>
                </c:pt>
                <c:pt idx="1564">
                  <c:v>0.302987385110585</c:v>
                </c:pt>
                <c:pt idx="1565">
                  <c:v>0.304410219636291</c:v>
                </c:pt>
                <c:pt idx="1566">
                  <c:v>0.301449054453139</c:v>
                </c:pt>
                <c:pt idx="1567">
                  <c:v>0.305028644204829</c:v>
                </c:pt>
                <c:pt idx="1568">
                  <c:v>0.30235443324922</c:v>
                </c:pt>
                <c:pt idx="1569">
                  <c:v>0.304892135928612</c:v>
                </c:pt>
                <c:pt idx="1570">
                  <c:v>0.303689924732985</c:v>
                </c:pt>
                <c:pt idx="1571">
                  <c:v>0.302447766957727</c:v>
                </c:pt>
              </c:numCache>
            </c:numRef>
          </c:xVal>
          <c:yVal>
            <c:numRef>
              <c:f>'Olivine-liq thermometry'!$HB$38:$HB$1609</c:f>
              <c:numCache>
                <c:formatCode>General</c:formatCode>
                <c:ptCount val="1572"/>
                <c:pt idx="0">
                  <c:v>0.369193347192308</c:v>
                </c:pt>
                <c:pt idx="1">
                  <c:v>0.367668068237879</c:v>
                </c:pt>
                <c:pt idx="2">
                  <c:v>0.355936277825838</c:v>
                </c:pt>
                <c:pt idx="3">
                  <c:v>0.3317006912417</c:v>
                </c:pt>
                <c:pt idx="4">
                  <c:v>0.344652576516938</c:v>
                </c:pt>
                <c:pt idx="5">
                  <c:v>0.362103932620071</c:v>
                </c:pt>
                <c:pt idx="6">
                  <c:v>0.324233296372519</c:v>
                </c:pt>
                <c:pt idx="7">
                  <c:v>0.32060063239469</c:v>
                </c:pt>
                <c:pt idx="8">
                  <c:v>0.292493278322334</c:v>
                </c:pt>
                <c:pt idx="9">
                  <c:v>0.15568374449043</c:v>
                </c:pt>
                <c:pt idx="10">
                  <c:v>0.599849035264735</c:v>
                </c:pt>
                <c:pt idx="11">
                  <c:v>0.45954142930579</c:v>
                </c:pt>
                <c:pt idx="12">
                  <c:v>0.495252576487275</c:v>
                </c:pt>
                <c:pt idx="13">
                  <c:v>0.47777041245045</c:v>
                </c:pt>
                <c:pt idx="14">
                  <c:v>0.460217644245633</c:v>
                </c:pt>
                <c:pt idx="15">
                  <c:v>0.47489688872204</c:v>
                </c:pt>
                <c:pt idx="16">
                  <c:v>0.409144960826875</c:v>
                </c:pt>
                <c:pt idx="17">
                  <c:v>0.404645665572365</c:v>
                </c:pt>
                <c:pt idx="18">
                  <c:v>0.385372880276552</c:v>
                </c:pt>
                <c:pt idx="19">
                  <c:v>0.337992978534323</c:v>
                </c:pt>
                <c:pt idx="20">
                  <c:v>0.362816662072994</c:v>
                </c:pt>
                <c:pt idx="21">
                  <c:v>0.351613146741086</c:v>
                </c:pt>
                <c:pt idx="22">
                  <c:v>0.332275963548127</c:v>
                </c:pt>
                <c:pt idx="23">
                  <c:v>0.290451111371236</c:v>
                </c:pt>
                <c:pt idx="24">
                  <c:v>0.320169576964985</c:v>
                </c:pt>
                <c:pt idx="25">
                  <c:v>0.322645968556633</c:v>
                </c:pt>
                <c:pt idx="26">
                  <c:v>0.32784483869085</c:v>
                </c:pt>
                <c:pt idx="27">
                  <c:v>0.325595372448658</c:v>
                </c:pt>
                <c:pt idx="28">
                  <c:v>0.272191810716845</c:v>
                </c:pt>
                <c:pt idx="29">
                  <c:v>0.337551590504682</c:v>
                </c:pt>
                <c:pt idx="30">
                  <c:v>0.307628248244488</c:v>
                </c:pt>
                <c:pt idx="31">
                  <c:v>0.323030020234117</c:v>
                </c:pt>
                <c:pt idx="32">
                  <c:v>0.308085270146364</c:v>
                </c:pt>
                <c:pt idx="33">
                  <c:v>0.271451404136674</c:v>
                </c:pt>
                <c:pt idx="34">
                  <c:v>0.320218391842145</c:v>
                </c:pt>
                <c:pt idx="35">
                  <c:v>0.266164357274201</c:v>
                </c:pt>
                <c:pt idx="36">
                  <c:v>0.297574839488989</c:v>
                </c:pt>
                <c:pt idx="37">
                  <c:v>0.293799577486034</c:v>
                </c:pt>
                <c:pt idx="38">
                  <c:v>0.296803120719038</c:v>
                </c:pt>
                <c:pt idx="39">
                  <c:v>0.293576436500344</c:v>
                </c:pt>
                <c:pt idx="40">
                  <c:v>0.262139090887485</c:v>
                </c:pt>
                <c:pt idx="41">
                  <c:v>0.2489041216191</c:v>
                </c:pt>
                <c:pt idx="42">
                  <c:v>0.392448249258926</c:v>
                </c:pt>
                <c:pt idx="43">
                  <c:v>0.391274135207154</c:v>
                </c:pt>
                <c:pt idx="44">
                  <c:v>0.386779777669548</c:v>
                </c:pt>
                <c:pt idx="45">
                  <c:v>0.360513686758755</c:v>
                </c:pt>
                <c:pt idx="46">
                  <c:v>0.354282094475025</c:v>
                </c:pt>
                <c:pt idx="47">
                  <c:v>0.347126266560117</c:v>
                </c:pt>
                <c:pt idx="48">
                  <c:v>0.347745514259745</c:v>
                </c:pt>
                <c:pt idx="49">
                  <c:v>0.340341813318315</c:v>
                </c:pt>
                <c:pt idx="50">
                  <c:v>0.334556104342525</c:v>
                </c:pt>
                <c:pt idx="51">
                  <c:v>0.332574026094027</c:v>
                </c:pt>
                <c:pt idx="52">
                  <c:v>0.332997254013519</c:v>
                </c:pt>
                <c:pt idx="53">
                  <c:v>0.329162166904035</c:v>
                </c:pt>
                <c:pt idx="54">
                  <c:v>0.324509347394967</c:v>
                </c:pt>
                <c:pt idx="55">
                  <c:v>0.299848936282053</c:v>
                </c:pt>
                <c:pt idx="56">
                  <c:v>0.452868169806786</c:v>
                </c:pt>
                <c:pt idx="57">
                  <c:v>0.393632756591296</c:v>
                </c:pt>
                <c:pt idx="58">
                  <c:v>0.374809088724508</c:v>
                </c:pt>
                <c:pt idx="59">
                  <c:v>0.367417961658575</c:v>
                </c:pt>
                <c:pt idx="60">
                  <c:v>0.35084196891585</c:v>
                </c:pt>
                <c:pt idx="61">
                  <c:v>0.349097691834102</c:v>
                </c:pt>
                <c:pt idx="62">
                  <c:v>0.344765542692833</c:v>
                </c:pt>
                <c:pt idx="63">
                  <c:v>0.347381212095339</c:v>
                </c:pt>
                <c:pt idx="64">
                  <c:v>0.346645448327629</c:v>
                </c:pt>
                <c:pt idx="65">
                  <c:v>0.345016619900971</c:v>
                </c:pt>
                <c:pt idx="66">
                  <c:v>0.337762909444042</c:v>
                </c:pt>
                <c:pt idx="67">
                  <c:v>0.32721497191581</c:v>
                </c:pt>
                <c:pt idx="68">
                  <c:v>0.335979995319487</c:v>
                </c:pt>
                <c:pt idx="69">
                  <c:v>0.335621444717724</c:v>
                </c:pt>
                <c:pt idx="70">
                  <c:v>0.331679102179341</c:v>
                </c:pt>
                <c:pt idx="71">
                  <c:v>0.327218251910569</c:v>
                </c:pt>
                <c:pt idx="72">
                  <c:v>0.324766174823384</c:v>
                </c:pt>
                <c:pt idx="73">
                  <c:v>0.327436484248977</c:v>
                </c:pt>
                <c:pt idx="74">
                  <c:v>0.324908734757064</c:v>
                </c:pt>
                <c:pt idx="75">
                  <c:v>0.324961610190772</c:v>
                </c:pt>
                <c:pt idx="76">
                  <c:v>0.321496063321686</c:v>
                </c:pt>
                <c:pt idx="77">
                  <c:v>0.318816343925205</c:v>
                </c:pt>
                <c:pt idx="78">
                  <c:v>0.289477335062256</c:v>
                </c:pt>
                <c:pt idx="79">
                  <c:v>0.466529026906527</c:v>
                </c:pt>
                <c:pt idx="80">
                  <c:v>0.394239400146805</c:v>
                </c:pt>
                <c:pt idx="81">
                  <c:v>0.377658617122859</c:v>
                </c:pt>
                <c:pt idx="82">
                  <c:v>0.36691606025848</c:v>
                </c:pt>
                <c:pt idx="83">
                  <c:v>0.364770317540857</c:v>
                </c:pt>
                <c:pt idx="84">
                  <c:v>0.355090687460644</c:v>
                </c:pt>
                <c:pt idx="85">
                  <c:v>0.341763567758568</c:v>
                </c:pt>
                <c:pt idx="86">
                  <c:v>0.332811605726119</c:v>
                </c:pt>
                <c:pt idx="87">
                  <c:v>0.321825787872712</c:v>
                </c:pt>
                <c:pt idx="88">
                  <c:v>0.321884679154616</c:v>
                </c:pt>
                <c:pt idx="89">
                  <c:v>0.30235049842845</c:v>
                </c:pt>
                <c:pt idx="90">
                  <c:v>0.373201072835382</c:v>
                </c:pt>
                <c:pt idx="91">
                  <c:v>0.343040101792144</c:v>
                </c:pt>
                <c:pt idx="92">
                  <c:v>0.341407645335517</c:v>
                </c:pt>
                <c:pt idx="93">
                  <c:v>0.341507019317914</c:v>
                </c:pt>
                <c:pt idx="94">
                  <c:v>0.295614953471873</c:v>
                </c:pt>
                <c:pt idx="95">
                  <c:v>0.327666785954489</c:v>
                </c:pt>
                <c:pt idx="96">
                  <c:v>0.317076018599457</c:v>
                </c:pt>
                <c:pt idx="97">
                  <c:v>0.275051718965741</c:v>
                </c:pt>
                <c:pt idx="98">
                  <c:v>0.259807751228408</c:v>
                </c:pt>
                <c:pt idx="99">
                  <c:v>0.254263758439918</c:v>
                </c:pt>
                <c:pt idx="100">
                  <c:v>0.247456643447327</c:v>
                </c:pt>
                <c:pt idx="101">
                  <c:v>0.220464286002556</c:v>
                </c:pt>
                <c:pt idx="102">
                  <c:v>0.304245415279183</c:v>
                </c:pt>
                <c:pt idx="103">
                  <c:v>0.301826435786712</c:v>
                </c:pt>
                <c:pt idx="104">
                  <c:v>0.293380789936796</c:v>
                </c:pt>
                <c:pt idx="105">
                  <c:v>0.33856267478009</c:v>
                </c:pt>
                <c:pt idx="106">
                  <c:v>0.335952378468495</c:v>
                </c:pt>
                <c:pt idx="107">
                  <c:v>0.325964993279283</c:v>
                </c:pt>
                <c:pt idx="108">
                  <c:v>0.312685126909607</c:v>
                </c:pt>
                <c:pt idx="109">
                  <c:v>0.312223864067638</c:v>
                </c:pt>
                <c:pt idx="110">
                  <c:v>0.292016095131752</c:v>
                </c:pt>
                <c:pt idx="111">
                  <c:v>0.285123162918097</c:v>
                </c:pt>
                <c:pt idx="112">
                  <c:v>0.267596390404253</c:v>
                </c:pt>
                <c:pt idx="113">
                  <c:v>0.373560022664094</c:v>
                </c:pt>
                <c:pt idx="114">
                  <c:v>0.3702196712366</c:v>
                </c:pt>
                <c:pt idx="115">
                  <c:v>0.362774851669084</c:v>
                </c:pt>
                <c:pt idx="116">
                  <c:v>0.360784436089404</c:v>
                </c:pt>
                <c:pt idx="117">
                  <c:v>0.35716779150414</c:v>
                </c:pt>
                <c:pt idx="118">
                  <c:v>0.361663178626934</c:v>
                </c:pt>
                <c:pt idx="119">
                  <c:v>0.354828713929513</c:v>
                </c:pt>
                <c:pt idx="120">
                  <c:v>0.351035897265055</c:v>
                </c:pt>
                <c:pt idx="121">
                  <c:v>0.350219820125873</c:v>
                </c:pt>
                <c:pt idx="122">
                  <c:v>0.350605414831221</c:v>
                </c:pt>
                <c:pt idx="123">
                  <c:v>0.354876543695151</c:v>
                </c:pt>
                <c:pt idx="124">
                  <c:v>0.353451411250255</c:v>
                </c:pt>
                <c:pt idx="125">
                  <c:v>0.354195236346591</c:v>
                </c:pt>
                <c:pt idx="126">
                  <c:v>0.350745314721605</c:v>
                </c:pt>
                <c:pt idx="127">
                  <c:v>0.347651022962881</c:v>
                </c:pt>
                <c:pt idx="128">
                  <c:v>0.341483485280515</c:v>
                </c:pt>
                <c:pt idx="129">
                  <c:v>0.345476134043227</c:v>
                </c:pt>
                <c:pt idx="130">
                  <c:v>0.342565135361711</c:v>
                </c:pt>
                <c:pt idx="131">
                  <c:v>0.34474961110241</c:v>
                </c:pt>
                <c:pt idx="132">
                  <c:v>0.346515173062435</c:v>
                </c:pt>
                <c:pt idx="133">
                  <c:v>0.344227475711763</c:v>
                </c:pt>
                <c:pt idx="134">
                  <c:v>0.342317493976641</c:v>
                </c:pt>
                <c:pt idx="135">
                  <c:v>0.336530876673718</c:v>
                </c:pt>
                <c:pt idx="136">
                  <c:v>0.335826289953544</c:v>
                </c:pt>
                <c:pt idx="137">
                  <c:v>0.3388503941208</c:v>
                </c:pt>
                <c:pt idx="138">
                  <c:v>0.334628587617908</c:v>
                </c:pt>
                <c:pt idx="139">
                  <c:v>0.335985518752284</c:v>
                </c:pt>
                <c:pt idx="140">
                  <c:v>0.332037994490041</c:v>
                </c:pt>
                <c:pt idx="141">
                  <c:v>0.332413779712225</c:v>
                </c:pt>
                <c:pt idx="142">
                  <c:v>0.337856396552827</c:v>
                </c:pt>
                <c:pt idx="143">
                  <c:v>0.332311485636235</c:v>
                </c:pt>
                <c:pt idx="144">
                  <c:v>0.333697591429978</c:v>
                </c:pt>
                <c:pt idx="145">
                  <c:v>0.326683241697746</c:v>
                </c:pt>
                <c:pt idx="146">
                  <c:v>0.327588199342532</c:v>
                </c:pt>
                <c:pt idx="147">
                  <c:v>0.324870303125623</c:v>
                </c:pt>
                <c:pt idx="148">
                  <c:v>0.326872451113493</c:v>
                </c:pt>
                <c:pt idx="149">
                  <c:v>0.324916401396969</c:v>
                </c:pt>
                <c:pt idx="150">
                  <c:v>0.322440294781121</c:v>
                </c:pt>
                <c:pt idx="151">
                  <c:v>0.322397567574849</c:v>
                </c:pt>
                <c:pt idx="152">
                  <c:v>0.318761859473597</c:v>
                </c:pt>
                <c:pt idx="153">
                  <c:v>0.317738829142439</c:v>
                </c:pt>
                <c:pt idx="154">
                  <c:v>0.317160587198581</c:v>
                </c:pt>
                <c:pt idx="155">
                  <c:v>0.311027820358062</c:v>
                </c:pt>
                <c:pt idx="156">
                  <c:v>0.30470053729022</c:v>
                </c:pt>
                <c:pt idx="157">
                  <c:v>0.445736452675695</c:v>
                </c:pt>
                <c:pt idx="158">
                  <c:v>0.437754486715213</c:v>
                </c:pt>
                <c:pt idx="159">
                  <c:v>0.396869497351912</c:v>
                </c:pt>
                <c:pt idx="160">
                  <c:v>0.353603732952692</c:v>
                </c:pt>
                <c:pt idx="161">
                  <c:v>0.351827826164923</c:v>
                </c:pt>
                <c:pt idx="162">
                  <c:v>0.353552484279956</c:v>
                </c:pt>
                <c:pt idx="163">
                  <c:v>0.354540378241667</c:v>
                </c:pt>
                <c:pt idx="164">
                  <c:v>0.322063781639364</c:v>
                </c:pt>
                <c:pt idx="165">
                  <c:v>0.31604992861103</c:v>
                </c:pt>
                <c:pt idx="166">
                  <c:v>0.319589654151391</c:v>
                </c:pt>
                <c:pt idx="167">
                  <c:v>0.310573648487423</c:v>
                </c:pt>
                <c:pt idx="168">
                  <c:v>0.305081566791862</c:v>
                </c:pt>
                <c:pt idx="169">
                  <c:v>0.280955266523848</c:v>
                </c:pt>
                <c:pt idx="170">
                  <c:v>0.254568340438966</c:v>
                </c:pt>
                <c:pt idx="171">
                  <c:v>0.243154804025336</c:v>
                </c:pt>
                <c:pt idx="172">
                  <c:v>0.228579785532555</c:v>
                </c:pt>
                <c:pt idx="173">
                  <c:v>0.211879024643277</c:v>
                </c:pt>
                <c:pt idx="174">
                  <c:v>0.412170599763275</c:v>
                </c:pt>
                <c:pt idx="175">
                  <c:v>0.402983334810649</c:v>
                </c:pt>
                <c:pt idx="176">
                  <c:v>0.386404677684546</c:v>
                </c:pt>
                <c:pt idx="177">
                  <c:v>0.395423143553697</c:v>
                </c:pt>
                <c:pt idx="178">
                  <c:v>0.37580252915673</c:v>
                </c:pt>
                <c:pt idx="179">
                  <c:v>0.339238817084157</c:v>
                </c:pt>
                <c:pt idx="180">
                  <c:v>0.319904419084071</c:v>
                </c:pt>
                <c:pt idx="181">
                  <c:v>0.321303812567759</c:v>
                </c:pt>
                <c:pt idx="182">
                  <c:v>0.321723557444233</c:v>
                </c:pt>
                <c:pt idx="183">
                  <c:v>0.302671017352717</c:v>
                </c:pt>
                <c:pt idx="184">
                  <c:v>0.317993389819513</c:v>
                </c:pt>
                <c:pt idx="185">
                  <c:v>0.295673016857548</c:v>
                </c:pt>
                <c:pt idx="186">
                  <c:v>0.294808034672316</c:v>
                </c:pt>
                <c:pt idx="187">
                  <c:v>0.295643116486576</c:v>
                </c:pt>
                <c:pt idx="188">
                  <c:v>0.296428856572213</c:v>
                </c:pt>
                <c:pt idx="189">
                  <c:v>0.287754374363414</c:v>
                </c:pt>
                <c:pt idx="190">
                  <c:v>0.290176873879839</c:v>
                </c:pt>
                <c:pt idx="191">
                  <c:v>0.276561307228855</c:v>
                </c:pt>
                <c:pt idx="192">
                  <c:v>0.311376344186396</c:v>
                </c:pt>
                <c:pt idx="193">
                  <c:v>0.301110568410795</c:v>
                </c:pt>
                <c:pt idx="194">
                  <c:v>0.281779573532257</c:v>
                </c:pt>
                <c:pt idx="195">
                  <c:v>0.320898963854523</c:v>
                </c:pt>
                <c:pt idx="196">
                  <c:v>0.29899488355782</c:v>
                </c:pt>
                <c:pt idx="197">
                  <c:v>0.286682677025903</c:v>
                </c:pt>
                <c:pt idx="198">
                  <c:v>0.338517886620686</c:v>
                </c:pt>
                <c:pt idx="199">
                  <c:v>0.327480121297679</c:v>
                </c:pt>
                <c:pt idx="200">
                  <c:v>0.329203935769779</c:v>
                </c:pt>
                <c:pt idx="201">
                  <c:v>0.322025111734656</c:v>
                </c:pt>
                <c:pt idx="202">
                  <c:v>0.298069966602458</c:v>
                </c:pt>
                <c:pt idx="203">
                  <c:v>0.317649560454383</c:v>
                </c:pt>
                <c:pt idx="204">
                  <c:v>0.315007208333133</c:v>
                </c:pt>
                <c:pt idx="205">
                  <c:v>0.310935399367823</c:v>
                </c:pt>
                <c:pt idx="206">
                  <c:v>0.30656568552563</c:v>
                </c:pt>
                <c:pt idx="207">
                  <c:v>0.306111813186404</c:v>
                </c:pt>
                <c:pt idx="208">
                  <c:v>0.305394823197727</c:v>
                </c:pt>
                <c:pt idx="209">
                  <c:v>0.302068700250365</c:v>
                </c:pt>
                <c:pt idx="210">
                  <c:v>0.299790731301823</c:v>
                </c:pt>
                <c:pt idx="211">
                  <c:v>0.297778764071718</c:v>
                </c:pt>
                <c:pt idx="212">
                  <c:v>0.287789419885611</c:v>
                </c:pt>
                <c:pt idx="213">
                  <c:v>0.286130439483516</c:v>
                </c:pt>
                <c:pt idx="214">
                  <c:v>0.283924145751531</c:v>
                </c:pt>
                <c:pt idx="215">
                  <c:v>0.28269430872874</c:v>
                </c:pt>
                <c:pt idx="216">
                  <c:v>0.282898054784521</c:v>
                </c:pt>
                <c:pt idx="217">
                  <c:v>0.282489134233513</c:v>
                </c:pt>
                <c:pt idx="218">
                  <c:v>0.274658405737304</c:v>
                </c:pt>
                <c:pt idx="219">
                  <c:v>0.271785249498667</c:v>
                </c:pt>
                <c:pt idx="220">
                  <c:v>0.270500044389562</c:v>
                </c:pt>
                <c:pt idx="221">
                  <c:v>0.270980591500072</c:v>
                </c:pt>
                <c:pt idx="222">
                  <c:v>0.268651213269095</c:v>
                </c:pt>
                <c:pt idx="223">
                  <c:v>0.262830926955672</c:v>
                </c:pt>
                <c:pt idx="224">
                  <c:v>0.398836501284046</c:v>
                </c:pt>
                <c:pt idx="225">
                  <c:v>0.385780366781359</c:v>
                </c:pt>
                <c:pt idx="226">
                  <c:v>0.362214832785107</c:v>
                </c:pt>
                <c:pt idx="227">
                  <c:v>0.347187122072204</c:v>
                </c:pt>
                <c:pt idx="228">
                  <c:v>0.365835130363624</c:v>
                </c:pt>
                <c:pt idx="229">
                  <c:v>0.322992680198565</c:v>
                </c:pt>
                <c:pt idx="230">
                  <c:v>0.376441933432566</c:v>
                </c:pt>
                <c:pt idx="231">
                  <c:v>0.343878290621958</c:v>
                </c:pt>
                <c:pt idx="232">
                  <c:v>0.356368942889558</c:v>
                </c:pt>
                <c:pt idx="233">
                  <c:v>0.356620506156911</c:v>
                </c:pt>
                <c:pt idx="234">
                  <c:v>0.364467444163225</c:v>
                </c:pt>
                <c:pt idx="235">
                  <c:v>0.368889556104289</c:v>
                </c:pt>
                <c:pt idx="236">
                  <c:v>0.356249931867757</c:v>
                </c:pt>
                <c:pt idx="237">
                  <c:v>0.295313524338932</c:v>
                </c:pt>
                <c:pt idx="238">
                  <c:v>0.347978744275</c:v>
                </c:pt>
                <c:pt idx="239">
                  <c:v>0.320504071834319</c:v>
                </c:pt>
                <c:pt idx="240">
                  <c:v>0.343406140227071</c:v>
                </c:pt>
                <c:pt idx="241">
                  <c:v>0.325597745638901</c:v>
                </c:pt>
                <c:pt idx="242">
                  <c:v>0.337059180921682</c:v>
                </c:pt>
                <c:pt idx="243">
                  <c:v>0.329911099269909</c:v>
                </c:pt>
                <c:pt idx="244">
                  <c:v>0.287189934286518</c:v>
                </c:pt>
                <c:pt idx="245">
                  <c:v>0.272041161432191</c:v>
                </c:pt>
                <c:pt idx="246">
                  <c:v>0.330835104234319</c:v>
                </c:pt>
                <c:pt idx="247">
                  <c:v>0.342583221791627</c:v>
                </c:pt>
                <c:pt idx="248">
                  <c:v>0.297715297200504</c:v>
                </c:pt>
                <c:pt idx="249">
                  <c:v>0.322325459481624</c:v>
                </c:pt>
                <c:pt idx="250">
                  <c:v>0.323928949051451</c:v>
                </c:pt>
                <c:pt idx="251">
                  <c:v>0.332412137308902</c:v>
                </c:pt>
                <c:pt idx="252">
                  <c:v>0.298753897906798</c:v>
                </c:pt>
                <c:pt idx="253">
                  <c:v>0.289288880471941</c:v>
                </c:pt>
                <c:pt idx="254">
                  <c:v>0.251298278488268</c:v>
                </c:pt>
                <c:pt idx="255">
                  <c:v>0.292014907306754</c:v>
                </c:pt>
                <c:pt idx="256">
                  <c:v>0.25188205438032</c:v>
                </c:pt>
                <c:pt idx="257">
                  <c:v>0.327897201145517</c:v>
                </c:pt>
                <c:pt idx="258">
                  <c:v>0.329782550947633</c:v>
                </c:pt>
                <c:pt idx="259">
                  <c:v>0.305570802360767</c:v>
                </c:pt>
                <c:pt idx="260">
                  <c:v>0.279192899947751</c:v>
                </c:pt>
                <c:pt idx="261">
                  <c:v>0.321868371238316</c:v>
                </c:pt>
                <c:pt idx="262">
                  <c:v>0.276089427914458</c:v>
                </c:pt>
                <c:pt idx="263">
                  <c:v>0.233141478340541</c:v>
                </c:pt>
                <c:pt idx="264">
                  <c:v>0.23548704253935</c:v>
                </c:pt>
                <c:pt idx="265">
                  <c:v>0.304609505352951</c:v>
                </c:pt>
                <c:pt idx="266">
                  <c:v>0.236226700998147</c:v>
                </c:pt>
                <c:pt idx="267">
                  <c:v>0.340958417017559</c:v>
                </c:pt>
                <c:pt idx="268">
                  <c:v>0.303608630083573</c:v>
                </c:pt>
                <c:pt idx="269">
                  <c:v>0.229467445744661</c:v>
                </c:pt>
                <c:pt idx="270">
                  <c:v>0.226076819175468</c:v>
                </c:pt>
                <c:pt idx="271">
                  <c:v>0.218503984606998</c:v>
                </c:pt>
                <c:pt idx="272">
                  <c:v>0.218255260602126</c:v>
                </c:pt>
                <c:pt idx="273">
                  <c:v>0.222369853749486</c:v>
                </c:pt>
                <c:pt idx="274">
                  <c:v>0.211914979205791</c:v>
                </c:pt>
                <c:pt idx="275">
                  <c:v>0.213489648971465</c:v>
                </c:pt>
                <c:pt idx="276">
                  <c:v>0.212961739588957</c:v>
                </c:pt>
                <c:pt idx="277">
                  <c:v>0.199074625688018</c:v>
                </c:pt>
                <c:pt idx="278">
                  <c:v>0.197111018445026</c:v>
                </c:pt>
                <c:pt idx="279">
                  <c:v>0.199457347680706</c:v>
                </c:pt>
                <c:pt idx="280">
                  <c:v>0.198589291198482</c:v>
                </c:pt>
                <c:pt idx="281">
                  <c:v>0.192997148041831</c:v>
                </c:pt>
                <c:pt idx="282">
                  <c:v>0.185805193074314</c:v>
                </c:pt>
                <c:pt idx="283">
                  <c:v>0.185344416059737</c:v>
                </c:pt>
                <c:pt idx="284">
                  <c:v>0.183291498765566</c:v>
                </c:pt>
                <c:pt idx="285">
                  <c:v>0.190269367154413</c:v>
                </c:pt>
                <c:pt idx="286">
                  <c:v>0.188094008990232</c:v>
                </c:pt>
                <c:pt idx="287">
                  <c:v>0.18300639860155</c:v>
                </c:pt>
                <c:pt idx="288">
                  <c:v>0.140545094605916</c:v>
                </c:pt>
                <c:pt idx="289">
                  <c:v>0.358392027633271</c:v>
                </c:pt>
                <c:pt idx="290">
                  <c:v>0.358863100332479</c:v>
                </c:pt>
                <c:pt idx="291">
                  <c:v>0.35428409311129</c:v>
                </c:pt>
                <c:pt idx="292">
                  <c:v>0.345371117451213</c:v>
                </c:pt>
                <c:pt idx="293">
                  <c:v>0.339857868711788</c:v>
                </c:pt>
                <c:pt idx="294">
                  <c:v>0.339273610482628</c:v>
                </c:pt>
                <c:pt idx="295">
                  <c:v>0.338866471271291</c:v>
                </c:pt>
                <c:pt idx="296">
                  <c:v>0.331646860279892</c:v>
                </c:pt>
                <c:pt idx="297">
                  <c:v>0.328648607518314</c:v>
                </c:pt>
                <c:pt idx="298">
                  <c:v>0.328495331976034</c:v>
                </c:pt>
                <c:pt idx="299">
                  <c:v>0.330098735239039</c:v>
                </c:pt>
                <c:pt idx="300">
                  <c:v>0.323604835070975</c:v>
                </c:pt>
                <c:pt idx="301">
                  <c:v>0.32464413400626</c:v>
                </c:pt>
                <c:pt idx="302">
                  <c:v>0.322665276988686</c:v>
                </c:pt>
                <c:pt idx="303">
                  <c:v>0.322085138729598</c:v>
                </c:pt>
                <c:pt idx="304">
                  <c:v>0.322292534876279</c:v>
                </c:pt>
                <c:pt idx="305">
                  <c:v>0.319999501297371</c:v>
                </c:pt>
                <c:pt idx="306">
                  <c:v>0.320833773486996</c:v>
                </c:pt>
                <c:pt idx="307">
                  <c:v>0.320067726130114</c:v>
                </c:pt>
                <c:pt idx="308">
                  <c:v>0.320506802074374</c:v>
                </c:pt>
                <c:pt idx="309">
                  <c:v>0.320425520753578</c:v>
                </c:pt>
                <c:pt idx="310">
                  <c:v>0.319494443181443</c:v>
                </c:pt>
                <c:pt idx="311">
                  <c:v>0.318806963195545</c:v>
                </c:pt>
                <c:pt idx="312">
                  <c:v>0.318659547755511</c:v>
                </c:pt>
                <c:pt idx="313">
                  <c:v>0.31843207121275</c:v>
                </c:pt>
                <c:pt idx="314">
                  <c:v>0.319902622789474</c:v>
                </c:pt>
                <c:pt idx="315">
                  <c:v>0.317105766376532</c:v>
                </c:pt>
                <c:pt idx="316">
                  <c:v>0.318559842327418</c:v>
                </c:pt>
                <c:pt idx="317">
                  <c:v>0.316475150213306</c:v>
                </c:pt>
                <c:pt idx="318">
                  <c:v>0.317191594949112</c:v>
                </c:pt>
                <c:pt idx="319">
                  <c:v>0.316277162317512</c:v>
                </c:pt>
                <c:pt idx="320">
                  <c:v>0.315587988061374</c:v>
                </c:pt>
                <c:pt idx="321">
                  <c:v>0.312987635959241</c:v>
                </c:pt>
                <c:pt idx="322">
                  <c:v>0.310582139052312</c:v>
                </c:pt>
                <c:pt idx="323">
                  <c:v>0.306889665408756</c:v>
                </c:pt>
                <c:pt idx="324">
                  <c:v>0.301758738041114</c:v>
                </c:pt>
                <c:pt idx="325">
                  <c:v>0.296227451067549</c:v>
                </c:pt>
                <c:pt idx="326">
                  <c:v>0.286735298254746</c:v>
                </c:pt>
                <c:pt idx="327">
                  <c:v>0.413900142680327</c:v>
                </c:pt>
                <c:pt idx="328">
                  <c:v>0.41421975474439</c:v>
                </c:pt>
                <c:pt idx="329">
                  <c:v>0.387642084700058</c:v>
                </c:pt>
                <c:pt idx="330">
                  <c:v>0.395755944380443</c:v>
                </c:pt>
                <c:pt idx="331">
                  <c:v>0.377505871092933</c:v>
                </c:pt>
                <c:pt idx="332">
                  <c:v>0.372842985622076</c:v>
                </c:pt>
                <c:pt idx="333">
                  <c:v>0.36976425283848</c:v>
                </c:pt>
                <c:pt idx="334">
                  <c:v>0.366715138209133</c:v>
                </c:pt>
                <c:pt idx="335">
                  <c:v>0.357444934228823</c:v>
                </c:pt>
                <c:pt idx="336">
                  <c:v>0.35689813299402</c:v>
                </c:pt>
                <c:pt idx="337">
                  <c:v>0.347642925768864</c:v>
                </c:pt>
                <c:pt idx="338">
                  <c:v>0.348750611652389</c:v>
                </c:pt>
                <c:pt idx="339">
                  <c:v>0.344523940939703</c:v>
                </c:pt>
                <c:pt idx="340">
                  <c:v>0.337819832407903</c:v>
                </c:pt>
                <c:pt idx="341">
                  <c:v>0.306919473580396</c:v>
                </c:pt>
                <c:pt idx="342">
                  <c:v>0.304108652731543</c:v>
                </c:pt>
                <c:pt idx="343">
                  <c:v>0.384843717872655</c:v>
                </c:pt>
                <c:pt idx="344">
                  <c:v>0.360339136449761</c:v>
                </c:pt>
                <c:pt idx="345">
                  <c:v>0.345266730365429</c:v>
                </c:pt>
                <c:pt idx="346">
                  <c:v>0.347610697246464</c:v>
                </c:pt>
                <c:pt idx="347">
                  <c:v>0.341481099794626</c:v>
                </c:pt>
                <c:pt idx="348">
                  <c:v>0.333309540851887</c:v>
                </c:pt>
                <c:pt idx="349">
                  <c:v>0.321577487378927</c:v>
                </c:pt>
                <c:pt idx="350">
                  <c:v>0.335132609713211</c:v>
                </c:pt>
                <c:pt idx="351">
                  <c:v>0.314276230207605</c:v>
                </c:pt>
                <c:pt idx="352">
                  <c:v>0.309123619541559</c:v>
                </c:pt>
                <c:pt idx="353">
                  <c:v>0.283594441757936</c:v>
                </c:pt>
                <c:pt idx="354">
                  <c:v>0.359166974980769</c:v>
                </c:pt>
                <c:pt idx="355">
                  <c:v>0.351984711808224</c:v>
                </c:pt>
                <c:pt idx="356">
                  <c:v>0.347440799776221</c:v>
                </c:pt>
                <c:pt idx="357">
                  <c:v>0.342968612198103</c:v>
                </c:pt>
                <c:pt idx="358">
                  <c:v>0.343801914363544</c:v>
                </c:pt>
                <c:pt idx="359">
                  <c:v>0.346143503228115</c:v>
                </c:pt>
                <c:pt idx="360">
                  <c:v>0.340586075026724</c:v>
                </c:pt>
                <c:pt idx="361">
                  <c:v>0.336649722109223</c:v>
                </c:pt>
                <c:pt idx="362">
                  <c:v>0.334985875789142</c:v>
                </c:pt>
                <c:pt idx="363">
                  <c:v>0.331453989846834</c:v>
                </c:pt>
                <c:pt idx="364">
                  <c:v>0.332241468218726</c:v>
                </c:pt>
                <c:pt idx="365">
                  <c:v>0.329265251968354</c:v>
                </c:pt>
                <c:pt idx="366">
                  <c:v>0.325645950143309</c:v>
                </c:pt>
                <c:pt idx="367">
                  <c:v>0.330873070009966</c:v>
                </c:pt>
                <c:pt idx="368">
                  <c:v>0.327685878043286</c:v>
                </c:pt>
                <c:pt idx="369">
                  <c:v>0.325235052950623</c:v>
                </c:pt>
                <c:pt idx="370">
                  <c:v>0.327781628700273</c:v>
                </c:pt>
                <c:pt idx="371">
                  <c:v>0.320299675613527</c:v>
                </c:pt>
                <c:pt idx="372">
                  <c:v>0.323337641457251</c:v>
                </c:pt>
                <c:pt idx="373">
                  <c:v>0.322543758194339</c:v>
                </c:pt>
                <c:pt idx="374">
                  <c:v>0.325402737969387</c:v>
                </c:pt>
                <c:pt idx="375">
                  <c:v>0.32148068278294</c:v>
                </c:pt>
                <c:pt idx="376">
                  <c:v>0.312084378813774</c:v>
                </c:pt>
                <c:pt idx="377">
                  <c:v>0.311911607587204</c:v>
                </c:pt>
                <c:pt idx="378">
                  <c:v>0.309387904364317</c:v>
                </c:pt>
                <c:pt idx="379">
                  <c:v>0.312296996149302</c:v>
                </c:pt>
                <c:pt idx="380">
                  <c:v>0.309460471770336</c:v>
                </c:pt>
                <c:pt idx="381">
                  <c:v>0.24765774546247</c:v>
                </c:pt>
                <c:pt idx="382">
                  <c:v>0.356689820398974</c:v>
                </c:pt>
                <c:pt idx="383">
                  <c:v>0.358535288525692</c:v>
                </c:pt>
                <c:pt idx="384">
                  <c:v>0.355595551458532</c:v>
                </c:pt>
                <c:pt idx="385">
                  <c:v>0.352821286293869</c:v>
                </c:pt>
                <c:pt idx="386">
                  <c:v>0.353703545401485</c:v>
                </c:pt>
                <c:pt idx="387">
                  <c:v>0.355869028647575</c:v>
                </c:pt>
                <c:pt idx="388">
                  <c:v>0.352556749996662</c:v>
                </c:pt>
                <c:pt idx="389">
                  <c:v>0.319772622027361</c:v>
                </c:pt>
                <c:pt idx="390">
                  <c:v>0.350889696646547</c:v>
                </c:pt>
                <c:pt idx="391">
                  <c:v>0.351701239179096</c:v>
                </c:pt>
                <c:pt idx="392">
                  <c:v>0.349072543745816</c:v>
                </c:pt>
                <c:pt idx="393">
                  <c:v>0.341335967272843</c:v>
                </c:pt>
                <c:pt idx="394">
                  <c:v>0.345162474241908</c:v>
                </c:pt>
                <c:pt idx="395">
                  <c:v>0.340120231261717</c:v>
                </c:pt>
                <c:pt idx="396">
                  <c:v>0.34427372146372</c:v>
                </c:pt>
                <c:pt idx="397">
                  <c:v>0.337980699926959</c:v>
                </c:pt>
                <c:pt idx="398">
                  <c:v>0.33929703588579</c:v>
                </c:pt>
                <c:pt idx="399">
                  <c:v>0.331454651507971</c:v>
                </c:pt>
                <c:pt idx="400">
                  <c:v>0.334794590530551</c:v>
                </c:pt>
                <c:pt idx="401">
                  <c:v>0.335059744807969</c:v>
                </c:pt>
                <c:pt idx="402">
                  <c:v>0.333134227542333</c:v>
                </c:pt>
                <c:pt idx="403">
                  <c:v>0.32971898643264</c:v>
                </c:pt>
                <c:pt idx="404">
                  <c:v>0.324911500492129</c:v>
                </c:pt>
                <c:pt idx="405">
                  <c:v>0.328507571563168</c:v>
                </c:pt>
                <c:pt idx="406">
                  <c:v>0.32964284239305</c:v>
                </c:pt>
                <c:pt idx="407">
                  <c:v>0.300920046494163</c:v>
                </c:pt>
                <c:pt idx="408">
                  <c:v>0.297193426388532</c:v>
                </c:pt>
                <c:pt idx="409">
                  <c:v>0.330967107849296</c:v>
                </c:pt>
                <c:pt idx="410">
                  <c:v>0.324934004575404</c:v>
                </c:pt>
                <c:pt idx="411">
                  <c:v>0.32367361946331</c:v>
                </c:pt>
                <c:pt idx="412">
                  <c:v>0.324128649516961</c:v>
                </c:pt>
                <c:pt idx="413">
                  <c:v>0.291964217671922</c:v>
                </c:pt>
                <c:pt idx="414">
                  <c:v>0.2898567481017</c:v>
                </c:pt>
                <c:pt idx="415">
                  <c:v>0.312432671165113</c:v>
                </c:pt>
                <c:pt idx="416">
                  <c:v>0.367724750472722</c:v>
                </c:pt>
                <c:pt idx="417">
                  <c:v>0.362153748450258</c:v>
                </c:pt>
                <c:pt idx="418">
                  <c:v>0.366185591673098</c:v>
                </c:pt>
                <c:pt idx="419">
                  <c:v>0.364080174841408</c:v>
                </c:pt>
                <c:pt idx="420">
                  <c:v>0.356212309928146</c:v>
                </c:pt>
                <c:pt idx="421">
                  <c:v>0.352884768997128</c:v>
                </c:pt>
                <c:pt idx="422">
                  <c:v>0.350552254284996</c:v>
                </c:pt>
                <c:pt idx="423">
                  <c:v>0.345803793287145</c:v>
                </c:pt>
                <c:pt idx="424">
                  <c:v>0.341882758608124</c:v>
                </c:pt>
                <c:pt idx="425">
                  <c:v>0.335873143508681</c:v>
                </c:pt>
                <c:pt idx="426">
                  <c:v>0.336499368638129</c:v>
                </c:pt>
                <c:pt idx="427">
                  <c:v>0.338550148932723</c:v>
                </c:pt>
                <c:pt idx="428">
                  <c:v>0.338424869246863</c:v>
                </c:pt>
                <c:pt idx="429">
                  <c:v>0.326558381262972</c:v>
                </c:pt>
                <c:pt idx="430">
                  <c:v>0.325987142243136</c:v>
                </c:pt>
                <c:pt idx="431">
                  <c:v>0.325090063139725</c:v>
                </c:pt>
                <c:pt idx="432">
                  <c:v>0.31934337750958</c:v>
                </c:pt>
                <c:pt idx="433">
                  <c:v>0.291729214348221</c:v>
                </c:pt>
                <c:pt idx="434">
                  <c:v>0.400124003622271</c:v>
                </c:pt>
                <c:pt idx="435">
                  <c:v>0.399746637996106</c:v>
                </c:pt>
                <c:pt idx="436">
                  <c:v>0.398408030807903</c:v>
                </c:pt>
                <c:pt idx="437">
                  <c:v>0.391577575535209</c:v>
                </c:pt>
                <c:pt idx="438">
                  <c:v>0.400115875309649</c:v>
                </c:pt>
                <c:pt idx="439">
                  <c:v>0.385270775393394</c:v>
                </c:pt>
                <c:pt idx="440">
                  <c:v>0.387703609891705</c:v>
                </c:pt>
                <c:pt idx="441">
                  <c:v>0.382540783295257</c:v>
                </c:pt>
                <c:pt idx="442">
                  <c:v>0.377442097482599</c:v>
                </c:pt>
                <c:pt idx="443">
                  <c:v>0.368381132448248</c:v>
                </c:pt>
                <c:pt idx="444">
                  <c:v>0.361727886088433</c:v>
                </c:pt>
                <c:pt idx="445">
                  <c:v>0.35441524008343</c:v>
                </c:pt>
                <c:pt idx="446">
                  <c:v>0.363737887045596</c:v>
                </c:pt>
                <c:pt idx="447">
                  <c:v>0.347973817635384</c:v>
                </c:pt>
                <c:pt idx="448">
                  <c:v>0.351279251441776</c:v>
                </c:pt>
                <c:pt idx="449">
                  <c:v>0.348256486143073</c:v>
                </c:pt>
                <c:pt idx="450">
                  <c:v>0.347134502647008</c:v>
                </c:pt>
                <c:pt idx="451">
                  <c:v>0.348223128421409</c:v>
                </c:pt>
                <c:pt idx="452">
                  <c:v>0.344381634542196</c:v>
                </c:pt>
                <c:pt idx="453">
                  <c:v>0.339246769878091</c:v>
                </c:pt>
                <c:pt idx="454">
                  <c:v>0.341559662151571</c:v>
                </c:pt>
                <c:pt idx="455">
                  <c:v>0.345494469663219</c:v>
                </c:pt>
                <c:pt idx="456">
                  <c:v>0.337666770343605</c:v>
                </c:pt>
                <c:pt idx="457">
                  <c:v>0.335997147114542</c:v>
                </c:pt>
                <c:pt idx="458">
                  <c:v>0.333414854242234</c:v>
                </c:pt>
                <c:pt idx="459">
                  <c:v>0.330702859393286</c:v>
                </c:pt>
                <c:pt idx="460">
                  <c:v>0.331250548732996</c:v>
                </c:pt>
                <c:pt idx="461">
                  <c:v>0.330947382404187</c:v>
                </c:pt>
                <c:pt idx="462">
                  <c:v>0.326920573799274</c:v>
                </c:pt>
                <c:pt idx="463">
                  <c:v>0.331777694811543</c:v>
                </c:pt>
                <c:pt idx="464">
                  <c:v>0.319823242507537</c:v>
                </c:pt>
                <c:pt idx="465">
                  <c:v>0.316579397764649</c:v>
                </c:pt>
                <c:pt idx="466">
                  <c:v>0.310543490094687</c:v>
                </c:pt>
                <c:pt idx="467">
                  <c:v>0.310304192341583</c:v>
                </c:pt>
                <c:pt idx="468">
                  <c:v>0.308670973720409</c:v>
                </c:pt>
                <c:pt idx="469">
                  <c:v>0.305778326084408</c:v>
                </c:pt>
                <c:pt idx="470">
                  <c:v>0.304773453593124</c:v>
                </c:pt>
                <c:pt idx="471">
                  <c:v>0.302100798366419</c:v>
                </c:pt>
                <c:pt idx="472">
                  <c:v>0.292065236496596</c:v>
                </c:pt>
                <c:pt idx="473">
                  <c:v>0.298659169293795</c:v>
                </c:pt>
                <c:pt idx="474">
                  <c:v>0.287802726424656</c:v>
                </c:pt>
                <c:pt idx="475">
                  <c:v>0.272512216691624</c:v>
                </c:pt>
                <c:pt idx="476">
                  <c:v>0.290444068002295</c:v>
                </c:pt>
                <c:pt idx="477">
                  <c:v>0.388723584449136</c:v>
                </c:pt>
                <c:pt idx="478">
                  <c:v>0.384642379696806</c:v>
                </c:pt>
                <c:pt idx="479">
                  <c:v>0.372867020247337</c:v>
                </c:pt>
                <c:pt idx="480">
                  <c:v>0.375746642323196</c:v>
                </c:pt>
                <c:pt idx="481">
                  <c:v>0.369443864265964</c:v>
                </c:pt>
                <c:pt idx="482">
                  <c:v>0.371322928330292</c:v>
                </c:pt>
                <c:pt idx="483">
                  <c:v>0.364853060276438</c:v>
                </c:pt>
                <c:pt idx="484">
                  <c:v>0.36455031856139</c:v>
                </c:pt>
                <c:pt idx="485">
                  <c:v>0.36045069401133</c:v>
                </c:pt>
                <c:pt idx="486">
                  <c:v>0.35711470027242</c:v>
                </c:pt>
                <c:pt idx="487">
                  <c:v>0.35321325957598</c:v>
                </c:pt>
                <c:pt idx="488">
                  <c:v>0.351549786199017</c:v>
                </c:pt>
                <c:pt idx="489">
                  <c:v>0.344729947831889</c:v>
                </c:pt>
                <c:pt idx="490">
                  <c:v>0.344328249624211</c:v>
                </c:pt>
                <c:pt idx="491">
                  <c:v>0.332938886797171</c:v>
                </c:pt>
                <c:pt idx="492">
                  <c:v>0.347274379913146</c:v>
                </c:pt>
                <c:pt idx="493">
                  <c:v>0.346414881244874</c:v>
                </c:pt>
                <c:pt idx="494">
                  <c:v>0.344947354195467</c:v>
                </c:pt>
                <c:pt idx="495">
                  <c:v>0.341125064442262</c:v>
                </c:pt>
                <c:pt idx="496">
                  <c:v>0.338998209771384</c:v>
                </c:pt>
                <c:pt idx="497">
                  <c:v>0.335039380168755</c:v>
                </c:pt>
                <c:pt idx="498">
                  <c:v>0.310331042607051</c:v>
                </c:pt>
                <c:pt idx="499">
                  <c:v>0.289183691965504</c:v>
                </c:pt>
                <c:pt idx="500">
                  <c:v>0.241777555715024</c:v>
                </c:pt>
                <c:pt idx="501">
                  <c:v>0.236643635619188</c:v>
                </c:pt>
                <c:pt idx="502">
                  <c:v>0.411405024708902</c:v>
                </c:pt>
                <c:pt idx="503">
                  <c:v>0.373971591601971</c:v>
                </c:pt>
                <c:pt idx="504">
                  <c:v>0.323918764518199</c:v>
                </c:pt>
                <c:pt idx="505">
                  <c:v>0.287004639354232</c:v>
                </c:pt>
                <c:pt idx="506">
                  <c:v>0.267238903713748</c:v>
                </c:pt>
                <c:pt idx="507">
                  <c:v>0.257463591273043</c:v>
                </c:pt>
                <c:pt idx="508">
                  <c:v>0.237549119837794</c:v>
                </c:pt>
                <c:pt idx="509">
                  <c:v>0.208382305930042</c:v>
                </c:pt>
                <c:pt idx="510">
                  <c:v>0.21301554569318</c:v>
                </c:pt>
                <c:pt idx="511">
                  <c:v>0.162055083453588</c:v>
                </c:pt>
                <c:pt idx="512">
                  <c:v>0.338079527098958</c:v>
                </c:pt>
                <c:pt idx="513">
                  <c:v>0.329483903145182</c:v>
                </c:pt>
                <c:pt idx="514">
                  <c:v>0.319753374443814</c:v>
                </c:pt>
                <c:pt idx="515">
                  <c:v>0.318161932606088</c:v>
                </c:pt>
                <c:pt idx="516">
                  <c:v>0.314516370244322</c:v>
                </c:pt>
                <c:pt idx="517">
                  <c:v>0.308972716069262</c:v>
                </c:pt>
                <c:pt idx="518">
                  <c:v>0.308696138784236</c:v>
                </c:pt>
                <c:pt idx="519">
                  <c:v>0.303950540722044</c:v>
                </c:pt>
                <c:pt idx="520">
                  <c:v>0.293969866042774</c:v>
                </c:pt>
                <c:pt idx="521">
                  <c:v>0.298091669403573</c:v>
                </c:pt>
                <c:pt idx="522">
                  <c:v>0.292532405872752</c:v>
                </c:pt>
                <c:pt idx="523">
                  <c:v>0.406100312861864</c:v>
                </c:pt>
                <c:pt idx="524">
                  <c:v>0.394747075524385</c:v>
                </c:pt>
                <c:pt idx="525">
                  <c:v>0.380025695129651</c:v>
                </c:pt>
                <c:pt idx="526">
                  <c:v>0.373173071192751</c:v>
                </c:pt>
                <c:pt idx="527">
                  <c:v>0.366905764773564</c:v>
                </c:pt>
                <c:pt idx="528">
                  <c:v>0.361260313460934</c:v>
                </c:pt>
                <c:pt idx="529">
                  <c:v>0.350550895386382</c:v>
                </c:pt>
                <c:pt idx="530">
                  <c:v>0.32691052762125</c:v>
                </c:pt>
                <c:pt idx="531">
                  <c:v>0.321727170345906</c:v>
                </c:pt>
                <c:pt idx="532">
                  <c:v>0.287966198882057</c:v>
                </c:pt>
                <c:pt idx="533">
                  <c:v>0.274997028924433</c:v>
                </c:pt>
                <c:pt idx="534">
                  <c:v>0.35645795963688</c:v>
                </c:pt>
                <c:pt idx="535">
                  <c:v>0.355051011436429</c:v>
                </c:pt>
                <c:pt idx="536">
                  <c:v>0.34819926979843</c:v>
                </c:pt>
                <c:pt idx="537">
                  <c:v>0.344078314413098</c:v>
                </c:pt>
                <c:pt idx="538">
                  <c:v>0.344645125725889</c:v>
                </c:pt>
                <c:pt idx="539">
                  <c:v>0.345393133325135</c:v>
                </c:pt>
                <c:pt idx="540">
                  <c:v>0.333405546194443</c:v>
                </c:pt>
                <c:pt idx="541">
                  <c:v>0.329347464896861</c:v>
                </c:pt>
                <c:pt idx="542">
                  <c:v>0.325038497376971</c:v>
                </c:pt>
                <c:pt idx="543">
                  <c:v>0.327119435194751</c:v>
                </c:pt>
                <c:pt idx="544">
                  <c:v>0.309974123415644</c:v>
                </c:pt>
                <c:pt idx="545">
                  <c:v>0.441526502382362</c:v>
                </c:pt>
                <c:pt idx="546">
                  <c:v>0.392552391911633</c:v>
                </c:pt>
                <c:pt idx="547">
                  <c:v>0.3741896065305</c:v>
                </c:pt>
                <c:pt idx="548">
                  <c:v>0.32840802130323</c:v>
                </c:pt>
                <c:pt idx="549">
                  <c:v>0.312599473941157</c:v>
                </c:pt>
                <c:pt idx="550">
                  <c:v>0.310442598953566</c:v>
                </c:pt>
                <c:pt idx="551">
                  <c:v>0.273557569290007</c:v>
                </c:pt>
                <c:pt idx="552">
                  <c:v>0.271563057501299</c:v>
                </c:pt>
                <c:pt idx="553">
                  <c:v>0.26623882823802</c:v>
                </c:pt>
                <c:pt idx="554">
                  <c:v>0.252383140563617</c:v>
                </c:pt>
                <c:pt idx="555">
                  <c:v>0.247018066525927</c:v>
                </c:pt>
                <c:pt idx="556">
                  <c:v>0.245994533254152</c:v>
                </c:pt>
                <c:pt idx="557">
                  <c:v>0.2461024258805</c:v>
                </c:pt>
                <c:pt idx="558">
                  <c:v>0.254429830230485</c:v>
                </c:pt>
                <c:pt idx="559">
                  <c:v>0.239494872281097</c:v>
                </c:pt>
                <c:pt idx="560">
                  <c:v>0.24933607718359</c:v>
                </c:pt>
                <c:pt idx="561">
                  <c:v>0.24398252821089</c:v>
                </c:pt>
                <c:pt idx="562">
                  <c:v>0.254406332995831</c:v>
                </c:pt>
                <c:pt idx="563">
                  <c:v>0.284133230253859</c:v>
                </c:pt>
                <c:pt idx="564">
                  <c:v>0.236272661765781</c:v>
                </c:pt>
                <c:pt idx="565">
                  <c:v>0.293520124712895</c:v>
                </c:pt>
                <c:pt idx="566">
                  <c:v>0.27795001380469</c:v>
                </c:pt>
                <c:pt idx="567">
                  <c:v>0.270609505603229</c:v>
                </c:pt>
                <c:pt idx="568">
                  <c:v>0.230607602014882</c:v>
                </c:pt>
                <c:pt idx="569">
                  <c:v>0.214160800257755</c:v>
                </c:pt>
                <c:pt idx="570">
                  <c:v>0.280256905053221</c:v>
                </c:pt>
                <c:pt idx="571">
                  <c:v>0.210887649931411</c:v>
                </c:pt>
                <c:pt idx="572">
                  <c:v>0.261571056517741</c:v>
                </c:pt>
                <c:pt idx="573">
                  <c:v>0.276680118538778</c:v>
                </c:pt>
                <c:pt idx="574">
                  <c:v>0.261044510133769</c:v>
                </c:pt>
                <c:pt idx="575">
                  <c:v>0.202536224302606</c:v>
                </c:pt>
                <c:pt idx="576">
                  <c:v>0.20002948544309</c:v>
                </c:pt>
                <c:pt idx="577">
                  <c:v>0.499022158414942</c:v>
                </c:pt>
                <c:pt idx="578">
                  <c:v>0.450281837291345</c:v>
                </c:pt>
                <c:pt idx="579">
                  <c:v>0.448837512653711</c:v>
                </c:pt>
                <c:pt idx="580">
                  <c:v>0.429830711750097</c:v>
                </c:pt>
                <c:pt idx="581">
                  <c:v>0.425576861162701</c:v>
                </c:pt>
                <c:pt idx="582">
                  <c:v>0.404544156876916</c:v>
                </c:pt>
                <c:pt idx="583">
                  <c:v>0.394791852412701</c:v>
                </c:pt>
                <c:pt idx="584">
                  <c:v>0.394765007696177</c:v>
                </c:pt>
                <c:pt idx="585">
                  <c:v>0.388397067037703</c:v>
                </c:pt>
                <c:pt idx="586">
                  <c:v>0.379611598921818</c:v>
                </c:pt>
                <c:pt idx="587">
                  <c:v>0.379141654590922</c:v>
                </c:pt>
                <c:pt idx="588">
                  <c:v>0.377712613256617</c:v>
                </c:pt>
                <c:pt idx="589">
                  <c:v>0.362799504699436</c:v>
                </c:pt>
                <c:pt idx="590">
                  <c:v>0.358910173958045</c:v>
                </c:pt>
                <c:pt idx="591">
                  <c:v>0.357388634687822</c:v>
                </c:pt>
                <c:pt idx="592">
                  <c:v>0.357167327338034</c:v>
                </c:pt>
                <c:pt idx="593">
                  <c:v>0.352924198041542</c:v>
                </c:pt>
                <c:pt idx="594">
                  <c:v>0.331047475166127</c:v>
                </c:pt>
                <c:pt idx="595">
                  <c:v>0.325729432362795</c:v>
                </c:pt>
                <c:pt idx="596">
                  <c:v>0.322792222944191</c:v>
                </c:pt>
                <c:pt idx="597">
                  <c:v>0.321370838160799</c:v>
                </c:pt>
                <c:pt idx="598">
                  <c:v>0.320260857021393</c:v>
                </c:pt>
                <c:pt idx="599">
                  <c:v>0.317590108150312</c:v>
                </c:pt>
                <c:pt idx="600">
                  <c:v>0.316396141124137</c:v>
                </c:pt>
                <c:pt idx="601">
                  <c:v>0.316148212098798</c:v>
                </c:pt>
                <c:pt idx="602">
                  <c:v>0.317865103303098</c:v>
                </c:pt>
                <c:pt idx="603">
                  <c:v>0.317029910284054</c:v>
                </c:pt>
                <c:pt idx="604">
                  <c:v>0.316578479909224</c:v>
                </c:pt>
                <c:pt idx="605">
                  <c:v>0.312155242139394</c:v>
                </c:pt>
                <c:pt idx="606">
                  <c:v>0.311539986661075</c:v>
                </c:pt>
                <c:pt idx="607">
                  <c:v>0.308670276404741</c:v>
                </c:pt>
                <c:pt idx="608">
                  <c:v>0.308460405519823</c:v>
                </c:pt>
                <c:pt idx="609">
                  <c:v>0.305719648085809</c:v>
                </c:pt>
                <c:pt idx="610">
                  <c:v>0.305263947081037</c:v>
                </c:pt>
                <c:pt idx="611">
                  <c:v>0.301862039548284</c:v>
                </c:pt>
                <c:pt idx="612">
                  <c:v>0.300342244350666</c:v>
                </c:pt>
                <c:pt idx="613">
                  <c:v>0.478768157790935</c:v>
                </c:pt>
                <c:pt idx="614">
                  <c:v>0.396018591992557</c:v>
                </c:pt>
                <c:pt idx="615">
                  <c:v>0.407171858622564</c:v>
                </c:pt>
                <c:pt idx="616">
                  <c:v>0.388148305574217</c:v>
                </c:pt>
                <c:pt idx="617">
                  <c:v>0.373268495598239</c:v>
                </c:pt>
                <c:pt idx="618">
                  <c:v>0.389699789038554</c:v>
                </c:pt>
                <c:pt idx="619">
                  <c:v>0.412450514478309</c:v>
                </c:pt>
                <c:pt idx="620">
                  <c:v>0.40267130084159</c:v>
                </c:pt>
                <c:pt idx="621">
                  <c:v>0.366303521523431</c:v>
                </c:pt>
                <c:pt idx="622">
                  <c:v>0.36680472881219</c:v>
                </c:pt>
                <c:pt idx="623">
                  <c:v>0.348965343627549</c:v>
                </c:pt>
                <c:pt idx="624">
                  <c:v>0.345466905765453</c:v>
                </c:pt>
                <c:pt idx="625">
                  <c:v>0.343414651390769</c:v>
                </c:pt>
                <c:pt idx="626">
                  <c:v>0.336711206567188</c:v>
                </c:pt>
                <c:pt idx="627">
                  <c:v>0.334652231439409</c:v>
                </c:pt>
                <c:pt idx="628">
                  <c:v>0.323353176611032</c:v>
                </c:pt>
                <c:pt idx="629">
                  <c:v>0.325822111712341</c:v>
                </c:pt>
                <c:pt idx="630">
                  <c:v>0.311832377231037</c:v>
                </c:pt>
                <c:pt idx="631">
                  <c:v>0.299797128400661</c:v>
                </c:pt>
                <c:pt idx="632">
                  <c:v>0.291524696365544</c:v>
                </c:pt>
                <c:pt idx="633">
                  <c:v>0.289596302867026</c:v>
                </c:pt>
                <c:pt idx="634">
                  <c:v>0.288523887816317</c:v>
                </c:pt>
                <c:pt idx="635">
                  <c:v>0.27207163106164</c:v>
                </c:pt>
                <c:pt idx="636">
                  <c:v>0.270681895303826</c:v>
                </c:pt>
                <c:pt idx="637">
                  <c:v>0.493538404021298</c:v>
                </c:pt>
                <c:pt idx="638">
                  <c:v>0.335012558970807</c:v>
                </c:pt>
                <c:pt idx="639">
                  <c:v>0.325100286148159</c:v>
                </c:pt>
                <c:pt idx="640">
                  <c:v>0.330039671146194</c:v>
                </c:pt>
                <c:pt idx="641">
                  <c:v>0.31307421493266</c:v>
                </c:pt>
                <c:pt idx="642">
                  <c:v>0.31264640978333</c:v>
                </c:pt>
                <c:pt idx="643">
                  <c:v>0.307845516366543</c:v>
                </c:pt>
                <c:pt idx="644">
                  <c:v>0.290412218739984</c:v>
                </c:pt>
                <c:pt idx="645">
                  <c:v>0.29373141635335</c:v>
                </c:pt>
                <c:pt idx="646">
                  <c:v>0.29084178204256</c:v>
                </c:pt>
                <c:pt idx="647">
                  <c:v>0.284226855930897</c:v>
                </c:pt>
                <c:pt idx="648">
                  <c:v>0.359142958724808</c:v>
                </c:pt>
                <c:pt idx="649">
                  <c:v>0.345527748869712</c:v>
                </c:pt>
                <c:pt idx="650">
                  <c:v>0.360504943186943</c:v>
                </c:pt>
                <c:pt idx="651">
                  <c:v>0.334074813205835</c:v>
                </c:pt>
                <c:pt idx="652">
                  <c:v>0.335110905363541</c:v>
                </c:pt>
                <c:pt idx="653">
                  <c:v>0.329466907641665</c:v>
                </c:pt>
                <c:pt idx="654">
                  <c:v>0.353993616744423</c:v>
                </c:pt>
                <c:pt idx="655">
                  <c:v>0.35984829114086</c:v>
                </c:pt>
                <c:pt idx="656">
                  <c:v>0.360077911171583</c:v>
                </c:pt>
                <c:pt idx="657">
                  <c:v>0.338268635367149</c:v>
                </c:pt>
                <c:pt idx="658">
                  <c:v>0.323348480953943</c:v>
                </c:pt>
                <c:pt idx="659">
                  <c:v>0.238665223087225</c:v>
                </c:pt>
                <c:pt idx="660">
                  <c:v>0.413242263038725</c:v>
                </c:pt>
                <c:pt idx="661">
                  <c:v>0.363499209087887</c:v>
                </c:pt>
                <c:pt idx="662">
                  <c:v>0.371241582477356</c:v>
                </c:pt>
                <c:pt idx="663">
                  <c:v>0.398854176875639</c:v>
                </c:pt>
                <c:pt idx="664">
                  <c:v>0.355107001793245</c:v>
                </c:pt>
                <c:pt idx="665">
                  <c:v>0.347350822171873</c:v>
                </c:pt>
                <c:pt idx="666">
                  <c:v>0.344257397654547</c:v>
                </c:pt>
                <c:pt idx="667">
                  <c:v>0.344434053767233</c:v>
                </c:pt>
                <c:pt idx="668">
                  <c:v>0.335980142953442</c:v>
                </c:pt>
                <c:pt idx="669">
                  <c:v>0.331250716026477</c:v>
                </c:pt>
                <c:pt idx="670">
                  <c:v>0.344858964355326</c:v>
                </c:pt>
                <c:pt idx="671">
                  <c:v>0.328854197071849</c:v>
                </c:pt>
                <c:pt idx="672">
                  <c:v>0.33655593774309</c:v>
                </c:pt>
                <c:pt idx="673">
                  <c:v>0.33249301620138</c:v>
                </c:pt>
                <c:pt idx="674">
                  <c:v>0.283318801596322</c:v>
                </c:pt>
                <c:pt idx="675">
                  <c:v>0.367998966203099</c:v>
                </c:pt>
                <c:pt idx="676">
                  <c:v>0.359321195548826</c:v>
                </c:pt>
                <c:pt idx="677">
                  <c:v>0.350334979234333</c:v>
                </c:pt>
                <c:pt idx="678">
                  <c:v>0.345671363141851</c:v>
                </c:pt>
                <c:pt idx="679">
                  <c:v>0.340037693367823</c:v>
                </c:pt>
                <c:pt idx="680">
                  <c:v>0.334742643312983</c:v>
                </c:pt>
                <c:pt idx="681">
                  <c:v>0.325398470393434</c:v>
                </c:pt>
                <c:pt idx="682">
                  <c:v>0.295811957943584</c:v>
                </c:pt>
                <c:pt idx="683">
                  <c:v>0.291640653113095</c:v>
                </c:pt>
                <c:pt idx="684">
                  <c:v>0.291437091901403</c:v>
                </c:pt>
                <c:pt idx="685">
                  <c:v>0.286785176399009</c:v>
                </c:pt>
                <c:pt idx="686">
                  <c:v>0.275361318969222</c:v>
                </c:pt>
                <c:pt idx="687">
                  <c:v>0.265721524357022</c:v>
                </c:pt>
                <c:pt idx="688">
                  <c:v>0.240280469993414</c:v>
                </c:pt>
                <c:pt idx="689">
                  <c:v>0.207564629009731</c:v>
                </c:pt>
                <c:pt idx="690">
                  <c:v>0.520165513567818</c:v>
                </c:pt>
                <c:pt idx="691">
                  <c:v>0.501358298316715</c:v>
                </c:pt>
                <c:pt idx="692">
                  <c:v>0.490052857680093</c:v>
                </c:pt>
                <c:pt idx="693">
                  <c:v>0.477538411964326</c:v>
                </c:pt>
                <c:pt idx="694">
                  <c:v>0.459461821316809</c:v>
                </c:pt>
                <c:pt idx="695">
                  <c:v>0.449697452555041</c:v>
                </c:pt>
                <c:pt idx="696">
                  <c:v>0.439450877250955</c:v>
                </c:pt>
                <c:pt idx="697">
                  <c:v>0.397789825369406</c:v>
                </c:pt>
                <c:pt idx="698">
                  <c:v>0.387449425603202</c:v>
                </c:pt>
                <c:pt idx="699">
                  <c:v>0.369197711652654</c:v>
                </c:pt>
                <c:pt idx="700">
                  <c:v>0.36880294777069</c:v>
                </c:pt>
                <c:pt idx="701">
                  <c:v>0.33715708909231</c:v>
                </c:pt>
                <c:pt idx="702">
                  <c:v>0.435768677156222</c:v>
                </c:pt>
                <c:pt idx="703">
                  <c:v>0.387006080094539</c:v>
                </c:pt>
                <c:pt idx="704">
                  <c:v>0.323254375450209</c:v>
                </c:pt>
                <c:pt idx="705">
                  <c:v>0.301590856591853</c:v>
                </c:pt>
                <c:pt idx="706">
                  <c:v>0.278722687288777</c:v>
                </c:pt>
                <c:pt idx="707">
                  <c:v>0.287740195745032</c:v>
                </c:pt>
                <c:pt idx="708">
                  <c:v>0.288092826217217</c:v>
                </c:pt>
                <c:pt idx="709">
                  <c:v>0.269274939252284</c:v>
                </c:pt>
                <c:pt idx="710">
                  <c:v>0.266783225704069</c:v>
                </c:pt>
                <c:pt idx="711">
                  <c:v>0.261839944574041</c:v>
                </c:pt>
                <c:pt idx="712">
                  <c:v>0.224718465556669</c:v>
                </c:pt>
                <c:pt idx="713">
                  <c:v>0.225075302142198</c:v>
                </c:pt>
                <c:pt idx="714">
                  <c:v>0.214471310262085</c:v>
                </c:pt>
                <c:pt idx="715">
                  <c:v>0.190044239536381</c:v>
                </c:pt>
                <c:pt idx="716">
                  <c:v>0.347330356020486</c:v>
                </c:pt>
                <c:pt idx="717">
                  <c:v>0.20112747910441</c:v>
                </c:pt>
                <c:pt idx="718">
                  <c:v>0.307436490002949</c:v>
                </c:pt>
                <c:pt idx="719">
                  <c:v>0.316932753511661</c:v>
                </c:pt>
                <c:pt idx="720">
                  <c:v>0.246718674255819</c:v>
                </c:pt>
                <c:pt idx="721">
                  <c:v>0.464736957368409</c:v>
                </c:pt>
                <c:pt idx="722">
                  <c:v>0.411905278017182</c:v>
                </c:pt>
                <c:pt idx="723">
                  <c:v>0.403830298967272</c:v>
                </c:pt>
                <c:pt idx="724">
                  <c:v>0.399152367423978</c:v>
                </c:pt>
                <c:pt idx="725">
                  <c:v>0.39616449744463</c:v>
                </c:pt>
                <c:pt idx="726">
                  <c:v>0.390587297987629</c:v>
                </c:pt>
                <c:pt idx="727">
                  <c:v>0.395961641697471</c:v>
                </c:pt>
                <c:pt idx="728">
                  <c:v>0.384712943472033</c:v>
                </c:pt>
                <c:pt idx="729">
                  <c:v>0.388234410728364</c:v>
                </c:pt>
                <c:pt idx="730">
                  <c:v>0.373395475642793</c:v>
                </c:pt>
                <c:pt idx="731">
                  <c:v>0.362510248597264</c:v>
                </c:pt>
                <c:pt idx="732">
                  <c:v>0.417002353810825</c:v>
                </c:pt>
                <c:pt idx="733">
                  <c:v>0.405932596410916</c:v>
                </c:pt>
                <c:pt idx="734">
                  <c:v>0.386295784406702</c:v>
                </c:pt>
                <c:pt idx="735">
                  <c:v>0.388117357336767</c:v>
                </c:pt>
                <c:pt idx="736">
                  <c:v>0.376154924637926</c:v>
                </c:pt>
                <c:pt idx="737">
                  <c:v>0.379549339557597</c:v>
                </c:pt>
                <c:pt idx="738">
                  <c:v>0.380804119488888</c:v>
                </c:pt>
                <c:pt idx="739">
                  <c:v>0.363388716483331</c:v>
                </c:pt>
                <c:pt idx="740">
                  <c:v>0.329175046703811</c:v>
                </c:pt>
                <c:pt idx="741">
                  <c:v>0.353081744661689</c:v>
                </c:pt>
                <c:pt idx="742">
                  <c:v>0.348728250178212</c:v>
                </c:pt>
                <c:pt idx="743">
                  <c:v>0.345922913775993</c:v>
                </c:pt>
                <c:pt idx="744">
                  <c:v>0.340666187474705</c:v>
                </c:pt>
                <c:pt idx="745">
                  <c:v>0.334885730266858</c:v>
                </c:pt>
                <c:pt idx="746">
                  <c:v>0.318292457956865</c:v>
                </c:pt>
                <c:pt idx="747">
                  <c:v>0.322953010230122</c:v>
                </c:pt>
                <c:pt idx="748">
                  <c:v>0.318699120025112</c:v>
                </c:pt>
                <c:pt idx="749">
                  <c:v>0.314356303510068</c:v>
                </c:pt>
                <c:pt idx="750">
                  <c:v>0.293328816142848</c:v>
                </c:pt>
                <c:pt idx="751">
                  <c:v>0.290696057193199</c:v>
                </c:pt>
                <c:pt idx="752">
                  <c:v>0.402713907629056</c:v>
                </c:pt>
                <c:pt idx="753">
                  <c:v>0.432666156646882</c:v>
                </c:pt>
                <c:pt idx="754">
                  <c:v>0.38287678142423</c:v>
                </c:pt>
                <c:pt idx="755">
                  <c:v>0.38547216395803</c:v>
                </c:pt>
                <c:pt idx="756">
                  <c:v>0.359215615594835</c:v>
                </c:pt>
                <c:pt idx="757">
                  <c:v>0.350855817187288</c:v>
                </c:pt>
                <c:pt idx="758">
                  <c:v>0.375480274152212</c:v>
                </c:pt>
                <c:pt idx="759">
                  <c:v>0.412256582444336</c:v>
                </c:pt>
                <c:pt idx="760">
                  <c:v>0.368436248085091</c:v>
                </c:pt>
                <c:pt idx="761">
                  <c:v>0.416181223207855</c:v>
                </c:pt>
                <c:pt idx="762">
                  <c:v>0.346342067209055</c:v>
                </c:pt>
                <c:pt idx="763">
                  <c:v>0.349411757922999</c:v>
                </c:pt>
                <c:pt idx="764">
                  <c:v>0.355608295078491</c:v>
                </c:pt>
                <c:pt idx="765">
                  <c:v>0.344923687734323</c:v>
                </c:pt>
                <c:pt idx="766">
                  <c:v>0.331793859680328</c:v>
                </c:pt>
                <c:pt idx="767">
                  <c:v>0.25711849390892</c:v>
                </c:pt>
                <c:pt idx="768">
                  <c:v>0.24586975854343</c:v>
                </c:pt>
                <c:pt idx="769">
                  <c:v>0.288655007244183</c:v>
                </c:pt>
                <c:pt idx="770">
                  <c:v>0.315100955941748</c:v>
                </c:pt>
                <c:pt idx="771">
                  <c:v>0.29051160257978</c:v>
                </c:pt>
                <c:pt idx="772">
                  <c:v>0.30070133928413</c:v>
                </c:pt>
                <c:pt idx="773">
                  <c:v>0.27909072032494</c:v>
                </c:pt>
                <c:pt idx="774">
                  <c:v>0.274807553786288</c:v>
                </c:pt>
                <c:pt idx="775">
                  <c:v>0.257277891540468</c:v>
                </c:pt>
                <c:pt idx="776">
                  <c:v>0.246537645789442</c:v>
                </c:pt>
                <c:pt idx="777">
                  <c:v>0.226627545487355</c:v>
                </c:pt>
                <c:pt idx="778">
                  <c:v>0.519336647233545</c:v>
                </c:pt>
                <c:pt idx="779">
                  <c:v>0.412957149160341</c:v>
                </c:pt>
                <c:pt idx="780">
                  <c:v>0.403448672795811</c:v>
                </c:pt>
                <c:pt idx="781">
                  <c:v>0.383304090786062</c:v>
                </c:pt>
                <c:pt idx="782">
                  <c:v>0.381392197185861</c:v>
                </c:pt>
                <c:pt idx="783">
                  <c:v>0.370283883486098</c:v>
                </c:pt>
                <c:pt idx="784">
                  <c:v>0.369987956243377</c:v>
                </c:pt>
                <c:pt idx="785">
                  <c:v>0.369081886919297</c:v>
                </c:pt>
                <c:pt idx="786">
                  <c:v>0.366108046763222</c:v>
                </c:pt>
                <c:pt idx="787">
                  <c:v>0.368949168318077</c:v>
                </c:pt>
                <c:pt idx="788">
                  <c:v>0.367170773186344</c:v>
                </c:pt>
                <c:pt idx="789">
                  <c:v>0.356512101124944</c:v>
                </c:pt>
                <c:pt idx="790">
                  <c:v>0.359033912194841</c:v>
                </c:pt>
                <c:pt idx="791">
                  <c:v>0.353591775411378</c:v>
                </c:pt>
                <c:pt idx="792">
                  <c:v>0.356485577539387</c:v>
                </c:pt>
                <c:pt idx="793">
                  <c:v>0.346537549628539</c:v>
                </c:pt>
                <c:pt idx="794">
                  <c:v>0.338200636902635</c:v>
                </c:pt>
                <c:pt idx="795">
                  <c:v>0.345058403395915</c:v>
                </c:pt>
                <c:pt idx="796">
                  <c:v>0.334714406966234</c:v>
                </c:pt>
                <c:pt idx="797">
                  <c:v>0.329761573660995</c:v>
                </c:pt>
                <c:pt idx="798">
                  <c:v>0.335956985503404</c:v>
                </c:pt>
                <c:pt idx="799">
                  <c:v>0.330153970078644</c:v>
                </c:pt>
                <c:pt idx="800">
                  <c:v>0.339127043417938</c:v>
                </c:pt>
                <c:pt idx="801">
                  <c:v>0.3266181888265</c:v>
                </c:pt>
                <c:pt idx="802">
                  <c:v>0.316995664074551</c:v>
                </c:pt>
                <c:pt idx="803">
                  <c:v>0.297896329306033</c:v>
                </c:pt>
                <c:pt idx="804">
                  <c:v>0.418522713577642</c:v>
                </c:pt>
                <c:pt idx="805">
                  <c:v>0.40990164635401</c:v>
                </c:pt>
                <c:pt idx="806">
                  <c:v>0.375573165209342</c:v>
                </c:pt>
                <c:pt idx="807">
                  <c:v>0.339895762924245</c:v>
                </c:pt>
                <c:pt idx="808">
                  <c:v>0.339982196365361</c:v>
                </c:pt>
                <c:pt idx="809">
                  <c:v>0.339635809471872</c:v>
                </c:pt>
                <c:pt idx="810">
                  <c:v>0.336299372594504</c:v>
                </c:pt>
                <c:pt idx="811">
                  <c:v>0.325933468276211</c:v>
                </c:pt>
                <c:pt idx="812">
                  <c:v>0.310945071507048</c:v>
                </c:pt>
                <c:pt idx="813">
                  <c:v>0.305727846550634</c:v>
                </c:pt>
                <c:pt idx="814">
                  <c:v>0.293080873682685</c:v>
                </c:pt>
                <c:pt idx="815">
                  <c:v>0.205063587704181</c:v>
                </c:pt>
                <c:pt idx="816">
                  <c:v>0.367855655626507</c:v>
                </c:pt>
                <c:pt idx="817">
                  <c:v>0.363418274254416</c:v>
                </c:pt>
                <c:pt idx="818">
                  <c:v>0.358204309439691</c:v>
                </c:pt>
                <c:pt idx="819">
                  <c:v>0.354131910022007</c:v>
                </c:pt>
                <c:pt idx="820">
                  <c:v>0.345882147446853</c:v>
                </c:pt>
                <c:pt idx="821">
                  <c:v>0.346276225710505</c:v>
                </c:pt>
                <c:pt idx="822">
                  <c:v>0.34610781920705</c:v>
                </c:pt>
                <c:pt idx="823">
                  <c:v>0.336180297413913</c:v>
                </c:pt>
                <c:pt idx="824">
                  <c:v>0.322068911370315</c:v>
                </c:pt>
                <c:pt idx="825">
                  <c:v>0.320389402750181</c:v>
                </c:pt>
                <c:pt idx="826">
                  <c:v>0.31126161896406</c:v>
                </c:pt>
                <c:pt idx="827">
                  <c:v>0.295195732107566</c:v>
                </c:pt>
                <c:pt idx="828">
                  <c:v>0.401073384525561</c:v>
                </c:pt>
                <c:pt idx="829">
                  <c:v>0.361721081532013</c:v>
                </c:pt>
                <c:pt idx="830">
                  <c:v>0.351968426109595</c:v>
                </c:pt>
                <c:pt idx="831">
                  <c:v>0.346730102823226</c:v>
                </c:pt>
                <c:pt idx="832">
                  <c:v>0.327151542589465</c:v>
                </c:pt>
                <c:pt idx="833">
                  <c:v>0.320372329144781</c:v>
                </c:pt>
                <c:pt idx="834">
                  <c:v>0.338331179384138</c:v>
                </c:pt>
                <c:pt idx="835">
                  <c:v>0.326050895829347</c:v>
                </c:pt>
                <c:pt idx="836">
                  <c:v>0.310752412096356</c:v>
                </c:pt>
                <c:pt idx="837">
                  <c:v>0.318934154457216</c:v>
                </c:pt>
                <c:pt idx="838">
                  <c:v>0.322034444141584</c:v>
                </c:pt>
                <c:pt idx="839">
                  <c:v>0.321646724041787</c:v>
                </c:pt>
                <c:pt idx="840">
                  <c:v>0.310671691229388</c:v>
                </c:pt>
                <c:pt idx="841">
                  <c:v>0.312322512527551</c:v>
                </c:pt>
                <c:pt idx="842">
                  <c:v>0.316815704696286</c:v>
                </c:pt>
                <c:pt idx="843">
                  <c:v>0.31110473920615</c:v>
                </c:pt>
                <c:pt idx="844">
                  <c:v>0.313599105747677</c:v>
                </c:pt>
                <c:pt idx="845">
                  <c:v>0.317769805847491</c:v>
                </c:pt>
                <c:pt idx="846">
                  <c:v>0.299058621943824</c:v>
                </c:pt>
                <c:pt idx="847">
                  <c:v>0.313852721721712</c:v>
                </c:pt>
                <c:pt idx="848">
                  <c:v>0.298733377526097</c:v>
                </c:pt>
                <c:pt idx="849">
                  <c:v>0.316869520907386</c:v>
                </c:pt>
                <c:pt idx="850">
                  <c:v>0.305318618336824</c:v>
                </c:pt>
                <c:pt idx="851">
                  <c:v>0.302844210986895</c:v>
                </c:pt>
                <c:pt idx="852">
                  <c:v>0.297728583970012</c:v>
                </c:pt>
                <c:pt idx="853">
                  <c:v>0.313763311670916</c:v>
                </c:pt>
                <c:pt idx="854">
                  <c:v>0.300515431602074</c:v>
                </c:pt>
                <c:pt idx="855">
                  <c:v>0.307625273736949</c:v>
                </c:pt>
                <c:pt idx="856">
                  <c:v>0.33249088745592</c:v>
                </c:pt>
                <c:pt idx="857">
                  <c:v>0.306078793335466</c:v>
                </c:pt>
                <c:pt idx="858">
                  <c:v>0.295687713195708</c:v>
                </c:pt>
                <c:pt idx="859">
                  <c:v>0.294408722100731</c:v>
                </c:pt>
                <c:pt idx="860">
                  <c:v>0.296208126652036</c:v>
                </c:pt>
                <c:pt idx="861">
                  <c:v>0.294088725567849</c:v>
                </c:pt>
                <c:pt idx="862">
                  <c:v>0.293052588266379</c:v>
                </c:pt>
                <c:pt idx="863">
                  <c:v>0.311752622743495</c:v>
                </c:pt>
                <c:pt idx="864">
                  <c:v>0.311412056302711</c:v>
                </c:pt>
                <c:pt idx="865">
                  <c:v>0.319974477828359</c:v>
                </c:pt>
                <c:pt idx="866">
                  <c:v>0.293191374362746</c:v>
                </c:pt>
                <c:pt idx="867">
                  <c:v>0.287086369131337</c:v>
                </c:pt>
                <c:pt idx="868">
                  <c:v>0.300955169627808</c:v>
                </c:pt>
                <c:pt idx="869">
                  <c:v>0.289491299785708</c:v>
                </c:pt>
                <c:pt idx="870">
                  <c:v>0.291664396759555</c:v>
                </c:pt>
                <c:pt idx="871">
                  <c:v>0.290267471131155</c:v>
                </c:pt>
                <c:pt idx="872">
                  <c:v>0.282917480261917</c:v>
                </c:pt>
                <c:pt idx="873">
                  <c:v>0.294690899474122</c:v>
                </c:pt>
                <c:pt idx="874">
                  <c:v>0.285769766599174</c:v>
                </c:pt>
                <c:pt idx="875">
                  <c:v>0.291345003115817</c:v>
                </c:pt>
                <c:pt idx="876">
                  <c:v>0.284247322677099</c:v>
                </c:pt>
                <c:pt idx="877">
                  <c:v>0.276950796612533</c:v>
                </c:pt>
                <c:pt idx="878">
                  <c:v>0.273182456860123</c:v>
                </c:pt>
                <c:pt idx="879">
                  <c:v>0.295792361850605</c:v>
                </c:pt>
                <c:pt idx="880">
                  <c:v>0.287746953466987</c:v>
                </c:pt>
                <c:pt idx="881">
                  <c:v>0.273494043077733</c:v>
                </c:pt>
                <c:pt idx="882">
                  <c:v>0.272179005693583</c:v>
                </c:pt>
                <c:pt idx="883">
                  <c:v>0.265529559756208</c:v>
                </c:pt>
                <c:pt idx="884">
                  <c:v>0.275674885925292</c:v>
                </c:pt>
                <c:pt idx="885">
                  <c:v>0.282934171765375</c:v>
                </c:pt>
                <c:pt idx="886">
                  <c:v>0.286228802578423</c:v>
                </c:pt>
                <c:pt idx="887">
                  <c:v>0.291505096221759</c:v>
                </c:pt>
                <c:pt idx="888">
                  <c:v>0.262750576610696</c:v>
                </c:pt>
                <c:pt idx="889">
                  <c:v>0.250211056652342</c:v>
                </c:pt>
                <c:pt idx="890">
                  <c:v>0.265019586034659</c:v>
                </c:pt>
                <c:pt idx="891">
                  <c:v>0.245411130567461</c:v>
                </c:pt>
                <c:pt idx="892">
                  <c:v>0.112126903399731</c:v>
                </c:pt>
                <c:pt idx="893">
                  <c:v>0.542351863817896</c:v>
                </c:pt>
                <c:pt idx="894">
                  <c:v>0.431777816189985</c:v>
                </c:pt>
                <c:pt idx="895">
                  <c:v>0.441053501641778</c:v>
                </c:pt>
                <c:pt idx="896">
                  <c:v>0.414058854180026</c:v>
                </c:pt>
                <c:pt idx="897">
                  <c:v>0.393388305746942</c:v>
                </c:pt>
                <c:pt idx="898">
                  <c:v>0.378573034631482</c:v>
                </c:pt>
                <c:pt idx="899">
                  <c:v>0.374752424855047</c:v>
                </c:pt>
                <c:pt idx="900">
                  <c:v>0.374967622693371</c:v>
                </c:pt>
                <c:pt idx="901">
                  <c:v>0.373001294330737</c:v>
                </c:pt>
                <c:pt idx="902">
                  <c:v>0.374590178100253</c:v>
                </c:pt>
                <c:pt idx="903">
                  <c:v>0.365717164170512</c:v>
                </c:pt>
                <c:pt idx="904">
                  <c:v>0.367383889028228</c:v>
                </c:pt>
                <c:pt idx="905">
                  <c:v>0.36154839692781</c:v>
                </c:pt>
                <c:pt idx="906">
                  <c:v>0.364510819299678</c:v>
                </c:pt>
                <c:pt idx="907">
                  <c:v>0.359773438498328</c:v>
                </c:pt>
                <c:pt idx="908">
                  <c:v>0.358092509522851</c:v>
                </c:pt>
                <c:pt idx="909">
                  <c:v>0.358670464954005</c:v>
                </c:pt>
                <c:pt idx="910">
                  <c:v>0.365504732387547</c:v>
                </c:pt>
                <c:pt idx="911">
                  <c:v>0.366344632928138</c:v>
                </c:pt>
                <c:pt idx="912">
                  <c:v>0.361688800657251</c:v>
                </c:pt>
                <c:pt idx="913">
                  <c:v>0.357382828662605</c:v>
                </c:pt>
                <c:pt idx="914">
                  <c:v>0.35576551637696</c:v>
                </c:pt>
                <c:pt idx="915">
                  <c:v>0.357293360355519</c:v>
                </c:pt>
                <c:pt idx="916">
                  <c:v>0.362078735957639</c:v>
                </c:pt>
                <c:pt idx="917">
                  <c:v>0.353352226927077</c:v>
                </c:pt>
                <c:pt idx="918">
                  <c:v>0.350289015502237</c:v>
                </c:pt>
                <c:pt idx="919">
                  <c:v>0.345006119278229</c:v>
                </c:pt>
                <c:pt idx="920">
                  <c:v>0.345644519426477</c:v>
                </c:pt>
                <c:pt idx="921">
                  <c:v>0.343429912987271</c:v>
                </c:pt>
                <c:pt idx="922">
                  <c:v>0.343189217110331</c:v>
                </c:pt>
                <c:pt idx="923">
                  <c:v>0.345078997625116</c:v>
                </c:pt>
                <c:pt idx="924">
                  <c:v>0.283965501149162</c:v>
                </c:pt>
                <c:pt idx="925">
                  <c:v>0.379589131323253</c:v>
                </c:pt>
                <c:pt idx="926">
                  <c:v>0.377798731625355</c:v>
                </c:pt>
                <c:pt idx="927">
                  <c:v>0.36629496366095</c:v>
                </c:pt>
                <c:pt idx="928">
                  <c:v>0.369755515467147</c:v>
                </c:pt>
                <c:pt idx="929">
                  <c:v>0.357550670299877</c:v>
                </c:pt>
                <c:pt idx="930">
                  <c:v>0.351844605976351</c:v>
                </c:pt>
                <c:pt idx="931">
                  <c:v>0.345565793380241</c:v>
                </c:pt>
                <c:pt idx="932">
                  <c:v>0.337885378631552</c:v>
                </c:pt>
                <c:pt idx="933">
                  <c:v>0.337121332207877</c:v>
                </c:pt>
                <c:pt idx="934">
                  <c:v>0.33865334787666</c:v>
                </c:pt>
                <c:pt idx="935">
                  <c:v>0.341637068759178</c:v>
                </c:pt>
                <c:pt idx="936">
                  <c:v>0.330649663838422</c:v>
                </c:pt>
                <c:pt idx="937">
                  <c:v>0.331359807241552</c:v>
                </c:pt>
                <c:pt idx="938">
                  <c:v>0.334132314249729</c:v>
                </c:pt>
                <c:pt idx="939">
                  <c:v>0.325824258723566</c:v>
                </c:pt>
                <c:pt idx="940">
                  <c:v>0.325259576827968</c:v>
                </c:pt>
                <c:pt idx="941">
                  <c:v>0.322252524981448</c:v>
                </c:pt>
                <c:pt idx="942">
                  <c:v>0.324817862226092</c:v>
                </c:pt>
                <c:pt idx="943">
                  <c:v>0.321880165766689</c:v>
                </c:pt>
                <c:pt idx="944">
                  <c:v>0.31982138736455</c:v>
                </c:pt>
                <c:pt idx="945">
                  <c:v>0.318830974143503</c:v>
                </c:pt>
                <c:pt idx="946">
                  <c:v>0.321160181922269</c:v>
                </c:pt>
                <c:pt idx="947">
                  <c:v>0.308986784418219</c:v>
                </c:pt>
                <c:pt idx="948">
                  <c:v>0.316027368517046</c:v>
                </c:pt>
                <c:pt idx="949">
                  <c:v>0.28744505854436</c:v>
                </c:pt>
                <c:pt idx="950">
                  <c:v>0.288043017499291</c:v>
                </c:pt>
                <c:pt idx="951">
                  <c:v>0.263550081938791</c:v>
                </c:pt>
                <c:pt idx="952">
                  <c:v>0.262715393737163</c:v>
                </c:pt>
                <c:pt idx="953">
                  <c:v>0.363658166322914</c:v>
                </c:pt>
                <c:pt idx="954">
                  <c:v>0.358891968006331</c:v>
                </c:pt>
                <c:pt idx="955">
                  <c:v>0.353990909311624</c:v>
                </c:pt>
                <c:pt idx="956">
                  <c:v>0.344681315213236</c:v>
                </c:pt>
                <c:pt idx="957">
                  <c:v>0.271958021376538</c:v>
                </c:pt>
                <c:pt idx="958">
                  <c:v>0.26087494895906</c:v>
                </c:pt>
                <c:pt idx="959">
                  <c:v>0.253908932831813</c:v>
                </c:pt>
                <c:pt idx="960">
                  <c:v>0.24618510521702</c:v>
                </c:pt>
                <c:pt idx="961">
                  <c:v>0.217197071863566</c:v>
                </c:pt>
                <c:pt idx="962">
                  <c:v>0.214595429165558</c:v>
                </c:pt>
                <c:pt idx="963">
                  <c:v>0.357969027611219</c:v>
                </c:pt>
                <c:pt idx="964">
                  <c:v>0.357186190580555</c:v>
                </c:pt>
                <c:pt idx="965">
                  <c:v>0.339869391594596</c:v>
                </c:pt>
                <c:pt idx="966">
                  <c:v>0.334179592620564</c:v>
                </c:pt>
                <c:pt idx="967">
                  <c:v>0.33017788478673</c:v>
                </c:pt>
                <c:pt idx="968">
                  <c:v>0.332465650885411</c:v>
                </c:pt>
                <c:pt idx="969">
                  <c:v>0.329906839821025</c:v>
                </c:pt>
                <c:pt idx="970">
                  <c:v>0.3271964267106</c:v>
                </c:pt>
                <c:pt idx="971">
                  <c:v>0.320737205646362</c:v>
                </c:pt>
                <c:pt idx="972">
                  <c:v>0.319618056193843</c:v>
                </c:pt>
                <c:pt idx="973">
                  <c:v>0.317006160834666</c:v>
                </c:pt>
                <c:pt idx="974">
                  <c:v>0.318133670820134</c:v>
                </c:pt>
                <c:pt idx="975">
                  <c:v>0.315065303696365</c:v>
                </c:pt>
                <c:pt idx="976">
                  <c:v>0.316805633603335</c:v>
                </c:pt>
                <c:pt idx="977">
                  <c:v>0.316791264937087</c:v>
                </c:pt>
                <c:pt idx="978">
                  <c:v>0.313553311476867</c:v>
                </c:pt>
                <c:pt idx="979">
                  <c:v>0.311535273693872</c:v>
                </c:pt>
                <c:pt idx="980">
                  <c:v>0.309512302788502</c:v>
                </c:pt>
                <c:pt idx="981">
                  <c:v>0.310728931080598</c:v>
                </c:pt>
                <c:pt idx="982">
                  <c:v>0.309329285818957</c:v>
                </c:pt>
                <c:pt idx="983">
                  <c:v>0.306953194053516</c:v>
                </c:pt>
                <c:pt idx="984">
                  <c:v>0.304315884174725</c:v>
                </c:pt>
                <c:pt idx="985">
                  <c:v>0.304361120777353</c:v>
                </c:pt>
                <c:pt idx="986">
                  <c:v>0.30214289393003</c:v>
                </c:pt>
                <c:pt idx="987">
                  <c:v>0.294012160291284</c:v>
                </c:pt>
                <c:pt idx="988">
                  <c:v>0.268714661890913</c:v>
                </c:pt>
                <c:pt idx="989">
                  <c:v>0.372775502731331</c:v>
                </c:pt>
                <c:pt idx="990">
                  <c:v>0.3444905804871</c:v>
                </c:pt>
                <c:pt idx="991">
                  <c:v>0.336525684977764</c:v>
                </c:pt>
                <c:pt idx="992">
                  <c:v>0.334896812776793</c:v>
                </c:pt>
                <c:pt idx="993">
                  <c:v>0.330382259825869</c:v>
                </c:pt>
                <c:pt idx="994">
                  <c:v>0.335091316766894</c:v>
                </c:pt>
                <c:pt idx="995">
                  <c:v>0.327408434359808</c:v>
                </c:pt>
                <c:pt idx="996">
                  <c:v>0.327632477732225</c:v>
                </c:pt>
                <c:pt idx="997">
                  <c:v>0.321860118362368</c:v>
                </c:pt>
                <c:pt idx="998">
                  <c:v>0.324871831733269</c:v>
                </c:pt>
                <c:pt idx="999">
                  <c:v>0.32026319112846</c:v>
                </c:pt>
                <c:pt idx="1000">
                  <c:v>0.318689800885574</c:v>
                </c:pt>
                <c:pt idx="1001">
                  <c:v>0.312500107303326</c:v>
                </c:pt>
                <c:pt idx="1002">
                  <c:v>0.316229374741611</c:v>
                </c:pt>
                <c:pt idx="1003">
                  <c:v>0.303182731659675</c:v>
                </c:pt>
                <c:pt idx="1004">
                  <c:v>0.300642358820431</c:v>
                </c:pt>
                <c:pt idx="1005">
                  <c:v>0.30084030255324</c:v>
                </c:pt>
                <c:pt idx="1006">
                  <c:v>0.289748275148978</c:v>
                </c:pt>
                <c:pt idx="1007">
                  <c:v>0.276685893984546</c:v>
                </c:pt>
                <c:pt idx="1008">
                  <c:v>0.388378999471341</c:v>
                </c:pt>
                <c:pt idx="1009">
                  <c:v>0.378940042170363</c:v>
                </c:pt>
                <c:pt idx="1010">
                  <c:v>0.361811524584459</c:v>
                </c:pt>
                <c:pt idx="1011">
                  <c:v>0.371189230079872</c:v>
                </c:pt>
                <c:pt idx="1012">
                  <c:v>0.360968774724481</c:v>
                </c:pt>
                <c:pt idx="1013">
                  <c:v>0.358501714687331</c:v>
                </c:pt>
                <c:pt idx="1014">
                  <c:v>0.353282224768409</c:v>
                </c:pt>
                <c:pt idx="1015">
                  <c:v>0.343307201412689</c:v>
                </c:pt>
                <c:pt idx="1016">
                  <c:v>0.342454208344668</c:v>
                </c:pt>
                <c:pt idx="1017">
                  <c:v>0.346373906891225</c:v>
                </c:pt>
                <c:pt idx="1018">
                  <c:v>0.43926520188778</c:v>
                </c:pt>
                <c:pt idx="1019">
                  <c:v>0.336746528173481</c:v>
                </c:pt>
                <c:pt idx="1020">
                  <c:v>0.340707208205273</c:v>
                </c:pt>
                <c:pt idx="1021">
                  <c:v>0.328289480184122</c:v>
                </c:pt>
                <c:pt idx="1022">
                  <c:v>0.330921441902587</c:v>
                </c:pt>
                <c:pt idx="1023">
                  <c:v>0.324843032843751</c:v>
                </c:pt>
                <c:pt idx="1024">
                  <c:v>0.307740029411151</c:v>
                </c:pt>
                <c:pt idx="1025">
                  <c:v>0.302440976526465</c:v>
                </c:pt>
                <c:pt idx="1026">
                  <c:v>0.294544481826092</c:v>
                </c:pt>
                <c:pt idx="1027">
                  <c:v>0.270351378920683</c:v>
                </c:pt>
                <c:pt idx="1028">
                  <c:v>0.265928927711606</c:v>
                </c:pt>
                <c:pt idx="1029">
                  <c:v>0.233350772932268</c:v>
                </c:pt>
                <c:pt idx="1030">
                  <c:v>0.349243007689024</c:v>
                </c:pt>
                <c:pt idx="1031">
                  <c:v>0.337181831015172</c:v>
                </c:pt>
                <c:pt idx="1032">
                  <c:v>0.326135390219878</c:v>
                </c:pt>
                <c:pt idx="1033">
                  <c:v>0.360924700761526</c:v>
                </c:pt>
                <c:pt idx="1034">
                  <c:v>0.345811989283379</c:v>
                </c:pt>
                <c:pt idx="1035">
                  <c:v>0.343020302989506</c:v>
                </c:pt>
                <c:pt idx="1036">
                  <c:v>0.330264077642062</c:v>
                </c:pt>
                <c:pt idx="1037">
                  <c:v>0.289041880497282</c:v>
                </c:pt>
                <c:pt idx="1038">
                  <c:v>0.285987261795369</c:v>
                </c:pt>
                <c:pt idx="1039">
                  <c:v>0.284482741873815</c:v>
                </c:pt>
                <c:pt idx="1040">
                  <c:v>0.270430028964421</c:v>
                </c:pt>
                <c:pt idx="1041">
                  <c:v>0.272453003393189</c:v>
                </c:pt>
                <c:pt idx="1042">
                  <c:v>0.272303228690013</c:v>
                </c:pt>
                <c:pt idx="1043">
                  <c:v>0.264610299742285</c:v>
                </c:pt>
                <c:pt idx="1044">
                  <c:v>0.377312502821766</c:v>
                </c:pt>
                <c:pt idx="1045">
                  <c:v>0.3576285634888</c:v>
                </c:pt>
                <c:pt idx="1046">
                  <c:v>0.305801916871392</c:v>
                </c:pt>
                <c:pt idx="1047">
                  <c:v>0.179017824680736</c:v>
                </c:pt>
                <c:pt idx="1048">
                  <c:v>0.377438237643072</c:v>
                </c:pt>
                <c:pt idx="1049">
                  <c:v>0.373357732647857</c:v>
                </c:pt>
                <c:pt idx="1050">
                  <c:v>0.362670616899088</c:v>
                </c:pt>
                <c:pt idx="1051">
                  <c:v>0.36186198255768</c:v>
                </c:pt>
                <c:pt idx="1052">
                  <c:v>0.356283066473955</c:v>
                </c:pt>
                <c:pt idx="1053">
                  <c:v>0.358076425204338</c:v>
                </c:pt>
                <c:pt idx="1054">
                  <c:v>0.354284698843988</c:v>
                </c:pt>
                <c:pt idx="1055">
                  <c:v>0.354878705424205</c:v>
                </c:pt>
                <c:pt idx="1056">
                  <c:v>0.342982624227328</c:v>
                </c:pt>
                <c:pt idx="1057">
                  <c:v>0.341186893575801</c:v>
                </c:pt>
                <c:pt idx="1058">
                  <c:v>0.342377073022172</c:v>
                </c:pt>
                <c:pt idx="1059">
                  <c:v>0.340821046248286</c:v>
                </c:pt>
                <c:pt idx="1060">
                  <c:v>0.338557884915696</c:v>
                </c:pt>
                <c:pt idx="1061">
                  <c:v>0.336293852777822</c:v>
                </c:pt>
                <c:pt idx="1062">
                  <c:v>0.322858975231215</c:v>
                </c:pt>
                <c:pt idx="1063">
                  <c:v>0.317216633786174</c:v>
                </c:pt>
                <c:pt idx="1064">
                  <c:v>0.295559081809381</c:v>
                </c:pt>
                <c:pt idx="1065">
                  <c:v>0.34328873837126</c:v>
                </c:pt>
                <c:pt idx="1066">
                  <c:v>0.343959676624277</c:v>
                </c:pt>
                <c:pt idx="1067">
                  <c:v>0.338678868374972</c:v>
                </c:pt>
                <c:pt idx="1068">
                  <c:v>0.342036421251844</c:v>
                </c:pt>
                <c:pt idx="1069">
                  <c:v>0.33624472392988</c:v>
                </c:pt>
                <c:pt idx="1070">
                  <c:v>0.334245085649667</c:v>
                </c:pt>
                <c:pt idx="1071">
                  <c:v>0.33059017773251</c:v>
                </c:pt>
                <c:pt idx="1072">
                  <c:v>0.330542397833429</c:v>
                </c:pt>
                <c:pt idx="1073">
                  <c:v>0.332992167571309</c:v>
                </c:pt>
                <c:pt idx="1074">
                  <c:v>0.332288969885686</c:v>
                </c:pt>
                <c:pt idx="1075">
                  <c:v>0.327546841714821</c:v>
                </c:pt>
                <c:pt idx="1076">
                  <c:v>0.327114775090193</c:v>
                </c:pt>
                <c:pt idx="1077">
                  <c:v>0.321075049421741</c:v>
                </c:pt>
                <c:pt idx="1078">
                  <c:v>0.321178775127495</c:v>
                </c:pt>
                <c:pt idx="1079">
                  <c:v>0.319300777939754</c:v>
                </c:pt>
                <c:pt idx="1080">
                  <c:v>0.318454666265211</c:v>
                </c:pt>
                <c:pt idx="1081">
                  <c:v>0.31475257882704</c:v>
                </c:pt>
                <c:pt idx="1082">
                  <c:v>0.312123538545439</c:v>
                </c:pt>
                <c:pt idx="1083">
                  <c:v>0.310810195844304</c:v>
                </c:pt>
                <c:pt idx="1084">
                  <c:v>0.308463787259789</c:v>
                </c:pt>
                <c:pt idx="1085">
                  <c:v>0.305097720764261</c:v>
                </c:pt>
                <c:pt idx="1086">
                  <c:v>0.306043044948772</c:v>
                </c:pt>
                <c:pt idx="1087">
                  <c:v>0.300451524104617</c:v>
                </c:pt>
                <c:pt idx="1088">
                  <c:v>0.300921032451783</c:v>
                </c:pt>
                <c:pt idx="1089">
                  <c:v>0.299657112419075</c:v>
                </c:pt>
                <c:pt idx="1090">
                  <c:v>0.373631379680691</c:v>
                </c:pt>
                <c:pt idx="1091">
                  <c:v>0.343480378174764</c:v>
                </c:pt>
                <c:pt idx="1092">
                  <c:v>0.22227395028997</c:v>
                </c:pt>
                <c:pt idx="1093">
                  <c:v>0.207650310981768</c:v>
                </c:pt>
                <c:pt idx="1094">
                  <c:v>0.362937728614711</c:v>
                </c:pt>
                <c:pt idx="1095">
                  <c:v>0.351023295510166</c:v>
                </c:pt>
                <c:pt idx="1096">
                  <c:v>0.349902848366556</c:v>
                </c:pt>
                <c:pt idx="1097">
                  <c:v>0.335663526233358</c:v>
                </c:pt>
                <c:pt idx="1098">
                  <c:v>0.328816978768341</c:v>
                </c:pt>
                <c:pt idx="1099">
                  <c:v>0.327814564365762</c:v>
                </c:pt>
                <c:pt idx="1100">
                  <c:v>0.319167161553175</c:v>
                </c:pt>
                <c:pt idx="1101">
                  <c:v>0.318134230969625</c:v>
                </c:pt>
                <c:pt idx="1102">
                  <c:v>0.314544654242532</c:v>
                </c:pt>
                <c:pt idx="1103">
                  <c:v>0.378091571803118</c:v>
                </c:pt>
                <c:pt idx="1104">
                  <c:v>0.363017599307327</c:v>
                </c:pt>
                <c:pt idx="1105">
                  <c:v>0.347776561813091</c:v>
                </c:pt>
                <c:pt idx="1106">
                  <c:v>0.349344343879784</c:v>
                </c:pt>
                <c:pt idx="1107">
                  <c:v>0.333549298817401</c:v>
                </c:pt>
                <c:pt idx="1108">
                  <c:v>0.33361861737868</c:v>
                </c:pt>
                <c:pt idx="1109">
                  <c:v>0.333213853139901</c:v>
                </c:pt>
                <c:pt idx="1110">
                  <c:v>0.330330417930223</c:v>
                </c:pt>
                <c:pt idx="1111">
                  <c:v>0.325757796331311</c:v>
                </c:pt>
                <c:pt idx="1112">
                  <c:v>0.327682976954462</c:v>
                </c:pt>
                <c:pt idx="1113">
                  <c:v>0.329092149353743</c:v>
                </c:pt>
                <c:pt idx="1114">
                  <c:v>0.321107587070833</c:v>
                </c:pt>
                <c:pt idx="1115">
                  <c:v>0.307210619662595</c:v>
                </c:pt>
                <c:pt idx="1116">
                  <c:v>0.29741669565101</c:v>
                </c:pt>
                <c:pt idx="1117">
                  <c:v>0.283253700640035</c:v>
                </c:pt>
                <c:pt idx="1118">
                  <c:v>0.20521912650935</c:v>
                </c:pt>
                <c:pt idx="1119">
                  <c:v>0.447070578611319</c:v>
                </c:pt>
                <c:pt idx="1120">
                  <c:v>0.368932293993598</c:v>
                </c:pt>
                <c:pt idx="1121">
                  <c:v>0.358476853726671</c:v>
                </c:pt>
                <c:pt idx="1122">
                  <c:v>0.333297573293466</c:v>
                </c:pt>
                <c:pt idx="1123">
                  <c:v>0.322489991793204</c:v>
                </c:pt>
                <c:pt idx="1124">
                  <c:v>0.307994491819022</c:v>
                </c:pt>
                <c:pt idx="1125">
                  <c:v>0.542631543130082</c:v>
                </c:pt>
                <c:pt idx="1126">
                  <c:v>0.487836096841352</c:v>
                </c:pt>
                <c:pt idx="1127">
                  <c:v>0.478465635101167</c:v>
                </c:pt>
                <c:pt idx="1128">
                  <c:v>0.411922519716379</c:v>
                </c:pt>
                <c:pt idx="1129">
                  <c:v>0.403061229271767</c:v>
                </c:pt>
                <c:pt idx="1130">
                  <c:v>0.401044089368642</c:v>
                </c:pt>
                <c:pt idx="1131">
                  <c:v>0.387434790728335</c:v>
                </c:pt>
                <c:pt idx="1132">
                  <c:v>0.384357251057231</c:v>
                </c:pt>
                <c:pt idx="1133">
                  <c:v>0.36765676796146</c:v>
                </c:pt>
                <c:pt idx="1134">
                  <c:v>0.355945107577243</c:v>
                </c:pt>
                <c:pt idx="1135">
                  <c:v>0.347664937711852</c:v>
                </c:pt>
                <c:pt idx="1136">
                  <c:v>0.353112645848125</c:v>
                </c:pt>
                <c:pt idx="1137">
                  <c:v>0.339796027440364</c:v>
                </c:pt>
                <c:pt idx="1138">
                  <c:v>0.331685847502696</c:v>
                </c:pt>
                <c:pt idx="1139">
                  <c:v>0.316130770507908</c:v>
                </c:pt>
                <c:pt idx="1140">
                  <c:v>0.268789790653331</c:v>
                </c:pt>
                <c:pt idx="1141">
                  <c:v>0.265104987944764</c:v>
                </c:pt>
                <c:pt idx="1142">
                  <c:v>0.354877739801353</c:v>
                </c:pt>
                <c:pt idx="1143">
                  <c:v>0.347234607261251</c:v>
                </c:pt>
                <c:pt idx="1144">
                  <c:v>0.336755552168785</c:v>
                </c:pt>
                <c:pt idx="1145">
                  <c:v>0.332245636582601</c:v>
                </c:pt>
                <c:pt idx="1146">
                  <c:v>0.333143103495721</c:v>
                </c:pt>
                <c:pt idx="1147">
                  <c:v>0.332691347193275</c:v>
                </c:pt>
                <c:pt idx="1148">
                  <c:v>0.337667152574284</c:v>
                </c:pt>
                <c:pt idx="1149">
                  <c:v>0.326259143124835</c:v>
                </c:pt>
                <c:pt idx="1150">
                  <c:v>0.315672896881229</c:v>
                </c:pt>
                <c:pt idx="1151">
                  <c:v>0.304436963945865</c:v>
                </c:pt>
                <c:pt idx="1152">
                  <c:v>0.298860862078618</c:v>
                </c:pt>
                <c:pt idx="1153">
                  <c:v>0.390786559228927</c:v>
                </c:pt>
                <c:pt idx="1154">
                  <c:v>0.387470186545113</c:v>
                </c:pt>
                <c:pt idx="1155">
                  <c:v>0.384988020518929</c:v>
                </c:pt>
                <c:pt idx="1156">
                  <c:v>0.381445284076438</c:v>
                </c:pt>
                <c:pt idx="1157">
                  <c:v>0.373862388259967</c:v>
                </c:pt>
                <c:pt idx="1158">
                  <c:v>0.374073094558679</c:v>
                </c:pt>
                <c:pt idx="1159">
                  <c:v>0.359168590552083</c:v>
                </c:pt>
                <c:pt idx="1160">
                  <c:v>0.346884568577306</c:v>
                </c:pt>
                <c:pt idx="1161">
                  <c:v>0.298815478912737</c:v>
                </c:pt>
                <c:pt idx="1162">
                  <c:v>0.406703260533166</c:v>
                </c:pt>
                <c:pt idx="1163">
                  <c:v>0.381828289614822</c:v>
                </c:pt>
                <c:pt idx="1164">
                  <c:v>0.4170598131327</c:v>
                </c:pt>
                <c:pt idx="1165">
                  <c:v>0.399769234392036</c:v>
                </c:pt>
                <c:pt idx="1166">
                  <c:v>0.391161020124203</c:v>
                </c:pt>
                <c:pt idx="1167">
                  <c:v>0.299046218291176</c:v>
                </c:pt>
                <c:pt idx="1168">
                  <c:v>0.339638611995004</c:v>
                </c:pt>
                <c:pt idx="1169">
                  <c:v>0.331136211809119</c:v>
                </c:pt>
                <c:pt idx="1170">
                  <c:v>0.327499278306066</c:v>
                </c:pt>
                <c:pt idx="1171">
                  <c:v>0.324423742280508</c:v>
                </c:pt>
                <c:pt idx="1172">
                  <c:v>0.32598721177704</c:v>
                </c:pt>
                <c:pt idx="1173">
                  <c:v>0.319827992888994</c:v>
                </c:pt>
                <c:pt idx="1174">
                  <c:v>0.310207336186318</c:v>
                </c:pt>
                <c:pt idx="1175">
                  <c:v>0.311335867402897</c:v>
                </c:pt>
                <c:pt idx="1176">
                  <c:v>0.301780663579117</c:v>
                </c:pt>
                <c:pt idx="1177">
                  <c:v>0.302371381333166</c:v>
                </c:pt>
                <c:pt idx="1178">
                  <c:v>0.302679672048726</c:v>
                </c:pt>
                <c:pt idx="1179">
                  <c:v>0.36973167143885</c:v>
                </c:pt>
                <c:pt idx="1180">
                  <c:v>0.370283104118731</c:v>
                </c:pt>
                <c:pt idx="1181">
                  <c:v>0.348980223750364</c:v>
                </c:pt>
                <c:pt idx="1182">
                  <c:v>0.347521171179837</c:v>
                </c:pt>
                <c:pt idx="1183">
                  <c:v>0.343105189266275</c:v>
                </c:pt>
                <c:pt idx="1184">
                  <c:v>0.350230386629298</c:v>
                </c:pt>
                <c:pt idx="1185">
                  <c:v>0.342107475800581</c:v>
                </c:pt>
                <c:pt idx="1186">
                  <c:v>0.340002381395736</c:v>
                </c:pt>
                <c:pt idx="1187">
                  <c:v>0.341941300935762</c:v>
                </c:pt>
                <c:pt idx="1188">
                  <c:v>0.333586892447547</c:v>
                </c:pt>
                <c:pt idx="1189">
                  <c:v>0.332845666599787</c:v>
                </c:pt>
                <c:pt idx="1190">
                  <c:v>0.325221490698676</c:v>
                </c:pt>
                <c:pt idx="1191">
                  <c:v>0.325241978384415</c:v>
                </c:pt>
                <c:pt idx="1192">
                  <c:v>0.385967621877514</c:v>
                </c:pt>
                <c:pt idx="1193">
                  <c:v>0.421807130406446</c:v>
                </c:pt>
                <c:pt idx="1194">
                  <c:v>0.35377812101535</c:v>
                </c:pt>
                <c:pt idx="1195">
                  <c:v>0.337223399585388</c:v>
                </c:pt>
                <c:pt idx="1196">
                  <c:v>0.330715119616047</c:v>
                </c:pt>
                <c:pt idx="1197">
                  <c:v>0.31072607685818</c:v>
                </c:pt>
                <c:pt idx="1198">
                  <c:v>0.424034253517927</c:v>
                </c:pt>
                <c:pt idx="1199">
                  <c:v>0.42741906007463</c:v>
                </c:pt>
                <c:pt idx="1200">
                  <c:v>1.173032185696875</c:v>
                </c:pt>
                <c:pt idx="1201">
                  <c:v>0.37434078567316</c:v>
                </c:pt>
                <c:pt idx="1202">
                  <c:v>0.365436596929153</c:v>
                </c:pt>
                <c:pt idx="1203">
                  <c:v>0.374276958922844</c:v>
                </c:pt>
                <c:pt idx="1204">
                  <c:v>0.386399496352589</c:v>
                </c:pt>
                <c:pt idx="1205">
                  <c:v>0.372351370204094</c:v>
                </c:pt>
                <c:pt idx="1206">
                  <c:v>0.360955379355281</c:v>
                </c:pt>
                <c:pt idx="1207">
                  <c:v>0.362816788930177</c:v>
                </c:pt>
                <c:pt idx="1208">
                  <c:v>0.381940556009976</c:v>
                </c:pt>
                <c:pt idx="1209">
                  <c:v>0.330677542794737</c:v>
                </c:pt>
                <c:pt idx="1210">
                  <c:v>0.323648212241269</c:v>
                </c:pt>
                <c:pt idx="1211">
                  <c:v>0.328401721718263</c:v>
                </c:pt>
                <c:pt idx="1212">
                  <c:v>0.323073084989392</c:v>
                </c:pt>
                <c:pt idx="1213">
                  <c:v>0.403966965756654</c:v>
                </c:pt>
                <c:pt idx="1214">
                  <c:v>0.360806845987993</c:v>
                </c:pt>
                <c:pt idx="1215">
                  <c:v>0.361087679976601</c:v>
                </c:pt>
                <c:pt idx="1216">
                  <c:v>0.347473709265329</c:v>
                </c:pt>
                <c:pt idx="1217">
                  <c:v>0.344765266701835</c:v>
                </c:pt>
                <c:pt idx="1218">
                  <c:v>0.343105140175521</c:v>
                </c:pt>
                <c:pt idx="1219">
                  <c:v>0.340180754810106</c:v>
                </c:pt>
                <c:pt idx="1220">
                  <c:v>0.338339838266091</c:v>
                </c:pt>
                <c:pt idx="1221">
                  <c:v>0.335951429582844</c:v>
                </c:pt>
                <c:pt idx="1222">
                  <c:v>0.334307355320581</c:v>
                </c:pt>
                <c:pt idx="1223">
                  <c:v>0.33703973398899</c:v>
                </c:pt>
                <c:pt idx="1224">
                  <c:v>0.334741662961726</c:v>
                </c:pt>
                <c:pt idx="1225">
                  <c:v>0.329621133919364</c:v>
                </c:pt>
                <c:pt idx="1226">
                  <c:v>0.330699529764798</c:v>
                </c:pt>
                <c:pt idx="1227">
                  <c:v>0.333117710720495</c:v>
                </c:pt>
                <c:pt idx="1228">
                  <c:v>0.327366627679614</c:v>
                </c:pt>
                <c:pt idx="1229">
                  <c:v>0.321009493997395</c:v>
                </c:pt>
                <c:pt idx="1230">
                  <c:v>0.323317765694877</c:v>
                </c:pt>
                <c:pt idx="1231">
                  <c:v>0.322890671797074</c:v>
                </c:pt>
                <c:pt idx="1232">
                  <c:v>0.312691983339944</c:v>
                </c:pt>
                <c:pt idx="1233">
                  <c:v>0.31922068872967</c:v>
                </c:pt>
                <c:pt idx="1234">
                  <c:v>0.310575605163882</c:v>
                </c:pt>
                <c:pt idx="1235">
                  <c:v>0.303631796134408</c:v>
                </c:pt>
                <c:pt idx="1236">
                  <c:v>0.291933243392291</c:v>
                </c:pt>
                <c:pt idx="1237">
                  <c:v>0.288515895843113</c:v>
                </c:pt>
                <c:pt idx="1238">
                  <c:v>0.278606923756315</c:v>
                </c:pt>
                <c:pt idx="1239">
                  <c:v>0.270282361868942</c:v>
                </c:pt>
                <c:pt idx="1240">
                  <c:v>0.262189220219848</c:v>
                </c:pt>
                <c:pt idx="1241">
                  <c:v>0.251601522192549</c:v>
                </c:pt>
                <c:pt idx="1242">
                  <c:v>0.237152386727821</c:v>
                </c:pt>
                <c:pt idx="1243">
                  <c:v>0.232476079649233</c:v>
                </c:pt>
                <c:pt idx="1244">
                  <c:v>0.22575339619354</c:v>
                </c:pt>
                <c:pt idx="1245">
                  <c:v>0.421882437330117</c:v>
                </c:pt>
                <c:pt idx="1246">
                  <c:v>0.419419440921615</c:v>
                </c:pt>
                <c:pt idx="1247">
                  <c:v>0.388620900539937</c:v>
                </c:pt>
                <c:pt idx="1248">
                  <c:v>0.39033146881669</c:v>
                </c:pt>
                <c:pt idx="1249">
                  <c:v>0.406849247598838</c:v>
                </c:pt>
                <c:pt idx="1250">
                  <c:v>0.384311173545637</c:v>
                </c:pt>
                <c:pt idx="1251">
                  <c:v>0.380666959970672</c:v>
                </c:pt>
                <c:pt idx="1252">
                  <c:v>0.374123228779665</c:v>
                </c:pt>
                <c:pt idx="1253">
                  <c:v>0.379720719232199</c:v>
                </c:pt>
                <c:pt idx="1254">
                  <c:v>0.36517675488467</c:v>
                </c:pt>
                <c:pt idx="1255">
                  <c:v>0.365772197524155</c:v>
                </c:pt>
                <c:pt idx="1256">
                  <c:v>0.365377872221234</c:v>
                </c:pt>
                <c:pt idx="1257">
                  <c:v>0.344093835992869</c:v>
                </c:pt>
                <c:pt idx="1258">
                  <c:v>0.326036922511094</c:v>
                </c:pt>
                <c:pt idx="1259">
                  <c:v>0.394767094497861</c:v>
                </c:pt>
                <c:pt idx="1260">
                  <c:v>0.375674946835154</c:v>
                </c:pt>
                <c:pt idx="1261">
                  <c:v>0.377566051418678</c:v>
                </c:pt>
                <c:pt idx="1262">
                  <c:v>0.378232114551154</c:v>
                </c:pt>
                <c:pt idx="1263">
                  <c:v>0.352245958439447</c:v>
                </c:pt>
                <c:pt idx="1264">
                  <c:v>0.347349625862169</c:v>
                </c:pt>
                <c:pt idx="1265">
                  <c:v>0.34162428074627</c:v>
                </c:pt>
                <c:pt idx="1266">
                  <c:v>0.344967858955703</c:v>
                </c:pt>
                <c:pt idx="1267">
                  <c:v>0.337733678247387</c:v>
                </c:pt>
                <c:pt idx="1268">
                  <c:v>0.339281783306742</c:v>
                </c:pt>
                <c:pt idx="1269">
                  <c:v>0.336621977591917</c:v>
                </c:pt>
                <c:pt idx="1270">
                  <c:v>0.34009689194811</c:v>
                </c:pt>
                <c:pt idx="1271">
                  <c:v>0.326024087907752</c:v>
                </c:pt>
                <c:pt idx="1272">
                  <c:v>0.322353763300346</c:v>
                </c:pt>
                <c:pt idx="1273">
                  <c:v>0.324915599468331</c:v>
                </c:pt>
                <c:pt idx="1274">
                  <c:v>0.324993352411762</c:v>
                </c:pt>
                <c:pt idx="1275">
                  <c:v>0.319800549159189</c:v>
                </c:pt>
                <c:pt idx="1276">
                  <c:v>0.296462203665091</c:v>
                </c:pt>
                <c:pt idx="1277">
                  <c:v>0.289467241010339</c:v>
                </c:pt>
                <c:pt idx="1278">
                  <c:v>0.321612315630049</c:v>
                </c:pt>
                <c:pt idx="1279">
                  <c:v>0.310178067524547</c:v>
                </c:pt>
                <c:pt idx="1280">
                  <c:v>0.315864122650486</c:v>
                </c:pt>
                <c:pt idx="1281">
                  <c:v>0.294626792107931</c:v>
                </c:pt>
                <c:pt idx="1282">
                  <c:v>0.529126581905927</c:v>
                </c:pt>
                <c:pt idx="1283">
                  <c:v>0.363729354404909</c:v>
                </c:pt>
                <c:pt idx="1284">
                  <c:v>0.361214938464234</c:v>
                </c:pt>
                <c:pt idx="1285">
                  <c:v>0.353962646575498</c:v>
                </c:pt>
                <c:pt idx="1286">
                  <c:v>0.355137168680791</c:v>
                </c:pt>
                <c:pt idx="1287">
                  <c:v>0.356834137214312</c:v>
                </c:pt>
                <c:pt idx="1288">
                  <c:v>0.364367432892778</c:v>
                </c:pt>
                <c:pt idx="1289">
                  <c:v>0.368110660219803</c:v>
                </c:pt>
                <c:pt idx="1290">
                  <c:v>0.355106594869094</c:v>
                </c:pt>
                <c:pt idx="1291">
                  <c:v>0.343246766333981</c:v>
                </c:pt>
                <c:pt idx="1292">
                  <c:v>0.370292658146202</c:v>
                </c:pt>
                <c:pt idx="1293">
                  <c:v>0.367976125410912</c:v>
                </c:pt>
                <c:pt idx="1294">
                  <c:v>0.359873283941137</c:v>
                </c:pt>
                <c:pt idx="1295">
                  <c:v>0.354453224655985</c:v>
                </c:pt>
                <c:pt idx="1296">
                  <c:v>0.35136863784494</c:v>
                </c:pt>
                <c:pt idx="1297">
                  <c:v>0.3481629954177</c:v>
                </c:pt>
                <c:pt idx="1298">
                  <c:v>0.346463655067775</c:v>
                </c:pt>
                <c:pt idx="1299">
                  <c:v>0.344798292579041</c:v>
                </c:pt>
                <c:pt idx="1300">
                  <c:v>0.336942662285588</c:v>
                </c:pt>
                <c:pt idx="1301">
                  <c:v>0.328862262597634</c:v>
                </c:pt>
                <c:pt idx="1302">
                  <c:v>0.328394772497077</c:v>
                </c:pt>
                <c:pt idx="1303">
                  <c:v>0.328040668691483</c:v>
                </c:pt>
                <c:pt idx="1304">
                  <c:v>0.325470603192852</c:v>
                </c:pt>
                <c:pt idx="1305">
                  <c:v>0.325216188011258</c:v>
                </c:pt>
                <c:pt idx="1306">
                  <c:v>0.320139132624957</c:v>
                </c:pt>
                <c:pt idx="1307">
                  <c:v>0.317208563891004</c:v>
                </c:pt>
                <c:pt idx="1308">
                  <c:v>0.403218624899401</c:v>
                </c:pt>
                <c:pt idx="1309">
                  <c:v>0.374328225986091</c:v>
                </c:pt>
                <c:pt idx="1310">
                  <c:v>0.375867302009275</c:v>
                </c:pt>
                <c:pt idx="1311">
                  <c:v>0.374527192425862</c:v>
                </c:pt>
                <c:pt idx="1312">
                  <c:v>0.366584479198246</c:v>
                </c:pt>
                <c:pt idx="1313">
                  <c:v>0.364139739326921</c:v>
                </c:pt>
                <c:pt idx="1314">
                  <c:v>0.374904334821871</c:v>
                </c:pt>
                <c:pt idx="1315">
                  <c:v>0.382257949319963</c:v>
                </c:pt>
                <c:pt idx="1316">
                  <c:v>0.38450243294035</c:v>
                </c:pt>
                <c:pt idx="1317">
                  <c:v>0.375259425679381</c:v>
                </c:pt>
                <c:pt idx="1318">
                  <c:v>0.364913594997364</c:v>
                </c:pt>
                <c:pt idx="1319">
                  <c:v>0.327385896605998</c:v>
                </c:pt>
                <c:pt idx="1320">
                  <c:v>0.319426405339345</c:v>
                </c:pt>
                <c:pt idx="1321">
                  <c:v>0.404512289181708</c:v>
                </c:pt>
                <c:pt idx="1322">
                  <c:v>0.393209972491354</c:v>
                </c:pt>
                <c:pt idx="1323">
                  <c:v>0.361333982489651</c:v>
                </c:pt>
                <c:pt idx="1324">
                  <c:v>0.361049675348374</c:v>
                </c:pt>
                <c:pt idx="1325">
                  <c:v>0.348908836457442</c:v>
                </c:pt>
                <c:pt idx="1326">
                  <c:v>0.580350669570666</c:v>
                </c:pt>
                <c:pt idx="1327">
                  <c:v>0.361236346860945</c:v>
                </c:pt>
                <c:pt idx="1328">
                  <c:v>0.340869652567071</c:v>
                </c:pt>
                <c:pt idx="1329">
                  <c:v>0.322863210053817</c:v>
                </c:pt>
                <c:pt idx="1330">
                  <c:v>0.320946644178892</c:v>
                </c:pt>
                <c:pt idx="1331">
                  <c:v>0.329331874788125</c:v>
                </c:pt>
                <c:pt idx="1332">
                  <c:v>0.305077206216296</c:v>
                </c:pt>
                <c:pt idx="1333">
                  <c:v>0.278245697684665</c:v>
                </c:pt>
                <c:pt idx="1334">
                  <c:v>0.257932121194416</c:v>
                </c:pt>
                <c:pt idx="1335">
                  <c:v>0.235025736774336</c:v>
                </c:pt>
                <c:pt idx="1336">
                  <c:v>0.296006618085513</c:v>
                </c:pt>
                <c:pt idx="1337">
                  <c:v>0.297641950238903</c:v>
                </c:pt>
                <c:pt idx="1338">
                  <c:v>0.283514498308842</c:v>
                </c:pt>
                <c:pt idx="1339">
                  <c:v>0.332570688201398</c:v>
                </c:pt>
                <c:pt idx="1340">
                  <c:v>0.314360240551928</c:v>
                </c:pt>
                <c:pt idx="1341">
                  <c:v>0.387949467736518</c:v>
                </c:pt>
                <c:pt idx="1342">
                  <c:v>0.365917579848324</c:v>
                </c:pt>
                <c:pt idx="1343">
                  <c:v>0.364822292786055</c:v>
                </c:pt>
                <c:pt idx="1344">
                  <c:v>0.361546269728045</c:v>
                </c:pt>
                <c:pt idx="1345">
                  <c:v>0.355541351786765</c:v>
                </c:pt>
                <c:pt idx="1346">
                  <c:v>0.349359225883632</c:v>
                </c:pt>
                <c:pt idx="1347">
                  <c:v>0.347481536865181</c:v>
                </c:pt>
                <c:pt idx="1348">
                  <c:v>0.3482890794306</c:v>
                </c:pt>
                <c:pt idx="1349">
                  <c:v>0.349327104692264</c:v>
                </c:pt>
                <c:pt idx="1350">
                  <c:v>0.347561903966846</c:v>
                </c:pt>
                <c:pt idx="1351">
                  <c:v>0.344957677953864</c:v>
                </c:pt>
                <c:pt idx="1352">
                  <c:v>0.343246354561986</c:v>
                </c:pt>
                <c:pt idx="1353">
                  <c:v>0.33768293298577</c:v>
                </c:pt>
                <c:pt idx="1354">
                  <c:v>0.336038838699048</c:v>
                </c:pt>
                <c:pt idx="1355">
                  <c:v>0.334241495500982</c:v>
                </c:pt>
                <c:pt idx="1356">
                  <c:v>0.331774313016035</c:v>
                </c:pt>
                <c:pt idx="1357">
                  <c:v>0.329313082976428</c:v>
                </c:pt>
                <c:pt idx="1358">
                  <c:v>0.330096458820349</c:v>
                </c:pt>
                <c:pt idx="1359">
                  <c:v>0.329740289752312</c:v>
                </c:pt>
                <c:pt idx="1360">
                  <c:v>0.328587959164989</c:v>
                </c:pt>
                <c:pt idx="1361">
                  <c:v>0.327488219843567</c:v>
                </c:pt>
                <c:pt idx="1362">
                  <c:v>0.325558045149174</c:v>
                </c:pt>
                <c:pt idx="1363">
                  <c:v>0.322664305033622</c:v>
                </c:pt>
                <c:pt idx="1364">
                  <c:v>0.319430967936984</c:v>
                </c:pt>
                <c:pt idx="1365">
                  <c:v>0.312803774898798</c:v>
                </c:pt>
                <c:pt idx="1366">
                  <c:v>0.452071469710275</c:v>
                </c:pt>
                <c:pt idx="1367">
                  <c:v>0.444760026297147</c:v>
                </c:pt>
                <c:pt idx="1368">
                  <c:v>0.435393422498131</c:v>
                </c:pt>
                <c:pt idx="1369">
                  <c:v>0.422810232031431</c:v>
                </c:pt>
                <c:pt idx="1370">
                  <c:v>0.403860461405902</c:v>
                </c:pt>
                <c:pt idx="1371">
                  <c:v>0.39768579373933</c:v>
                </c:pt>
                <c:pt idx="1372">
                  <c:v>0.413890658210762</c:v>
                </c:pt>
                <c:pt idx="1373">
                  <c:v>0.384116838596977</c:v>
                </c:pt>
                <c:pt idx="1374">
                  <c:v>0.423020138462237</c:v>
                </c:pt>
                <c:pt idx="1375">
                  <c:v>0.419858250291161</c:v>
                </c:pt>
                <c:pt idx="1376">
                  <c:v>0.401826184107197</c:v>
                </c:pt>
                <c:pt idx="1377">
                  <c:v>0.378584921074261</c:v>
                </c:pt>
                <c:pt idx="1378">
                  <c:v>0.388422895707642</c:v>
                </c:pt>
                <c:pt idx="1379">
                  <c:v>0.409005520528993</c:v>
                </c:pt>
                <c:pt idx="1380">
                  <c:v>0.381371651121548</c:v>
                </c:pt>
                <c:pt idx="1381">
                  <c:v>0.408620275146617</c:v>
                </c:pt>
                <c:pt idx="1382">
                  <c:v>0.401862878051271</c:v>
                </c:pt>
                <c:pt idx="1383">
                  <c:v>0.368745504804668</c:v>
                </c:pt>
                <c:pt idx="1384">
                  <c:v>0.355307280240542</c:v>
                </c:pt>
                <c:pt idx="1385">
                  <c:v>0.408281265047212</c:v>
                </c:pt>
                <c:pt idx="1386">
                  <c:v>0.34518608009023</c:v>
                </c:pt>
                <c:pt idx="1387">
                  <c:v>0.356691318211184</c:v>
                </c:pt>
                <c:pt idx="1388">
                  <c:v>0.439414067068962</c:v>
                </c:pt>
                <c:pt idx="1389">
                  <c:v>0.431957500705531</c:v>
                </c:pt>
                <c:pt idx="1390">
                  <c:v>0.420105796116916</c:v>
                </c:pt>
                <c:pt idx="1391">
                  <c:v>0.420384071276286</c:v>
                </c:pt>
                <c:pt idx="1392">
                  <c:v>0.380851105810731</c:v>
                </c:pt>
                <c:pt idx="1393">
                  <c:v>0.396130613724311</c:v>
                </c:pt>
                <c:pt idx="1394">
                  <c:v>0.363738687144565</c:v>
                </c:pt>
                <c:pt idx="1395">
                  <c:v>0.361577938718638</c:v>
                </c:pt>
                <c:pt idx="1396">
                  <c:v>0.421782027678734</c:v>
                </c:pt>
                <c:pt idx="1397">
                  <c:v>0.417786723700449</c:v>
                </c:pt>
                <c:pt idx="1398">
                  <c:v>0.43693613755081</c:v>
                </c:pt>
                <c:pt idx="1399">
                  <c:v>0.405075853153364</c:v>
                </c:pt>
                <c:pt idx="1400">
                  <c:v>0.385340593493845</c:v>
                </c:pt>
                <c:pt idx="1401">
                  <c:v>0.388933203783734</c:v>
                </c:pt>
                <c:pt idx="1402">
                  <c:v>0.380724537955708</c:v>
                </c:pt>
                <c:pt idx="1403">
                  <c:v>0.38461672050803</c:v>
                </c:pt>
                <c:pt idx="1404">
                  <c:v>0.372668692388467</c:v>
                </c:pt>
                <c:pt idx="1405">
                  <c:v>0.374147886837774</c:v>
                </c:pt>
                <c:pt idx="1406">
                  <c:v>0.368366460966466</c:v>
                </c:pt>
                <c:pt idx="1407">
                  <c:v>0.373834963939084</c:v>
                </c:pt>
                <c:pt idx="1408">
                  <c:v>0.366918934374548</c:v>
                </c:pt>
                <c:pt idx="1409">
                  <c:v>0.361197218864255</c:v>
                </c:pt>
                <c:pt idx="1410">
                  <c:v>0.36966722923784</c:v>
                </c:pt>
                <c:pt idx="1411">
                  <c:v>0.37769993643768</c:v>
                </c:pt>
                <c:pt idx="1412">
                  <c:v>0.362739261093856</c:v>
                </c:pt>
                <c:pt idx="1413">
                  <c:v>0.361262774167179</c:v>
                </c:pt>
                <c:pt idx="1414">
                  <c:v>0.371647499243416</c:v>
                </c:pt>
                <c:pt idx="1415">
                  <c:v>0.354639082887389</c:v>
                </c:pt>
                <c:pt idx="1416">
                  <c:v>0.366480640706567</c:v>
                </c:pt>
                <c:pt idx="1417">
                  <c:v>0.343045582907469</c:v>
                </c:pt>
                <c:pt idx="1418">
                  <c:v>0.348040961560765</c:v>
                </c:pt>
                <c:pt idx="1419">
                  <c:v>0.356447440888351</c:v>
                </c:pt>
                <c:pt idx="1420">
                  <c:v>0.355045674741617</c:v>
                </c:pt>
                <c:pt idx="1421">
                  <c:v>0.34625262076979</c:v>
                </c:pt>
                <c:pt idx="1422">
                  <c:v>0.319804956361456</c:v>
                </c:pt>
                <c:pt idx="1423">
                  <c:v>0.335837714343932</c:v>
                </c:pt>
                <c:pt idx="1424">
                  <c:v>0.398758355854908</c:v>
                </c:pt>
                <c:pt idx="1425">
                  <c:v>0.394146144725602</c:v>
                </c:pt>
                <c:pt idx="1426">
                  <c:v>0.389031929763972</c:v>
                </c:pt>
                <c:pt idx="1427">
                  <c:v>0.388876211549431</c:v>
                </c:pt>
                <c:pt idx="1428">
                  <c:v>0.384148816042453</c:v>
                </c:pt>
                <c:pt idx="1429">
                  <c:v>0.372374836123898</c:v>
                </c:pt>
                <c:pt idx="1430">
                  <c:v>0.371185233538005</c:v>
                </c:pt>
                <c:pt idx="1431">
                  <c:v>0.365056964381891</c:v>
                </c:pt>
                <c:pt idx="1432">
                  <c:v>0.364598164951023</c:v>
                </c:pt>
                <c:pt idx="1433">
                  <c:v>0.360918116056759</c:v>
                </c:pt>
                <c:pt idx="1434">
                  <c:v>0.355348661781367</c:v>
                </c:pt>
                <c:pt idx="1435">
                  <c:v>0.355150734056723</c:v>
                </c:pt>
                <c:pt idx="1436">
                  <c:v>0.347688836770681</c:v>
                </c:pt>
                <c:pt idx="1437">
                  <c:v>0.338457355901383</c:v>
                </c:pt>
                <c:pt idx="1438">
                  <c:v>0.347291271800948</c:v>
                </c:pt>
                <c:pt idx="1439">
                  <c:v>0.343355694094311</c:v>
                </c:pt>
                <c:pt idx="1440">
                  <c:v>0.326911096190535</c:v>
                </c:pt>
                <c:pt idx="1441">
                  <c:v>0.315397619281149</c:v>
                </c:pt>
                <c:pt idx="1442">
                  <c:v>0.315067132362241</c:v>
                </c:pt>
                <c:pt idx="1443">
                  <c:v>0.317163681625986</c:v>
                </c:pt>
                <c:pt idx="1444">
                  <c:v>0.308646506667945</c:v>
                </c:pt>
                <c:pt idx="1445">
                  <c:v>0.313003899466807</c:v>
                </c:pt>
                <c:pt idx="1446">
                  <c:v>0.306820404845942</c:v>
                </c:pt>
                <c:pt idx="1447">
                  <c:v>0.298878754916678</c:v>
                </c:pt>
                <c:pt idx="1448">
                  <c:v>0.29866023658321</c:v>
                </c:pt>
                <c:pt idx="1449">
                  <c:v>0.28931039006753</c:v>
                </c:pt>
                <c:pt idx="1450">
                  <c:v>0.390146115975694</c:v>
                </c:pt>
                <c:pt idx="1451">
                  <c:v>0.394767512142431</c:v>
                </c:pt>
                <c:pt idx="1452">
                  <c:v>0.390117712943093</c:v>
                </c:pt>
                <c:pt idx="1453">
                  <c:v>0.279718378909003</c:v>
                </c:pt>
                <c:pt idx="1454">
                  <c:v>0.273895884993122</c:v>
                </c:pt>
                <c:pt idx="1455">
                  <c:v>0.382568796124794</c:v>
                </c:pt>
                <c:pt idx="1456">
                  <c:v>0.377411060256468</c:v>
                </c:pt>
                <c:pt idx="1457">
                  <c:v>0.365560505359768</c:v>
                </c:pt>
                <c:pt idx="1458">
                  <c:v>0.364495599957413</c:v>
                </c:pt>
                <c:pt idx="1459">
                  <c:v>0.36518437148969</c:v>
                </c:pt>
                <c:pt idx="1460">
                  <c:v>0.357464797768932</c:v>
                </c:pt>
                <c:pt idx="1461">
                  <c:v>0.355248479486015</c:v>
                </c:pt>
                <c:pt idx="1462">
                  <c:v>0.34637867347026</c:v>
                </c:pt>
                <c:pt idx="1463">
                  <c:v>0.345068801203288</c:v>
                </c:pt>
                <c:pt idx="1464">
                  <c:v>0.330008093464207</c:v>
                </c:pt>
                <c:pt idx="1465">
                  <c:v>0.386396373475005</c:v>
                </c:pt>
                <c:pt idx="1466">
                  <c:v>0.372567377267103</c:v>
                </c:pt>
                <c:pt idx="1467">
                  <c:v>0.373819809932829</c:v>
                </c:pt>
                <c:pt idx="1468">
                  <c:v>0.355923831205368</c:v>
                </c:pt>
                <c:pt idx="1469">
                  <c:v>0.305413014127811</c:v>
                </c:pt>
                <c:pt idx="1470">
                  <c:v>0.291155034208625</c:v>
                </c:pt>
                <c:pt idx="1471">
                  <c:v>0.307059655819866</c:v>
                </c:pt>
                <c:pt idx="1472">
                  <c:v>0.287258793213392</c:v>
                </c:pt>
                <c:pt idx="1473">
                  <c:v>0.498851496574441</c:v>
                </c:pt>
                <c:pt idx="1474">
                  <c:v>0.488680068453191</c:v>
                </c:pt>
                <c:pt idx="1475">
                  <c:v>0.447963092887418</c:v>
                </c:pt>
                <c:pt idx="1476">
                  <c:v>0.405235827490558</c:v>
                </c:pt>
                <c:pt idx="1477">
                  <c:v>0.414018291333147</c:v>
                </c:pt>
                <c:pt idx="1478">
                  <c:v>0.431403847945248</c:v>
                </c:pt>
                <c:pt idx="1479">
                  <c:v>0.402514156166735</c:v>
                </c:pt>
                <c:pt idx="1480">
                  <c:v>0.438562984862371</c:v>
                </c:pt>
                <c:pt idx="1481">
                  <c:v>0.410045337747274</c:v>
                </c:pt>
                <c:pt idx="1482">
                  <c:v>0.399552965046317</c:v>
                </c:pt>
                <c:pt idx="1483">
                  <c:v>0.389067545609374</c:v>
                </c:pt>
                <c:pt idx="1484">
                  <c:v>0.369972616781749</c:v>
                </c:pt>
                <c:pt idx="1485">
                  <c:v>0.430143732632875</c:v>
                </c:pt>
                <c:pt idx="1486">
                  <c:v>0.301745857507804</c:v>
                </c:pt>
                <c:pt idx="1487">
                  <c:v>0.296367300776227</c:v>
                </c:pt>
                <c:pt idx="1488">
                  <c:v>0.273969979385355</c:v>
                </c:pt>
                <c:pt idx="1489">
                  <c:v>0.273487385861857</c:v>
                </c:pt>
                <c:pt idx="1490">
                  <c:v>0.271048112334317</c:v>
                </c:pt>
                <c:pt idx="1491">
                  <c:v>0.268447596050553</c:v>
                </c:pt>
                <c:pt idx="1492">
                  <c:v>0.267269363415642</c:v>
                </c:pt>
                <c:pt idx="1493">
                  <c:v>0.26143083537831</c:v>
                </c:pt>
                <c:pt idx="1494">
                  <c:v>0.258813031616927</c:v>
                </c:pt>
                <c:pt idx="1495">
                  <c:v>0.258079352975948</c:v>
                </c:pt>
                <c:pt idx="1496">
                  <c:v>0.254548731747464</c:v>
                </c:pt>
                <c:pt idx="1497">
                  <c:v>0.250030911295885</c:v>
                </c:pt>
                <c:pt idx="1498">
                  <c:v>0.326423558908292</c:v>
                </c:pt>
                <c:pt idx="1499">
                  <c:v>0.323348716553249</c:v>
                </c:pt>
                <c:pt idx="1500">
                  <c:v>0.337668866860263</c:v>
                </c:pt>
                <c:pt idx="1501">
                  <c:v>0.258259552154694</c:v>
                </c:pt>
                <c:pt idx="1502">
                  <c:v>0.251140099741467</c:v>
                </c:pt>
                <c:pt idx="1503">
                  <c:v>0.0934054461720346</c:v>
                </c:pt>
                <c:pt idx="1504">
                  <c:v>0.0925024233606393</c:v>
                </c:pt>
                <c:pt idx="1505">
                  <c:v>0.0720323360924018</c:v>
                </c:pt>
                <c:pt idx="1506">
                  <c:v>0.0511686157633696</c:v>
                </c:pt>
                <c:pt idx="1507">
                  <c:v>0.0197466487771306</c:v>
                </c:pt>
                <c:pt idx="1508">
                  <c:v>0.458542994318217</c:v>
                </c:pt>
                <c:pt idx="1509">
                  <c:v>0.443433626426644</c:v>
                </c:pt>
                <c:pt idx="1510">
                  <c:v>0.427659013401131</c:v>
                </c:pt>
                <c:pt idx="1511">
                  <c:v>0.40493641728223</c:v>
                </c:pt>
                <c:pt idx="1512">
                  <c:v>0.403144531035533</c:v>
                </c:pt>
                <c:pt idx="1513">
                  <c:v>0.385252618298559</c:v>
                </c:pt>
                <c:pt idx="1514">
                  <c:v>0.393750187650822</c:v>
                </c:pt>
                <c:pt idx="1515">
                  <c:v>0.378688687957074</c:v>
                </c:pt>
                <c:pt idx="1516">
                  <c:v>0.380807549910452</c:v>
                </c:pt>
                <c:pt idx="1517">
                  <c:v>0.371787984848446</c:v>
                </c:pt>
                <c:pt idx="1518">
                  <c:v>0.351507327240163</c:v>
                </c:pt>
                <c:pt idx="1519">
                  <c:v>0.241481359448415</c:v>
                </c:pt>
                <c:pt idx="1520">
                  <c:v>0.21955160414122</c:v>
                </c:pt>
                <c:pt idx="1521">
                  <c:v>0.194957823777424</c:v>
                </c:pt>
                <c:pt idx="1522">
                  <c:v>0.191279229092846</c:v>
                </c:pt>
                <c:pt idx="1523">
                  <c:v>0.194498603905177</c:v>
                </c:pt>
                <c:pt idx="1524">
                  <c:v>0.189493967678387</c:v>
                </c:pt>
                <c:pt idx="1525">
                  <c:v>0.190338766214109</c:v>
                </c:pt>
                <c:pt idx="1526">
                  <c:v>0.179361105403806</c:v>
                </c:pt>
                <c:pt idx="1527">
                  <c:v>0.179262678728572</c:v>
                </c:pt>
                <c:pt idx="1528">
                  <c:v>0.177477668523647</c:v>
                </c:pt>
                <c:pt idx="1529">
                  <c:v>0.177195835230315</c:v>
                </c:pt>
                <c:pt idx="1530">
                  <c:v>0.176865314411088</c:v>
                </c:pt>
                <c:pt idx="1531">
                  <c:v>0.173507904894075</c:v>
                </c:pt>
                <c:pt idx="1532">
                  <c:v>0.17331725105392</c:v>
                </c:pt>
                <c:pt idx="1533">
                  <c:v>0.16628737231496</c:v>
                </c:pt>
                <c:pt idx="1534">
                  <c:v>0.159160478233509</c:v>
                </c:pt>
                <c:pt idx="1535">
                  <c:v>0.157772116841207</c:v>
                </c:pt>
                <c:pt idx="1536">
                  <c:v>0.148093842763954</c:v>
                </c:pt>
                <c:pt idx="1537">
                  <c:v>0.132878638462587</c:v>
                </c:pt>
                <c:pt idx="1538">
                  <c:v>0.129187122376334</c:v>
                </c:pt>
                <c:pt idx="1539">
                  <c:v>0.127063367358223</c:v>
                </c:pt>
                <c:pt idx="1540">
                  <c:v>0.390715617734715</c:v>
                </c:pt>
                <c:pt idx="1541">
                  <c:v>0.364417389527645</c:v>
                </c:pt>
                <c:pt idx="1542">
                  <c:v>0.293758990402913</c:v>
                </c:pt>
                <c:pt idx="1543">
                  <c:v>0.290016626622262</c:v>
                </c:pt>
                <c:pt idx="1544">
                  <c:v>0.289430011392974</c:v>
                </c:pt>
                <c:pt idx="1545">
                  <c:v>0.283510201079053</c:v>
                </c:pt>
                <c:pt idx="1546">
                  <c:v>0.280397521099055</c:v>
                </c:pt>
                <c:pt idx="1547">
                  <c:v>0.274150539017763</c:v>
                </c:pt>
                <c:pt idx="1548">
                  <c:v>0.267852245494317</c:v>
                </c:pt>
                <c:pt idx="1549">
                  <c:v>0.245346691881232</c:v>
                </c:pt>
                <c:pt idx="1550">
                  <c:v>0.201576286212543</c:v>
                </c:pt>
                <c:pt idx="1551">
                  <c:v>0.321272796729842</c:v>
                </c:pt>
                <c:pt idx="1552">
                  <c:v>0.30094720442783</c:v>
                </c:pt>
                <c:pt idx="1553">
                  <c:v>0.300673738769828</c:v>
                </c:pt>
                <c:pt idx="1554">
                  <c:v>0.318438405441958</c:v>
                </c:pt>
                <c:pt idx="1555">
                  <c:v>0.301036338556179</c:v>
                </c:pt>
                <c:pt idx="1556">
                  <c:v>0.271656165950082</c:v>
                </c:pt>
                <c:pt idx="1557">
                  <c:v>0.129858752876634</c:v>
                </c:pt>
                <c:pt idx="1558">
                  <c:v>0.265699617909352</c:v>
                </c:pt>
                <c:pt idx="1559">
                  <c:v>0.26000812693065</c:v>
                </c:pt>
                <c:pt idx="1560">
                  <c:v>0.236928338640737</c:v>
                </c:pt>
                <c:pt idx="1561">
                  <c:v>0.221361500309087</c:v>
                </c:pt>
                <c:pt idx="1562">
                  <c:v>0.18731005240929</c:v>
                </c:pt>
                <c:pt idx="1563">
                  <c:v>0.383277501093074</c:v>
                </c:pt>
                <c:pt idx="1564">
                  <c:v>0.378073616402991</c:v>
                </c:pt>
                <c:pt idx="1565">
                  <c:v>0.376210254276594</c:v>
                </c:pt>
                <c:pt idx="1566">
                  <c:v>0.374425251459401</c:v>
                </c:pt>
                <c:pt idx="1567">
                  <c:v>0.374748092005957</c:v>
                </c:pt>
                <c:pt idx="1568">
                  <c:v>0.365586111765989</c:v>
                </c:pt>
                <c:pt idx="1569">
                  <c:v>0.362926772874899</c:v>
                </c:pt>
                <c:pt idx="1570">
                  <c:v>0.360812853855717</c:v>
                </c:pt>
                <c:pt idx="1571">
                  <c:v>0.359596400275863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'Olivine-liq thermometry'!$GI$1:$GI$3</c:f>
              <c:numCache>
                <c:formatCode>General</c:formatCode>
                <c:ptCount val="3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</c:numCache>
            </c:numRef>
          </c:xVal>
          <c:yVal>
            <c:numRef>
              <c:f>'Olivine-liq thermometry'!$GJ$1:$GJ$3</c:f>
              <c:numCache>
                <c:formatCode>General</c:formatCode>
                <c:ptCount val="3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570360"/>
        <c:axId val="2102507288"/>
      </c:scatterChart>
      <c:valAx>
        <c:axId val="2102570360"/>
        <c:scaling>
          <c:orientation val="minMax"/>
          <c:max val="0.5"/>
          <c:min val="0.15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KD(Fe-Mg)ol-liq Predicted</a:t>
                </a:r>
                <a:r>
                  <a:rPr lang="en-US" sz="2000" b="0" baseline="0"/>
                  <a:t> (Toplis)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2507288"/>
        <c:crosses val="autoZero"/>
        <c:crossBetween val="midCat"/>
      </c:valAx>
      <c:valAx>
        <c:axId val="2102507288"/>
        <c:scaling>
          <c:orientation val="minMax"/>
          <c:max val="0.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KD(Fe-Mg)ol-liq</a:t>
                </a:r>
                <a:r>
                  <a:rPr lang="en-US" sz="2000" b="0" baseline="0"/>
                  <a:t> Measured (New NBO/T model)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257036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'Olivine-liq thermometry'!$W$17:$W$1127</c:f>
              <c:numCache>
                <c:formatCode>General</c:formatCode>
                <c:ptCount val="1111"/>
                <c:pt idx="0">
                  <c:v>5.5</c:v>
                </c:pt>
                <c:pt idx="1">
                  <c:v>2.8</c:v>
                </c:pt>
                <c:pt idx="2">
                  <c:v>11.61</c:v>
                </c:pt>
                <c:pt idx="3">
                  <c:v>9.75</c:v>
                </c:pt>
                <c:pt idx="4">
                  <c:v>32.56</c:v>
                </c:pt>
                <c:pt idx="5">
                  <c:v>34.62</c:v>
                </c:pt>
                <c:pt idx="6">
                  <c:v>37.54</c:v>
                </c:pt>
                <c:pt idx="7">
                  <c:v>30.29</c:v>
                </c:pt>
                <c:pt idx="8">
                  <c:v>36.83</c:v>
                </c:pt>
                <c:pt idx="9">
                  <c:v>34.37</c:v>
                </c:pt>
                <c:pt idx="10">
                  <c:v>28.31</c:v>
                </c:pt>
                <c:pt idx="11">
                  <c:v>35.47</c:v>
                </c:pt>
                <c:pt idx="12">
                  <c:v>33.93</c:v>
                </c:pt>
                <c:pt idx="13">
                  <c:v>30.71</c:v>
                </c:pt>
                <c:pt idx="14">
                  <c:v>33.03</c:v>
                </c:pt>
                <c:pt idx="15">
                  <c:v>36.89</c:v>
                </c:pt>
                <c:pt idx="16">
                  <c:v>36.82</c:v>
                </c:pt>
                <c:pt idx="17">
                  <c:v>16.36</c:v>
                </c:pt>
                <c:pt idx="18">
                  <c:v>35.78</c:v>
                </c:pt>
                <c:pt idx="19">
                  <c:v>22.8</c:v>
                </c:pt>
                <c:pt idx="20">
                  <c:v>4.14</c:v>
                </c:pt>
                <c:pt idx="21">
                  <c:v>20.99</c:v>
                </c:pt>
                <c:pt idx="22">
                  <c:v>20.99</c:v>
                </c:pt>
                <c:pt idx="23">
                  <c:v>16.6</c:v>
                </c:pt>
                <c:pt idx="24">
                  <c:v>12.08</c:v>
                </c:pt>
                <c:pt idx="25">
                  <c:v>16.81</c:v>
                </c:pt>
                <c:pt idx="26">
                  <c:v>25.34</c:v>
                </c:pt>
                <c:pt idx="27">
                  <c:v>18.64</c:v>
                </c:pt>
                <c:pt idx="28">
                  <c:v>23.09</c:v>
                </c:pt>
                <c:pt idx="29">
                  <c:v>26.38</c:v>
                </c:pt>
                <c:pt idx="30">
                  <c:v>10.95</c:v>
                </c:pt>
                <c:pt idx="31">
                  <c:v>22.99</c:v>
                </c:pt>
                <c:pt idx="32">
                  <c:v>20.6</c:v>
                </c:pt>
                <c:pt idx="33">
                  <c:v>17.76</c:v>
                </c:pt>
                <c:pt idx="34">
                  <c:v>19.6</c:v>
                </c:pt>
                <c:pt idx="35">
                  <c:v>24.1</c:v>
                </c:pt>
                <c:pt idx="36">
                  <c:v>21.9</c:v>
                </c:pt>
                <c:pt idx="37">
                  <c:v>14.3</c:v>
                </c:pt>
                <c:pt idx="38">
                  <c:v>15.8</c:v>
                </c:pt>
                <c:pt idx="39">
                  <c:v>24.52</c:v>
                </c:pt>
                <c:pt idx="40">
                  <c:v>16.2</c:v>
                </c:pt>
                <c:pt idx="41">
                  <c:v>9.2</c:v>
                </c:pt>
                <c:pt idx="42">
                  <c:v>7.98</c:v>
                </c:pt>
                <c:pt idx="43">
                  <c:v>8.71194</c:v>
                </c:pt>
                <c:pt idx="44">
                  <c:v>8.84</c:v>
                </c:pt>
                <c:pt idx="45">
                  <c:v>8.88636</c:v>
                </c:pt>
                <c:pt idx="46">
                  <c:v>8.58379</c:v>
                </c:pt>
                <c:pt idx="47">
                  <c:v>9.31</c:v>
                </c:pt>
                <c:pt idx="48">
                  <c:v>9.17</c:v>
                </c:pt>
                <c:pt idx="49">
                  <c:v>8.61</c:v>
                </c:pt>
                <c:pt idx="50">
                  <c:v>9.51</c:v>
                </c:pt>
                <c:pt idx="51">
                  <c:v>8.89</c:v>
                </c:pt>
                <c:pt idx="52">
                  <c:v>9.0</c:v>
                </c:pt>
                <c:pt idx="53">
                  <c:v>8.66</c:v>
                </c:pt>
                <c:pt idx="54">
                  <c:v>8.95</c:v>
                </c:pt>
                <c:pt idx="55">
                  <c:v>9.28</c:v>
                </c:pt>
                <c:pt idx="56">
                  <c:v>8.52</c:v>
                </c:pt>
                <c:pt idx="57">
                  <c:v>7.52</c:v>
                </c:pt>
                <c:pt idx="58">
                  <c:v>9.32</c:v>
                </c:pt>
                <c:pt idx="59">
                  <c:v>9.06</c:v>
                </c:pt>
                <c:pt idx="60">
                  <c:v>9.140000000000001</c:v>
                </c:pt>
                <c:pt idx="61">
                  <c:v>8.56</c:v>
                </c:pt>
                <c:pt idx="62">
                  <c:v>8.82</c:v>
                </c:pt>
                <c:pt idx="63">
                  <c:v>2.75</c:v>
                </c:pt>
                <c:pt idx="64">
                  <c:v>2.26</c:v>
                </c:pt>
                <c:pt idx="65">
                  <c:v>2.83</c:v>
                </c:pt>
                <c:pt idx="66">
                  <c:v>3.4</c:v>
                </c:pt>
                <c:pt idx="67">
                  <c:v>3.35</c:v>
                </c:pt>
                <c:pt idx="68">
                  <c:v>3.3</c:v>
                </c:pt>
                <c:pt idx="69">
                  <c:v>3.39</c:v>
                </c:pt>
                <c:pt idx="70">
                  <c:v>4.63</c:v>
                </c:pt>
                <c:pt idx="71">
                  <c:v>4.13</c:v>
                </c:pt>
                <c:pt idx="72">
                  <c:v>4.27</c:v>
                </c:pt>
                <c:pt idx="73">
                  <c:v>4.67</c:v>
                </c:pt>
                <c:pt idx="74">
                  <c:v>4.85</c:v>
                </c:pt>
                <c:pt idx="75">
                  <c:v>4.02</c:v>
                </c:pt>
                <c:pt idx="76">
                  <c:v>4.64</c:v>
                </c:pt>
                <c:pt idx="77">
                  <c:v>1.85</c:v>
                </c:pt>
                <c:pt idx="78">
                  <c:v>3.99</c:v>
                </c:pt>
                <c:pt idx="79">
                  <c:v>3.66</c:v>
                </c:pt>
                <c:pt idx="80">
                  <c:v>2.22</c:v>
                </c:pt>
                <c:pt idx="81">
                  <c:v>13.1</c:v>
                </c:pt>
                <c:pt idx="82">
                  <c:v>12.1</c:v>
                </c:pt>
                <c:pt idx="83">
                  <c:v>11.1</c:v>
                </c:pt>
                <c:pt idx="84">
                  <c:v>14.5</c:v>
                </c:pt>
                <c:pt idx="85">
                  <c:v>13.9</c:v>
                </c:pt>
                <c:pt idx="86">
                  <c:v>15.7</c:v>
                </c:pt>
                <c:pt idx="87">
                  <c:v>10.4</c:v>
                </c:pt>
                <c:pt idx="88">
                  <c:v>10.5</c:v>
                </c:pt>
                <c:pt idx="89">
                  <c:v>7.859999999999998</c:v>
                </c:pt>
                <c:pt idx="90">
                  <c:v>4.46</c:v>
                </c:pt>
                <c:pt idx="91">
                  <c:v>6.0</c:v>
                </c:pt>
                <c:pt idx="92">
                  <c:v>6.1</c:v>
                </c:pt>
                <c:pt idx="93">
                  <c:v>7.7</c:v>
                </c:pt>
                <c:pt idx="94">
                  <c:v>9.2</c:v>
                </c:pt>
                <c:pt idx="95">
                  <c:v>7.01</c:v>
                </c:pt>
                <c:pt idx="96">
                  <c:v>5.17</c:v>
                </c:pt>
                <c:pt idx="97">
                  <c:v>8.4</c:v>
                </c:pt>
                <c:pt idx="98">
                  <c:v>9.5</c:v>
                </c:pt>
                <c:pt idx="99">
                  <c:v>6.93</c:v>
                </c:pt>
                <c:pt idx="100">
                  <c:v>5.85</c:v>
                </c:pt>
                <c:pt idx="101">
                  <c:v>2.74</c:v>
                </c:pt>
                <c:pt idx="102">
                  <c:v>1.56</c:v>
                </c:pt>
                <c:pt idx="103">
                  <c:v>1.8</c:v>
                </c:pt>
                <c:pt idx="104">
                  <c:v>2.26</c:v>
                </c:pt>
                <c:pt idx="105">
                  <c:v>3.83</c:v>
                </c:pt>
                <c:pt idx="106">
                  <c:v>2.06</c:v>
                </c:pt>
                <c:pt idx="107">
                  <c:v>3.66</c:v>
                </c:pt>
                <c:pt idx="108">
                  <c:v>4.55</c:v>
                </c:pt>
                <c:pt idx="109">
                  <c:v>2.43</c:v>
                </c:pt>
                <c:pt idx="110">
                  <c:v>4.189999999999999</c:v>
                </c:pt>
                <c:pt idx="111">
                  <c:v>4.8</c:v>
                </c:pt>
                <c:pt idx="112">
                  <c:v>5.45</c:v>
                </c:pt>
                <c:pt idx="113">
                  <c:v>5.84</c:v>
                </c:pt>
                <c:pt idx="114">
                  <c:v>6.45</c:v>
                </c:pt>
                <c:pt idx="115">
                  <c:v>3.34</c:v>
                </c:pt>
                <c:pt idx="116">
                  <c:v>7.48</c:v>
                </c:pt>
                <c:pt idx="117">
                  <c:v>5.44</c:v>
                </c:pt>
                <c:pt idx="118">
                  <c:v>4.46</c:v>
                </c:pt>
                <c:pt idx="119">
                  <c:v>1.45</c:v>
                </c:pt>
                <c:pt idx="120">
                  <c:v>1.95</c:v>
                </c:pt>
                <c:pt idx="121">
                  <c:v>2.9</c:v>
                </c:pt>
                <c:pt idx="122">
                  <c:v>0.92</c:v>
                </c:pt>
                <c:pt idx="123">
                  <c:v>10.4</c:v>
                </c:pt>
                <c:pt idx="124">
                  <c:v>9.39</c:v>
                </c:pt>
                <c:pt idx="125">
                  <c:v>9.89</c:v>
                </c:pt>
                <c:pt idx="126">
                  <c:v>4.03</c:v>
                </c:pt>
                <c:pt idx="127">
                  <c:v>4.859999999999998</c:v>
                </c:pt>
                <c:pt idx="128">
                  <c:v>3.43</c:v>
                </c:pt>
                <c:pt idx="129">
                  <c:v>3.51</c:v>
                </c:pt>
                <c:pt idx="130">
                  <c:v>2.61</c:v>
                </c:pt>
                <c:pt idx="131">
                  <c:v>3.21</c:v>
                </c:pt>
                <c:pt idx="132">
                  <c:v>4.47</c:v>
                </c:pt>
                <c:pt idx="133">
                  <c:v>4.24</c:v>
                </c:pt>
                <c:pt idx="134">
                  <c:v>17.5</c:v>
                </c:pt>
                <c:pt idx="135">
                  <c:v>16.5</c:v>
                </c:pt>
                <c:pt idx="136">
                  <c:v>16.1</c:v>
                </c:pt>
                <c:pt idx="137">
                  <c:v>17.5</c:v>
                </c:pt>
                <c:pt idx="138">
                  <c:v>15.3</c:v>
                </c:pt>
                <c:pt idx="139">
                  <c:v>18.5</c:v>
                </c:pt>
                <c:pt idx="140">
                  <c:v>16.1</c:v>
                </c:pt>
                <c:pt idx="141">
                  <c:v>12.5</c:v>
                </c:pt>
                <c:pt idx="142">
                  <c:v>14.0</c:v>
                </c:pt>
                <c:pt idx="143">
                  <c:v>15.0</c:v>
                </c:pt>
                <c:pt idx="144">
                  <c:v>16.4</c:v>
                </c:pt>
                <c:pt idx="145">
                  <c:v>18.0</c:v>
                </c:pt>
                <c:pt idx="146">
                  <c:v>18.4</c:v>
                </c:pt>
                <c:pt idx="147">
                  <c:v>18.6</c:v>
                </c:pt>
                <c:pt idx="148">
                  <c:v>17.0</c:v>
                </c:pt>
                <c:pt idx="149">
                  <c:v>12.2</c:v>
                </c:pt>
                <c:pt idx="150">
                  <c:v>13.7</c:v>
                </c:pt>
                <c:pt idx="151">
                  <c:v>13.3</c:v>
                </c:pt>
                <c:pt idx="152">
                  <c:v>15.7</c:v>
                </c:pt>
                <c:pt idx="153">
                  <c:v>15.1</c:v>
                </c:pt>
                <c:pt idx="154">
                  <c:v>15.3</c:v>
                </c:pt>
                <c:pt idx="155">
                  <c:v>14.2</c:v>
                </c:pt>
                <c:pt idx="156">
                  <c:v>11.4</c:v>
                </c:pt>
                <c:pt idx="157">
                  <c:v>10.6</c:v>
                </c:pt>
                <c:pt idx="158">
                  <c:v>14.4</c:v>
                </c:pt>
                <c:pt idx="159">
                  <c:v>12.2</c:v>
                </c:pt>
                <c:pt idx="160">
                  <c:v>13.5</c:v>
                </c:pt>
                <c:pt idx="161">
                  <c:v>11.3</c:v>
                </c:pt>
                <c:pt idx="162">
                  <c:v>13.2</c:v>
                </c:pt>
                <c:pt idx="163">
                  <c:v>15.8</c:v>
                </c:pt>
                <c:pt idx="164">
                  <c:v>12.6</c:v>
                </c:pt>
                <c:pt idx="165">
                  <c:v>14.1</c:v>
                </c:pt>
                <c:pt idx="166">
                  <c:v>10.7</c:v>
                </c:pt>
                <c:pt idx="167">
                  <c:v>12.9</c:v>
                </c:pt>
                <c:pt idx="168">
                  <c:v>10.6</c:v>
                </c:pt>
                <c:pt idx="169">
                  <c:v>11.6</c:v>
                </c:pt>
                <c:pt idx="170">
                  <c:v>13.1</c:v>
                </c:pt>
                <c:pt idx="171">
                  <c:v>11.0</c:v>
                </c:pt>
                <c:pt idx="172">
                  <c:v>13.9</c:v>
                </c:pt>
                <c:pt idx="173">
                  <c:v>10.4</c:v>
                </c:pt>
                <c:pt idx="174">
                  <c:v>11.4</c:v>
                </c:pt>
                <c:pt idx="175">
                  <c:v>11.8</c:v>
                </c:pt>
                <c:pt idx="176">
                  <c:v>15.1</c:v>
                </c:pt>
                <c:pt idx="177">
                  <c:v>9.8</c:v>
                </c:pt>
                <c:pt idx="178">
                  <c:v>10.2</c:v>
                </c:pt>
                <c:pt idx="179">
                  <c:v>12.2</c:v>
                </c:pt>
                <c:pt idx="180">
                  <c:v>11.5</c:v>
                </c:pt>
                <c:pt idx="181">
                  <c:v>10.2</c:v>
                </c:pt>
                <c:pt idx="182">
                  <c:v>10.8</c:v>
                </c:pt>
                <c:pt idx="183">
                  <c:v>9.0</c:v>
                </c:pt>
                <c:pt idx="184">
                  <c:v>12.1</c:v>
                </c:pt>
                <c:pt idx="185">
                  <c:v>5.3</c:v>
                </c:pt>
                <c:pt idx="186">
                  <c:v>5.8</c:v>
                </c:pt>
                <c:pt idx="187">
                  <c:v>11.6</c:v>
                </c:pt>
                <c:pt idx="188">
                  <c:v>12.4</c:v>
                </c:pt>
                <c:pt idx="189">
                  <c:v>10.6</c:v>
                </c:pt>
                <c:pt idx="190">
                  <c:v>11.5</c:v>
                </c:pt>
                <c:pt idx="191">
                  <c:v>7.1</c:v>
                </c:pt>
                <c:pt idx="192">
                  <c:v>8.0</c:v>
                </c:pt>
                <c:pt idx="193">
                  <c:v>8.1</c:v>
                </c:pt>
                <c:pt idx="194">
                  <c:v>6.3</c:v>
                </c:pt>
                <c:pt idx="195">
                  <c:v>5.17824</c:v>
                </c:pt>
                <c:pt idx="196">
                  <c:v>5.40879</c:v>
                </c:pt>
                <c:pt idx="197">
                  <c:v>4.9</c:v>
                </c:pt>
                <c:pt idx="198">
                  <c:v>4.99</c:v>
                </c:pt>
                <c:pt idx="199">
                  <c:v>5.159999999999997</c:v>
                </c:pt>
                <c:pt idx="200">
                  <c:v>4.149999999999999</c:v>
                </c:pt>
                <c:pt idx="201">
                  <c:v>5.09</c:v>
                </c:pt>
                <c:pt idx="202">
                  <c:v>6.55</c:v>
                </c:pt>
                <c:pt idx="203">
                  <c:v>3.17</c:v>
                </c:pt>
                <c:pt idx="204">
                  <c:v>6.49</c:v>
                </c:pt>
                <c:pt idx="205">
                  <c:v>3.53</c:v>
                </c:pt>
                <c:pt idx="206">
                  <c:v>6.29</c:v>
                </c:pt>
                <c:pt idx="207">
                  <c:v>4.89</c:v>
                </c:pt>
                <c:pt idx="208">
                  <c:v>4.91</c:v>
                </c:pt>
                <c:pt idx="209">
                  <c:v>3.95</c:v>
                </c:pt>
                <c:pt idx="210">
                  <c:v>4.88</c:v>
                </c:pt>
                <c:pt idx="211">
                  <c:v>4.2</c:v>
                </c:pt>
                <c:pt idx="212">
                  <c:v>6.37</c:v>
                </c:pt>
                <c:pt idx="213">
                  <c:v>2.03</c:v>
                </c:pt>
                <c:pt idx="214">
                  <c:v>2.49</c:v>
                </c:pt>
                <c:pt idx="215">
                  <c:v>2.18</c:v>
                </c:pt>
                <c:pt idx="216">
                  <c:v>1.86</c:v>
                </c:pt>
                <c:pt idx="217">
                  <c:v>1.91</c:v>
                </c:pt>
                <c:pt idx="218">
                  <c:v>1.91</c:v>
                </c:pt>
                <c:pt idx="219">
                  <c:v>9.44</c:v>
                </c:pt>
                <c:pt idx="220">
                  <c:v>7.97</c:v>
                </c:pt>
                <c:pt idx="221">
                  <c:v>10.24</c:v>
                </c:pt>
                <c:pt idx="222">
                  <c:v>3.42</c:v>
                </c:pt>
                <c:pt idx="223">
                  <c:v>4.7</c:v>
                </c:pt>
                <c:pt idx="224">
                  <c:v>4.9</c:v>
                </c:pt>
                <c:pt idx="225">
                  <c:v>3.93</c:v>
                </c:pt>
                <c:pt idx="226">
                  <c:v>6.8</c:v>
                </c:pt>
                <c:pt idx="227">
                  <c:v>3.3</c:v>
                </c:pt>
                <c:pt idx="228">
                  <c:v>4.4</c:v>
                </c:pt>
                <c:pt idx="229">
                  <c:v>6.4</c:v>
                </c:pt>
                <c:pt idx="230">
                  <c:v>3.34</c:v>
                </c:pt>
                <c:pt idx="231">
                  <c:v>5.46</c:v>
                </c:pt>
                <c:pt idx="232">
                  <c:v>4.54</c:v>
                </c:pt>
                <c:pt idx="233">
                  <c:v>6.5</c:v>
                </c:pt>
                <c:pt idx="234">
                  <c:v>6.1</c:v>
                </c:pt>
                <c:pt idx="235">
                  <c:v>6.8</c:v>
                </c:pt>
                <c:pt idx="236">
                  <c:v>6.9</c:v>
                </c:pt>
                <c:pt idx="237">
                  <c:v>5.3</c:v>
                </c:pt>
                <c:pt idx="238">
                  <c:v>7.1</c:v>
                </c:pt>
                <c:pt idx="239">
                  <c:v>6.9</c:v>
                </c:pt>
                <c:pt idx="240">
                  <c:v>5.4</c:v>
                </c:pt>
                <c:pt idx="241">
                  <c:v>5.1</c:v>
                </c:pt>
                <c:pt idx="242">
                  <c:v>7.2</c:v>
                </c:pt>
                <c:pt idx="243">
                  <c:v>6.2</c:v>
                </c:pt>
                <c:pt idx="244">
                  <c:v>6.3</c:v>
                </c:pt>
                <c:pt idx="245">
                  <c:v>5.25</c:v>
                </c:pt>
                <c:pt idx="246">
                  <c:v>5.42</c:v>
                </c:pt>
                <c:pt idx="247">
                  <c:v>8.52</c:v>
                </c:pt>
                <c:pt idx="248">
                  <c:v>5.189999999999999</c:v>
                </c:pt>
                <c:pt idx="249">
                  <c:v>4.359999999999998</c:v>
                </c:pt>
                <c:pt idx="250">
                  <c:v>5.67</c:v>
                </c:pt>
                <c:pt idx="251">
                  <c:v>9.210000000000001</c:v>
                </c:pt>
                <c:pt idx="252">
                  <c:v>8.86</c:v>
                </c:pt>
                <c:pt idx="253">
                  <c:v>5.22</c:v>
                </c:pt>
                <c:pt idx="254">
                  <c:v>9.19</c:v>
                </c:pt>
                <c:pt idx="255">
                  <c:v>8.87</c:v>
                </c:pt>
                <c:pt idx="256">
                  <c:v>6.53</c:v>
                </c:pt>
                <c:pt idx="257">
                  <c:v>5.14</c:v>
                </c:pt>
                <c:pt idx="258">
                  <c:v>7.54</c:v>
                </c:pt>
                <c:pt idx="259">
                  <c:v>6.43</c:v>
                </c:pt>
                <c:pt idx="260">
                  <c:v>7.76</c:v>
                </c:pt>
                <c:pt idx="261">
                  <c:v>6.27</c:v>
                </c:pt>
                <c:pt idx="262">
                  <c:v>3.53</c:v>
                </c:pt>
                <c:pt idx="263">
                  <c:v>7.88</c:v>
                </c:pt>
                <c:pt idx="264">
                  <c:v>6.649999999999998</c:v>
                </c:pt>
                <c:pt idx="265">
                  <c:v>8.83</c:v>
                </c:pt>
                <c:pt idx="266">
                  <c:v>9.12</c:v>
                </c:pt>
                <c:pt idx="267">
                  <c:v>7.73</c:v>
                </c:pt>
                <c:pt idx="268">
                  <c:v>8.77</c:v>
                </c:pt>
                <c:pt idx="269">
                  <c:v>4.89</c:v>
                </c:pt>
                <c:pt idx="270">
                  <c:v>5.31</c:v>
                </c:pt>
                <c:pt idx="271">
                  <c:v>6.43</c:v>
                </c:pt>
                <c:pt idx="272">
                  <c:v>7.57</c:v>
                </c:pt>
                <c:pt idx="273">
                  <c:v>9.35</c:v>
                </c:pt>
                <c:pt idx="274">
                  <c:v>8.220000000000001</c:v>
                </c:pt>
                <c:pt idx="275">
                  <c:v>7.26</c:v>
                </c:pt>
                <c:pt idx="276">
                  <c:v>9.3</c:v>
                </c:pt>
                <c:pt idx="277">
                  <c:v>4.49</c:v>
                </c:pt>
                <c:pt idx="278">
                  <c:v>7.14</c:v>
                </c:pt>
                <c:pt idx="279">
                  <c:v>9.1</c:v>
                </c:pt>
                <c:pt idx="280">
                  <c:v>5.35</c:v>
                </c:pt>
                <c:pt idx="281">
                  <c:v>8.140000000000001</c:v>
                </c:pt>
                <c:pt idx="282">
                  <c:v>6.29</c:v>
                </c:pt>
                <c:pt idx="283">
                  <c:v>6.04</c:v>
                </c:pt>
                <c:pt idx="284">
                  <c:v>6.859999999999998</c:v>
                </c:pt>
                <c:pt idx="285">
                  <c:v>8.37</c:v>
                </c:pt>
                <c:pt idx="286">
                  <c:v>9.81</c:v>
                </c:pt>
                <c:pt idx="287">
                  <c:v>3.49</c:v>
                </c:pt>
                <c:pt idx="288">
                  <c:v>6.98</c:v>
                </c:pt>
                <c:pt idx="289">
                  <c:v>6.8</c:v>
                </c:pt>
                <c:pt idx="290">
                  <c:v>4.22</c:v>
                </c:pt>
                <c:pt idx="291">
                  <c:v>3.89</c:v>
                </c:pt>
                <c:pt idx="292">
                  <c:v>5.34</c:v>
                </c:pt>
                <c:pt idx="293">
                  <c:v>4.159999999999997</c:v>
                </c:pt>
                <c:pt idx="294">
                  <c:v>2.77</c:v>
                </c:pt>
                <c:pt idx="295">
                  <c:v>4.96</c:v>
                </c:pt>
                <c:pt idx="296">
                  <c:v>3.8</c:v>
                </c:pt>
                <c:pt idx="297">
                  <c:v>4.0</c:v>
                </c:pt>
                <c:pt idx="298">
                  <c:v>4.57</c:v>
                </c:pt>
                <c:pt idx="299">
                  <c:v>4.619999999999996</c:v>
                </c:pt>
                <c:pt idx="300">
                  <c:v>3.65</c:v>
                </c:pt>
                <c:pt idx="301">
                  <c:v>4.64</c:v>
                </c:pt>
                <c:pt idx="302">
                  <c:v>3.9</c:v>
                </c:pt>
                <c:pt idx="303">
                  <c:v>5.37</c:v>
                </c:pt>
                <c:pt idx="304">
                  <c:v>4.34</c:v>
                </c:pt>
                <c:pt idx="305">
                  <c:v>4.76</c:v>
                </c:pt>
                <c:pt idx="306">
                  <c:v>4.17</c:v>
                </c:pt>
                <c:pt idx="307">
                  <c:v>4.09</c:v>
                </c:pt>
                <c:pt idx="308">
                  <c:v>4.119999999999997</c:v>
                </c:pt>
                <c:pt idx="309">
                  <c:v>4.33</c:v>
                </c:pt>
                <c:pt idx="310">
                  <c:v>9.76</c:v>
                </c:pt>
                <c:pt idx="311">
                  <c:v>7.319999999999998</c:v>
                </c:pt>
                <c:pt idx="312">
                  <c:v>7.3</c:v>
                </c:pt>
                <c:pt idx="313">
                  <c:v>7.619999999999996</c:v>
                </c:pt>
                <c:pt idx="314">
                  <c:v>7.34</c:v>
                </c:pt>
                <c:pt idx="315">
                  <c:v>6.609999999999998</c:v>
                </c:pt>
                <c:pt idx="316">
                  <c:v>6.159999999999997</c:v>
                </c:pt>
                <c:pt idx="317">
                  <c:v>6.23</c:v>
                </c:pt>
                <c:pt idx="318">
                  <c:v>7.41</c:v>
                </c:pt>
                <c:pt idx="319">
                  <c:v>7.68</c:v>
                </c:pt>
                <c:pt idx="320">
                  <c:v>6.68</c:v>
                </c:pt>
                <c:pt idx="321">
                  <c:v>9.01</c:v>
                </c:pt>
                <c:pt idx="322">
                  <c:v>6.81</c:v>
                </c:pt>
                <c:pt idx="323">
                  <c:v>7.71</c:v>
                </c:pt>
                <c:pt idx="324">
                  <c:v>9.29</c:v>
                </c:pt>
                <c:pt idx="325">
                  <c:v>8.54</c:v>
                </c:pt>
                <c:pt idx="326">
                  <c:v>7.47</c:v>
                </c:pt>
                <c:pt idx="327">
                  <c:v>7.2</c:v>
                </c:pt>
                <c:pt idx="328">
                  <c:v>7.8</c:v>
                </c:pt>
                <c:pt idx="329">
                  <c:v>8.61</c:v>
                </c:pt>
                <c:pt idx="330">
                  <c:v>8.34</c:v>
                </c:pt>
                <c:pt idx="331">
                  <c:v>9.57</c:v>
                </c:pt>
                <c:pt idx="332">
                  <c:v>8.61</c:v>
                </c:pt>
                <c:pt idx="333">
                  <c:v>8.82</c:v>
                </c:pt>
                <c:pt idx="334">
                  <c:v>8.15</c:v>
                </c:pt>
                <c:pt idx="335">
                  <c:v>7.01</c:v>
                </c:pt>
                <c:pt idx="336">
                  <c:v>8.8</c:v>
                </c:pt>
                <c:pt idx="337">
                  <c:v>6.92</c:v>
                </c:pt>
                <c:pt idx="338">
                  <c:v>9.140000000000001</c:v>
                </c:pt>
                <c:pt idx="339">
                  <c:v>9.64</c:v>
                </c:pt>
                <c:pt idx="340">
                  <c:v>7.8</c:v>
                </c:pt>
                <c:pt idx="341">
                  <c:v>9.25</c:v>
                </c:pt>
                <c:pt idx="342">
                  <c:v>9.18</c:v>
                </c:pt>
                <c:pt idx="343">
                  <c:v>7.05</c:v>
                </c:pt>
                <c:pt idx="344">
                  <c:v>7.39</c:v>
                </c:pt>
                <c:pt idx="345">
                  <c:v>8.130000000000001</c:v>
                </c:pt>
                <c:pt idx="346">
                  <c:v>8.55</c:v>
                </c:pt>
                <c:pt idx="347">
                  <c:v>9.58</c:v>
                </c:pt>
                <c:pt idx="348">
                  <c:v>3.46491</c:v>
                </c:pt>
                <c:pt idx="349">
                  <c:v>1.78012</c:v>
                </c:pt>
                <c:pt idx="350">
                  <c:v>3.4092</c:v>
                </c:pt>
                <c:pt idx="351">
                  <c:v>1.89448</c:v>
                </c:pt>
                <c:pt idx="352">
                  <c:v>2.52912</c:v>
                </c:pt>
                <c:pt idx="353">
                  <c:v>2.891939999999999</c:v>
                </c:pt>
                <c:pt idx="354">
                  <c:v>4.02441999999998</c:v>
                </c:pt>
                <c:pt idx="355">
                  <c:v>1.94787</c:v>
                </c:pt>
                <c:pt idx="356">
                  <c:v>2.43036</c:v>
                </c:pt>
                <c:pt idx="357">
                  <c:v>2.0076</c:v>
                </c:pt>
                <c:pt idx="358">
                  <c:v>3.8016</c:v>
                </c:pt>
                <c:pt idx="359">
                  <c:v>3.2706</c:v>
                </c:pt>
                <c:pt idx="360">
                  <c:v>2.27238</c:v>
                </c:pt>
                <c:pt idx="361">
                  <c:v>3.25335</c:v>
                </c:pt>
                <c:pt idx="362">
                  <c:v>3.23406</c:v>
                </c:pt>
                <c:pt idx="363">
                  <c:v>3.89354</c:v>
                </c:pt>
                <c:pt idx="364">
                  <c:v>3.27097</c:v>
                </c:pt>
                <c:pt idx="365">
                  <c:v>3.936609999999984</c:v>
                </c:pt>
                <c:pt idx="366">
                  <c:v>3.78351</c:v>
                </c:pt>
                <c:pt idx="367">
                  <c:v>2.67524</c:v>
                </c:pt>
                <c:pt idx="368">
                  <c:v>2.86892</c:v>
                </c:pt>
                <c:pt idx="369">
                  <c:v>5.348979999999996</c:v>
                </c:pt>
                <c:pt idx="370">
                  <c:v>4.1918</c:v>
                </c:pt>
                <c:pt idx="371">
                  <c:v>7.78</c:v>
                </c:pt>
                <c:pt idx="372">
                  <c:v>6.22</c:v>
                </c:pt>
                <c:pt idx="373">
                  <c:v>9.01</c:v>
                </c:pt>
                <c:pt idx="374">
                  <c:v>6.89</c:v>
                </c:pt>
                <c:pt idx="375">
                  <c:v>4.06</c:v>
                </c:pt>
                <c:pt idx="376">
                  <c:v>3.97</c:v>
                </c:pt>
                <c:pt idx="377">
                  <c:v>3.46</c:v>
                </c:pt>
                <c:pt idx="378">
                  <c:v>6.51</c:v>
                </c:pt>
                <c:pt idx="379">
                  <c:v>2.55</c:v>
                </c:pt>
                <c:pt idx="380">
                  <c:v>4.27</c:v>
                </c:pt>
                <c:pt idx="381">
                  <c:v>7.39</c:v>
                </c:pt>
                <c:pt idx="382">
                  <c:v>7.06</c:v>
                </c:pt>
                <c:pt idx="383">
                  <c:v>2.79</c:v>
                </c:pt>
                <c:pt idx="384">
                  <c:v>7.34</c:v>
                </c:pt>
                <c:pt idx="385">
                  <c:v>3.54</c:v>
                </c:pt>
                <c:pt idx="386">
                  <c:v>3.11</c:v>
                </c:pt>
                <c:pt idx="387">
                  <c:v>6.609999999999998</c:v>
                </c:pt>
                <c:pt idx="388">
                  <c:v>5.2</c:v>
                </c:pt>
                <c:pt idx="389">
                  <c:v>5.64</c:v>
                </c:pt>
                <c:pt idx="390">
                  <c:v>5.58</c:v>
                </c:pt>
                <c:pt idx="391">
                  <c:v>5.5</c:v>
                </c:pt>
                <c:pt idx="392">
                  <c:v>9.03</c:v>
                </c:pt>
                <c:pt idx="393">
                  <c:v>4.659999999999996</c:v>
                </c:pt>
                <c:pt idx="394">
                  <c:v>6.41</c:v>
                </c:pt>
                <c:pt idx="395">
                  <c:v>4.79</c:v>
                </c:pt>
                <c:pt idx="396">
                  <c:v>4.41</c:v>
                </c:pt>
                <c:pt idx="397">
                  <c:v>8.7</c:v>
                </c:pt>
                <c:pt idx="398">
                  <c:v>9.92</c:v>
                </c:pt>
                <c:pt idx="399">
                  <c:v>8.23</c:v>
                </c:pt>
                <c:pt idx="400">
                  <c:v>3.99</c:v>
                </c:pt>
                <c:pt idx="401">
                  <c:v>4.71</c:v>
                </c:pt>
                <c:pt idx="402">
                  <c:v>3.16</c:v>
                </c:pt>
                <c:pt idx="403">
                  <c:v>5.43</c:v>
                </c:pt>
                <c:pt idx="404">
                  <c:v>4.1</c:v>
                </c:pt>
                <c:pt idx="405">
                  <c:v>3.67</c:v>
                </c:pt>
                <c:pt idx="406">
                  <c:v>4.87</c:v>
                </c:pt>
                <c:pt idx="407">
                  <c:v>1.98</c:v>
                </c:pt>
                <c:pt idx="408">
                  <c:v>2.66</c:v>
                </c:pt>
                <c:pt idx="409">
                  <c:v>4.73</c:v>
                </c:pt>
                <c:pt idx="410">
                  <c:v>6.27</c:v>
                </c:pt>
                <c:pt idx="411">
                  <c:v>2.77</c:v>
                </c:pt>
                <c:pt idx="412">
                  <c:v>3.12</c:v>
                </c:pt>
                <c:pt idx="413">
                  <c:v>3.89</c:v>
                </c:pt>
                <c:pt idx="414">
                  <c:v>4.99</c:v>
                </c:pt>
                <c:pt idx="415">
                  <c:v>3.41</c:v>
                </c:pt>
                <c:pt idx="416">
                  <c:v>3.99</c:v>
                </c:pt>
                <c:pt idx="417">
                  <c:v>3.45</c:v>
                </c:pt>
                <c:pt idx="418">
                  <c:v>4.37</c:v>
                </c:pt>
                <c:pt idx="419">
                  <c:v>3.87</c:v>
                </c:pt>
                <c:pt idx="420">
                  <c:v>4.49</c:v>
                </c:pt>
                <c:pt idx="421">
                  <c:v>3.47</c:v>
                </c:pt>
                <c:pt idx="422">
                  <c:v>3.4</c:v>
                </c:pt>
                <c:pt idx="423">
                  <c:v>3.08</c:v>
                </c:pt>
                <c:pt idx="424">
                  <c:v>3.34</c:v>
                </c:pt>
                <c:pt idx="425">
                  <c:v>5.359999999999998</c:v>
                </c:pt>
                <c:pt idx="426">
                  <c:v>3.85</c:v>
                </c:pt>
                <c:pt idx="427">
                  <c:v>2.99</c:v>
                </c:pt>
                <c:pt idx="428">
                  <c:v>5.05</c:v>
                </c:pt>
                <c:pt idx="429">
                  <c:v>5.42</c:v>
                </c:pt>
                <c:pt idx="430">
                  <c:v>3.06</c:v>
                </c:pt>
                <c:pt idx="431">
                  <c:v>7.359999999999998</c:v>
                </c:pt>
                <c:pt idx="432">
                  <c:v>5.9</c:v>
                </c:pt>
                <c:pt idx="433">
                  <c:v>3.56</c:v>
                </c:pt>
                <c:pt idx="434">
                  <c:v>6.01</c:v>
                </c:pt>
                <c:pt idx="435">
                  <c:v>5.13</c:v>
                </c:pt>
                <c:pt idx="436">
                  <c:v>4.25</c:v>
                </c:pt>
                <c:pt idx="437">
                  <c:v>6.6</c:v>
                </c:pt>
                <c:pt idx="438">
                  <c:v>9.12</c:v>
                </c:pt>
                <c:pt idx="439">
                  <c:v>5.91</c:v>
                </c:pt>
                <c:pt idx="440">
                  <c:v>7.9</c:v>
                </c:pt>
                <c:pt idx="441">
                  <c:v>6.08</c:v>
                </c:pt>
                <c:pt idx="442">
                  <c:v>7.189999999999999</c:v>
                </c:pt>
                <c:pt idx="443">
                  <c:v>6.7</c:v>
                </c:pt>
                <c:pt idx="444">
                  <c:v>7.88</c:v>
                </c:pt>
                <c:pt idx="445">
                  <c:v>9.5</c:v>
                </c:pt>
                <c:pt idx="446">
                  <c:v>8.52</c:v>
                </c:pt>
                <c:pt idx="447">
                  <c:v>6.68</c:v>
                </c:pt>
                <c:pt idx="448">
                  <c:v>6.47</c:v>
                </c:pt>
                <c:pt idx="449">
                  <c:v>7.64</c:v>
                </c:pt>
                <c:pt idx="450">
                  <c:v>8.46</c:v>
                </c:pt>
                <c:pt idx="451">
                  <c:v>8.01</c:v>
                </c:pt>
                <c:pt idx="452">
                  <c:v>7.27</c:v>
                </c:pt>
                <c:pt idx="453">
                  <c:v>8.1</c:v>
                </c:pt>
                <c:pt idx="454">
                  <c:v>8.32</c:v>
                </c:pt>
                <c:pt idx="455">
                  <c:v>9.64</c:v>
                </c:pt>
                <c:pt idx="456">
                  <c:v>8.97</c:v>
                </c:pt>
                <c:pt idx="457">
                  <c:v>10.4</c:v>
                </c:pt>
                <c:pt idx="458">
                  <c:v>10.39</c:v>
                </c:pt>
                <c:pt idx="459">
                  <c:v>12.27</c:v>
                </c:pt>
                <c:pt idx="460">
                  <c:v>9.85</c:v>
                </c:pt>
                <c:pt idx="461">
                  <c:v>10.86</c:v>
                </c:pt>
                <c:pt idx="462">
                  <c:v>11.72</c:v>
                </c:pt>
                <c:pt idx="463">
                  <c:v>11.34</c:v>
                </c:pt>
                <c:pt idx="464">
                  <c:v>8.03</c:v>
                </c:pt>
                <c:pt idx="465">
                  <c:v>11.07</c:v>
                </c:pt>
                <c:pt idx="466">
                  <c:v>9.88</c:v>
                </c:pt>
                <c:pt idx="467">
                  <c:v>6.64</c:v>
                </c:pt>
                <c:pt idx="468">
                  <c:v>6.689999999999999</c:v>
                </c:pt>
                <c:pt idx="469">
                  <c:v>10.8</c:v>
                </c:pt>
                <c:pt idx="470">
                  <c:v>7.26</c:v>
                </c:pt>
                <c:pt idx="471">
                  <c:v>7.44</c:v>
                </c:pt>
                <c:pt idx="472">
                  <c:v>11.1</c:v>
                </c:pt>
                <c:pt idx="473">
                  <c:v>7.56</c:v>
                </c:pt>
                <c:pt idx="474">
                  <c:v>5.07</c:v>
                </c:pt>
                <c:pt idx="475">
                  <c:v>7.09</c:v>
                </c:pt>
                <c:pt idx="476">
                  <c:v>12.6</c:v>
                </c:pt>
                <c:pt idx="477">
                  <c:v>7.01</c:v>
                </c:pt>
                <c:pt idx="478">
                  <c:v>7.18</c:v>
                </c:pt>
                <c:pt idx="479">
                  <c:v>5.92</c:v>
                </c:pt>
                <c:pt idx="480">
                  <c:v>5.659999999999996</c:v>
                </c:pt>
                <c:pt idx="481">
                  <c:v>7.47</c:v>
                </c:pt>
                <c:pt idx="482">
                  <c:v>6.7</c:v>
                </c:pt>
                <c:pt idx="483">
                  <c:v>6.689999999999999</c:v>
                </c:pt>
                <c:pt idx="484">
                  <c:v>12.6</c:v>
                </c:pt>
                <c:pt idx="485">
                  <c:v>6.01</c:v>
                </c:pt>
                <c:pt idx="486">
                  <c:v>6.58</c:v>
                </c:pt>
                <c:pt idx="487">
                  <c:v>5.46</c:v>
                </c:pt>
                <c:pt idx="488">
                  <c:v>5.9</c:v>
                </c:pt>
                <c:pt idx="489">
                  <c:v>5.68</c:v>
                </c:pt>
                <c:pt idx="490">
                  <c:v>5.78</c:v>
                </c:pt>
                <c:pt idx="491">
                  <c:v>6.1</c:v>
                </c:pt>
                <c:pt idx="492">
                  <c:v>6.43</c:v>
                </c:pt>
                <c:pt idx="493">
                  <c:v>8.59</c:v>
                </c:pt>
                <c:pt idx="494">
                  <c:v>10.2</c:v>
                </c:pt>
                <c:pt idx="495">
                  <c:v>8.55</c:v>
                </c:pt>
                <c:pt idx="496">
                  <c:v>6.08</c:v>
                </c:pt>
                <c:pt idx="497">
                  <c:v>9.45</c:v>
                </c:pt>
                <c:pt idx="498">
                  <c:v>12.9</c:v>
                </c:pt>
                <c:pt idx="499">
                  <c:v>14.6</c:v>
                </c:pt>
                <c:pt idx="500">
                  <c:v>5.79</c:v>
                </c:pt>
                <c:pt idx="501">
                  <c:v>11.8</c:v>
                </c:pt>
                <c:pt idx="502">
                  <c:v>7.97</c:v>
                </c:pt>
                <c:pt idx="503">
                  <c:v>12.1</c:v>
                </c:pt>
                <c:pt idx="504">
                  <c:v>6.85</c:v>
                </c:pt>
                <c:pt idx="505">
                  <c:v>9.52</c:v>
                </c:pt>
                <c:pt idx="506">
                  <c:v>5.47</c:v>
                </c:pt>
                <c:pt idx="507">
                  <c:v>6.7</c:v>
                </c:pt>
                <c:pt idx="508">
                  <c:v>8.54</c:v>
                </c:pt>
                <c:pt idx="509">
                  <c:v>7.31</c:v>
                </c:pt>
                <c:pt idx="510">
                  <c:v>6.13</c:v>
                </c:pt>
                <c:pt idx="511">
                  <c:v>10.4</c:v>
                </c:pt>
                <c:pt idx="512">
                  <c:v>5.8</c:v>
                </c:pt>
                <c:pt idx="513">
                  <c:v>5.2</c:v>
                </c:pt>
                <c:pt idx="514">
                  <c:v>5.63</c:v>
                </c:pt>
                <c:pt idx="515">
                  <c:v>5.0</c:v>
                </c:pt>
                <c:pt idx="516">
                  <c:v>6.03</c:v>
                </c:pt>
                <c:pt idx="517">
                  <c:v>6.3</c:v>
                </c:pt>
                <c:pt idx="518">
                  <c:v>4.79</c:v>
                </c:pt>
                <c:pt idx="519">
                  <c:v>5.26</c:v>
                </c:pt>
                <c:pt idx="520">
                  <c:v>6.75</c:v>
                </c:pt>
                <c:pt idx="521">
                  <c:v>7.359999999999998</c:v>
                </c:pt>
                <c:pt idx="522">
                  <c:v>7.03</c:v>
                </c:pt>
                <c:pt idx="523">
                  <c:v>6.6</c:v>
                </c:pt>
                <c:pt idx="524">
                  <c:v>7.8</c:v>
                </c:pt>
                <c:pt idx="525">
                  <c:v>6.5</c:v>
                </c:pt>
                <c:pt idx="526">
                  <c:v>4.2</c:v>
                </c:pt>
                <c:pt idx="527">
                  <c:v>3.7</c:v>
                </c:pt>
                <c:pt idx="528">
                  <c:v>9.6</c:v>
                </c:pt>
                <c:pt idx="529">
                  <c:v>7.4</c:v>
                </c:pt>
                <c:pt idx="530">
                  <c:v>6.4</c:v>
                </c:pt>
                <c:pt idx="531">
                  <c:v>6.2</c:v>
                </c:pt>
                <c:pt idx="532">
                  <c:v>2.1</c:v>
                </c:pt>
                <c:pt idx="533">
                  <c:v>4.94</c:v>
                </c:pt>
                <c:pt idx="534">
                  <c:v>7.04</c:v>
                </c:pt>
                <c:pt idx="535">
                  <c:v>4.59</c:v>
                </c:pt>
                <c:pt idx="536">
                  <c:v>4.689999999999999</c:v>
                </c:pt>
                <c:pt idx="537">
                  <c:v>5.31</c:v>
                </c:pt>
                <c:pt idx="538">
                  <c:v>6.109999999999999</c:v>
                </c:pt>
                <c:pt idx="539">
                  <c:v>5.37</c:v>
                </c:pt>
                <c:pt idx="540">
                  <c:v>3.56</c:v>
                </c:pt>
                <c:pt idx="541">
                  <c:v>4.59</c:v>
                </c:pt>
                <c:pt idx="542">
                  <c:v>4.53</c:v>
                </c:pt>
                <c:pt idx="543">
                  <c:v>4.37</c:v>
                </c:pt>
                <c:pt idx="544">
                  <c:v>15.1</c:v>
                </c:pt>
                <c:pt idx="545">
                  <c:v>15.0</c:v>
                </c:pt>
                <c:pt idx="546">
                  <c:v>17.0</c:v>
                </c:pt>
                <c:pt idx="547">
                  <c:v>17.6</c:v>
                </c:pt>
                <c:pt idx="548">
                  <c:v>13.1</c:v>
                </c:pt>
                <c:pt idx="549">
                  <c:v>14.4</c:v>
                </c:pt>
                <c:pt idx="550">
                  <c:v>14.3</c:v>
                </c:pt>
                <c:pt idx="551">
                  <c:v>11.3</c:v>
                </c:pt>
                <c:pt idx="552">
                  <c:v>9.52</c:v>
                </c:pt>
                <c:pt idx="553">
                  <c:v>8.24</c:v>
                </c:pt>
                <c:pt idx="554">
                  <c:v>8.59</c:v>
                </c:pt>
                <c:pt idx="555">
                  <c:v>8.43</c:v>
                </c:pt>
                <c:pt idx="556">
                  <c:v>11.7</c:v>
                </c:pt>
                <c:pt idx="557">
                  <c:v>10.5</c:v>
                </c:pt>
                <c:pt idx="558">
                  <c:v>7.92</c:v>
                </c:pt>
                <c:pt idx="559">
                  <c:v>10.6</c:v>
                </c:pt>
                <c:pt idx="560">
                  <c:v>10.8</c:v>
                </c:pt>
                <c:pt idx="561">
                  <c:v>9.09</c:v>
                </c:pt>
                <c:pt idx="562">
                  <c:v>9.68</c:v>
                </c:pt>
                <c:pt idx="563">
                  <c:v>8.62</c:v>
                </c:pt>
                <c:pt idx="564">
                  <c:v>7.72</c:v>
                </c:pt>
                <c:pt idx="565">
                  <c:v>9.38</c:v>
                </c:pt>
                <c:pt idx="566">
                  <c:v>14.0</c:v>
                </c:pt>
                <c:pt idx="567">
                  <c:v>10.2</c:v>
                </c:pt>
                <c:pt idx="568">
                  <c:v>9.4</c:v>
                </c:pt>
                <c:pt idx="569">
                  <c:v>10.1</c:v>
                </c:pt>
                <c:pt idx="570">
                  <c:v>9.7</c:v>
                </c:pt>
                <c:pt idx="571">
                  <c:v>10.0</c:v>
                </c:pt>
                <c:pt idx="572">
                  <c:v>11.1</c:v>
                </c:pt>
                <c:pt idx="573">
                  <c:v>11.3</c:v>
                </c:pt>
                <c:pt idx="574">
                  <c:v>23.07</c:v>
                </c:pt>
                <c:pt idx="575">
                  <c:v>22.09</c:v>
                </c:pt>
                <c:pt idx="576">
                  <c:v>19.5</c:v>
                </c:pt>
                <c:pt idx="577">
                  <c:v>20.45</c:v>
                </c:pt>
                <c:pt idx="578">
                  <c:v>21.09</c:v>
                </c:pt>
                <c:pt idx="579">
                  <c:v>25.47</c:v>
                </c:pt>
                <c:pt idx="580">
                  <c:v>16.51</c:v>
                </c:pt>
                <c:pt idx="581">
                  <c:v>19.96</c:v>
                </c:pt>
                <c:pt idx="582">
                  <c:v>13.33</c:v>
                </c:pt>
                <c:pt idx="583">
                  <c:v>16.03</c:v>
                </c:pt>
                <c:pt idx="584">
                  <c:v>19.65</c:v>
                </c:pt>
                <c:pt idx="585">
                  <c:v>12.53</c:v>
                </c:pt>
                <c:pt idx="586">
                  <c:v>22.29</c:v>
                </c:pt>
                <c:pt idx="587">
                  <c:v>18.81</c:v>
                </c:pt>
                <c:pt idx="588">
                  <c:v>19.58</c:v>
                </c:pt>
                <c:pt idx="589">
                  <c:v>7.84</c:v>
                </c:pt>
                <c:pt idx="590">
                  <c:v>16.66</c:v>
                </c:pt>
                <c:pt idx="591">
                  <c:v>17.06</c:v>
                </c:pt>
                <c:pt idx="592">
                  <c:v>5.07</c:v>
                </c:pt>
                <c:pt idx="593">
                  <c:v>17.51</c:v>
                </c:pt>
                <c:pt idx="594">
                  <c:v>19.18</c:v>
                </c:pt>
                <c:pt idx="595">
                  <c:v>18.45</c:v>
                </c:pt>
                <c:pt idx="596">
                  <c:v>7.84</c:v>
                </c:pt>
                <c:pt idx="597">
                  <c:v>6.5</c:v>
                </c:pt>
                <c:pt idx="598">
                  <c:v>0.7</c:v>
                </c:pt>
                <c:pt idx="599">
                  <c:v>0.8</c:v>
                </c:pt>
                <c:pt idx="600">
                  <c:v>1.2</c:v>
                </c:pt>
                <c:pt idx="601">
                  <c:v>0.9</c:v>
                </c:pt>
                <c:pt idx="602">
                  <c:v>0.6</c:v>
                </c:pt>
                <c:pt idx="603">
                  <c:v>2.97</c:v>
                </c:pt>
                <c:pt idx="604">
                  <c:v>2.38</c:v>
                </c:pt>
                <c:pt idx="605">
                  <c:v>2.16</c:v>
                </c:pt>
                <c:pt idx="606">
                  <c:v>2.65</c:v>
                </c:pt>
                <c:pt idx="607">
                  <c:v>6.0</c:v>
                </c:pt>
                <c:pt idx="608">
                  <c:v>1.1</c:v>
                </c:pt>
                <c:pt idx="609">
                  <c:v>6.189999999999999</c:v>
                </c:pt>
                <c:pt idx="610">
                  <c:v>6.45</c:v>
                </c:pt>
                <c:pt idx="611">
                  <c:v>6.149999999999999</c:v>
                </c:pt>
                <c:pt idx="612">
                  <c:v>6.07</c:v>
                </c:pt>
                <c:pt idx="613">
                  <c:v>6.48</c:v>
                </c:pt>
                <c:pt idx="614">
                  <c:v>6.03</c:v>
                </c:pt>
                <c:pt idx="615">
                  <c:v>5.6</c:v>
                </c:pt>
                <c:pt idx="616">
                  <c:v>10.6</c:v>
                </c:pt>
                <c:pt idx="617">
                  <c:v>5.5</c:v>
                </c:pt>
                <c:pt idx="618">
                  <c:v>12.5</c:v>
                </c:pt>
                <c:pt idx="619">
                  <c:v>8.3</c:v>
                </c:pt>
                <c:pt idx="620">
                  <c:v>10.7</c:v>
                </c:pt>
                <c:pt idx="621">
                  <c:v>9.8</c:v>
                </c:pt>
                <c:pt idx="622">
                  <c:v>7.79</c:v>
                </c:pt>
                <c:pt idx="623">
                  <c:v>13.2</c:v>
                </c:pt>
                <c:pt idx="624">
                  <c:v>13.1</c:v>
                </c:pt>
                <c:pt idx="625">
                  <c:v>12.8</c:v>
                </c:pt>
                <c:pt idx="626">
                  <c:v>10.9</c:v>
                </c:pt>
                <c:pt idx="627">
                  <c:v>10.5</c:v>
                </c:pt>
                <c:pt idx="628">
                  <c:v>10.5</c:v>
                </c:pt>
                <c:pt idx="629">
                  <c:v>10.8</c:v>
                </c:pt>
                <c:pt idx="630">
                  <c:v>10.0</c:v>
                </c:pt>
                <c:pt idx="631">
                  <c:v>7.769999999999999</c:v>
                </c:pt>
                <c:pt idx="632">
                  <c:v>7.8</c:v>
                </c:pt>
                <c:pt idx="633">
                  <c:v>13.2</c:v>
                </c:pt>
                <c:pt idx="634">
                  <c:v>10.15</c:v>
                </c:pt>
                <c:pt idx="635">
                  <c:v>10.07</c:v>
                </c:pt>
                <c:pt idx="636">
                  <c:v>13.06</c:v>
                </c:pt>
                <c:pt idx="637">
                  <c:v>10.34</c:v>
                </c:pt>
                <c:pt idx="638">
                  <c:v>8.44</c:v>
                </c:pt>
                <c:pt idx="639">
                  <c:v>10.75</c:v>
                </c:pt>
                <c:pt idx="640">
                  <c:v>8.9</c:v>
                </c:pt>
                <c:pt idx="641">
                  <c:v>7.89</c:v>
                </c:pt>
                <c:pt idx="642">
                  <c:v>9.25</c:v>
                </c:pt>
                <c:pt idx="643">
                  <c:v>10.98</c:v>
                </c:pt>
                <c:pt idx="644">
                  <c:v>6.6</c:v>
                </c:pt>
                <c:pt idx="645">
                  <c:v>10.6</c:v>
                </c:pt>
                <c:pt idx="646">
                  <c:v>9.630000000000001</c:v>
                </c:pt>
                <c:pt idx="647">
                  <c:v>10.8</c:v>
                </c:pt>
                <c:pt idx="648">
                  <c:v>6.26</c:v>
                </c:pt>
                <c:pt idx="649">
                  <c:v>8.55</c:v>
                </c:pt>
                <c:pt idx="650">
                  <c:v>12.5</c:v>
                </c:pt>
                <c:pt idx="651">
                  <c:v>4.609999999999998</c:v>
                </c:pt>
                <c:pt idx="652">
                  <c:v>5.35</c:v>
                </c:pt>
                <c:pt idx="653">
                  <c:v>5.53</c:v>
                </c:pt>
                <c:pt idx="654">
                  <c:v>7.5</c:v>
                </c:pt>
                <c:pt idx="655">
                  <c:v>12.2</c:v>
                </c:pt>
                <c:pt idx="656">
                  <c:v>9.19</c:v>
                </c:pt>
                <c:pt idx="657">
                  <c:v>9.23</c:v>
                </c:pt>
                <c:pt idx="658">
                  <c:v>3.28</c:v>
                </c:pt>
                <c:pt idx="659">
                  <c:v>3.7</c:v>
                </c:pt>
                <c:pt idx="660">
                  <c:v>6.5</c:v>
                </c:pt>
                <c:pt idx="661">
                  <c:v>3.41</c:v>
                </c:pt>
                <c:pt idx="662">
                  <c:v>4.48</c:v>
                </c:pt>
                <c:pt idx="663">
                  <c:v>3.69</c:v>
                </c:pt>
                <c:pt idx="664">
                  <c:v>4.9</c:v>
                </c:pt>
                <c:pt idx="665">
                  <c:v>5.769999999999999</c:v>
                </c:pt>
                <c:pt idx="666">
                  <c:v>4.7</c:v>
                </c:pt>
                <c:pt idx="667">
                  <c:v>6.53</c:v>
                </c:pt>
                <c:pt idx="668">
                  <c:v>4.31</c:v>
                </c:pt>
                <c:pt idx="669">
                  <c:v>18.41</c:v>
                </c:pt>
                <c:pt idx="670">
                  <c:v>15.95</c:v>
                </c:pt>
                <c:pt idx="671">
                  <c:v>21.04</c:v>
                </c:pt>
                <c:pt idx="672">
                  <c:v>14.01</c:v>
                </c:pt>
                <c:pt idx="673">
                  <c:v>13.37</c:v>
                </c:pt>
                <c:pt idx="674">
                  <c:v>13.2</c:v>
                </c:pt>
                <c:pt idx="675">
                  <c:v>20.76</c:v>
                </c:pt>
                <c:pt idx="676">
                  <c:v>23.9</c:v>
                </c:pt>
                <c:pt idx="677">
                  <c:v>23.9</c:v>
                </c:pt>
                <c:pt idx="678">
                  <c:v>18.11</c:v>
                </c:pt>
                <c:pt idx="679">
                  <c:v>15.4</c:v>
                </c:pt>
                <c:pt idx="680">
                  <c:v>19.51</c:v>
                </c:pt>
                <c:pt idx="681">
                  <c:v>12.4</c:v>
                </c:pt>
                <c:pt idx="682">
                  <c:v>12.72</c:v>
                </c:pt>
                <c:pt idx="683">
                  <c:v>10.01</c:v>
                </c:pt>
                <c:pt idx="684">
                  <c:v>9.64</c:v>
                </c:pt>
                <c:pt idx="685">
                  <c:v>10.31</c:v>
                </c:pt>
                <c:pt idx="686">
                  <c:v>10.23</c:v>
                </c:pt>
                <c:pt idx="687">
                  <c:v>10.01</c:v>
                </c:pt>
                <c:pt idx="688">
                  <c:v>10.13</c:v>
                </c:pt>
                <c:pt idx="689">
                  <c:v>5.25</c:v>
                </c:pt>
                <c:pt idx="690">
                  <c:v>4.115019999999983</c:v>
                </c:pt>
                <c:pt idx="691">
                  <c:v>8.62</c:v>
                </c:pt>
                <c:pt idx="692">
                  <c:v>10.24</c:v>
                </c:pt>
                <c:pt idx="693">
                  <c:v>7.72</c:v>
                </c:pt>
                <c:pt idx="694">
                  <c:v>9.2</c:v>
                </c:pt>
                <c:pt idx="695">
                  <c:v>3.55106</c:v>
                </c:pt>
                <c:pt idx="696">
                  <c:v>12.52</c:v>
                </c:pt>
                <c:pt idx="697">
                  <c:v>13.68</c:v>
                </c:pt>
                <c:pt idx="698">
                  <c:v>13.89</c:v>
                </c:pt>
                <c:pt idx="699">
                  <c:v>13.83</c:v>
                </c:pt>
                <c:pt idx="700">
                  <c:v>13.96</c:v>
                </c:pt>
                <c:pt idx="701">
                  <c:v>12.98</c:v>
                </c:pt>
                <c:pt idx="702">
                  <c:v>11.91</c:v>
                </c:pt>
                <c:pt idx="703">
                  <c:v>10.06</c:v>
                </c:pt>
                <c:pt idx="704">
                  <c:v>8.65</c:v>
                </c:pt>
                <c:pt idx="705">
                  <c:v>9.38</c:v>
                </c:pt>
                <c:pt idx="706">
                  <c:v>9.92</c:v>
                </c:pt>
                <c:pt idx="707">
                  <c:v>9.88</c:v>
                </c:pt>
                <c:pt idx="708">
                  <c:v>8.02</c:v>
                </c:pt>
                <c:pt idx="709">
                  <c:v>7.21</c:v>
                </c:pt>
                <c:pt idx="710">
                  <c:v>6.83</c:v>
                </c:pt>
                <c:pt idx="711">
                  <c:v>3.78</c:v>
                </c:pt>
                <c:pt idx="712">
                  <c:v>4.87</c:v>
                </c:pt>
                <c:pt idx="713">
                  <c:v>3.97</c:v>
                </c:pt>
                <c:pt idx="714">
                  <c:v>3.8</c:v>
                </c:pt>
                <c:pt idx="715">
                  <c:v>4.44</c:v>
                </c:pt>
                <c:pt idx="716">
                  <c:v>2.6</c:v>
                </c:pt>
                <c:pt idx="717">
                  <c:v>2.84</c:v>
                </c:pt>
                <c:pt idx="718">
                  <c:v>2.29</c:v>
                </c:pt>
                <c:pt idx="719">
                  <c:v>4.38</c:v>
                </c:pt>
                <c:pt idx="720">
                  <c:v>1.27</c:v>
                </c:pt>
                <c:pt idx="721">
                  <c:v>3.59</c:v>
                </c:pt>
                <c:pt idx="722">
                  <c:v>2.07</c:v>
                </c:pt>
                <c:pt idx="723">
                  <c:v>3.0</c:v>
                </c:pt>
                <c:pt idx="724">
                  <c:v>6.21</c:v>
                </c:pt>
                <c:pt idx="725">
                  <c:v>2.67</c:v>
                </c:pt>
                <c:pt idx="726">
                  <c:v>3.9</c:v>
                </c:pt>
                <c:pt idx="727">
                  <c:v>7.07</c:v>
                </c:pt>
                <c:pt idx="728">
                  <c:v>3.21</c:v>
                </c:pt>
                <c:pt idx="729">
                  <c:v>2.92</c:v>
                </c:pt>
                <c:pt idx="730">
                  <c:v>6.47</c:v>
                </c:pt>
                <c:pt idx="731">
                  <c:v>3.15</c:v>
                </c:pt>
                <c:pt idx="732">
                  <c:v>2.92</c:v>
                </c:pt>
                <c:pt idx="733">
                  <c:v>6.109999999999999</c:v>
                </c:pt>
                <c:pt idx="734">
                  <c:v>3.25</c:v>
                </c:pt>
                <c:pt idx="735">
                  <c:v>4.45</c:v>
                </c:pt>
                <c:pt idx="736">
                  <c:v>4.28</c:v>
                </c:pt>
                <c:pt idx="737">
                  <c:v>5.5</c:v>
                </c:pt>
                <c:pt idx="738">
                  <c:v>5.2</c:v>
                </c:pt>
                <c:pt idx="739">
                  <c:v>4.5</c:v>
                </c:pt>
                <c:pt idx="740">
                  <c:v>3.8</c:v>
                </c:pt>
                <c:pt idx="741">
                  <c:v>3.1</c:v>
                </c:pt>
                <c:pt idx="742">
                  <c:v>15.22</c:v>
                </c:pt>
                <c:pt idx="743">
                  <c:v>14.14</c:v>
                </c:pt>
                <c:pt idx="744">
                  <c:v>15.54</c:v>
                </c:pt>
                <c:pt idx="745">
                  <c:v>16.61</c:v>
                </c:pt>
                <c:pt idx="746">
                  <c:v>14.38</c:v>
                </c:pt>
                <c:pt idx="747">
                  <c:v>14.37</c:v>
                </c:pt>
                <c:pt idx="748">
                  <c:v>18.73</c:v>
                </c:pt>
                <c:pt idx="749">
                  <c:v>14.73</c:v>
                </c:pt>
                <c:pt idx="750">
                  <c:v>17.06</c:v>
                </c:pt>
                <c:pt idx="751">
                  <c:v>16.34</c:v>
                </c:pt>
                <c:pt idx="752">
                  <c:v>15.32</c:v>
                </c:pt>
                <c:pt idx="753">
                  <c:v>2.79</c:v>
                </c:pt>
                <c:pt idx="754">
                  <c:v>2.84</c:v>
                </c:pt>
                <c:pt idx="755">
                  <c:v>3.62</c:v>
                </c:pt>
                <c:pt idx="756">
                  <c:v>4.07</c:v>
                </c:pt>
                <c:pt idx="757">
                  <c:v>2.25</c:v>
                </c:pt>
                <c:pt idx="758">
                  <c:v>5.06</c:v>
                </c:pt>
                <c:pt idx="759">
                  <c:v>4.04</c:v>
                </c:pt>
                <c:pt idx="760">
                  <c:v>4.58</c:v>
                </c:pt>
                <c:pt idx="761">
                  <c:v>4.92</c:v>
                </c:pt>
                <c:pt idx="762">
                  <c:v>0.96</c:v>
                </c:pt>
                <c:pt idx="763">
                  <c:v>3.58</c:v>
                </c:pt>
                <c:pt idx="764">
                  <c:v>5.319999999999998</c:v>
                </c:pt>
                <c:pt idx="765">
                  <c:v>0.29</c:v>
                </c:pt>
                <c:pt idx="766">
                  <c:v>8.210000000000001</c:v>
                </c:pt>
                <c:pt idx="767">
                  <c:v>3.85</c:v>
                </c:pt>
                <c:pt idx="768">
                  <c:v>4.42</c:v>
                </c:pt>
                <c:pt idx="769">
                  <c:v>2.87</c:v>
                </c:pt>
                <c:pt idx="770">
                  <c:v>7.27</c:v>
                </c:pt>
                <c:pt idx="771">
                  <c:v>2.8</c:v>
                </c:pt>
                <c:pt idx="772">
                  <c:v>4.63</c:v>
                </c:pt>
                <c:pt idx="773">
                  <c:v>15.62</c:v>
                </c:pt>
                <c:pt idx="774">
                  <c:v>21.1</c:v>
                </c:pt>
                <c:pt idx="775">
                  <c:v>13.0</c:v>
                </c:pt>
                <c:pt idx="776">
                  <c:v>13.4</c:v>
                </c:pt>
                <c:pt idx="777">
                  <c:v>10.9</c:v>
                </c:pt>
                <c:pt idx="778">
                  <c:v>10.6</c:v>
                </c:pt>
                <c:pt idx="779">
                  <c:v>14.0</c:v>
                </c:pt>
                <c:pt idx="780">
                  <c:v>20.9</c:v>
                </c:pt>
                <c:pt idx="781">
                  <c:v>13.2</c:v>
                </c:pt>
                <c:pt idx="782">
                  <c:v>21.8</c:v>
                </c:pt>
                <c:pt idx="783">
                  <c:v>10.1</c:v>
                </c:pt>
                <c:pt idx="784">
                  <c:v>10.85</c:v>
                </c:pt>
                <c:pt idx="785">
                  <c:v>13.3</c:v>
                </c:pt>
                <c:pt idx="786">
                  <c:v>11.7</c:v>
                </c:pt>
                <c:pt idx="787">
                  <c:v>10.1</c:v>
                </c:pt>
                <c:pt idx="788">
                  <c:v>4.31</c:v>
                </c:pt>
                <c:pt idx="789">
                  <c:v>4.64</c:v>
                </c:pt>
                <c:pt idx="790">
                  <c:v>10.92</c:v>
                </c:pt>
                <c:pt idx="791">
                  <c:v>12.37</c:v>
                </c:pt>
                <c:pt idx="792">
                  <c:v>11.41</c:v>
                </c:pt>
                <c:pt idx="793">
                  <c:v>12.3</c:v>
                </c:pt>
                <c:pt idx="794">
                  <c:v>9.45</c:v>
                </c:pt>
                <c:pt idx="795">
                  <c:v>11.78</c:v>
                </c:pt>
                <c:pt idx="796">
                  <c:v>11.79</c:v>
                </c:pt>
                <c:pt idx="797">
                  <c:v>10.41</c:v>
                </c:pt>
                <c:pt idx="798">
                  <c:v>11.6</c:v>
                </c:pt>
                <c:pt idx="799">
                  <c:v>7.93</c:v>
                </c:pt>
                <c:pt idx="800">
                  <c:v>11.96</c:v>
                </c:pt>
                <c:pt idx="801">
                  <c:v>10.31</c:v>
                </c:pt>
                <c:pt idx="802">
                  <c:v>12.78</c:v>
                </c:pt>
                <c:pt idx="803">
                  <c:v>19.16</c:v>
                </c:pt>
                <c:pt idx="804">
                  <c:v>9.57</c:v>
                </c:pt>
                <c:pt idx="805">
                  <c:v>17.5</c:v>
                </c:pt>
                <c:pt idx="806">
                  <c:v>14.57</c:v>
                </c:pt>
                <c:pt idx="807">
                  <c:v>15.45</c:v>
                </c:pt>
                <c:pt idx="808">
                  <c:v>14.59</c:v>
                </c:pt>
                <c:pt idx="809">
                  <c:v>15.84</c:v>
                </c:pt>
                <c:pt idx="810">
                  <c:v>14.16</c:v>
                </c:pt>
                <c:pt idx="811">
                  <c:v>14.65</c:v>
                </c:pt>
                <c:pt idx="812">
                  <c:v>13.01</c:v>
                </c:pt>
                <c:pt idx="813">
                  <c:v>14.7</c:v>
                </c:pt>
                <c:pt idx="814">
                  <c:v>12.35</c:v>
                </c:pt>
                <c:pt idx="815">
                  <c:v>12.44</c:v>
                </c:pt>
                <c:pt idx="816">
                  <c:v>14.27</c:v>
                </c:pt>
                <c:pt idx="817">
                  <c:v>11.48</c:v>
                </c:pt>
                <c:pt idx="818">
                  <c:v>10.66</c:v>
                </c:pt>
                <c:pt idx="819">
                  <c:v>7.81</c:v>
                </c:pt>
                <c:pt idx="820">
                  <c:v>10.84</c:v>
                </c:pt>
                <c:pt idx="821">
                  <c:v>15.25</c:v>
                </c:pt>
                <c:pt idx="822">
                  <c:v>8.52</c:v>
                </c:pt>
                <c:pt idx="823">
                  <c:v>10.61</c:v>
                </c:pt>
                <c:pt idx="824">
                  <c:v>7.73</c:v>
                </c:pt>
                <c:pt idx="825">
                  <c:v>10.88</c:v>
                </c:pt>
                <c:pt idx="826">
                  <c:v>11.91</c:v>
                </c:pt>
                <c:pt idx="827">
                  <c:v>9.630000000000001</c:v>
                </c:pt>
                <c:pt idx="828">
                  <c:v>6.27</c:v>
                </c:pt>
                <c:pt idx="829">
                  <c:v>9.01</c:v>
                </c:pt>
                <c:pt idx="830">
                  <c:v>10.55</c:v>
                </c:pt>
                <c:pt idx="831">
                  <c:v>7.3</c:v>
                </c:pt>
                <c:pt idx="832">
                  <c:v>8.05</c:v>
                </c:pt>
                <c:pt idx="833">
                  <c:v>8.02</c:v>
                </c:pt>
                <c:pt idx="834">
                  <c:v>11.82</c:v>
                </c:pt>
                <c:pt idx="835">
                  <c:v>6.51</c:v>
                </c:pt>
                <c:pt idx="836">
                  <c:v>3.5</c:v>
                </c:pt>
                <c:pt idx="837">
                  <c:v>13.0</c:v>
                </c:pt>
                <c:pt idx="838">
                  <c:v>13.6</c:v>
                </c:pt>
                <c:pt idx="839">
                  <c:v>14.2</c:v>
                </c:pt>
                <c:pt idx="840">
                  <c:v>13.9</c:v>
                </c:pt>
                <c:pt idx="841">
                  <c:v>11.1</c:v>
                </c:pt>
                <c:pt idx="842">
                  <c:v>11.6</c:v>
                </c:pt>
                <c:pt idx="843">
                  <c:v>11.4</c:v>
                </c:pt>
                <c:pt idx="844">
                  <c:v>8.130000000000001</c:v>
                </c:pt>
                <c:pt idx="845">
                  <c:v>7.03</c:v>
                </c:pt>
                <c:pt idx="846">
                  <c:v>6.319999999999998</c:v>
                </c:pt>
                <c:pt idx="847">
                  <c:v>11.1</c:v>
                </c:pt>
                <c:pt idx="848">
                  <c:v>8.04</c:v>
                </c:pt>
                <c:pt idx="849">
                  <c:v>2.3</c:v>
                </c:pt>
                <c:pt idx="850">
                  <c:v>3.78</c:v>
                </c:pt>
                <c:pt idx="851">
                  <c:v>4.02</c:v>
                </c:pt>
                <c:pt idx="852">
                  <c:v>2.93</c:v>
                </c:pt>
                <c:pt idx="853">
                  <c:v>4.45</c:v>
                </c:pt>
                <c:pt idx="854">
                  <c:v>7.41</c:v>
                </c:pt>
                <c:pt idx="855">
                  <c:v>2.27</c:v>
                </c:pt>
                <c:pt idx="856">
                  <c:v>3.48</c:v>
                </c:pt>
                <c:pt idx="857">
                  <c:v>8.6</c:v>
                </c:pt>
                <c:pt idx="858">
                  <c:v>5.48</c:v>
                </c:pt>
                <c:pt idx="859">
                  <c:v>3.43</c:v>
                </c:pt>
                <c:pt idx="860">
                  <c:v>3.63</c:v>
                </c:pt>
                <c:pt idx="861">
                  <c:v>6.7</c:v>
                </c:pt>
                <c:pt idx="862">
                  <c:v>5.17</c:v>
                </c:pt>
                <c:pt idx="863">
                  <c:v>4.0</c:v>
                </c:pt>
                <c:pt idx="864">
                  <c:v>5.31</c:v>
                </c:pt>
                <c:pt idx="865">
                  <c:v>8.08</c:v>
                </c:pt>
                <c:pt idx="866">
                  <c:v>2.88</c:v>
                </c:pt>
                <c:pt idx="867">
                  <c:v>3.96</c:v>
                </c:pt>
                <c:pt idx="868">
                  <c:v>8.46</c:v>
                </c:pt>
                <c:pt idx="869">
                  <c:v>4.03</c:v>
                </c:pt>
                <c:pt idx="870">
                  <c:v>2.61</c:v>
                </c:pt>
                <c:pt idx="871">
                  <c:v>4.359999999999998</c:v>
                </c:pt>
                <c:pt idx="872">
                  <c:v>6.769999999999999</c:v>
                </c:pt>
                <c:pt idx="873">
                  <c:v>7.05</c:v>
                </c:pt>
                <c:pt idx="874">
                  <c:v>3.2</c:v>
                </c:pt>
                <c:pt idx="875">
                  <c:v>3.25</c:v>
                </c:pt>
                <c:pt idx="876">
                  <c:v>2.82</c:v>
                </c:pt>
                <c:pt idx="877">
                  <c:v>10.55</c:v>
                </c:pt>
                <c:pt idx="878">
                  <c:v>9.52</c:v>
                </c:pt>
                <c:pt idx="879">
                  <c:v>5.609999999999998</c:v>
                </c:pt>
                <c:pt idx="880">
                  <c:v>6.119999999999997</c:v>
                </c:pt>
                <c:pt idx="881">
                  <c:v>3.03</c:v>
                </c:pt>
                <c:pt idx="882">
                  <c:v>3.48</c:v>
                </c:pt>
                <c:pt idx="883">
                  <c:v>4.58</c:v>
                </c:pt>
                <c:pt idx="884">
                  <c:v>7.42</c:v>
                </c:pt>
                <c:pt idx="885">
                  <c:v>1.72</c:v>
                </c:pt>
                <c:pt idx="886">
                  <c:v>9.29</c:v>
                </c:pt>
                <c:pt idx="887">
                  <c:v>4.4</c:v>
                </c:pt>
                <c:pt idx="888">
                  <c:v>4.96</c:v>
                </c:pt>
                <c:pt idx="889">
                  <c:v>3.03</c:v>
                </c:pt>
                <c:pt idx="890">
                  <c:v>5.74</c:v>
                </c:pt>
                <c:pt idx="891">
                  <c:v>3.22</c:v>
                </c:pt>
                <c:pt idx="892">
                  <c:v>3.28</c:v>
                </c:pt>
                <c:pt idx="893">
                  <c:v>6.79</c:v>
                </c:pt>
                <c:pt idx="894">
                  <c:v>2.79</c:v>
                </c:pt>
                <c:pt idx="895">
                  <c:v>3.52</c:v>
                </c:pt>
                <c:pt idx="896">
                  <c:v>3.44</c:v>
                </c:pt>
                <c:pt idx="897">
                  <c:v>7.53</c:v>
                </c:pt>
                <c:pt idx="898">
                  <c:v>4.68</c:v>
                </c:pt>
                <c:pt idx="899">
                  <c:v>7.92</c:v>
                </c:pt>
                <c:pt idx="900">
                  <c:v>2.32</c:v>
                </c:pt>
                <c:pt idx="901">
                  <c:v>5.8</c:v>
                </c:pt>
                <c:pt idx="902">
                  <c:v>4.659999999999996</c:v>
                </c:pt>
                <c:pt idx="903">
                  <c:v>5.01</c:v>
                </c:pt>
                <c:pt idx="904">
                  <c:v>6.52</c:v>
                </c:pt>
                <c:pt idx="905">
                  <c:v>4.13</c:v>
                </c:pt>
                <c:pt idx="906">
                  <c:v>2.62</c:v>
                </c:pt>
                <c:pt idx="907">
                  <c:v>2.95</c:v>
                </c:pt>
                <c:pt idx="908">
                  <c:v>1.43</c:v>
                </c:pt>
                <c:pt idx="909">
                  <c:v>6.119999999999997</c:v>
                </c:pt>
                <c:pt idx="910">
                  <c:v>4.85</c:v>
                </c:pt>
                <c:pt idx="911">
                  <c:v>2.04</c:v>
                </c:pt>
                <c:pt idx="912">
                  <c:v>5.659999999999996</c:v>
                </c:pt>
                <c:pt idx="913">
                  <c:v>3.11</c:v>
                </c:pt>
                <c:pt idx="914">
                  <c:v>0.02</c:v>
                </c:pt>
                <c:pt idx="915">
                  <c:v>0.01</c:v>
                </c:pt>
                <c:pt idx="916">
                  <c:v>7.96</c:v>
                </c:pt>
                <c:pt idx="917">
                  <c:v>8.38</c:v>
                </c:pt>
                <c:pt idx="918">
                  <c:v>10.48</c:v>
                </c:pt>
                <c:pt idx="919">
                  <c:v>15.14</c:v>
                </c:pt>
                <c:pt idx="920">
                  <c:v>9.28</c:v>
                </c:pt>
                <c:pt idx="921">
                  <c:v>18.55</c:v>
                </c:pt>
                <c:pt idx="922">
                  <c:v>15.03</c:v>
                </c:pt>
                <c:pt idx="923">
                  <c:v>16.22</c:v>
                </c:pt>
                <c:pt idx="924">
                  <c:v>11.97</c:v>
                </c:pt>
                <c:pt idx="925">
                  <c:v>14.8</c:v>
                </c:pt>
                <c:pt idx="926">
                  <c:v>11.51</c:v>
                </c:pt>
                <c:pt idx="927">
                  <c:v>13.74</c:v>
                </c:pt>
                <c:pt idx="928">
                  <c:v>11.26</c:v>
                </c:pt>
                <c:pt idx="929">
                  <c:v>11.11</c:v>
                </c:pt>
                <c:pt idx="930">
                  <c:v>11.32</c:v>
                </c:pt>
                <c:pt idx="931">
                  <c:v>16.1</c:v>
                </c:pt>
                <c:pt idx="932">
                  <c:v>15.46</c:v>
                </c:pt>
                <c:pt idx="933">
                  <c:v>14.5</c:v>
                </c:pt>
                <c:pt idx="934">
                  <c:v>16.06</c:v>
                </c:pt>
                <c:pt idx="935">
                  <c:v>13.0</c:v>
                </c:pt>
                <c:pt idx="936">
                  <c:v>14.18</c:v>
                </c:pt>
                <c:pt idx="937">
                  <c:v>15.93</c:v>
                </c:pt>
                <c:pt idx="938">
                  <c:v>13.47</c:v>
                </c:pt>
                <c:pt idx="939">
                  <c:v>11.45</c:v>
                </c:pt>
                <c:pt idx="940">
                  <c:v>12.68</c:v>
                </c:pt>
                <c:pt idx="941">
                  <c:v>8.92</c:v>
                </c:pt>
                <c:pt idx="942">
                  <c:v>12.7</c:v>
                </c:pt>
                <c:pt idx="943">
                  <c:v>12.24</c:v>
                </c:pt>
                <c:pt idx="944">
                  <c:v>3.86</c:v>
                </c:pt>
                <c:pt idx="945">
                  <c:v>5.56</c:v>
                </c:pt>
                <c:pt idx="946">
                  <c:v>3.25</c:v>
                </c:pt>
                <c:pt idx="947">
                  <c:v>4.42</c:v>
                </c:pt>
                <c:pt idx="948">
                  <c:v>3.66</c:v>
                </c:pt>
                <c:pt idx="949">
                  <c:v>4.26</c:v>
                </c:pt>
                <c:pt idx="950">
                  <c:v>3.27</c:v>
                </c:pt>
                <c:pt idx="951">
                  <c:v>4.83</c:v>
                </c:pt>
                <c:pt idx="952">
                  <c:v>4.8</c:v>
                </c:pt>
                <c:pt idx="953">
                  <c:v>4.98</c:v>
                </c:pt>
                <c:pt idx="954">
                  <c:v>3.09</c:v>
                </c:pt>
                <c:pt idx="955">
                  <c:v>6.09</c:v>
                </c:pt>
                <c:pt idx="956">
                  <c:v>4.56</c:v>
                </c:pt>
                <c:pt idx="957">
                  <c:v>4.99</c:v>
                </c:pt>
                <c:pt idx="958">
                  <c:v>5.03</c:v>
                </c:pt>
                <c:pt idx="959">
                  <c:v>4.14</c:v>
                </c:pt>
                <c:pt idx="960">
                  <c:v>4.56</c:v>
                </c:pt>
                <c:pt idx="961">
                  <c:v>7.87</c:v>
                </c:pt>
                <c:pt idx="962">
                  <c:v>4.14</c:v>
                </c:pt>
                <c:pt idx="963">
                  <c:v>2.8</c:v>
                </c:pt>
                <c:pt idx="964">
                  <c:v>3.7</c:v>
                </c:pt>
                <c:pt idx="965">
                  <c:v>3.52</c:v>
                </c:pt>
                <c:pt idx="966">
                  <c:v>3.64</c:v>
                </c:pt>
                <c:pt idx="967">
                  <c:v>3.45</c:v>
                </c:pt>
                <c:pt idx="968">
                  <c:v>3.75</c:v>
                </c:pt>
                <c:pt idx="969">
                  <c:v>3.32</c:v>
                </c:pt>
                <c:pt idx="970">
                  <c:v>6.37</c:v>
                </c:pt>
                <c:pt idx="971">
                  <c:v>6.58</c:v>
                </c:pt>
                <c:pt idx="972">
                  <c:v>6.96</c:v>
                </c:pt>
                <c:pt idx="973">
                  <c:v>6.37</c:v>
                </c:pt>
                <c:pt idx="974">
                  <c:v>6.5</c:v>
                </c:pt>
                <c:pt idx="975">
                  <c:v>6.4</c:v>
                </c:pt>
                <c:pt idx="976">
                  <c:v>6.41</c:v>
                </c:pt>
                <c:pt idx="977">
                  <c:v>6.44</c:v>
                </c:pt>
                <c:pt idx="978">
                  <c:v>4.18</c:v>
                </c:pt>
                <c:pt idx="979">
                  <c:v>5.29</c:v>
                </c:pt>
                <c:pt idx="980">
                  <c:v>6.54</c:v>
                </c:pt>
                <c:pt idx="981">
                  <c:v>6.17</c:v>
                </c:pt>
                <c:pt idx="982">
                  <c:v>5.4</c:v>
                </c:pt>
                <c:pt idx="983">
                  <c:v>5.6</c:v>
                </c:pt>
                <c:pt idx="984">
                  <c:v>4.63</c:v>
                </c:pt>
                <c:pt idx="985">
                  <c:v>4.149999999999999</c:v>
                </c:pt>
                <c:pt idx="986">
                  <c:v>3.76</c:v>
                </c:pt>
                <c:pt idx="987">
                  <c:v>7.44</c:v>
                </c:pt>
                <c:pt idx="988">
                  <c:v>8.43</c:v>
                </c:pt>
                <c:pt idx="989">
                  <c:v>5.47</c:v>
                </c:pt>
                <c:pt idx="990">
                  <c:v>5.27</c:v>
                </c:pt>
                <c:pt idx="991">
                  <c:v>5.96</c:v>
                </c:pt>
                <c:pt idx="992">
                  <c:v>7.03</c:v>
                </c:pt>
                <c:pt idx="993">
                  <c:v>9.4</c:v>
                </c:pt>
                <c:pt idx="994">
                  <c:v>7.5</c:v>
                </c:pt>
                <c:pt idx="995">
                  <c:v>6.89</c:v>
                </c:pt>
                <c:pt idx="996">
                  <c:v>8.01</c:v>
                </c:pt>
                <c:pt idx="997">
                  <c:v>6.53</c:v>
                </c:pt>
                <c:pt idx="998">
                  <c:v>5.07</c:v>
                </c:pt>
                <c:pt idx="999">
                  <c:v>9.06</c:v>
                </c:pt>
                <c:pt idx="1000">
                  <c:v>4.68</c:v>
                </c:pt>
                <c:pt idx="1001">
                  <c:v>7.02</c:v>
                </c:pt>
                <c:pt idx="1002">
                  <c:v>5.06</c:v>
                </c:pt>
                <c:pt idx="1003">
                  <c:v>6.319999999999998</c:v>
                </c:pt>
                <c:pt idx="1004">
                  <c:v>7.2</c:v>
                </c:pt>
                <c:pt idx="1005">
                  <c:v>6.41</c:v>
                </c:pt>
                <c:pt idx="1006">
                  <c:v>5.649999999999998</c:v>
                </c:pt>
                <c:pt idx="1007">
                  <c:v>5.06</c:v>
                </c:pt>
                <c:pt idx="1008">
                  <c:v>8.44</c:v>
                </c:pt>
                <c:pt idx="1009">
                  <c:v>4.21</c:v>
                </c:pt>
                <c:pt idx="1010">
                  <c:v>7.24</c:v>
                </c:pt>
                <c:pt idx="1011">
                  <c:v>7.44</c:v>
                </c:pt>
                <c:pt idx="1012">
                  <c:v>6.819999999999998</c:v>
                </c:pt>
                <c:pt idx="1013">
                  <c:v>6.35</c:v>
                </c:pt>
                <c:pt idx="1014">
                  <c:v>7.31</c:v>
                </c:pt>
                <c:pt idx="1015">
                  <c:v>6.17</c:v>
                </c:pt>
                <c:pt idx="1016">
                  <c:v>7.6</c:v>
                </c:pt>
                <c:pt idx="1017">
                  <c:v>7.76</c:v>
                </c:pt>
                <c:pt idx="1018">
                  <c:v>7.78</c:v>
                </c:pt>
                <c:pt idx="1019">
                  <c:v>6.73</c:v>
                </c:pt>
                <c:pt idx="1020">
                  <c:v>7.24</c:v>
                </c:pt>
                <c:pt idx="1021">
                  <c:v>6.68</c:v>
                </c:pt>
                <c:pt idx="1022">
                  <c:v>8.64</c:v>
                </c:pt>
                <c:pt idx="1023">
                  <c:v>7.6</c:v>
                </c:pt>
                <c:pt idx="1024">
                  <c:v>8.25</c:v>
                </c:pt>
                <c:pt idx="1025">
                  <c:v>7.42</c:v>
                </c:pt>
                <c:pt idx="1026">
                  <c:v>6.57</c:v>
                </c:pt>
                <c:pt idx="1027">
                  <c:v>8.39</c:v>
                </c:pt>
                <c:pt idx="1028">
                  <c:v>6.01</c:v>
                </c:pt>
                <c:pt idx="1029">
                  <c:v>10.35</c:v>
                </c:pt>
                <c:pt idx="1030">
                  <c:v>11.55</c:v>
                </c:pt>
                <c:pt idx="1031">
                  <c:v>12.26</c:v>
                </c:pt>
                <c:pt idx="1032">
                  <c:v>10.68</c:v>
                </c:pt>
                <c:pt idx="1033">
                  <c:v>12.82</c:v>
                </c:pt>
                <c:pt idx="1034">
                  <c:v>14.3</c:v>
                </c:pt>
                <c:pt idx="1035">
                  <c:v>14.37</c:v>
                </c:pt>
                <c:pt idx="1036">
                  <c:v>10.17</c:v>
                </c:pt>
                <c:pt idx="1037">
                  <c:v>11.55</c:v>
                </c:pt>
                <c:pt idx="1038">
                  <c:v>15.69</c:v>
                </c:pt>
                <c:pt idx="1039">
                  <c:v>11.8</c:v>
                </c:pt>
                <c:pt idx="1040">
                  <c:v>10.52</c:v>
                </c:pt>
                <c:pt idx="1041">
                  <c:v>13.87</c:v>
                </c:pt>
                <c:pt idx="1042">
                  <c:v>8.43</c:v>
                </c:pt>
                <c:pt idx="1043">
                  <c:v>12.23</c:v>
                </c:pt>
                <c:pt idx="1044">
                  <c:v>10.06</c:v>
                </c:pt>
                <c:pt idx="1045">
                  <c:v>4.68</c:v>
                </c:pt>
                <c:pt idx="1046">
                  <c:v>8.62</c:v>
                </c:pt>
                <c:pt idx="1047">
                  <c:v>4.73</c:v>
                </c:pt>
                <c:pt idx="1048">
                  <c:v>5.83</c:v>
                </c:pt>
                <c:pt idx="1049">
                  <c:v>6.58</c:v>
                </c:pt>
                <c:pt idx="1050">
                  <c:v>4.41</c:v>
                </c:pt>
                <c:pt idx="1051">
                  <c:v>12.6</c:v>
                </c:pt>
                <c:pt idx="1052">
                  <c:v>11.44</c:v>
                </c:pt>
                <c:pt idx="1053">
                  <c:v>10.67</c:v>
                </c:pt>
                <c:pt idx="1054">
                  <c:v>11.95</c:v>
                </c:pt>
                <c:pt idx="1055">
                  <c:v>12.29</c:v>
                </c:pt>
                <c:pt idx="1056">
                  <c:v>13.64</c:v>
                </c:pt>
                <c:pt idx="1057">
                  <c:v>11.33</c:v>
                </c:pt>
                <c:pt idx="1058">
                  <c:v>10.7</c:v>
                </c:pt>
                <c:pt idx="1059">
                  <c:v>11.3</c:v>
                </c:pt>
                <c:pt idx="1060">
                  <c:v>12.0</c:v>
                </c:pt>
                <c:pt idx="1061">
                  <c:v>9.3</c:v>
                </c:pt>
                <c:pt idx="1062">
                  <c:v>10.8</c:v>
                </c:pt>
                <c:pt idx="1063">
                  <c:v>11.7</c:v>
                </c:pt>
                <c:pt idx="1064">
                  <c:v>9.9</c:v>
                </c:pt>
                <c:pt idx="1065">
                  <c:v>16.86</c:v>
                </c:pt>
                <c:pt idx="1066">
                  <c:v>15.1</c:v>
                </c:pt>
                <c:pt idx="1067">
                  <c:v>9.3</c:v>
                </c:pt>
                <c:pt idx="1068">
                  <c:v>6.6</c:v>
                </c:pt>
                <c:pt idx="1069">
                  <c:v>16.58</c:v>
                </c:pt>
                <c:pt idx="1070">
                  <c:v>15.43</c:v>
                </c:pt>
                <c:pt idx="1071">
                  <c:v>14.18</c:v>
                </c:pt>
                <c:pt idx="1072">
                  <c:v>13.49</c:v>
                </c:pt>
                <c:pt idx="1073">
                  <c:v>12.75</c:v>
                </c:pt>
                <c:pt idx="1074">
                  <c:v>14.1</c:v>
                </c:pt>
                <c:pt idx="1075">
                  <c:v>13.32</c:v>
                </c:pt>
                <c:pt idx="1076">
                  <c:v>14.35</c:v>
                </c:pt>
                <c:pt idx="1077">
                  <c:v>12.14</c:v>
                </c:pt>
                <c:pt idx="1078">
                  <c:v>11.72</c:v>
                </c:pt>
                <c:pt idx="1079">
                  <c:v>12.35</c:v>
                </c:pt>
                <c:pt idx="1080">
                  <c:v>12.77</c:v>
                </c:pt>
                <c:pt idx="1081">
                  <c:v>11.51</c:v>
                </c:pt>
                <c:pt idx="1082">
                  <c:v>12.02</c:v>
                </c:pt>
                <c:pt idx="1083">
                  <c:v>11.42</c:v>
                </c:pt>
                <c:pt idx="1084">
                  <c:v>12.6</c:v>
                </c:pt>
                <c:pt idx="1085">
                  <c:v>10.35</c:v>
                </c:pt>
                <c:pt idx="1086">
                  <c:v>5.9</c:v>
                </c:pt>
                <c:pt idx="1087">
                  <c:v>4.74</c:v>
                </c:pt>
                <c:pt idx="1088">
                  <c:v>10.4</c:v>
                </c:pt>
                <c:pt idx="1089">
                  <c:v>5.29</c:v>
                </c:pt>
                <c:pt idx="1090">
                  <c:v>5.43</c:v>
                </c:pt>
                <c:pt idx="1091">
                  <c:v>6.06</c:v>
                </c:pt>
                <c:pt idx="1092">
                  <c:v>7.05</c:v>
                </c:pt>
                <c:pt idx="1093">
                  <c:v>5.75</c:v>
                </c:pt>
                <c:pt idx="1094">
                  <c:v>5.31</c:v>
                </c:pt>
                <c:pt idx="1095">
                  <c:v>4.7</c:v>
                </c:pt>
                <c:pt idx="1096">
                  <c:v>5.51</c:v>
                </c:pt>
                <c:pt idx="1097">
                  <c:v>4.99</c:v>
                </c:pt>
                <c:pt idx="1098">
                  <c:v>9.43</c:v>
                </c:pt>
                <c:pt idx="1099">
                  <c:v>7.31</c:v>
                </c:pt>
                <c:pt idx="1100">
                  <c:v>6.3</c:v>
                </c:pt>
                <c:pt idx="1101">
                  <c:v>6.22</c:v>
                </c:pt>
                <c:pt idx="1102">
                  <c:v>8.81</c:v>
                </c:pt>
                <c:pt idx="1103">
                  <c:v>7.08</c:v>
                </c:pt>
                <c:pt idx="1104">
                  <c:v>5.85</c:v>
                </c:pt>
                <c:pt idx="1105">
                  <c:v>7.71</c:v>
                </c:pt>
                <c:pt idx="1106">
                  <c:v>10.1</c:v>
                </c:pt>
                <c:pt idx="1107">
                  <c:v>8.35</c:v>
                </c:pt>
                <c:pt idx="1108">
                  <c:v>9.0</c:v>
                </c:pt>
                <c:pt idx="1109">
                  <c:v>6.76</c:v>
                </c:pt>
                <c:pt idx="1110">
                  <c:v>6.71</c:v>
                </c:pt>
              </c:numCache>
            </c:numRef>
          </c:xVal>
          <c:yVal>
            <c:numRef>
              <c:f>'Olivine-liq thermometry'!$GX$17:$GX$1127</c:f>
              <c:numCache>
                <c:formatCode>General</c:formatCode>
                <c:ptCount val="1111"/>
                <c:pt idx="0">
                  <c:v>16.64083577534983</c:v>
                </c:pt>
                <c:pt idx="1">
                  <c:v>18.77712567569328</c:v>
                </c:pt>
                <c:pt idx="2">
                  <c:v>60.62587290161067</c:v>
                </c:pt>
                <c:pt idx="3">
                  <c:v>68.4184549218988</c:v>
                </c:pt>
                <c:pt idx="4">
                  <c:v>145.3804510242623</c:v>
                </c:pt>
                <c:pt idx="5">
                  <c:v>140.7714043807589</c:v>
                </c:pt>
                <c:pt idx="6">
                  <c:v>117.8147716397485</c:v>
                </c:pt>
                <c:pt idx="7">
                  <c:v>178.0426733149795</c:v>
                </c:pt>
                <c:pt idx="8">
                  <c:v>122.7422906258521</c:v>
                </c:pt>
                <c:pt idx="9">
                  <c:v>128.6876857161004</c:v>
                </c:pt>
                <c:pt idx="10">
                  <c:v>103.7227745549198</c:v>
                </c:pt>
                <c:pt idx="11">
                  <c:v>123.9561905849231</c:v>
                </c:pt>
                <c:pt idx="12">
                  <c:v>140.5655639885607</c:v>
                </c:pt>
                <c:pt idx="13">
                  <c:v>99.97248668235581</c:v>
                </c:pt>
                <c:pt idx="14">
                  <c:v>139.1807687901625</c:v>
                </c:pt>
                <c:pt idx="15">
                  <c:v>136.378071502426</c:v>
                </c:pt>
                <c:pt idx="16">
                  <c:v>133.1641172284806</c:v>
                </c:pt>
                <c:pt idx="17">
                  <c:v>6.220352384280896</c:v>
                </c:pt>
                <c:pt idx="18">
                  <c:v>128.5300992791997</c:v>
                </c:pt>
                <c:pt idx="19">
                  <c:v>4.76621971206307</c:v>
                </c:pt>
                <c:pt idx="20">
                  <c:v>5.140768656637642</c:v>
                </c:pt>
                <c:pt idx="21">
                  <c:v>1.42834652371969</c:v>
                </c:pt>
                <c:pt idx="22">
                  <c:v>1.394989121260327</c:v>
                </c:pt>
                <c:pt idx="23">
                  <c:v>0.816520845200502</c:v>
                </c:pt>
                <c:pt idx="24">
                  <c:v>1.843014924692141</c:v>
                </c:pt>
                <c:pt idx="25">
                  <c:v>1.443895337170437</c:v>
                </c:pt>
                <c:pt idx="26">
                  <c:v>1.3281947117386</c:v>
                </c:pt>
                <c:pt idx="27">
                  <c:v>0.077584490192458</c:v>
                </c:pt>
                <c:pt idx="28">
                  <c:v>0.836148138722369</c:v>
                </c:pt>
                <c:pt idx="29">
                  <c:v>1.647225734246536</c:v>
                </c:pt>
                <c:pt idx="30">
                  <c:v>2.12487010126226</c:v>
                </c:pt>
                <c:pt idx="31">
                  <c:v>3.873602307603928</c:v>
                </c:pt>
                <c:pt idx="32">
                  <c:v>3.748278645066957</c:v>
                </c:pt>
                <c:pt idx="33">
                  <c:v>4.113870399897388</c:v>
                </c:pt>
                <c:pt idx="34">
                  <c:v>4.585464153503068</c:v>
                </c:pt>
                <c:pt idx="35">
                  <c:v>3.711706820136618</c:v>
                </c:pt>
                <c:pt idx="36">
                  <c:v>4.285721359211158</c:v>
                </c:pt>
                <c:pt idx="37">
                  <c:v>5.067962445925652</c:v>
                </c:pt>
                <c:pt idx="38">
                  <c:v>4.335994378965519</c:v>
                </c:pt>
                <c:pt idx="39">
                  <c:v>3.705929985891862</c:v>
                </c:pt>
                <c:pt idx="40">
                  <c:v>4.340448756134014</c:v>
                </c:pt>
                <c:pt idx="41">
                  <c:v>6.404228522721053</c:v>
                </c:pt>
                <c:pt idx="42">
                  <c:v>8.232926662813995</c:v>
                </c:pt>
                <c:pt idx="43">
                  <c:v>9.50235909930837</c:v>
                </c:pt>
                <c:pt idx="44">
                  <c:v>13.27250596646487</c:v>
                </c:pt>
                <c:pt idx="45">
                  <c:v>9.323992374895722</c:v>
                </c:pt>
                <c:pt idx="46">
                  <c:v>8.831100277124402</c:v>
                </c:pt>
                <c:pt idx="47">
                  <c:v>8.38087595176283</c:v>
                </c:pt>
                <c:pt idx="48">
                  <c:v>7.909594951836715</c:v>
                </c:pt>
                <c:pt idx="49">
                  <c:v>12.46140100989925</c:v>
                </c:pt>
                <c:pt idx="50">
                  <c:v>3.619681643462395</c:v>
                </c:pt>
                <c:pt idx="51">
                  <c:v>8.235297165623518</c:v>
                </c:pt>
                <c:pt idx="52">
                  <c:v>5.338122576610337</c:v>
                </c:pt>
                <c:pt idx="53">
                  <c:v>6.483793347779447</c:v>
                </c:pt>
                <c:pt idx="54">
                  <c:v>11.59757697271884</c:v>
                </c:pt>
                <c:pt idx="55">
                  <c:v>2.606638255243784</c:v>
                </c:pt>
                <c:pt idx="56">
                  <c:v>11.01218549094521</c:v>
                </c:pt>
                <c:pt idx="57">
                  <c:v>8.559822692938794</c:v>
                </c:pt>
                <c:pt idx="58">
                  <c:v>5.654554645479469</c:v>
                </c:pt>
                <c:pt idx="59">
                  <c:v>4.07554765354902</c:v>
                </c:pt>
                <c:pt idx="60">
                  <c:v>4.665084080694727</c:v>
                </c:pt>
                <c:pt idx="61">
                  <c:v>9.018845285093258</c:v>
                </c:pt>
                <c:pt idx="62">
                  <c:v>10.19602056705876</c:v>
                </c:pt>
                <c:pt idx="63">
                  <c:v>0.536451366678727</c:v>
                </c:pt>
                <c:pt idx="64">
                  <c:v>1.162799725654715</c:v>
                </c:pt>
                <c:pt idx="65">
                  <c:v>0.836321028072354</c:v>
                </c:pt>
                <c:pt idx="66">
                  <c:v>0.626554306445148</c:v>
                </c:pt>
                <c:pt idx="67">
                  <c:v>1.581438608114478</c:v>
                </c:pt>
                <c:pt idx="68">
                  <c:v>0.276986068208855</c:v>
                </c:pt>
                <c:pt idx="69">
                  <c:v>1.216083166694078</c:v>
                </c:pt>
                <c:pt idx="70">
                  <c:v>1.763649336241102</c:v>
                </c:pt>
                <c:pt idx="71">
                  <c:v>1.811718962105225</c:v>
                </c:pt>
                <c:pt idx="72">
                  <c:v>0.570247456880103</c:v>
                </c:pt>
                <c:pt idx="73">
                  <c:v>1.673838071149016</c:v>
                </c:pt>
                <c:pt idx="74">
                  <c:v>1.796182551811975</c:v>
                </c:pt>
                <c:pt idx="75">
                  <c:v>1.224932269737488</c:v>
                </c:pt>
                <c:pt idx="76">
                  <c:v>2.297435813797094</c:v>
                </c:pt>
                <c:pt idx="77">
                  <c:v>0.548128184873621</c:v>
                </c:pt>
                <c:pt idx="78">
                  <c:v>0.441290995377236</c:v>
                </c:pt>
                <c:pt idx="79">
                  <c:v>0.090136800908302</c:v>
                </c:pt>
                <c:pt idx="80">
                  <c:v>1.207253774310088</c:v>
                </c:pt>
                <c:pt idx="81">
                  <c:v>2.025459663213486</c:v>
                </c:pt>
                <c:pt idx="82">
                  <c:v>2.10074161560077</c:v>
                </c:pt>
                <c:pt idx="83">
                  <c:v>2.164921503509047</c:v>
                </c:pt>
                <c:pt idx="84">
                  <c:v>2.012040605427052</c:v>
                </c:pt>
                <c:pt idx="85">
                  <c:v>2.04201484595472</c:v>
                </c:pt>
                <c:pt idx="86">
                  <c:v>1.909326854368779</c:v>
                </c:pt>
                <c:pt idx="87">
                  <c:v>2.17212777398911</c:v>
                </c:pt>
                <c:pt idx="88">
                  <c:v>2.194825278088818</c:v>
                </c:pt>
                <c:pt idx="89">
                  <c:v>0.381931913362978</c:v>
                </c:pt>
                <c:pt idx="90">
                  <c:v>1.881149393011441</c:v>
                </c:pt>
                <c:pt idx="91">
                  <c:v>1.187410063229563</c:v>
                </c:pt>
                <c:pt idx="92">
                  <c:v>1.493303862101277</c:v>
                </c:pt>
                <c:pt idx="93">
                  <c:v>0.76014166521871</c:v>
                </c:pt>
                <c:pt idx="94">
                  <c:v>0.0086980785571534</c:v>
                </c:pt>
                <c:pt idx="95">
                  <c:v>0.811498112691089</c:v>
                </c:pt>
                <c:pt idx="96">
                  <c:v>1.229366917485253</c:v>
                </c:pt>
                <c:pt idx="97">
                  <c:v>0.614090529787544</c:v>
                </c:pt>
                <c:pt idx="98">
                  <c:v>0.297300312869625</c:v>
                </c:pt>
                <c:pt idx="99">
                  <c:v>1.656352599458082</c:v>
                </c:pt>
                <c:pt idx="100">
                  <c:v>2.660144874480802</c:v>
                </c:pt>
                <c:pt idx="101">
                  <c:v>4.582312539793596</c:v>
                </c:pt>
                <c:pt idx="102">
                  <c:v>4.742878379759547</c:v>
                </c:pt>
                <c:pt idx="103">
                  <c:v>6.051494572893986</c:v>
                </c:pt>
                <c:pt idx="104">
                  <c:v>4.282080539563974</c:v>
                </c:pt>
                <c:pt idx="105">
                  <c:v>5.809947464589734</c:v>
                </c:pt>
                <c:pt idx="106">
                  <c:v>4.98461379779214</c:v>
                </c:pt>
                <c:pt idx="107">
                  <c:v>2.209485082128173</c:v>
                </c:pt>
                <c:pt idx="108">
                  <c:v>6.064139176510951</c:v>
                </c:pt>
                <c:pt idx="109">
                  <c:v>4.490181789459947</c:v>
                </c:pt>
                <c:pt idx="110">
                  <c:v>3.186986985869811</c:v>
                </c:pt>
                <c:pt idx="111">
                  <c:v>15.90633632225943</c:v>
                </c:pt>
                <c:pt idx="112">
                  <c:v>17.530479836205</c:v>
                </c:pt>
                <c:pt idx="113">
                  <c:v>3.197139533579549</c:v>
                </c:pt>
                <c:pt idx="114">
                  <c:v>2.536027752224636</c:v>
                </c:pt>
                <c:pt idx="115">
                  <c:v>10.03384663442557</c:v>
                </c:pt>
                <c:pt idx="116">
                  <c:v>3.39304644125533</c:v>
                </c:pt>
                <c:pt idx="117">
                  <c:v>4.445504445350495</c:v>
                </c:pt>
                <c:pt idx="118">
                  <c:v>16.20346285528813</c:v>
                </c:pt>
                <c:pt idx="119">
                  <c:v>13.38813400260757</c:v>
                </c:pt>
                <c:pt idx="120">
                  <c:v>11.02852542738229</c:v>
                </c:pt>
                <c:pt idx="121">
                  <c:v>12.77840157145201</c:v>
                </c:pt>
                <c:pt idx="122">
                  <c:v>7.73066038312259</c:v>
                </c:pt>
                <c:pt idx="123">
                  <c:v>0.0701035739172096</c:v>
                </c:pt>
                <c:pt idx="124">
                  <c:v>0.211306232730919</c:v>
                </c:pt>
                <c:pt idx="125">
                  <c:v>0.173347741569197</c:v>
                </c:pt>
                <c:pt idx="126">
                  <c:v>5.048729222645728</c:v>
                </c:pt>
                <c:pt idx="127">
                  <c:v>3.951285531087655</c:v>
                </c:pt>
                <c:pt idx="128">
                  <c:v>3.842508174299616</c:v>
                </c:pt>
                <c:pt idx="129">
                  <c:v>4.975292686550448</c:v>
                </c:pt>
                <c:pt idx="130">
                  <c:v>5.810774761878148</c:v>
                </c:pt>
                <c:pt idx="131">
                  <c:v>5.509984563263139</c:v>
                </c:pt>
                <c:pt idx="132">
                  <c:v>3.020900979735396</c:v>
                </c:pt>
                <c:pt idx="133">
                  <c:v>5.577421653040243</c:v>
                </c:pt>
                <c:pt idx="134">
                  <c:v>3.107445823527711</c:v>
                </c:pt>
                <c:pt idx="135">
                  <c:v>3.236010567854365</c:v>
                </c:pt>
                <c:pt idx="136">
                  <c:v>2.860131001263436</c:v>
                </c:pt>
                <c:pt idx="137">
                  <c:v>2.603361393819761</c:v>
                </c:pt>
                <c:pt idx="138">
                  <c:v>2.80097856343973</c:v>
                </c:pt>
                <c:pt idx="139">
                  <c:v>2.505960275540441</c:v>
                </c:pt>
                <c:pt idx="140">
                  <c:v>2.716278383316736</c:v>
                </c:pt>
                <c:pt idx="141">
                  <c:v>3.140011438984506</c:v>
                </c:pt>
                <c:pt idx="142">
                  <c:v>2.88055271448681</c:v>
                </c:pt>
                <c:pt idx="143">
                  <c:v>2.076151193164216</c:v>
                </c:pt>
                <c:pt idx="144">
                  <c:v>2.130920201105211</c:v>
                </c:pt>
                <c:pt idx="145">
                  <c:v>1.578733145716954</c:v>
                </c:pt>
                <c:pt idx="146">
                  <c:v>1.893778508152277</c:v>
                </c:pt>
                <c:pt idx="147">
                  <c:v>1.568968354013581</c:v>
                </c:pt>
                <c:pt idx="148">
                  <c:v>1.971420889381978</c:v>
                </c:pt>
                <c:pt idx="149">
                  <c:v>2.190305015562538</c:v>
                </c:pt>
                <c:pt idx="150">
                  <c:v>2.291099700154106</c:v>
                </c:pt>
                <c:pt idx="151">
                  <c:v>2.138369736062077</c:v>
                </c:pt>
                <c:pt idx="152">
                  <c:v>1.624139487327318</c:v>
                </c:pt>
                <c:pt idx="153">
                  <c:v>2.232636712059994</c:v>
                </c:pt>
                <c:pt idx="154">
                  <c:v>1.67354589331528</c:v>
                </c:pt>
                <c:pt idx="155">
                  <c:v>2.128776799358014</c:v>
                </c:pt>
                <c:pt idx="156">
                  <c:v>2.244236951666434</c:v>
                </c:pt>
                <c:pt idx="157">
                  <c:v>2.346445464536861</c:v>
                </c:pt>
                <c:pt idx="158">
                  <c:v>1.682117845701041</c:v>
                </c:pt>
                <c:pt idx="159">
                  <c:v>2.346853444223804</c:v>
                </c:pt>
                <c:pt idx="160">
                  <c:v>1.806930469813371</c:v>
                </c:pt>
                <c:pt idx="161">
                  <c:v>2.329765858153357</c:v>
                </c:pt>
                <c:pt idx="162">
                  <c:v>1.700122537010953</c:v>
                </c:pt>
                <c:pt idx="163">
                  <c:v>1.777524521381</c:v>
                </c:pt>
                <c:pt idx="164">
                  <c:v>1.792655587258457</c:v>
                </c:pt>
                <c:pt idx="165">
                  <c:v>1.789802672149598</c:v>
                </c:pt>
                <c:pt idx="166">
                  <c:v>1.804345191877773</c:v>
                </c:pt>
                <c:pt idx="167">
                  <c:v>1.714577512010647</c:v>
                </c:pt>
                <c:pt idx="168">
                  <c:v>1.775898870058683</c:v>
                </c:pt>
                <c:pt idx="169">
                  <c:v>1.816067019926808</c:v>
                </c:pt>
                <c:pt idx="170">
                  <c:v>0.88878043232717</c:v>
                </c:pt>
                <c:pt idx="171">
                  <c:v>0.859331304771554</c:v>
                </c:pt>
                <c:pt idx="172">
                  <c:v>0.91019532685681</c:v>
                </c:pt>
                <c:pt idx="173">
                  <c:v>0.833478169722889</c:v>
                </c:pt>
                <c:pt idx="174">
                  <c:v>1.741782496093561</c:v>
                </c:pt>
                <c:pt idx="175">
                  <c:v>0.870819992931193</c:v>
                </c:pt>
                <c:pt idx="176">
                  <c:v>0.954191947419696</c:v>
                </c:pt>
                <c:pt idx="177">
                  <c:v>0.86373761813429</c:v>
                </c:pt>
                <c:pt idx="178">
                  <c:v>0.101155429217302</c:v>
                </c:pt>
                <c:pt idx="179">
                  <c:v>0.115400355111624</c:v>
                </c:pt>
                <c:pt idx="180">
                  <c:v>0.756698503433709</c:v>
                </c:pt>
                <c:pt idx="181">
                  <c:v>10.02593810909578</c:v>
                </c:pt>
                <c:pt idx="182">
                  <c:v>11.05421939800706</c:v>
                </c:pt>
                <c:pt idx="183">
                  <c:v>1.27337828289088</c:v>
                </c:pt>
                <c:pt idx="184">
                  <c:v>9.226259566844396</c:v>
                </c:pt>
                <c:pt idx="185">
                  <c:v>0.0637527810691538</c:v>
                </c:pt>
                <c:pt idx="186">
                  <c:v>2.29432669591259</c:v>
                </c:pt>
                <c:pt idx="187">
                  <c:v>9.783623048076745</c:v>
                </c:pt>
                <c:pt idx="188">
                  <c:v>9.465325835159886</c:v>
                </c:pt>
                <c:pt idx="189">
                  <c:v>10.57758412489906</c:v>
                </c:pt>
                <c:pt idx="190">
                  <c:v>10.03786430148252</c:v>
                </c:pt>
                <c:pt idx="191">
                  <c:v>12.46353171492987</c:v>
                </c:pt>
                <c:pt idx="192">
                  <c:v>12.06350122033648</c:v>
                </c:pt>
                <c:pt idx="193">
                  <c:v>11.20411932160965</c:v>
                </c:pt>
                <c:pt idx="194">
                  <c:v>13.23585174732463</c:v>
                </c:pt>
                <c:pt idx="195">
                  <c:v>8.37357403638658</c:v>
                </c:pt>
                <c:pt idx="196">
                  <c:v>7.093154215047186</c:v>
                </c:pt>
                <c:pt idx="197">
                  <c:v>7.650319241946636</c:v>
                </c:pt>
                <c:pt idx="198">
                  <c:v>0.909716573793016</c:v>
                </c:pt>
                <c:pt idx="199">
                  <c:v>8.37170494484239</c:v>
                </c:pt>
                <c:pt idx="200">
                  <c:v>3.159603641612195</c:v>
                </c:pt>
                <c:pt idx="201">
                  <c:v>9.616754795335301</c:v>
                </c:pt>
                <c:pt idx="202">
                  <c:v>8.150833863302027</c:v>
                </c:pt>
                <c:pt idx="203">
                  <c:v>9.07714038914867</c:v>
                </c:pt>
                <c:pt idx="204">
                  <c:v>1.44238725611197</c:v>
                </c:pt>
                <c:pt idx="205">
                  <c:v>10.35572685738162</c:v>
                </c:pt>
                <c:pt idx="206">
                  <c:v>9.87548456494883</c:v>
                </c:pt>
                <c:pt idx="207">
                  <c:v>7.996482518173126</c:v>
                </c:pt>
                <c:pt idx="208">
                  <c:v>1.41905410261792</c:v>
                </c:pt>
                <c:pt idx="209">
                  <c:v>1.877722129415373</c:v>
                </c:pt>
                <c:pt idx="210">
                  <c:v>1.773597869026218</c:v>
                </c:pt>
                <c:pt idx="211">
                  <c:v>1.029636156754915</c:v>
                </c:pt>
                <c:pt idx="212">
                  <c:v>0.526490538037143</c:v>
                </c:pt>
                <c:pt idx="213">
                  <c:v>6.968149394398241</c:v>
                </c:pt>
                <c:pt idx="214">
                  <c:v>6.44085118657037</c:v>
                </c:pt>
                <c:pt idx="215">
                  <c:v>6.056715068249304</c:v>
                </c:pt>
                <c:pt idx="216">
                  <c:v>7.93974122015979</c:v>
                </c:pt>
                <c:pt idx="217">
                  <c:v>7.482372110918317</c:v>
                </c:pt>
                <c:pt idx="218">
                  <c:v>6.956061838438187</c:v>
                </c:pt>
                <c:pt idx="219">
                  <c:v>0.946891118023477</c:v>
                </c:pt>
                <c:pt idx="220">
                  <c:v>1.263040539301776</c:v>
                </c:pt>
                <c:pt idx="221">
                  <c:v>0.905119189795666</c:v>
                </c:pt>
                <c:pt idx="222">
                  <c:v>3.952968473062256</c:v>
                </c:pt>
                <c:pt idx="223">
                  <c:v>3.626013985314786</c:v>
                </c:pt>
                <c:pt idx="224">
                  <c:v>0.7042395111997</c:v>
                </c:pt>
                <c:pt idx="225">
                  <c:v>0.393103648631112</c:v>
                </c:pt>
                <c:pt idx="226">
                  <c:v>0.593725435136119</c:v>
                </c:pt>
                <c:pt idx="227">
                  <c:v>0.343508773114194</c:v>
                </c:pt>
                <c:pt idx="228">
                  <c:v>0.372364492703288</c:v>
                </c:pt>
                <c:pt idx="229">
                  <c:v>0.253672453270361</c:v>
                </c:pt>
                <c:pt idx="230">
                  <c:v>0.965752836569789</c:v>
                </c:pt>
                <c:pt idx="231">
                  <c:v>0.407251507148161</c:v>
                </c:pt>
                <c:pt idx="232">
                  <c:v>0.439789724231153</c:v>
                </c:pt>
                <c:pt idx="233">
                  <c:v>0.698911379796926</c:v>
                </c:pt>
                <c:pt idx="234">
                  <c:v>0.0947897608761036</c:v>
                </c:pt>
                <c:pt idx="235">
                  <c:v>0.65582542610385</c:v>
                </c:pt>
                <c:pt idx="236">
                  <c:v>0.578063661329338</c:v>
                </c:pt>
                <c:pt idx="237">
                  <c:v>0.101736543750201</c:v>
                </c:pt>
                <c:pt idx="238">
                  <c:v>0.635296352735892</c:v>
                </c:pt>
                <c:pt idx="239">
                  <c:v>0.295900086996067</c:v>
                </c:pt>
                <c:pt idx="240">
                  <c:v>0.932167838907216</c:v>
                </c:pt>
                <c:pt idx="241">
                  <c:v>0.349547717834063</c:v>
                </c:pt>
                <c:pt idx="242">
                  <c:v>0.612967608540223</c:v>
                </c:pt>
                <c:pt idx="243">
                  <c:v>0.0793154683127232</c:v>
                </c:pt>
                <c:pt idx="244">
                  <c:v>0.748420049174741</c:v>
                </c:pt>
                <c:pt idx="245">
                  <c:v>12.76616698215677</c:v>
                </c:pt>
                <c:pt idx="246">
                  <c:v>11.82555709676996</c:v>
                </c:pt>
                <c:pt idx="247">
                  <c:v>5.58089989222833</c:v>
                </c:pt>
                <c:pt idx="248">
                  <c:v>19.01769799762043</c:v>
                </c:pt>
                <c:pt idx="249">
                  <c:v>11.78343565827156</c:v>
                </c:pt>
                <c:pt idx="250">
                  <c:v>7.912496032610997</c:v>
                </c:pt>
                <c:pt idx="251">
                  <c:v>4.74235303824506</c:v>
                </c:pt>
                <c:pt idx="252">
                  <c:v>2.14086417758394</c:v>
                </c:pt>
                <c:pt idx="253">
                  <c:v>20.68009235443535</c:v>
                </c:pt>
                <c:pt idx="254">
                  <c:v>2.839312928469817</c:v>
                </c:pt>
                <c:pt idx="255">
                  <c:v>2.449670102055913</c:v>
                </c:pt>
                <c:pt idx="256">
                  <c:v>9.9941052316494</c:v>
                </c:pt>
                <c:pt idx="257">
                  <c:v>20.20299828550272</c:v>
                </c:pt>
                <c:pt idx="258">
                  <c:v>5.117013484187294</c:v>
                </c:pt>
                <c:pt idx="259">
                  <c:v>8.677914990840151</c:v>
                </c:pt>
                <c:pt idx="260">
                  <c:v>4.308099942884708</c:v>
                </c:pt>
                <c:pt idx="261">
                  <c:v>17.0000260635906</c:v>
                </c:pt>
                <c:pt idx="262">
                  <c:v>9.066925013073408</c:v>
                </c:pt>
                <c:pt idx="263">
                  <c:v>4.351200257939038</c:v>
                </c:pt>
                <c:pt idx="264">
                  <c:v>9.256358464859368</c:v>
                </c:pt>
                <c:pt idx="265">
                  <c:v>5.412979996801104</c:v>
                </c:pt>
                <c:pt idx="266">
                  <c:v>17.45962731886073</c:v>
                </c:pt>
                <c:pt idx="267">
                  <c:v>3.010783767412378</c:v>
                </c:pt>
                <c:pt idx="268">
                  <c:v>1.54737663308836</c:v>
                </c:pt>
                <c:pt idx="269">
                  <c:v>11.95236820110961</c:v>
                </c:pt>
                <c:pt idx="270">
                  <c:v>14.22218236706924</c:v>
                </c:pt>
                <c:pt idx="271">
                  <c:v>8.166326285647821</c:v>
                </c:pt>
                <c:pt idx="272">
                  <c:v>2.74646015680436</c:v>
                </c:pt>
                <c:pt idx="273">
                  <c:v>13.75571367274261</c:v>
                </c:pt>
                <c:pt idx="274">
                  <c:v>7.019542555098623</c:v>
                </c:pt>
                <c:pt idx="275">
                  <c:v>17.75730720162002</c:v>
                </c:pt>
                <c:pt idx="276">
                  <c:v>14.41711010163029</c:v>
                </c:pt>
                <c:pt idx="277">
                  <c:v>9.136217067716748</c:v>
                </c:pt>
                <c:pt idx="278">
                  <c:v>5.117734283677219</c:v>
                </c:pt>
                <c:pt idx="279">
                  <c:v>2.243165585709411</c:v>
                </c:pt>
                <c:pt idx="280">
                  <c:v>15.21271258600702</c:v>
                </c:pt>
                <c:pt idx="281">
                  <c:v>14.38731151122415</c:v>
                </c:pt>
                <c:pt idx="282">
                  <c:v>13.32161058176651</c:v>
                </c:pt>
                <c:pt idx="283">
                  <c:v>12.12593872679331</c:v>
                </c:pt>
                <c:pt idx="284">
                  <c:v>8.104852644036811</c:v>
                </c:pt>
                <c:pt idx="285">
                  <c:v>8.268751762577649</c:v>
                </c:pt>
                <c:pt idx="286">
                  <c:v>2.12359671130643</c:v>
                </c:pt>
                <c:pt idx="287">
                  <c:v>5.9685627837217</c:v>
                </c:pt>
                <c:pt idx="288">
                  <c:v>2.84510739325715</c:v>
                </c:pt>
                <c:pt idx="289">
                  <c:v>2.582570019888498</c:v>
                </c:pt>
                <c:pt idx="290">
                  <c:v>1.720790685812771</c:v>
                </c:pt>
                <c:pt idx="291">
                  <c:v>2.47992481030772</c:v>
                </c:pt>
                <c:pt idx="292">
                  <c:v>5.743154233173525</c:v>
                </c:pt>
                <c:pt idx="293">
                  <c:v>4.11244826907706</c:v>
                </c:pt>
                <c:pt idx="294">
                  <c:v>1.58115625880642</c:v>
                </c:pt>
                <c:pt idx="295">
                  <c:v>3.396157980241471</c:v>
                </c:pt>
                <c:pt idx="296">
                  <c:v>1.11667463852818</c:v>
                </c:pt>
                <c:pt idx="297">
                  <c:v>2.65556882613973</c:v>
                </c:pt>
                <c:pt idx="298">
                  <c:v>2.513942688792854</c:v>
                </c:pt>
                <c:pt idx="299">
                  <c:v>1.824748196613111</c:v>
                </c:pt>
                <c:pt idx="300">
                  <c:v>1.958723711592124</c:v>
                </c:pt>
                <c:pt idx="301">
                  <c:v>1.169141958350242</c:v>
                </c:pt>
                <c:pt idx="302">
                  <c:v>4.724419952613601</c:v>
                </c:pt>
                <c:pt idx="303">
                  <c:v>5.58947959210168</c:v>
                </c:pt>
                <c:pt idx="304">
                  <c:v>1.450192372001939</c:v>
                </c:pt>
                <c:pt idx="305">
                  <c:v>2.117248964836714</c:v>
                </c:pt>
                <c:pt idx="306">
                  <c:v>4.217723859825197</c:v>
                </c:pt>
                <c:pt idx="307">
                  <c:v>1.09527442572216</c:v>
                </c:pt>
                <c:pt idx="308">
                  <c:v>4.94305711415155</c:v>
                </c:pt>
                <c:pt idx="309">
                  <c:v>1.356372676478986</c:v>
                </c:pt>
                <c:pt idx="310">
                  <c:v>1.851265507398995</c:v>
                </c:pt>
                <c:pt idx="311">
                  <c:v>3.831781143063496</c:v>
                </c:pt>
                <c:pt idx="312">
                  <c:v>3.520130393935375</c:v>
                </c:pt>
                <c:pt idx="313">
                  <c:v>3.331408899381977</c:v>
                </c:pt>
                <c:pt idx="314">
                  <c:v>3.311012444449204</c:v>
                </c:pt>
                <c:pt idx="315">
                  <c:v>4.567576912996884</c:v>
                </c:pt>
                <c:pt idx="316">
                  <c:v>5.26501098998034</c:v>
                </c:pt>
                <c:pt idx="317">
                  <c:v>5.285908394008212</c:v>
                </c:pt>
                <c:pt idx="318">
                  <c:v>3.193655253744696</c:v>
                </c:pt>
                <c:pt idx="319">
                  <c:v>2.687628300386684</c:v>
                </c:pt>
                <c:pt idx="320">
                  <c:v>4.334459672047696</c:v>
                </c:pt>
                <c:pt idx="321">
                  <c:v>2.342418516619833</c:v>
                </c:pt>
                <c:pt idx="322">
                  <c:v>2.933474224551309</c:v>
                </c:pt>
                <c:pt idx="323">
                  <c:v>2.796508155025586</c:v>
                </c:pt>
                <c:pt idx="324">
                  <c:v>2.467391798389523</c:v>
                </c:pt>
                <c:pt idx="325">
                  <c:v>2.335570662139511</c:v>
                </c:pt>
                <c:pt idx="326">
                  <c:v>3.555186078054581</c:v>
                </c:pt>
                <c:pt idx="327">
                  <c:v>3.085494330302762</c:v>
                </c:pt>
                <c:pt idx="328">
                  <c:v>2.781360211415422</c:v>
                </c:pt>
                <c:pt idx="329">
                  <c:v>1.721128603882635</c:v>
                </c:pt>
                <c:pt idx="330">
                  <c:v>2.310529783356189</c:v>
                </c:pt>
                <c:pt idx="331">
                  <c:v>2.263546207272796</c:v>
                </c:pt>
                <c:pt idx="332">
                  <c:v>2.501703468600546</c:v>
                </c:pt>
                <c:pt idx="333">
                  <c:v>2.425774259005701</c:v>
                </c:pt>
                <c:pt idx="334">
                  <c:v>2.611300526795563</c:v>
                </c:pt>
                <c:pt idx="335">
                  <c:v>3.122692583125959</c:v>
                </c:pt>
                <c:pt idx="336">
                  <c:v>2.521174490530905</c:v>
                </c:pt>
                <c:pt idx="337">
                  <c:v>2.998922609532574</c:v>
                </c:pt>
                <c:pt idx="338">
                  <c:v>1.985400043702128</c:v>
                </c:pt>
                <c:pt idx="339">
                  <c:v>2.213950639451746</c:v>
                </c:pt>
                <c:pt idx="340">
                  <c:v>2.666762978717696</c:v>
                </c:pt>
                <c:pt idx="341">
                  <c:v>1.674447257940374</c:v>
                </c:pt>
                <c:pt idx="342">
                  <c:v>1.977055600943973</c:v>
                </c:pt>
                <c:pt idx="343">
                  <c:v>3.608556800152638</c:v>
                </c:pt>
                <c:pt idx="344">
                  <c:v>3.005946268960583</c:v>
                </c:pt>
                <c:pt idx="345">
                  <c:v>1.813705141346416</c:v>
                </c:pt>
                <c:pt idx="346">
                  <c:v>2.012838198000177</c:v>
                </c:pt>
                <c:pt idx="347">
                  <c:v>2.236429869049153</c:v>
                </c:pt>
                <c:pt idx="348">
                  <c:v>3.274079575990799</c:v>
                </c:pt>
                <c:pt idx="349">
                  <c:v>3.557418721824888</c:v>
                </c:pt>
                <c:pt idx="350">
                  <c:v>3.165691839555985</c:v>
                </c:pt>
                <c:pt idx="351">
                  <c:v>2.745842608560897</c:v>
                </c:pt>
                <c:pt idx="352">
                  <c:v>3.395589748133553</c:v>
                </c:pt>
                <c:pt idx="353">
                  <c:v>3.797485116692744</c:v>
                </c:pt>
                <c:pt idx="354">
                  <c:v>2.989958255117564</c:v>
                </c:pt>
                <c:pt idx="355">
                  <c:v>4.01205211791271</c:v>
                </c:pt>
                <c:pt idx="356">
                  <c:v>4.097637658800465</c:v>
                </c:pt>
                <c:pt idx="357">
                  <c:v>3.57113755341916</c:v>
                </c:pt>
                <c:pt idx="358">
                  <c:v>2.935404420359236</c:v>
                </c:pt>
                <c:pt idx="359">
                  <c:v>3.404068197808872</c:v>
                </c:pt>
                <c:pt idx="360">
                  <c:v>4.033711872522377</c:v>
                </c:pt>
                <c:pt idx="361">
                  <c:v>2.6071488910681</c:v>
                </c:pt>
                <c:pt idx="362">
                  <c:v>2.664947305869195</c:v>
                </c:pt>
                <c:pt idx="363">
                  <c:v>4.127309529781635</c:v>
                </c:pt>
                <c:pt idx="364">
                  <c:v>3.419834634238096</c:v>
                </c:pt>
                <c:pt idx="365">
                  <c:v>4.41933842981632</c:v>
                </c:pt>
                <c:pt idx="366">
                  <c:v>3.200302185595543</c:v>
                </c:pt>
                <c:pt idx="367">
                  <c:v>3.601405821516232</c:v>
                </c:pt>
                <c:pt idx="368">
                  <c:v>2.478601882062288</c:v>
                </c:pt>
                <c:pt idx="369">
                  <c:v>3.648115986867924</c:v>
                </c:pt>
                <c:pt idx="370">
                  <c:v>2.485299573721296</c:v>
                </c:pt>
                <c:pt idx="371">
                  <c:v>0.924579595757369</c:v>
                </c:pt>
                <c:pt idx="372">
                  <c:v>0.755868265225891</c:v>
                </c:pt>
                <c:pt idx="373">
                  <c:v>1.278572672644178</c:v>
                </c:pt>
                <c:pt idx="374">
                  <c:v>1.442524490100367</c:v>
                </c:pt>
                <c:pt idx="375">
                  <c:v>5.028573604491162</c:v>
                </c:pt>
                <c:pt idx="376">
                  <c:v>5.366574457450024</c:v>
                </c:pt>
                <c:pt idx="377">
                  <c:v>6.291814486814287</c:v>
                </c:pt>
                <c:pt idx="378">
                  <c:v>5.551611314265756</c:v>
                </c:pt>
                <c:pt idx="379">
                  <c:v>5.33193342458203</c:v>
                </c:pt>
                <c:pt idx="380">
                  <c:v>5.985615384918657</c:v>
                </c:pt>
                <c:pt idx="381">
                  <c:v>3.828860901814441</c:v>
                </c:pt>
                <c:pt idx="382">
                  <c:v>4.052688891668271</c:v>
                </c:pt>
                <c:pt idx="383">
                  <c:v>4.866855535302855</c:v>
                </c:pt>
                <c:pt idx="384">
                  <c:v>3.552527256190172</c:v>
                </c:pt>
                <c:pt idx="385">
                  <c:v>5.43737128944417</c:v>
                </c:pt>
                <c:pt idx="386">
                  <c:v>6.089601254407308</c:v>
                </c:pt>
                <c:pt idx="387">
                  <c:v>4.180598412681163</c:v>
                </c:pt>
                <c:pt idx="388">
                  <c:v>5.205518757438781</c:v>
                </c:pt>
                <c:pt idx="389">
                  <c:v>3.16607277011442</c:v>
                </c:pt>
                <c:pt idx="390">
                  <c:v>3.628409150212924</c:v>
                </c:pt>
                <c:pt idx="391">
                  <c:v>3.263481403837585</c:v>
                </c:pt>
                <c:pt idx="392">
                  <c:v>2.317239635191051</c:v>
                </c:pt>
                <c:pt idx="393">
                  <c:v>4.085572985839341</c:v>
                </c:pt>
                <c:pt idx="394">
                  <c:v>2.748545723102828</c:v>
                </c:pt>
                <c:pt idx="395">
                  <c:v>4.613382516485045</c:v>
                </c:pt>
                <c:pt idx="396">
                  <c:v>5.115235380696538</c:v>
                </c:pt>
                <c:pt idx="397">
                  <c:v>3.435926002085034</c:v>
                </c:pt>
                <c:pt idx="398">
                  <c:v>2.223121968284825</c:v>
                </c:pt>
                <c:pt idx="399">
                  <c:v>3.091980490603908</c:v>
                </c:pt>
                <c:pt idx="400">
                  <c:v>4.271721439750058</c:v>
                </c:pt>
                <c:pt idx="401">
                  <c:v>3.89470195087963</c:v>
                </c:pt>
                <c:pt idx="402">
                  <c:v>6.037886059250146</c:v>
                </c:pt>
                <c:pt idx="403">
                  <c:v>2.713417123573051</c:v>
                </c:pt>
                <c:pt idx="404">
                  <c:v>2.943381705083692</c:v>
                </c:pt>
                <c:pt idx="405">
                  <c:v>2.867968047493856</c:v>
                </c:pt>
                <c:pt idx="406">
                  <c:v>3.122849373399152</c:v>
                </c:pt>
                <c:pt idx="407">
                  <c:v>2.92438189884775</c:v>
                </c:pt>
                <c:pt idx="408">
                  <c:v>3.473054004676285</c:v>
                </c:pt>
                <c:pt idx="409">
                  <c:v>2.080518291762368</c:v>
                </c:pt>
                <c:pt idx="410">
                  <c:v>8.258509063527585</c:v>
                </c:pt>
                <c:pt idx="411">
                  <c:v>3.716760276488785</c:v>
                </c:pt>
                <c:pt idx="412">
                  <c:v>3.264242286995525</c:v>
                </c:pt>
                <c:pt idx="413">
                  <c:v>3.065932338631915</c:v>
                </c:pt>
                <c:pt idx="414">
                  <c:v>3.047738294631343</c:v>
                </c:pt>
                <c:pt idx="415">
                  <c:v>3.230813546532552</c:v>
                </c:pt>
                <c:pt idx="416">
                  <c:v>2.915121216377606</c:v>
                </c:pt>
                <c:pt idx="417">
                  <c:v>2.27161423896689</c:v>
                </c:pt>
                <c:pt idx="418">
                  <c:v>1.889992975903583</c:v>
                </c:pt>
                <c:pt idx="419">
                  <c:v>2.621587184068276</c:v>
                </c:pt>
                <c:pt idx="420">
                  <c:v>3.378746119254314</c:v>
                </c:pt>
                <c:pt idx="421">
                  <c:v>3.05737596399559</c:v>
                </c:pt>
                <c:pt idx="422">
                  <c:v>1.93460750960741</c:v>
                </c:pt>
                <c:pt idx="423">
                  <c:v>2.82529026717698</c:v>
                </c:pt>
                <c:pt idx="424">
                  <c:v>2.739510276512762</c:v>
                </c:pt>
                <c:pt idx="425">
                  <c:v>2.913955495530796</c:v>
                </c:pt>
                <c:pt idx="426">
                  <c:v>3.038784234131167</c:v>
                </c:pt>
                <c:pt idx="427">
                  <c:v>3.6103451220266</c:v>
                </c:pt>
                <c:pt idx="428">
                  <c:v>9.898082641140984</c:v>
                </c:pt>
                <c:pt idx="429">
                  <c:v>9.228883658867437</c:v>
                </c:pt>
                <c:pt idx="430">
                  <c:v>1.937094747497529</c:v>
                </c:pt>
                <c:pt idx="431">
                  <c:v>1.625315354760042</c:v>
                </c:pt>
                <c:pt idx="432">
                  <c:v>2.101086580141585</c:v>
                </c:pt>
                <c:pt idx="433">
                  <c:v>2.094221847245448</c:v>
                </c:pt>
                <c:pt idx="434">
                  <c:v>8.514565408200543</c:v>
                </c:pt>
                <c:pt idx="435">
                  <c:v>9.780788844323051</c:v>
                </c:pt>
                <c:pt idx="436">
                  <c:v>2.845182403169196</c:v>
                </c:pt>
                <c:pt idx="437">
                  <c:v>4.303189153243162</c:v>
                </c:pt>
                <c:pt idx="438">
                  <c:v>6.51867743232397</c:v>
                </c:pt>
                <c:pt idx="439">
                  <c:v>4.84279753788006</c:v>
                </c:pt>
                <c:pt idx="440">
                  <c:v>7.133626023872388</c:v>
                </c:pt>
                <c:pt idx="441">
                  <c:v>4.78186614212255</c:v>
                </c:pt>
                <c:pt idx="442">
                  <c:v>4.020036106146735</c:v>
                </c:pt>
                <c:pt idx="443">
                  <c:v>4.68627676394816</c:v>
                </c:pt>
                <c:pt idx="444">
                  <c:v>7.414359884218402</c:v>
                </c:pt>
                <c:pt idx="445">
                  <c:v>6.235673637579345</c:v>
                </c:pt>
                <c:pt idx="446">
                  <c:v>7.566250359390094</c:v>
                </c:pt>
                <c:pt idx="447">
                  <c:v>4.58364215176333</c:v>
                </c:pt>
                <c:pt idx="448">
                  <c:v>8.378875709130918</c:v>
                </c:pt>
                <c:pt idx="449">
                  <c:v>8.012568520950148</c:v>
                </c:pt>
                <c:pt idx="450">
                  <c:v>7.209721657492437</c:v>
                </c:pt>
                <c:pt idx="451">
                  <c:v>6.727537949974276</c:v>
                </c:pt>
                <c:pt idx="452">
                  <c:v>8.37085327328785</c:v>
                </c:pt>
                <c:pt idx="453">
                  <c:v>7.475147905648408</c:v>
                </c:pt>
                <c:pt idx="454">
                  <c:v>7.030604935274991</c:v>
                </c:pt>
                <c:pt idx="455">
                  <c:v>7.391045856921274</c:v>
                </c:pt>
                <c:pt idx="456">
                  <c:v>7.97246167125238</c:v>
                </c:pt>
                <c:pt idx="457">
                  <c:v>7.99737265950094</c:v>
                </c:pt>
                <c:pt idx="458">
                  <c:v>6.566665687969394</c:v>
                </c:pt>
                <c:pt idx="459">
                  <c:v>5.94607899511422</c:v>
                </c:pt>
                <c:pt idx="460">
                  <c:v>7.655924727632894</c:v>
                </c:pt>
                <c:pt idx="461">
                  <c:v>7.44110665042787</c:v>
                </c:pt>
                <c:pt idx="462">
                  <c:v>8.14658387349792</c:v>
                </c:pt>
                <c:pt idx="463">
                  <c:v>7.31917619266675</c:v>
                </c:pt>
                <c:pt idx="464">
                  <c:v>7.89052049809118</c:v>
                </c:pt>
                <c:pt idx="465">
                  <c:v>6.863863035760312</c:v>
                </c:pt>
                <c:pt idx="466">
                  <c:v>7.713733057538612</c:v>
                </c:pt>
                <c:pt idx="467">
                  <c:v>0.0479652652376701</c:v>
                </c:pt>
                <c:pt idx="468">
                  <c:v>0.83672287563476</c:v>
                </c:pt>
                <c:pt idx="469">
                  <c:v>0.872560574629003</c:v>
                </c:pt>
                <c:pt idx="470">
                  <c:v>0.67516208422838</c:v>
                </c:pt>
                <c:pt idx="471">
                  <c:v>0.674699070911179</c:v>
                </c:pt>
                <c:pt idx="472">
                  <c:v>0.71207299686345</c:v>
                </c:pt>
                <c:pt idx="473">
                  <c:v>0.528427343585979</c:v>
                </c:pt>
                <c:pt idx="474">
                  <c:v>0.0314719216033632</c:v>
                </c:pt>
                <c:pt idx="475">
                  <c:v>0.759584525101308</c:v>
                </c:pt>
                <c:pt idx="476">
                  <c:v>1.046156706986232</c:v>
                </c:pt>
                <c:pt idx="477">
                  <c:v>0.657194432271793</c:v>
                </c:pt>
                <c:pt idx="478">
                  <c:v>0.751249361801733</c:v>
                </c:pt>
                <c:pt idx="479">
                  <c:v>0.0293459367478914</c:v>
                </c:pt>
                <c:pt idx="480">
                  <c:v>1.324015246764026</c:v>
                </c:pt>
                <c:pt idx="481">
                  <c:v>0.948684333470146</c:v>
                </c:pt>
                <c:pt idx="482">
                  <c:v>0.392563853787547</c:v>
                </c:pt>
                <c:pt idx="483">
                  <c:v>2.047544310134656</c:v>
                </c:pt>
                <c:pt idx="484">
                  <c:v>1.056875995367783</c:v>
                </c:pt>
                <c:pt idx="485">
                  <c:v>0.239262001715738</c:v>
                </c:pt>
                <c:pt idx="486">
                  <c:v>3.471684632011735</c:v>
                </c:pt>
                <c:pt idx="487">
                  <c:v>0.958026092861206</c:v>
                </c:pt>
                <c:pt idx="488">
                  <c:v>1.443895685786187</c:v>
                </c:pt>
                <c:pt idx="489">
                  <c:v>0.465790867920948</c:v>
                </c:pt>
                <c:pt idx="490">
                  <c:v>0.174668119672371</c:v>
                </c:pt>
                <c:pt idx="491">
                  <c:v>1.22365655642892</c:v>
                </c:pt>
                <c:pt idx="492">
                  <c:v>1.165976626630422</c:v>
                </c:pt>
                <c:pt idx="493">
                  <c:v>4.517348357529227</c:v>
                </c:pt>
                <c:pt idx="494">
                  <c:v>5.569189849665324</c:v>
                </c:pt>
                <c:pt idx="495">
                  <c:v>3.758870359887883</c:v>
                </c:pt>
                <c:pt idx="496">
                  <c:v>1.109903785097762</c:v>
                </c:pt>
                <c:pt idx="497">
                  <c:v>6.158202911963555</c:v>
                </c:pt>
                <c:pt idx="498">
                  <c:v>1.177653765526671</c:v>
                </c:pt>
                <c:pt idx="499">
                  <c:v>1.151053997268253</c:v>
                </c:pt>
                <c:pt idx="500">
                  <c:v>0.890433678800023</c:v>
                </c:pt>
                <c:pt idx="501">
                  <c:v>1.262922580415187</c:v>
                </c:pt>
                <c:pt idx="502">
                  <c:v>1.204425222332057</c:v>
                </c:pt>
                <c:pt idx="503">
                  <c:v>1.242473165142396</c:v>
                </c:pt>
                <c:pt idx="504">
                  <c:v>1.081785117686658</c:v>
                </c:pt>
                <c:pt idx="505">
                  <c:v>1.42091790121372</c:v>
                </c:pt>
                <c:pt idx="506">
                  <c:v>0.949593783187994</c:v>
                </c:pt>
                <c:pt idx="507">
                  <c:v>0.663903751475014</c:v>
                </c:pt>
                <c:pt idx="508">
                  <c:v>0.75511273580062</c:v>
                </c:pt>
                <c:pt idx="509">
                  <c:v>0.549248613174399</c:v>
                </c:pt>
                <c:pt idx="510">
                  <c:v>0.723839991697099</c:v>
                </c:pt>
                <c:pt idx="511">
                  <c:v>1.139020751370856</c:v>
                </c:pt>
                <c:pt idx="512">
                  <c:v>0.525346697544874</c:v>
                </c:pt>
                <c:pt idx="513">
                  <c:v>7.315593942726195</c:v>
                </c:pt>
                <c:pt idx="514">
                  <c:v>6.356752374015386</c:v>
                </c:pt>
                <c:pt idx="515">
                  <c:v>7.883456573951014</c:v>
                </c:pt>
                <c:pt idx="516">
                  <c:v>5.805425528381535</c:v>
                </c:pt>
                <c:pt idx="517">
                  <c:v>5.043664517928073</c:v>
                </c:pt>
                <c:pt idx="518">
                  <c:v>8.88054505170162</c:v>
                </c:pt>
                <c:pt idx="519">
                  <c:v>7.263096351288736</c:v>
                </c:pt>
                <c:pt idx="520">
                  <c:v>12.65077785572871</c:v>
                </c:pt>
                <c:pt idx="521">
                  <c:v>4.777438303769807</c:v>
                </c:pt>
                <c:pt idx="522">
                  <c:v>3.931044000203876</c:v>
                </c:pt>
                <c:pt idx="523">
                  <c:v>11.22128732002083</c:v>
                </c:pt>
                <c:pt idx="524">
                  <c:v>9.80791792511925</c:v>
                </c:pt>
                <c:pt idx="525">
                  <c:v>13.26563201921112</c:v>
                </c:pt>
                <c:pt idx="526">
                  <c:v>14.3243648910244</c:v>
                </c:pt>
                <c:pt idx="527">
                  <c:v>8.124729225033541</c:v>
                </c:pt>
                <c:pt idx="528">
                  <c:v>10.3507703306978</c:v>
                </c:pt>
                <c:pt idx="529">
                  <c:v>13.1668336599029</c:v>
                </c:pt>
                <c:pt idx="530">
                  <c:v>12.85801460643058</c:v>
                </c:pt>
                <c:pt idx="531">
                  <c:v>11.48379549545237</c:v>
                </c:pt>
                <c:pt idx="532">
                  <c:v>12.20692351684075</c:v>
                </c:pt>
                <c:pt idx="533">
                  <c:v>2.642195928311794</c:v>
                </c:pt>
                <c:pt idx="534">
                  <c:v>2.270640663596883</c:v>
                </c:pt>
                <c:pt idx="535">
                  <c:v>3.459684183694693</c:v>
                </c:pt>
                <c:pt idx="536">
                  <c:v>2.50083716590447</c:v>
                </c:pt>
                <c:pt idx="537">
                  <c:v>2.08922928674671</c:v>
                </c:pt>
                <c:pt idx="538">
                  <c:v>1.835350456852925</c:v>
                </c:pt>
                <c:pt idx="539">
                  <c:v>2.070988975315673</c:v>
                </c:pt>
                <c:pt idx="540">
                  <c:v>0.96822571228731</c:v>
                </c:pt>
                <c:pt idx="541">
                  <c:v>3.921120650283091</c:v>
                </c:pt>
                <c:pt idx="542">
                  <c:v>2.349411146673295</c:v>
                </c:pt>
                <c:pt idx="543">
                  <c:v>2.12449793667767</c:v>
                </c:pt>
                <c:pt idx="544">
                  <c:v>3.350425273980746</c:v>
                </c:pt>
                <c:pt idx="545">
                  <c:v>3.116737966983813</c:v>
                </c:pt>
                <c:pt idx="546">
                  <c:v>3.204511908825766</c:v>
                </c:pt>
                <c:pt idx="547">
                  <c:v>2.991076050210896</c:v>
                </c:pt>
                <c:pt idx="548">
                  <c:v>2.716797887129293</c:v>
                </c:pt>
                <c:pt idx="549">
                  <c:v>3.503851149366702</c:v>
                </c:pt>
                <c:pt idx="550">
                  <c:v>3.070572987502075</c:v>
                </c:pt>
                <c:pt idx="551">
                  <c:v>3.257648607577862</c:v>
                </c:pt>
                <c:pt idx="552">
                  <c:v>3.873294568691004</c:v>
                </c:pt>
                <c:pt idx="553">
                  <c:v>3.689400306805325</c:v>
                </c:pt>
                <c:pt idx="554">
                  <c:v>3.362199815561708</c:v>
                </c:pt>
                <c:pt idx="555">
                  <c:v>3.855477468926121</c:v>
                </c:pt>
                <c:pt idx="556">
                  <c:v>3.403309737165463</c:v>
                </c:pt>
                <c:pt idx="557">
                  <c:v>4.006324278307146</c:v>
                </c:pt>
                <c:pt idx="558">
                  <c:v>4.442655767432424</c:v>
                </c:pt>
                <c:pt idx="559">
                  <c:v>2.95803292139955</c:v>
                </c:pt>
                <c:pt idx="560">
                  <c:v>4.324844394745861</c:v>
                </c:pt>
                <c:pt idx="561">
                  <c:v>4.16230254557928</c:v>
                </c:pt>
                <c:pt idx="562">
                  <c:v>2.671864279206993</c:v>
                </c:pt>
                <c:pt idx="563">
                  <c:v>3.32890505759556</c:v>
                </c:pt>
                <c:pt idx="564">
                  <c:v>3.985819975895696</c:v>
                </c:pt>
                <c:pt idx="565">
                  <c:v>3.100316381088672</c:v>
                </c:pt>
                <c:pt idx="566">
                  <c:v>9.649007767744978</c:v>
                </c:pt>
                <c:pt idx="567">
                  <c:v>9.61864581977199</c:v>
                </c:pt>
                <c:pt idx="568">
                  <c:v>12.02521939107931</c:v>
                </c:pt>
                <c:pt idx="569">
                  <c:v>11.06835076704189</c:v>
                </c:pt>
                <c:pt idx="570">
                  <c:v>12.40155197763376</c:v>
                </c:pt>
                <c:pt idx="571">
                  <c:v>11.60564767573473</c:v>
                </c:pt>
                <c:pt idx="572">
                  <c:v>10.68800258696612</c:v>
                </c:pt>
                <c:pt idx="573">
                  <c:v>11.37940086552421</c:v>
                </c:pt>
                <c:pt idx="574">
                  <c:v>0.835950799544868</c:v>
                </c:pt>
                <c:pt idx="575">
                  <c:v>0.467310566809752</c:v>
                </c:pt>
                <c:pt idx="576">
                  <c:v>0.907104343192885</c:v>
                </c:pt>
                <c:pt idx="577">
                  <c:v>0.73097801461968</c:v>
                </c:pt>
                <c:pt idx="578">
                  <c:v>0.432518267769928</c:v>
                </c:pt>
                <c:pt idx="579">
                  <c:v>0.956159741198406</c:v>
                </c:pt>
                <c:pt idx="580">
                  <c:v>0.588265477786333</c:v>
                </c:pt>
                <c:pt idx="581">
                  <c:v>0.293666297087028</c:v>
                </c:pt>
                <c:pt idx="582">
                  <c:v>1.132130276352695</c:v>
                </c:pt>
                <c:pt idx="583">
                  <c:v>2.022111750415106</c:v>
                </c:pt>
                <c:pt idx="584">
                  <c:v>0.520625092422092</c:v>
                </c:pt>
                <c:pt idx="585">
                  <c:v>1.035620843170562</c:v>
                </c:pt>
                <c:pt idx="586">
                  <c:v>0.923614292121421</c:v>
                </c:pt>
                <c:pt idx="587">
                  <c:v>0.587389418023843</c:v>
                </c:pt>
                <c:pt idx="588">
                  <c:v>0.601292923418099</c:v>
                </c:pt>
                <c:pt idx="589">
                  <c:v>2.442711329009139</c:v>
                </c:pt>
                <c:pt idx="590">
                  <c:v>0.442965106845416</c:v>
                </c:pt>
                <c:pt idx="591">
                  <c:v>1.607618007816176</c:v>
                </c:pt>
                <c:pt idx="592">
                  <c:v>2.39919695730722</c:v>
                </c:pt>
                <c:pt idx="593">
                  <c:v>1.460256595651291</c:v>
                </c:pt>
                <c:pt idx="594">
                  <c:v>2.467315298163164</c:v>
                </c:pt>
                <c:pt idx="595">
                  <c:v>1.956509271902466</c:v>
                </c:pt>
                <c:pt idx="596">
                  <c:v>2.361502428127901</c:v>
                </c:pt>
                <c:pt idx="597">
                  <c:v>2.35566478182922</c:v>
                </c:pt>
                <c:pt idx="598">
                  <c:v>3.52075051954278</c:v>
                </c:pt>
                <c:pt idx="599">
                  <c:v>3.42403585407237</c:v>
                </c:pt>
                <c:pt idx="600">
                  <c:v>3.35076639845208</c:v>
                </c:pt>
                <c:pt idx="601">
                  <c:v>3.307723071630085</c:v>
                </c:pt>
                <c:pt idx="602">
                  <c:v>3.57185879722048</c:v>
                </c:pt>
                <c:pt idx="603">
                  <c:v>2.332814578248853</c:v>
                </c:pt>
                <c:pt idx="604">
                  <c:v>2.20303347880248</c:v>
                </c:pt>
                <c:pt idx="605">
                  <c:v>2.240634591682344</c:v>
                </c:pt>
                <c:pt idx="606">
                  <c:v>2.093976180119862</c:v>
                </c:pt>
                <c:pt idx="607">
                  <c:v>1.391703969474505</c:v>
                </c:pt>
                <c:pt idx="608">
                  <c:v>3.270658483123625</c:v>
                </c:pt>
                <c:pt idx="609">
                  <c:v>1.276626635153332</c:v>
                </c:pt>
                <c:pt idx="610">
                  <c:v>1.120649946942496</c:v>
                </c:pt>
                <c:pt idx="611">
                  <c:v>1.294509605478688</c:v>
                </c:pt>
                <c:pt idx="612">
                  <c:v>1.16547543209748</c:v>
                </c:pt>
                <c:pt idx="613">
                  <c:v>1.083574530427432</c:v>
                </c:pt>
                <c:pt idx="614">
                  <c:v>1.288379753677074</c:v>
                </c:pt>
                <c:pt idx="615">
                  <c:v>1.541318866198754</c:v>
                </c:pt>
                <c:pt idx="616">
                  <c:v>0.0330951886649318</c:v>
                </c:pt>
                <c:pt idx="617">
                  <c:v>1.438537327399291</c:v>
                </c:pt>
                <c:pt idx="618">
                  <c:v>0.294337097207786</c:v>
                </c:pt>
                <c:pt idx="619">
                  <c:v>0.790993957678309</c:v>
                </c:pt>
                <c:pt idx="620">
                  <c:v>0.0138265714449672</c:v>
                </c:pt>
                <c:pt idx="621">
                  <c:v>0.0877143843391979</c:v>
                </c:pt>
                <c:pt idx="622">
                  <c:v>0.710042851876796</c:v>
                </c:pt>
                <c:pt idx="623">
                  <c:v>0.0584035501596716</c:v>
                </c:pt>
                <c:pt idx="624">
                  <c:v>0.270318302070254</c:v>
                </c:pt>
                <c:pt idx="625">
                  <c:v>0.299459842014464</c:v>
                </c:pt>
                <c:pt idx="626">
                  <c:v>0.00356489784395033</c:v>
                </c:pt>
                <c:pt idx="627">
                  <c:v>0.00998174946873988</c:v>
                </c:pt>
                <c:pt idx="628">
                  <c:v>0.0318823237795779</c:v>
                </c:pt>
                <c:pt idx="629">
                  <c:v>0.0633768643219298</c:v>
                </c:pt>
                <c:pt idx="630">
                  <c:v>0.0448667214852492</c:v>
                </c:pt>
                <c:pt idx="631">
                  <c:v>0.746851050626914</c:v>
                </c:pt>
                <c:pt idx="632">
                  <c:v>0.736344021362944</c:v>
                </c:pt>
                <c:pt idx="633">
                  <c:v>0.250538489806526</c:v>
                </c:pt>
                <c:pt idx="634">
                  <c:v>13.16545497370605</c:v>
                </c:pt>
                <c:pt idx="635">
                  <c:v>6.58029458736184</c:v>
                </c:pt>
                <c:pt idx="636">
                  <c:v>7.347063248866397</c:v>
                </c:pt>
                <c:pt idx="637">
                  <c:v>6.012998465963291</c:v>
                </c:pt>
                <c:pt idx="638">
                  <c:v>6.417888240217536</c:v>
                </c:pt>
                <c:pt idx="639">
                  <c:v>5.9237332087106</c:v>
                </c:pt>
                <c:pt idx="640">
                  <c:v>11.07015744039252</c:v>
                </c:pt>
                <c:pt idx="641">
                  <c:v>11.66925819045639</c:v>
                </c:pt>
                <c:pt idx="642">
                  <c:v>7.105751002425547</c:v>
                </c:pt>
                <c:pt idx="643">
                  <c:v>6.160306476156336</c:v>
                </c:pt>
                <c:pt idx="644">
                  <c:v>1.315090757556467</c:v>
                </c:pt>
                <c:pt idx="645">
                  <c:v>0.692562685339042</c:v>
                </c:pt>
                <c:pt idx="646">
                  <c:v>0.741310833309141</c:v>
                </c:pt>
                <c:pt idx="647">
                  <c:v>0.17843882637066</c:v>
                </c:pt>
                <c:pt idx="648">
                  <c:v>1.328706289745842</c:v>
                </c:pt>
                <c:pt idx="649">
                  <c:v>0.453003428908523</c:v>
                </c:pt>
                <c:pt idx="650">
                  <c:v>0.540363324145684</c:v>
                </c:pt>
                <c:pt idx="651">
                  <c:v>2.146855613368719</c:v>
                </c:pt>
                <c:pt idx="652">
                  <c:v>1.657641506928483</c:v>
                </c:pt>
                <c:pt idx="653">
                  <c:v>2.021282335522224</c:v>
                </c:pt>
                <c:pt idx="654">
                  <c:v>1.191022345287585</c:v>
                </c:pt>
                <c:pt idx="655">
                  <c:v>0.683905049507692</c:v>
                </c:pt>
                <c:pt idx="656">
                  <c:v>0.89888353518666</c:v>
                </c:pt>
                <c:pt idx="657">
                  <c:v>0.972011416485941</c:v>
                </c:pt>
                <c:pt idx="658">
                  <c:v>8.638310218620798</c:v>
                </c:pt>
                <c:pt idx="659">
                  <c:v>2.389656585100602</c:v>
                </c:pt>
                <c:pt idx="660">
                  <c:v>0.498402734625665</c:v>
                </c:pt>
                <c:pt idx="661">
                  <c:v>9.26577261159427</c:v>
                </c:pt>
                <c:pt idx="662">
                  <c:v>0.478657291092299</c:v>
                </c:pt>
                <c:pt idx="663">
                  <c:v>4.119631696410028</c:v>
                </c:pt>
                <c:pt idx="664">
                  <c:v>1.742643592171237</c:v>
                </c:pt>
                <c:pt idx="665">
                  <c:v>1.183510438105026</c:v>
                </c:pt>
                <c:pt idx="666">
                  <c:v>1.52907679650229</c:v>
                </c:pt>
                <c:pt idx="667">
                  <c:v>0.961335352499498</c:v>
                </c:pt>
                <c:pt idx="668">
                  <c:v>1.78821189487188</c:v>
                </c:pt>
                <c:pt idx="669">
                  <c:v>2.110752696545489</c:v>
                </c:pt>
                <c:pt idx="670">
                  <c:v>3.559955728621332</c:v>
                </c:pt>
                <c:pt idx="671">
                  <c:v>1.71927341365142</c:v>
                </c:pt>
                <c:pt idx="672">
                  <c:v>2.400874357122157</c:v>
                </c:pt>
                <c:pt idx="673">
                  <c:v>2.438327273724305</c:v>
                </c:pt>
                <c:pt idx="674">
                  <c:v>2.09175695666312</c:v>
                </c:pt>
                <c:pt idx="675">
                  <c:v>1.90605195788278</c:v>
                </c:pt>
                <c:pt idx="676">
                  <c:v>1.59399385199678</c:v>
                </c:pt>
                <c:pt idx="677">
                  <c:v>1.594108683637554</c:v>
                </c:pt>
                <c:pt idx="678">
                  <c:v>2.272199346721292</c:v>
                </c:pt>
                <c:pt idx="679">
                  <c:v>2.542749547985806</c:v>
                </c:pt>
                <c:pt idx="680">
                  <c:v>16.21230808520874</c:v>
                </c:pt>
                <c:pt idx="681">
                  <c:v>3.475455367937898</c:v>
                </c:pt>
                <c:pt idx="682">
                  <c:v>3.618848597644896</c:v>
                </c:pt>
                <c:pt idx="683">
                  <c:v>2.619243421883244</c:v>
                </c:pt>
                <c:pt idx="684">
                  <c:v>2.541532308331514</c:v>
                </c:pt>
                <c:pt idx="685">
                  <c:v>0.934542290523042</c:v>
                </c:pt>
                <c:pt idx="686">
                  <c:v>1.347563569359659</c:v>
                </c:pt>
                <c:pt idx="687">
                  <c:v>2.853509077980972</c:v>
                </c:pt>
                <c:pt idx="688">
                  <c:v>0.913072424715195</c:v>
                </c:pt>
                <c:pt idx="689">
                  <c:v>5.894178935991145</c:v>
                </c:pt>
                <c:pt idx="690">
                  <c:v>5.031187837614686</c:v>
                </c:pt>
                <c:pt idx="691">
                  <c:v>3.210918817397071</c:v>
                </c:pt>
                <c:pt idx="692">
                  <c:v>1.741579072681594</c:v>
                </c:pt>
                <c:pt idx="693">
                  <c:v>3.254751673492363</c:v>
                </c:pt>
                <c:pt idx="694">
                  <c:v>1.303452439019502</c:v>
                </c:pt>
                <c:pt idx="695">
                  <c:v>4.91689232389302</c:v>
                </c:pt>
                <c:pt idx="696">
                  <c:v>3.234109735775301</c:v>
                </c:pt>
                <c:pt idx="697">
                  <c:v>2.515588743591605</c:v>
                </c:pt>
                <c:pt idx="698">
                  <c:v>2.081385230844219</c:v>
                </c:pt>
                <c:pt idx="699">
                  <c:v>2.305902689085752</c:v>
                </c:pt>
                <c:pt idx="700">
                  <c:v>1.686182830890227</c:v>
                </c:pt>
                <c:pt idx="701">
                  <c:v>1.700123868721832</c:v>
                </c:pt>
                <c:pt idx="702">
                  <c:v>2.239964963267449</c:v>
                </c:pt>
                <c:pt idx="703">
                  <c:v>0.0731569576341761</c:v>
                </c:pt>
                <c:pt idx="704">
                  <c:v>0.0554898253643383</c:v>
                </c:pt>
                <c:pt idx="705">
                  <c:v>0.729775505580074</c:v>
                </c:pt>
                <c:pt idx="706">
                  <c:v>0.0412062004425686</c:v>
                </c:pt>
                <c:pt idx="707">
                  <c:v>1.273061825829533</c:v>
                </c:pt>
                <c:pt idx="708">
                  <c:v>0.224448722955847</c:v>
                </c:pt>
                <c:pt idx="709">
                  <c:v>1.143699889250989</c:v>
                </c:pt>
                <c:pt idx="710">
                  <c:v>1.21722642192213</c:v>
                </c:pt>
                <c:pt idx="711">
                  <c:v>5.039980894718142</c:v>
                </c:pt>
                <c:pt idx="712">
                  <c:v>4.821532127210865</c:v>
                </c:pt>
                <c:pt idx="713">
                  <c:v>5.566478493382215</c:v>
                </c:pt>
                <c:pt idx="714">
                  <c:v>5.00280335361286</c:v>
                </c:pt>
                <c:pt idx="715">
                  <c:v>7.240058641381592</c:v>
                </c:pt>
                <c:pt idx="716">
                  <c:v>5.315047389338314</c:v>
                </c:pt>
                <c:pt idx="717">
                  <c:v>5.93184768926938</c:v>
                </c:pt>
                <c:pt idx="718">
                  <c:v>6.315865333359839</c:v>
                </c:pt>
                <c:pt idx="719">
                  <c:v>5.551839658598694</c:v>
                </c:pt>
                <c:pt idx="720">
                  <c:v>4.686686076793466</c:v>
                </c:pt>
                <c:pt idx="721">
                  <c:v>6.656099745273902</c:v>
                </c:pt>
                <c:pt idx="722">
                  <c:v>5.611144204975734</c:v>
                </c:pt>
                <c:pt idx="723">
                  <c:v>2.098248898699929</c:v>
                </c:pt>
                <c:pt idx="724">
                  <c:v>1.54995847882021</c:v>
                </c:pt>
                <c:pt idx="725">
                  <c:v>2.152345355767009</c:v>
                </c:pt>
                <c:pt idx="726">
                  <c:v>2.12647121249553</c:v>
                </c:pt>
                <c:pt idx="727">
                  <c:v>0.99880051881572</c:v>
                </c:pt>
                <c:pt idx="728">
                  <c:v>4.681487374653382</c:v>
                </c:pt>
                <c:pt idx="729">
                  <c:v>0.20559241886937</c:v>
                </c:pt>
                <c:pt idx="730">
                  <c:v>0.940748929290297</c:v>
                </c:pt>
                <c:pt idx="731">
                  <c:v>0.231161028054343</c:v>
                </c:pt>
                <c:pt idx="732">
                  <c:v>5.693701318794775</c:v>
                </c:pt>
                <c:pt idx="733">
                  <c:v>2.11758093019468</c:v>
                </c:pt>
                <c:pt idx="734">
                  <c:v>2.402471161275957</c:v>
                </c:pt>
                <c:pt idx="735">
                  <c:v>1.899800081057958</c:v>
                </c:pt>
                <c:pt idx="736">
                  <c:v>3.808613545186126</c:v>
                </c:pt>
                <c:pt idx="737">
                  <c:v>6.70674997357867</c:v>
                </c:pt>
                <c:pt idx="738">
                  <c:v>14.93148129419795</c:v>
                </c:pt>
                <c:pt idx="739">
                  <c:v>6.899112527740645</c:v>
                </c:pt>
                <c:pt idx="740">
                  <c:v>6.026170919784181</c:v>
                </c:pt>
                <c:pt idx="741">
                  <c:v>2.615737348858212</c:v>
                </c:pt>
                <c:pt idx="742">
                  <c:v>3.21565564800622</c:v>
                </c:pt>
                <c:pt idx="743">
                  <c:v>3.01965318578605</c:v>
                </c:pt>
                <c:pt idx="744">
                  <c:v>1.741081856850853</c:v>
                </c:pt>
                <c:pt idx="745">
                  <c:v>2.377327085846061</c:v>
                </c:pt>
                <c:pt idx="746">
                  <c:v>2.485354486698208</c:v>
                </c:pt>
                <c:pt idx="747">
                  <c:v>1.832595814903621</c:v>
                </c:pt>
                <c:pt idx="748">
                  <c:v>1.73294014097478</c:v>
                </c:pt>
                <c:pt idx="749">
                  <c:v>1.728718052076818</c:v>
                </c:pt>
                <c:pt idx="750">
                  <c:v>2.908876494014902</c:v>
                </c:pt>
                <c:pt idx="751">
                  <c:v>2.869560715826961</c:v>
                </c:pt>
                <c:pt idx="752">
                  <c:v>2.31539693072931</c:v>
                </c:pt>
                <c:pt idx="753">
                  <c:v>3.14539988420261</c:v>
                </c:pt>
                <c:pt idx="754">
                  <c:v>0.720317184120508</c:v>
                </c:pt>
                <c:pt idx="755">
                  <c:v>4.264270812851104</c:v>
                </c:pt>
                <c:pt idx="756">
                  <c:v>5.252074399942964</c:v>
                </c:pt>
                <c:pt idx="757">
                  <c:v>6.085331836614205</c:v>
                </c:pt>
                <c:pt idx="758">
                  <c:v>2.99993602376043</c:v>
                </c:pt>
                <c:pt idx="759">
                  <c:v>0.0240126475450181</c:v>
                </c:pt>
                <c:pt idx="760">
                  <c:v>1.039031280157073</c:v>
                </c:pt>
                <c:pt idx="761">
                  <c:v>3.1174535640916</c:v>
                </c:pt>
                <c:pt idx="762">
                  <c:v>2.931908830888337</c:v>
                </c:pt>
                <c:pt idx="763">
                  <c:v>0.144822022074795</c:v>
                </c:pt>
                <c:pt idx="764">
                  <c:v>0.19251340774933</c:v>
                </c:pt>
                <c:pt idx="765">
                  <c:v>3.339792939583223</c:v>
                </c:pt>
                <c:pt idx="766">
                  <c:v>2.84463525165161</c:v>
                </c:pt>
                <c:pt idx="767">
                  <c:v>0.345308630272422</c:v>
                </c:pt>
                <c:pt idx="768">
                  <c:v>3.000056183417202</c:v>
                </c:pt>
                <c:pt idx="769">
                  <c:v>0.863834340280782</c:v>
                </c:pt>
                <c:pt idx="770">
                  <c:v>3.197206298051608</c:v>
                </c:pt>
                <c:pt idx="771">
                  <c:v>4.840572460760907</c:v>
                </c:pt>
                <c:pt idx="772">
                  <c:v>5.935953952949128</c:v>
                </c:pt>
                <c:pt idx="773">
                  <c:v>3.226482170794162</c:v>
                </c:pt>
                <c:pt idx="774">
                  <c:v>2.425927386897633</c:v>
                </c:pt>
                <c:pt idx="775">
                  <c:v>3.50892487571467</c:v>
                </c:pt>
                <c:pt idx="776">
                  <c:v>6.397355771895495</c:v>
                </c:pt>
                <c:pt idx="777">
                  <c:v>6.638489914495721</c:v>
                </c:pt>
                <c:pt idx="778">
                  <c:v>7.257237364918613</c:v>
                </c:pt>
                <c:pt idx="779">
                  <c:v>3.323188818530328</c:v>
                </c:pt>
                <c:pt idx="780">
                  <c:v>2.522809804087543</c:v>
                </c:pt>
                <c:pt idx="781">
                  <c:v>3.496712134743086</c:v>
                </c:pt>
                <c:pt idx="782">
                  <c:v>2.391842188054</c:v>
                </c:pt>
                <c:pt idx="783">
                  <c:v>3.69934887921133</c:v>
                </c:pt>
                <c:pt idx="784">
                  <c:v>3.790140107400411</c:v>
                </c:pt>
                <c:pt idx="785">
                  <c:v>3.325797613121022</c:v>
                </c:pt>
                <c:pt idx="786">
                  <c:v>3.214219250651502</c:v>
                </c:pt>
                <c:pt idx="787">
                  <c:v>6.321209322598066</c:v>
                </c:pt>
                <c:pt idx="788">
                  <c:v>4.922627317446699</c:v>
                </c:pt>
                <c:pt idx="789">
                  <c:v>5.285066845417684</c:v>
                </c:pt>
                <c:pt idx="790">
                  <c:v>26.44804054277752</c:v>
                </c:pt>
                <c:pt idx="791">
                  <c:v>14.3722354353374</c:v>
                </c:pt>
                <c:pt idx="792">
                  <c:v>18.53455558420623</c:v>
                </c:pt>
                <c:pt idx="793">
                  <c:v>13.52139955040037</c:v>
                </c:pt>
                <c:pt idx="794">
                  <c:v>6.283416572916199</c:v>
                </c:pt>
                <c:pt idx="795">
                  <c:v>6.687045200174205</c:v>
                </c:pt>
                <c:pt idx="796">
                  <c:v>4.44464574884167</c:v>
                </c:pt>
                <c:pt idx="797">
                  <c:v>7.571695256937564</c:v>
                </c:pt>
                <c:pt idx="798">
                  <c:v>7.131600521637738</c:v>
                </c:pt>
                <c:pt idx="799">
                  <c:v>2.013708019646299</c:v>
                </c:pt>
                <c:pt idx="800">
                  <c:v>1.920995714862633</c:v>
                </c:pt>
                <c:pt idx="801">
                  <c:v>2.033146885957378</c:v>
                </c:pt>
                <c:pt idx="802">
                  <c:v>1.825613311092705</c:v>
                </c:pt>
                <c:pt idx="803">
                  <c:v>1.622242623100504</c:v>
                </c:pt>
                <c:pt idx="804">
                  <c:v>2.181246578017769</c:v>
                </c:pt>
                <c:pt idx="805">
                  <c:v>1.48486849946986</c:v>
                </c:pt>
                <c:pt idx="806">
                  <c:v>1.751598000857877</c:v>
                </c:pt>
                <c:pt idx="807">
                  <c:v>1.727218830677206</c:v>
                </c:pt>
                <c:pt idx="808">
                  <c:v>1.930664007297109</c:v>
                </c:pt>
                <c:pt idx="809">
                  <c:v>1.89689927944628</c:v>
                </c:pt>
                <c:pt idx="810">
                  <c:v>1.651365172476013</c:v>
                </c:pt>
                <c:pt idx="811">
                  <c:v>1.916376193247612</c:v>
                </c:pt>
                <c:pt idx="812">
                  <c:v>1.99603185494807</c:v>
                </c:pt>
                <c:pt idx="813">
                  <c:v>2.033657040711544</c:v>
                </c:pt>
                <c:pt idx="814">
                  <c:v>2.133612623300607</c:v>
                </c:pt>
                <c:pt idx="815">
                  <c:v>1.87502907448035</c:v>
                </c:pt>
                <c:pt idx="816">
                  <c:v>2.071353076925393</c:v>
                </c:pt>
                <c:pt idx="817">
                  <c:v>1.938243007305989</c:v>
                </c:pt>
                <c:pt idx="818">
                  <c:v>2.044837367356894</c:v>
                </c:pt>
                <c:pt idx="819">
                  <c:v>2.512837330938154</c:v>
                </c:pt>
                <c:pt idx="820">
                  <c:v>2.125399285311681</c:v>
                </c:pt>
                <c:pt idx="821">
                  <c:v>2.031378656478363</c:v>
                </c:pt>
                <c:pt idx="822">
                  <c:v>2.40764398255342</c:v>
                </c:pt>
                <c:pt idx="823">
                  <c:v>2.230246413228272</c:v>
                </c:pt>
                <c:pt idx="824">
                  <c:v>2.52542686079402</c:v>
                </c:pt>
                <c:pt idx="825">
                  <c:v>1.366636570085953</c:v>
                </c:pt>
                <c:pt idx="826">
                  <c:v>1.44728081428756</c:v>
                </c:pt>
                <c:pt idx="827">
                  <c:v>1.389905613040832</c:v>
                </c:pt>
                <c:pt idx="828">
                  <c:v>1.331536123711857</c:v>
                </c:pt>
                <c:pt idx="829">
                  <c:v>1.436695400372762</c:v>
                </c:pt>
                <c:pt idx="830">
                  <c:v>1.397032369444833</c:v>
                </c:pt>
                <c:pt idx="831">
                  <c:v>1.413643637574685</c:v>
                </c:pt>
                <c:pt idx="832">
                  <c:v>1.499721463941841</c:v>
                </c:pt>
                <c:pt idx="833">
                  <c:v>1.429136045775364</c:v>
                </c:pt>
                <c:pt idx="834">
                  <c:v>1.420973556536945</c:v>
                </c:pt>
                <c:pt idx="835">
                  <c:v>1.388971337924682</c:v>
                </c:pt>
                <c:pt idx="836">
                  <c:v>1.730935357167726</c:v>
                </c:pt>
                <c:pt idx="837">
                  <c:v>3.220532117288643</c:v>
                </c:pt>
                <c:pt idx="838">
                  <c:v>3.096406475944446</c:v>
                </c:pt>
                <c:pt idx="839">
                  <c:v>2.990264724347514</c:v>
                </c:pt>
                <c:pt idx="840">
                  <c:v>2.910405199108567</c:v>
                </c:pt>
                <c:pt idx="841">
                  <c:v>3.295104996737977</c:v>
                </c:pt>
                <c:pt idx="842">
                  <c:v>3.08531298679892</c:v>
                </c:pt>
                <c:pt idx="843">
                  <c:v>3.291844410901847</c:v>
                </c:pt>
                <c:pt idx="844">
                  <c:v>4.062841201039745</c:v>
                </c:pt>
                <c:pt idx="845">
                  <c:v>3.939630949139919</c:v>
                </c:pt>
                <c:pt idx="846">
                  <c:v>4.024033784117554</c:v>
                </c:pt>
                <c:pt idx="847">
                  <c:v>3.321409047587904</c:v>
                </c:pt>
                <c:pt idx="848">
                  <c:v>3.309594345995494</c:v>
                </c:pt>
                <c:pt idx="849">
                  <c:v>2.098970436186508</c:v>
                </c:pt>
                <c:pt idx="850">
                  <c:v>4.550735280516109</c:v>
                </c:pt>
                <c:pt idx="851">
                  <c:v>3.66081918994854</c:v>
                </c:pt>
                <c:pt idx="852">
                  <c:v>3.206287623640817</c:v>
                </c:pt>
                <c:pt idx="853">
                  <c:v>4.457250914999431</c:v>
                </c:pt>
                <c:pt idx="854">
                  <c:v>2.924273587781184</c:v>
                </c:pt>
                <c:pt idx="855">
                  <c:v>1.144022685271775</c:v>
                </c:pt>
                <c:pt idx="856">
                  <c:v>4.48122501832983</c:v>
                </c:pt>
                <c:pt idx="857">
                  <c:v>1.244891819427545</c:v>
                </c:pt>
                <c:pt idx="858">
                  <c:v>1.204802249022843</c:v>
                </c:pt>
                <c:pt idx="859">
                  <c:v>2.780263996596273</c:v>
                </c:pt>
                <c:pt idx="860">
                  <c:v>1.515512731619952</c:v>
                </c:pt>
                <c:pt idx="861">
                  <c:v>1.679250405585345</c:v>
                </c:pt>
                <c:pt idx="862">
                  <c:v>1.46868174865078</c:v>
                </c:pt>
                <c:pt idx="863">
                  <c:v>2.767832357980384</c:v>
                </c:pt>
                <c:pt idx="864">
                  <c:v>1.762029360160106</c:v>
                </c:pt>
                <c:pt idx="865">
                  <c:v>0.444685222521024</c:v>
                </c:pt>
                <c:pt idx="866">
                  <c:v>0.947121946566329</c:v>
                </c:pt>
                <c:pt idx="867">
                  <c:v>0.0434623753322557</c:v>
                </c:pt>
                <c:pt idx="868">
                  <c:v>0.754350995724151</c:v>
                </c:pt>
                <c:pt idx="869">
                  <c:v>1.28046396148333</c:v>
                </c:pt>
                <c:pt idx="870">
                  <c:v>2.348062712041259</c:v>
                </c:pt>
                <c:pt idx="871">
                  <c:v>1.383353507962935</c:v>
                </c:pt>
                <c:pt idx="872">
                  <c:v>0.0770684659067325</c:v>
                </c:pt>
                <c:pt idx="873">
                  <c:v>1.808514582221307</c:v>
                </c:pt>
                <c:pt idx="874">
                  <c:v>0.116182308772756</c:v>
                </c:pt>
                <c:pt idx="875">
                  <c:v>0.772525549130168</c:v>
                </c:pt>
                <c:pt idx="876">
                  <c:v>2.232931168330124</c:v>
                </c:pt>
                <c:pt idx="877">
                  <c:v>2.611565729541652</c:v>
                </c:pt>
                <c:pt idx="878">
                  <c:v>1.789791635325968</c:v>
                </c:pt>
                <c:pt idx="879">
                  <c:v>1.427788849895535</c:v>
                </c:pt>
                <c:pt idx="880">
                  <c:v>1.437947925470541</c:v>
                </c:pt>
                <c:pt idx="881">
                  <c:v>3.452902652920468</c:v>
                </c:pt>
                <c:pt idx="882">
                  <c:v>1.350832585491494</c:v>
                </c:pt>
                <c:pt idx="883">
                  <c:v>1.56675414259098</c:v>
                </c:pt>
                <c:pt idx="884">
                  <c:v>4.21164318234856</c:v>
                </c:pt>
                <c:pt idx="885">
                  <c:v>2.241787230355295</c:v>
                </c:pt>
                <c:pt idx="886">
                  <c:v>2.294307791154386</c:v>
                </c:pt>
                <c:pt idx="887">
                  <c:v>0.805156718040031</c:v>
                </c:pt>
                <c:pt idx="888">
                  <c:v>1.792241365383181</c:v>
                </c:pt>
                <c:pt idx="889">
                  <c:v>4.51134755753304</c:v>
                </c:pt>
                <c:pt idx="890">
                  <c:v>1.97023897817823</c:v>
                </c:pt>
                <c:pt idx="891">
                  <c:v>1.44822543593653</c:v>
                </c:pt>
                <c:pt idx="892">
                  <c:v>1.058778808651432</c:v>
                </c:pt>
                <c:pt idx="893">
                  <c:v>0.37611713709867</c:v>
                </c:pt>
                <c:pt idx="894">
                  <c:v>2.431982060160278</c:v>
                </c:pt>
                <c:pt idx="895">
                  <c:v>1.837318933759841</c:v>
                </c:pt>
                <c:pt idx="896">
                  <c:v>1.522231600801409</c:v>
                </c:pt>
                <c:pt idx="897">
                  <c:v>0.251740986922395</c:v>
                </c:pt>
                <c:pt idx="898">
                  <c:v>0.366244363995355</c:v>
                </c:pt>
                <c:pt idx="899">
                  <c:v>0.610101672572301</c:v>
                </c:pt>
                <c:pt idx="900">
                  <c:v>1.835484802721199</c:v>
                </c:pt>
                <c:pt idx="901">
                  <c:v>3.111084350674104</c:v>
                </c:pt>
                <c:pt idx="902">
                  <c:v>0.390087724160277</c:v>
                </c:pt>
                <c:pt idx="903">
                  <c:v>0.273115352752081</c:v>
                </c:pt>
                <c:pt idx="904">
                  <c:v>0.481253549166735</c:v>
                </c:pt>
                <c:pt idx="905">
                  <c:v>1.353410648905651</c:v>
                </c:pt>
                <c:pt idx="906">
                  <c:v>0.816575135994418</c:v>
                </c:pt>
                <c:pt idx="907">
                  <c:v>4.320043152451053</c:v>
                </c:pt>
                <c:pt idx="908">
                  <c:v>0.219661972636177</c:v>
                </c:pt>
                <c:pt idx="909">
                  <c:v>0.254668471047158</c:v>
                </c:pt>
                <c:pt idx="910">
                  <c:v>0.062930564463338</c:v>
                </c:pt>
                <c:pt idx="911">
                  <c:v>1.59662831475608</c:v>
                </c:pt>
                <c:pt idx="912">
                  <c:v>0.551982094668144</c:v>
                </c:pt>
                <c:pt idx="913">
                  <c:v>0.150896172303285</c:v>
                </c:pt>
                <c:pt idx="914">
                  <c:v>1.652634445387546</c:v>
                </c:pt>
                <c:pt idx="915">
                  <c:v>2.439196694154897</c:v>
                </c:pt>
                <c:pt idx="916">
                  <c:v>2.004195811169215</c:v>
                </c:pt>
                <c:pt idx="917">
                  <c:v>2.032859263925606</c:v>
                </c:pt>
                <c:pt idx="918">
                  <c:v>2.10432733614482</c:v>
                </c:pt>
                <c:pt idx="919">
                  <c:v>1.702784675784703</c:v>
                </c:pt>
                <c:pt idx="920">
                  <c:v>2.183341457170462</c:v>
                </c:pt>
                <c:pt idx="921">
                  <c:v>1.653549198092747</c:v>
                </c:pt>
                <c:pt idx="922">
                  <c:v>2.024606538388314</c:v>
                </c:pt>
                <c:pt idx="923">
                  <c:v>1.883444748186682</c:v>
                </c:pt>
                <c:pt idx="924">
                  <c:v>2.002699203023452</c:v>
                </c:pt>
                <c:pt idx="925">
                  <c:v>1.932379384926456</c:v>
                </c:pt>
                <c:pt idx="926">
                  <c:v>2.057152560875834</c:v>
                </c:pt>
                <c:pt idx="927">
                  <c:v>1.906099748561523</c:v>
                </c:pt>
                <c:pt idx="928">
                  <c:v>2.067894991844758</c:v>
                </c:pt>
                <c:pt idx="929">
                  <c:v>1.976624891201197</c:v>
                </c:pt>
                <c:pt idx="930">
                  <c:v>2.031682415916257</c:v>
                </c:pt>
                <c:pt idx="931">
                  <c:v>1.858149378365027</c:v>
                </c:pt>
                <c:pt idx="932">
                  <c:v>1.959034797362561</c:v>
                </c:pt>
                <c:pt idx="933">
                  <c:v>1.966994879964051</c:v>
                </c:pt>
                <c:pt idx="934">
                  <c:v>1.64189503901458</c:v>
                </c:pt>
                <c:pt idx="935">
                  <c:v>2.053144320738479</c:v>
                </c:pt>
                <c:pt idx="936">
                  <c:v>1.924461611746391</c:v>
                </c:pt>
                <c:pt idx="937">
                  <c:v>1.92935704875583</c:v>
                </c:pt>
                <c:pt idx="938">
                  <c:v>2.024606459175088</c:v>
                </c:pt>
                <c:pt idx="939">
                  <c:v>2.097198360989604</c:v>
                </c:pt>
                <c:pt idx="940">
                  <c:v>1.906818404859854</c:v>
                </c:pt>
                <c:pt idx="941">
                  <c:v>2.346550650505156</c:v>
                </c:pt>
                <c:pt idx="942">
                  <c:v>1.975514975459318</c:v>
                </c:pt>
                <c:pt idx="943">
                  <c:v>1.965708520854301</c:v>
                </c:pt>
                <c:pt idx="944">
                  <c:v>2.760584480812318</c:v>
                </c:pt>
                <c:pt idx="945">
                  <c:v>5.110790900284671</c:v>
                </c:pt>
                <c:pt idx="946">
                  <c:v>1.812187420422833</c:v>
                </c:pt>
                <c:pt idx="947">
                  <c:v>5.433752441905467</c:v>
                </c:pt>
                <c:pt idx="948">
                  <c:v>0.973318818528909</c:v>
                </c:pt>
                <c:pt idx="949">
                  <c:v>2.989832576984933</c:v>
                </c:pt>
                <c:pt idx="950">
                  <c:v>3.002090476938852</c:v>
                </c:pt>
                <c:pt idx="951">
                  <c:v>3.756498025933137</c:v>
                </c:pt>
                <c:pt idx="952">
                  <c:v>4.199679143925687</c:v>
                </c:pt>
                <c:pt idx="953">
                  <c:v>4.455143503510553</c:v>
                </c:pt>
                <c:pt idx="954">
                  <c:v>3.840595474105731</c:v>
                </c:pt>
                <c:pt idx="955">
                  <c:v>3.323561276070168</c:v>
                </c:pt>
                <c:pt idx="956">
                  <c:v>4.210932101462314</c:v>
                </c:pt>
                <c:pt idx="957">
                  <c:v>4.070714185614743</c:v>
                </c:pt>
                <c:pt idx="958">
                  <c:v>2.925191806014168</c:v>
                </c:pt>
                <c:pt idx="959">
                  <c:v>3.548796892121941</c:v>
                </c:pt>
                <c:pt idx="960">
                  <c:v>4.255438192695144</c:v>
                </c:pt>
                <c:pt idx="961">
                  <c:v>1.721530268473228</c:v>
                </c:pt>
                <c:pt idx="962">
                  <c:v>2.837097626212736</c:v>
                </c:pt>
                <c:pt idx="963">
                  <c:v>3.063184024636762</c:v>
                </c:pt>
                <c:pt idx="964">
                  <c:v>4.03704314136708</c:v>
                </c:pt>
                <c:pt idx="965">
                  <c:v>3.486512762772845</c:v>
                </c:pt>
                <c:pt idx="966">
                  <c:v>3.183168125396642</c:v>
                </c:pt>
                <c:pt idx="967">
                  <c:v>3.818485920339306</c:v>
                </c:pt>
                <c:pt idx="968">
                  <c:v>2.415409432431502</c:v>
                </c:pt>
                <c:pt idx="969">
                  <c:v>3.112086816684012</c:v>
                </c:pt>
                <c:pt idx="970">
                  <c:v>3.789626437416706</c:v>
                </c:pt>
                <c:pt idx="971">
                  <c:v>3.62490076003864</c:v>
                </c:pt>
                <c:pt idx="972">
                  <c:v>3.276166955991343</c:v>
                </c:pt>
                <c:pt idx="973">
                  <c:v>3.735561006868671</c:v>
                </c:pt>
                <c:pt idx="974">
                  <c:v>0.911248693200253</c:v>
                </c:pt>
                <c:pt idx="975">
                  <c:v>0.930739682576561</c:v>
                </c:pt>
                <c:pt idx="976">
                  <c:v>0.789170043462704</c:v>
                </c:pt>
                <c:pt idx="977">
                  <c:v>0.818677814770737</c:v>
                </c:pt>
                <c:pt idx="978">
                  <c:v>2.713156721018965</c:v>
                </c:pt>
                <c:pt idx="979">
                  <c:v>2.930184254229228</c:v>
                </c:pt>
                <c:pt idx="980">
                  <c:v>2.768064660664832</c:v>
                </c:pt>
                <c:pt idx="981">
                  <c:v>3.242526892413537</c:v>
                </c:pt>
                <c:pt idx="982">
                  <c:v>2.64953168081159</c:v>
                </c:pt>
                <c:pt idx="983">
                  <c:v>2.225763733681992</c:v>
                </c:pt>
                <c:pt idx="984">
                  <c:v>4.340679002453993</c:v>
                </c:pt>
                <c:pt idx="985">
                  <c:v>4.048918959148375</c:v>
                </c:pt>
                <c:pt idx="986">
                  <c:v>3.941046185184514</c:v>
                </c:pt>
                <c:pt idx="987">
                  <c:v>2.425812877356611</c:v>
                </c:pt>
                <c:pt idx="988">
                  <c:v>1.460129249617077</c:v>
                </c:pt>
                <c:pt idx="989">
                  <c:v>4.693368704220873</c:v>
                </c:pt>
                <c:pt idx="990">
                  <c:v>5.358884730483739</c:v>
                </c:pt>
                <c:pt idx="991">
                  <c:v>4.126427024958686</c:v>
                </c:pt>
                <c:pt idx="992">
                  <c:v>3.94723424038824</c:v>
                </c:pt>
                <c:pt idx="993">
                  <c:v>2.5167607646416</c:v>
                </c:pt>
                <c:pt idx="994">
                  <c:v>3.019838339802166</c:v>
                </c:pt>
                <c:pt idx="995">
                  <c:v>3.14366054117784</c:v>
                </c:pt>
                <c:pt idx="996">
                  <c:v>2.997251942562392</c:v>
                </c:pt>
                <c:pt idx="997">
                  <c:v>3.454659611129657</c:v>
                </c:pt>
                <c:pt idx="998">
                  <c:v>4.810345382923976</c:v>
                </c:pt>
                <c:pt idx="999">
                  <c:v>2.767778650936328</c:v>
                </c:pt>
                <c:pt idx="1000">
                  <c:v>5.1483833290578</c:v>
                </c:pt>
                <c:pt idx="1001">
                  <c:v>3.917285285021151</c:v>
                </c:pt>
                <c:pt idx="1002">
                  <c:v>4.86575394114062</c:v>
                </c:pt>
                <c:pt idx="1003">
                  <c:v>4.784693211409478</c:v>
                </c:pt>
                <c:pt idx="1004">
                  <c:v>2.960166309204757</c:v>
                </c:pt>
                <c:pt idx="1005">
                  <c:v>4.373482485266233</c:v>
                </c:pt>
                <c:pt idx="1006">
                  <c:v>5.113244107341997</c:v>
                </c:pt>
                <c:pt idx="1007">
                  <c:v>5.705880268309739</c:v>
                </c:pt>
                <c:pt idx="1008">
                  <c:v>2.179432135295877</c:v>
                </c:pt>
                <c:pt idx="1009">
                  <c:v>6.0998226908423</c:v>
                </c:pt>
                <c:pt idx="1010">
                  <c:v>2.989714937508513</c:v>
                </c:pt>
                <c:pt idx="1011">
                  <c:v>3.5776229198628</c:v>
                </c:pt>
                <c:pt idx="1012">
                  <c:v>3.077005189668256</c:v>
                </c:pt>
                <c:pt idx="1013">
                  <c:v>4.355194056324644</c:v>
                </c:pt>
                <c:pt idx="1014">
                  <c:v>3.292350167856736</c:v>
                </c:pt>
                <c:pt idx="1015">
                  <c:v>4.74580680345197</c:v>
                </c:pt>
                <c:pt idx="1016">
                  <c:v>2.866182026241002</c:v>
                </c:pt>
                <c:pt idx="1017">
                  <c:v>1.843554179260688</c:v>
                </c:pt>
                <c:pt idx="1018">
                  <c:v>2.117905754325622</c:v>
                </c:pt>
                <c:pt idx="1019">
                  <c:v>3.793764701929175</c:v>
                </c:pt>
                <c:pt idx="1020">
                  <c:v>3.392340891652999</c:v>
                </c:pt>
                <c:pt idx="1021">
                  <c:v>3.506194854875448</c:v>
                </c:pt>
                <c:pt idx="1022">
                  <c:v>2.5013437943737</c:v>
                </c:pt>
                <c:pt idx="1023">
                  <c:v>2.772329368345193</c:v>
                </c:pt>
                <c:pt idx="1024">
                  <c:v>1.933018595928725</c:v>
                </c:pt>
                <c:pt idx="1025">
                  <c:v>3.455583845321027</c:v>
                </c:pt>
                <c:pt idx="1026">
                  <c:v>4.549405881051437</c:v>
                </c:pt>
                <c:pt idx="1027">
                  <c:v>2.265393170895281</c:v>
                </c:pt>
                <c:pt idx="1028">
                  <c:v>3.922401760861798</c:v>
                </c:pt>
                <c:pt idx="1029">
                  <c:v>4.975110645125894</c:v>
                </c:pt>
                <c:pt idx="1030">
                  <c:v>4.816131281707245</c:v>
                </c:pt>
                <c:pt idx="1031">
                  <c:v>3.778451711923687</c:v>
                </c:pt>
                <c:pt idx="1032">
                  <c:v>6.189292599435703</c:v>
                </c:pt>
                <c:pt idx="1033">
                  <c:v>3.625706852624884</c:v>
                </c:pt>
                <c:pt idx="1034">
                  <c:v>3.46789337720854</c:v>
                </c:pt>
                <c:pt idx="1035">
                  <c:v>3.043663153446584</c:v>
                </c:pt>
                <c:pt idx="1036">
                  <c:v>3.548380505575831</c:v>
                </c:pt>
                <c:pt idx="1037">
                  <c:v>3.326055550120932</c:v>
                </c:pt>
                <c:pt idx="1038">
                  <c:v>2.941217863656594</c:v>
                </c:pt>
                <c:pt idx="1039">
                  <c:v>8.82100733792365</c:v>
                </c:pt>
                <c:pt idx="1040">
                  <c:v>4.173871999686233</c:v>
                </c:pt>
                <c:pt idx="1041">
                  <c:v>3.695779216164868</c:v>
                </c:pt>
                <c:pt idx="1042">
                  <c:v>3.814947788010601</c:v>
                </c:pt>
                <c:pt idx="1043">
                  <c:v>3.908322524473405</c:v>
                </c:pt>
                <c:pt idx="1044">
                  <c:v>4.00683631713478</c:v>
                </c:pt>
                <c:pt idx="1045">
                  <c:v>3.508650792126828</c:v>
                </c:pt>
                <c:pt idx="1046">
                  <c:v>4.567869617125235</c:v>
                </c:pt>
                <c:pt idx="1047">
                  <c:v>3.974620095222296</c:v>
                </c:pt>
                <c:pt idx="1048">
                  <c:v>4.941877627128695</c:v>
                </c:pt>
                <c:pt idx="1049">
                  <c:v>4.83262207615307</c:v>
                </c:pt>
                <c:pt idx="1050">
                  <c:v>4.726331479296338</c:v>
                </c:pt>
                <c:pt idx="1051">
                  <c:v>1.680555634057782</c:v>
                </c:pt>
                <c:pt idx="1052">
                  <c:v>1.85007876842275</c:v>
                </c:pt>
                <c:pt idx="1053">
                  <c:v>1.982161158514888</c:v>
                </c:pt>
                <c:pt idx="1054">
                  <c:v>2.383307111040535</c:v>
                </c:pt>
                <c:pt idx="1055">
                  <c:v>2.363608375118618</c:v>
                </c:pt>
                <c:pt idx="1056">
                  <c:v>2.171130326668463</c:v>
                </c:pt>
                <c:pt idx="1057">
                  <c:v>2.470082114579373</c:v>
                </c:pt>
                <c:pt idx="1058">
                  <c:v>3.906873293267531</c:v>
                </c:pt>
                <c:pt idx="1059">
                  <c:v>3.699638941171705</c:v>
                </c:pt>
                <c:pt idx="1060">
                  <c:v>3.676411059850234</c:v>
                </c:pt>
                <c:pt idx="1061">
                  <c:v>4.701556393952241</c:v>
                </c:pt>
                <c:pt idx="1062">
                  <c:v>4.115975053881932</c:v>
                </c:pt>
                <c:pt idx="1063">
                  <c:v>4.317024080117837</c:v>
                </c:pt>
                <c:pt idx="1064">
                  <c:v>3.874861609448132</c:v>
                </c:pt>
                <c:pt idx="1065">
                  <c:v>1.944809022084618</c:v>
                </c:pt>
                <c:pt idx="1066">
                  <c:v>1.71250910695165</c:v>
                </c:pt>
                <c:pt idx="1067">
                  <c:v>1.78269952742244</c:v>
                </c:pt>
                <c:pt idx="1068">
                  <c:v>2.788075632253233</c:v>
                </c:pt>
                <c:pt idx="1069">
                  <c:v>1.91632816743793</c:v>
                </c:pt>
                <c:pt idx="1070">
                  <c:v>1.914829361575357</c:v>
                </c:pt>
                <c:pt idx="1071">
                  <c:v>2.045943929460059</c:v>
                </c:pt>
                <c:pt idx="1072">
                  <c:v>1.975563725683186</c:v>
                </c:pt>
                <c:pt idx="1073">
                  <c:v>2.141893870781403</c:v>
                </c:pt>
                <c:pt idx="1074">
                  <c:v>2.101791860222157</c:v>
                </c:pt>
                <c:pt idx="1075">
                  <c:v>2.04095710911225</c:v>
                </c:pt>
                <c:pt idx="1076">
                  <c:v>1.948475217580622</c:v>
                </c:pt>
                <c:pt idx="1077">
                  <c:v>2.05357378736767</c:v>
                </c:pt>
                <c:pt idx="1078">
                  <c:v>1.94637291977937</c:v>
                </c:pt>
                <c:pt idx="1079">
                  <c:v>2.241425830252606</c:v>
                </c:pt>
                <c:pt idx="1080">
                  <c:v>1.951318663136645</c:v>
                </c:pt>
                <c:pt idx="1081">
                  <c:v>2.244594327430606</c:v>
                </c:pt>
                <c:pt idx="1082">
                  <c:v>1.923559202342985</c:v>
                </c:pt>
                <c:pt idx="1083">
                  <c:v>2.217773796494608</c:v>
                </c:pt>
                <c:pt idx="1084">
                  <c:v>2.084492897559632</c:v>
                </c:pt>
                <c:pt idx="1085">
                  <c:v>2.364903474473293</c:v>
                </c:pt>
                <c:pt idx="1086">
                  <c:v>3.671018679407379</c:v>
                </c:pt>
                <c:pt idx="1087">
                  <c:v>4.914337179435384</c:v>
                </c:pt>
                <c:pt idx="1088">
                  <c:v>0.603876563493412</c:v>
                </c:pt>
                <c:pt idx="1089">
                  <c:v>4.577361689097948</c:v>
                </c:pt>
                <c:pt idx="1090">
                  <c:v>4.22651454918403</c:v>
                </c:pt>
                <c:pt idx="1091">
                  <c:v>4.035851594689805</c:v>
                </c:pt>
                <c:pt idx="1092">
                  <c:v>2.995287481946791</c:v>
                </c:pt>
                <c:pt idx="1093">
                  <c:v>2.860103443924185</c:v>
                </c:pt>
                <c:pt idx="1094">
                  <c:v>4.119206039228557</c:v>
                </c:pt>
                <c:pt idx="1095">
                  <c:v>4.102853131319515</c:v>
                </c:pt>
                <c:pt idx="1096">
                  <c:v>4.16667231056093</c:v>
                </c:pt>
                <c:pt idx="1097">
                  <c:v>4.377200610748892</c:v>
                </c:pt>
                <c:pt idx="1098">
                  <c:v>1.142780903224093</c:v>
                </c:pt>
                <c:pt idx="1099">
                  <c:v>2.632445786562314</c:v>
                </c:pt>
                <c:pt idx="1100">
                  <c:v>3.697300438428168</c:v>
                </c:pt>
                <c:pt idx="1101">
                  <c:v>2.320464393602104</c:v>
                </c:pt>
                <c:pt idx="1102">
                  <c:v>1.654583308571148</c:v>
                </c:pt>
                <c:pt idx="1103">
                  <c:v>2.970347391220017</c:v>
                </c:pt>
                <c:pt idx="1104">
                  <c:v>4.112697407909478</c:v>
                </c:pt>
                <c:pt idx="1105">
                  <c:v>2.477696452379743</c:v>
                </c:pt>
                <c:pt idx="1106">
                  <c:v>0.558705245453644</c:v>
                </c:pt>
                <c:pt idx="1107">
                  <c:v>2.03703351350728</c:v>
                </c:pt>
                <c:pt idx="1108">
                  <c:v>1.471948807515044</c:v>
                </c:pt>
                <c:pt idx="1109">
                  <c:v>3.037608194350057</c:v>
                </c:pt>
                <c:pt idx="1110">
                  <c:v>2.984502515134956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537208"/>
        <c:axId val="2102542680"/>
      </c:scatterChart>
      <c:valAx>
        <c:axId val="2102537208"/>
        <c:scaling>
          <c:orientation val="minMax"/>
          <c:max val="3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MgO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2542680"/>
        <c:crosses val="autoZero"/>
        <c:crossBetween val="midCat"/>
      </c:valAx>
      <c:valAx>
        <c:axId val="2102542680"/>
        <c:scaling>
          <c:orientation val="minMax"/>
          <c:max val="22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err="1"/>
                  <a:t>Jaya</a:t>
                </a:r>
                <a:r>
                  <a:rPr lang="en-US" sz="2000" b="0" baseline="0" dirty="0" err="1"/>
                  <a:t>suria</a:t>
                </a:r>
                <a:r>
                  <a:rPr lang="en-US" sz="2000" b="0" baseline="0" dirty="0"/>
                  <a:t> K</a:t>
                </a:r>
                <a:r>
                  <a:rPr lang="en-US" sz="2000" b="0" baseline="-25000" dirty="0"/>
                  <a:t>D</a:t>
                </a:r>
                <a:r>
                  <a:rPr lang="en-US" sz="2000" b="0" baseline="0" dirty="0"/>
                  <a:t> </a:t>
                </a:r>
                <a:r>
                  <a:rPr lang="en-US" sz="2000" b="0" baseline="0" dirty="0" smtClean="0"/>
                  <a:t> -  K</a:t>
                </a:r>
                <a:r>
                  <a:rPr lang="en-US" sz="2000" b="0" baseline="0" dirty="0"/>
                  <a:t>&amp;C1991 K</a:t>
                </a:r>
                <a:r>
                  <a:rPr lang="en-US" sz="2000" b="0" baseline="-25000" dirty="0"/>
                  <a:t>D</a:t>
                </a:r>
              </a:p>
            </c:rich>
          </c:tx>
          <c:layout>
            <c:manualLayout>
              <c:xMode val="edge"/>
              <c:yMode val="edge"/>
              <c:x val="0.00189589222852876"/>
              <c:y val="0.15042193733003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2537208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'Olivine-liq thermometry'!$R$17:$R$1127</c:f>
              <c:numCache>
                <c:formatCode>General</c:formatCode>
                <c:ptCount val="1111"/>
                <c:pt idx="0">
                  <c:v>54.8</c:v>
                </c:pt>
                <c:pt idx="1">
                  <c:v>58.5</c:v>
                </c:pt>
                <c:pt idx="2">
                  <c:v>47.89</c:v>
                </c:pt>
                <c:pt idx="3">
                  <c:v>48.28</c:v>
                </c:pt>
                <c:pt idx="4">
                  <c:v>46.59</c:v>
                </c:pt>
                <c:pt idx="5">
                  <c:v>46.3</c:v>
                </c:pt>
                <c:pt idx="6">
                  <c:v>44.64</c:v>
                </c:pt>
                <c:pt idx="7">
                  <c:v>44.72</c:v>
                </c:pt>
                <c:pt idx="8">
                  <c:v>45.32</c:v>
                </c:pt>
                <c:pt idx="9">
                  <c:v>47.34</c:v>
                </c:pt>
                <c:pt idx="10">
                  <c:v>50.11</c:v>
                </c:pt>
                <c:pt idx="11">
                  <c:v>46.31</c:v>
                </c:pt>
                <c:pt idx="12">
                  <c:v>46.8</c:v>
                </c:pt>
                <c:pt idx="13">
                  <c:v>49.63</c:v>
                </c:pt>
                <c:pt idx="14">
                  <c:v>47.52</c:v>
                </c:pt>
                <c:pt idx="15">
                  <c:v>44.65</c:v>
                </c:pt>
                <c:pt idx="16">
                  <c:v>45.84</c:v>
                </c:pt>
                <c:pt idx="17">
                  <c:v>51.47</c:v>
                </c:pt>
                <c:pt idx="18">
                  <c:v>46.12</c:v>
                </c:pt>
                <c:pt idx="19">
                  <c:v>19.7</c:v>
                </c:pt>
                <c:pt idx="20">
                  <c:v>60.1</c:v>
                </c:pt>
                <c:pt idx="21">
                  <c:v>53.43</c:v>
                </c:pt>
                <c:pt idx="22">
                  <c:v>53.43</c:v>
                </c:pt>
                <c:pt idx="23">
                  <c:v>51.74</c:v>
                </c:pt>
                <c:pt idx="24">
                  <c:v>53.19</c:v>
                </c:pt>
                <c:pt idx="25">
                  <c:v>49.18</c:v>
                </c:pt>
                <c:pt idx="26">
                  <c:v>47.76</c:v>
                </c:pt>
                <c:pt idx="27">
                  <c:v>53.19</c:v>
                </c:pt>
                <c:pt idx="28">
                  <c:v>49.87</c:v>
                </c:pt>
                <c:pt idx="29">
                  <c:v>45.77</c:v>
                </c:pt>
                <c:pt idx="30">
                  <c:v>51.85</c:v>
                </c:pt>
                <c:pt idx="31">
                  <c:v>44.3</c:v>
                </c:pt>
                <c:pt idx="32">
                  <c:v>43.8</c:v>
                </c:pt>
                <c:pt idx="33">
                  <c:v>39.1</c:v>
                </c:pt>
                <c:pt idx="34">
                  <c:v>41.9</c:v>
                </c:pt>
                <c:pt idx="35">
                  <c:v>40.3</c:v>
                </c:pt>
                <c:pt idx="36">
                  <c:v>36.0</c:v>
                </c:pt>
                <c:pt idx="37">
                  <c:v>38.7</c:v>
                </c:pt>
                <c:pt idx="38">
                  <c:v>36.7</c:v>
                </c:pt>
                <c:pt idx="39">
                  <c:v>45.7</c:v>
                </c:pt>
                <c:pt idx="40">
                  <c:v>37.4</c:v>
                </c:pt>
                <c:pt idx="41">
                  <c:v>50.24</c:v>
                </c:pt>
                <c:pt idx="42">
                  <c:v>50.4</c:v>
                </c:pt>
                <c:pt idx="43">
                  <c:v>49.3184</c:v>
                </c:pt>
                <c:pt idx="44">
                  <c:v>49.22</c:v>
                </c:pt>
                <c:pt idx="45">
                  <c:v>49.7795</c:v>
                </c:pt>
                <c:pt idx="46">
                  <c:v>49.788</c:v>
                </c:pt>
                <c:pt idx="47">
                  <c:v>49.66</c:v>
                </c:pt>
                <c:pt idx="48">
                  <c:v>49.86</c:v>
                </c:pt>
                <c:pt idx="49">
                  <c:v>49.24</c:v>
                </c:pt>
                <c:pt idx="50">
                  <c:v>50.1</c:v>
                </c:pt>
                <c:pt idx="51">
                  <c:v>49.75</c:v>
                </c:pt>
                <c:pt idx="52">
                  <c:v>51.0</c:v>
                </c:pt>
                <c:pt idx="53">
                  <c:v>49.9</c:v>
                </c:pt>
                <c:pt idx="54">
                  <c:v>48.93</c:v>
                </c:pt>
                <c:pt idx="55">
                  <c:v>50.08</c:v>
                </c:pt>
                <c:pt idx="56">
                  <c:v>49.38</c:v>
                </c:pt>
                <c:pt idx="57">
                  <c:v>50.1</c:v>
                </c:pt>
                <c:pt idx="58">
                  <c:v>50.12</c:v>
                </c:pt>
                <c:pt idx="59">
                  <c:v>50.54</c:v>
                </c:pt>
                <c:pt idx="60">
                  <c:v>50.44</c:v>
                </c:pt>
                <c:pt idx="61">
                  <c:v>49.85</c:v>
                </c:pt>
                <c:pt idx="62">
                  <c:v>49.56</c:v>
                </c:pt>
                <c:pt idx="63">
                  <c:v>53.1</c:v>
                </c:pt>
                <c:pt idx="64">
                  <c:v>54.9</c:v>
                </c:pt>
                <c:pt idx="65">
                  <c:v>54.1</c:v>
                </c:pt>
                <c:pt idx="66">
                  <c:v>47.1</c:v>
                </c:pt>
                <c:pt idx="67">
                  <c:v>52.2</c:v>
                </c:pt>
                <c:pt idx="68">
                  <c:v>52.0</c:v>
                </c:pt>
                <c:pt idx="69">
                  <c:v>50.2</c:v>
                </c:pt>
                <c:pt idx="70">
                  <c:v>49.5</c:v>
                </c:pt>
                <c:pt idx="71">
                  <c:v>49.5</c:v>
                </c:pt>
                <c:pt idx="72">
                  <c:v>50.0</c:v>
                </c:pt>
                <c:pt idx="73">
                  <c:v>48.2</c:v>
                </c:pt>
                <c:pt idx="74">
                  <c:v>49.4</c:v>
                </c:pt>
                <c:pt idx="75">
                  <c:v>48.1</c:v>
                </c:pt>
                <c:pt idx="76">
                  <c:v>50.2</c:v>
                </c:pt>
                <c:pt idx="77">
                  <c:v>50.24</c:v>
                </c:pt>
                <c:pt idx="78">
                  <c:v>39.56</c:v>
                </c:pt>
                <c:pt idx="79">
                  <c:v>46.0</c:v>
                </c:pt>
                <c:pt idx="80">
                  <c:v>54.41</c:v>
                </c:pt>
                <c:pt idx="81">
                  <c:v>50.3</c:v>
                </c:pt>
                <c:pt idx="82">
                  <c:v>50.0</c:v>
                </c:pt>
                <c:pt idx="83">
                  <c:v>50.9</c:v>
                </c:pt>
                <c:pt idx="84">
                  <c:v>50.5</c:v>
                </c:pt>
                <c:pt idx="85">
                  <c:v>50.4</c:v>
                </c:pt>
                <c:pt idx="86">
                  <c:v>51.0</c:v>
                </c:pt>
                <c:pt idx="87">
                  <c:v>50.9</c:v>
                </c:pt>
                <c:pt idx="88">
                  <c:v>50.2</c:v>
                </c:pt>
                <c:pt idx="89">
                  <c:v>53.01</c:v>
                </c:pt>
                <c:pt idx="90">
                  <c:v>57.7</c:v>
                </c:pt>
                <c:pt idx="91">
                  <c:v>55.9</c:v>
                </c:pt>
                <c:pt idx="92">
                  <c:v>55.9</c:v>
                </c:pt>
                <c:pt idx="93">
                  <c:v>54.3</c:v>
                </c:pt>
                <c:pt idx="94">
                  <c:v>53.2</c:v>
                </c:pt>
                <c:pt idx="95">
                  <c:v>54.1</c:v>
                </c:pt>
                <c:pt idx="96">
                  <c:v>56.8</c:v>
                </c:pt>
                <c:pt idx="97">
                  <c:v>53.0</c:v>
                </c:pt>
                <c:pt idx="98">
                  <c:v>53.2</c:v>
                </c:pt>
                <c:pt idx="99">
                  <c:v>54.9</c:v>
                </c:pt>
                <c:pt idx="100">
                  <c:v>52.9</c:v>
                </c:pt>
                <c:pt idx="101">
                  <c:v>59.2</c:v>
                </c:pt>
                <c:pt idx="102">
                  <c:v>58.7</c:v>
                </c:pt>
                <c:pt idx="103">
                  <c:v>60.6</c:v>
                </c:pt>
                <c:pt idx="104">
                  <c:v>59.5</c:v>
                </c:pt>
                <c:pt idx="105">
                  <c:v>52.3</c:v>
                </c:pt>
                <c:pt idx="106">
                  <c:v>61.5</c:v>
                </c:pt>
                <c:pt idx="107">
                  <c:v>55.7</c:v>
                </c:pt>
                <c:pt idx="108">
                  <c:v>51.4</c:v>
                </c:pt>
                <c:pt idx="109">
                  <c:v>59.3</c:v>
                </c:pt>
                <c:pt idx="110">
                  <c:v>56.3</c:v>
                </c:pt>
                <c:pt idx="111">
                  <c:v>48.02</c:v>
                </c:pt>
                <c:pt idx="112">
                  <c:v>46.64</c:v>
                </c:pt>
                <c:pt idx="113">
                  <c:v>50.86</c:v>
                </c:pt>
                <c:pt idx="114">
                  <c:v>50.55</c:v>
                </c:pt>
                <c:pt idx="115">
                  <c:v>53.3</c:v>
                </c:pt>
                <c:pt idx="116">
                  <c:v>50.48</c:v>
                </c:pt>
                <c:pt idx="117">
                  <c:v>50.48</c:v>
                </c:pt>
                <c:pt idx="118">
                  <c:v>50.08</c:v>
                </c:pt>
                <c:pt idx="119">
                  <c:v>57.08</c:v>
                </c:pt>
                <c:pt idx="120">
                  <c:v>56.34</c:v>
                </c:pt>
                <c:pt idx="121">
                  <c:v>52.01</c:v>
                </c:pt>
                <c:pt idx="122">
                  <c:v>60.54</c:v>
                </c:pt>
                <c:pt idx="123">
                  <c:v>47.8</c:v>
                </c:pt>
                <c:pt idx="124">
                  <c:v>48.9</c:v>
                </c:pt>
                <c:pt idx="125">
                  <c:v>48.6</c:v>
                </c:pt>
                <c:pt idx="126">
                  <c:v>61.0</c:v>
                </c:pt>
                <c:pt idx="127">
                  <c:v>58.58</c:v>
                </c:pt>
                <c:pt idx="128">
                  <c:v>59.64</c:v>
                </c:pt>
                <c:pt idx="129">
                  <c:v>60.79</c:v>
                </c:pt>
                <c:pt idx="130">
                  <c:v>58.87</c:v>
                </c:pt>
                <c:pt idx="131">
                  <c:v>61.37</c:v>
                </c:pt>
                <c:pt idx="132">
                  <c:v>60.91</c:v>
                </c:pt>
                <c:pt idx="133">
                  <c:v>58.57</c:v>
                </c:pt>
                <c:pt idx="134">
                  <c:v>47.7</c:v>
                </c:pt>
                <c:pt idx="135">
                  <c:v>47.5</c:v>
                </c:pt>
                <c:pt idx="136">
                  <c:v>49.0</c:v>
                </c:pt>
                <c:pt idx="137">
                  <c:v>48.9</c:v>
                </c:pt>
                <c:pt idx="138">
                  <c:v>48.8</c:v>
                </c:pt>
                <c:pt idx="139">
                  <c:v>49.5</c:v>
                </c:pt>
                <c:pt idx="140">
                  <c:v>48.8</c:v>
                </c:pt>
                <c:pt idx="141">
                  <c:v>48.0</c:v>
                </c:pt>
                <c:pt idx="142">
                  <c:v>48.3</c:v>
                </c:pt>
                <c:pt idx="143">
                  <c:v>50.0</c:v>
                </c:pt>
                <c:pt idx="144">
                  <c:v>51.1</c:v>
                </c:pt>
                <c:pt idx="145">
                  <c:v>51.3</c:v>
                </c:pt>
                <c:pt idx="146">
                  <c:v>50.7</c:v>
                </c:pt>
                <c:pt idx="147">
                  <c:v>51.2</c:v>
                </c:pt>
                <c:pt idx="148">
                  <c:v>50.4</c:v>
                </c:pt>
                <c:pt idx="149">
                  <c:v>49.5</c:v>
                </c:pt>
                <c:pt idx="150">
                  <c:v>50.4</c:v>
                </c:pt>
                <c:pt idx="151">
                  <c:v>49.7</c:v>
                </c:pt>
                <c:pt idx="152">
                  <c:v>51.0</c:v>
                </c:pt>
                <c:pt idx="153">
                  <c:v>50.6</c:v>
                </c:pt>
                <c:pt idx="154">
                  <c:v>50.7</c:v>
                </c:pt>
                <c:pt idx="155">
                  <c:v>49.9</c:v>
                </c:pt>
                <c:pt idx="156">
                  <c:v>49.3</c:v>
                </c:pt>
                <c:pt idx="157">
                  <c:v>49.2</c:v>
                </c:pt>
                <c:pt idx="158">
                  <c:v>50.7</c:v>
                </c:pt>
                <c:pt idx="159">
                  <c:v>50.0</c:v>
                </c:pt>
                <c:pt idx="160">
                  <c:v>51.0</c:v>
                </c:pt>
                <c:pt idx="161">
                  <c:v>49.6</c:v>
                </c:pt>
                <c:pt idx="162">
                  <c:v>50.5</c:v>
                </c:pt>
                <c:pt idx="163">
                  <c:v>51.5</c:v>
                </c:pt>
                <c:pt idx="164">
                  <c:v>50.8</c:v>
                </c:pt>
                <c:pt idx="165">
                  <c:v>51.2</c:v>
                </c:pt>
                <c:pt idx="166">
                  <c:v>50.4</c:v>
                </c:pt>
                <c:pt idx="167">
                  <c:v>50.3</c:v>
                </c:pt>
                <c:pt idx="168">
                  <c:v>49.9</c:v>
                </c:pt>
                <c:pt idx="169">
                  <c:v>50.6</c:v>
                </c:pt>
                <c:pt idx="170">
                  <c:v>51.9</c:v>
                </c:pt>
                <c:pt idx="171">
                  <c:v>51.6</c:v>
                </c:pt>
                <c:pt idx="172">
                  <c:v>52.1</c:v>
                </c:pt>
                <c:pt idx="173">
                  <c:v>51.4</c:v>
                </c:pt>
                <c:pt idx="174">
                  <c:v>50.1</c:v>
                </c:pt>
                <c:pt idx="175">
                  <c:v>51.9</c:v>
                </c:pt>
                <c:pt idx="176">
                  <c:v>52.3</c:v>
                </c:pt>
                <c:pt idx="177">
                  <c:v>51.3</c:v>
                </c:pt>
                <c:pt idx="178">
                  <c:v>49.0</c:v>
                </c:pt>
                <c:pt idx="179">
                  <c:v>48.3</c:v>
                </c:pt>
                <c:pt idx="180">
                  <c:v>47.1</c:v>
                </c:pt>
                <c:pt idx="181">
                  <c:v>49.2</c:v>
                </c:pt>
                <c:pt idx="182">
                  <c:v>49.3</c:v>
                </c:pt>
                <c:pt idx="183">
                  <c:v>47.6</c:v>
                </c:pt>
                <c:pt idx="184">
                  <c:v>48.7</c:v>
                </c:pt>
                <c:pt idx="185">
                  <c:v>49.9</c:v>
                </c:pt>
                <c:pt idx="186">
                  <c:v>48.0</c:v>
                </c:pt>
                <c:pt idx="187">
                  <c:v>48.8</c:v>
                </c:pt>
                <c:pt idx="188">
                  <c:v>48.6</c:v>
                </c:pt>
                <c:pt idx="189">
                  <c:v>48.9</c:v>
                </c:pt>
                <c:pt idx="190">
                  <c:v>48.7</c:v>
                </c:pt>
                <c:pt idx="191">
                  <c:v>49.3</c:v>
                </c:pt>
                <c:pt idx="192">
                  <c:v>49.1</c:v>
                </c:pt>
                <c:pt idx="193">
                  <c:v>49.1</c:v>
                </c:pt>
                <c:pt idx="194">
                  <c:v>49.4</c:v>
                </c:pt>
                <c:pt idx="195">
                  <c:v>49.0912</c:v>
                </c:pt>
                <c:pt idx="196">
                  <c:v>48.3026</c:v>
                </c:pt>
                <c:pt idx="197">
                  <c:v>49.14</c:v>
                </c:pt>
                <c:pt idx="198">
                  <c:v>50.17</c:v>
                </c:pt>
                <c:pt idx="199">
                  <c:v>48.72</c:v>
                </c:pt>
                <c:pt idx="200">
                  <c:v>50.63</c:v>
                </c:pt>
                <c:pt idx="201">
                  <c:v>47.68</c:v>
                </c:pt>
                <c:pt idx="202">
                  <c:v>47.64</c:v>
                </c:pt>
                <c:pt idx="203">
                  <c:v>51.29</c:v>
                </c:pt>
                <c:pt idx="204">
                  <c:v>46.96</c:v>
                </c:pt>
                <c:pt idx="205">
                  <c:v>50.02</c:v>
                </c:pt>
                <c:pt idx="206">
                  <c:v>47.73</c:v>
                </c:pt>
                <c:pt idx="207">
                  <c:v>51.2</c:v>
                </c:pt>
                <c:pt idx="208">
                  <c:v>48.74</c:v>
                </c:pt>
                <c:pt idx="209">
                  <c:v>49.84</c:v>
                </c:pt>
                <c:pt idx="210">
                  <c:v>51.02</c:v>
                </c:pt>
                <c:pt idx="211">
                  <c:v>51.07</c:v>
                </c:pt>
                <c:pt idx="212">
                  <c:v>47.55</c:v>
                </c:pt>
                <c:pt idx="213">
                  <c:v>59.97</c:v>
                </c:pt>
                <c:pt idx="214">
                  <c:v>59.47</c:v>
                </c:pt>
                <c:pt idx="215">
                  <c:v>56.6</c:v>
                </c:pt>
                <c:pt idx="216">
                  <c:v>60.7</c:v>
                </c:pt>
                <c:pt idx="217">
                  <c:v>60.96</c:v>
                </c:pt>
                <c:pt idx="218">
                  <c:v>60.6</c:v>
                </c:pt>
                <c:pt idx="219">
                  <c:v>49.6</c:v>
                </c:pt>
                <c:pt idx="220">
                  <c:v>52.0</c:v>
                </c:pt>
                <c:pt idx="221">
                  <c:v>49.8</c:v>
                </c:pt>
                <c:pt idx="222">
                  <c:v>55.9</c:v>
                </c:pt>
                <c:pt idx="223">
                  <c:v>54.7</c:v>
                </c:pt>
                <c:pt idx="224">
                  <c:v>56.6</c:v>
                </c:pt>
                <c:pt idx="225">
                  <c:v>58.9</c:v>
                </c:pt>
                <c:pt idx="226">
                  <c:v>52.9</c:v>
                </c:pt>
                <c:pt idx="227">
                  <c:v>61.2</c:v>
                </c:pt>
                <c:pt idx="228">
                  <c:v>58.1</c:v>
                </c:pt>
                <c:pt idx="229">
                  <c:v>54.0</c:v>
                </c:pt>
                <c:pt idx="230">
                  <c:v>59.6</c:v>
                </c:pt>
                <c:pt idx="231">
                  <c:v>53.7</c:v>
                </c:pt>
                <c:pt idx="232">
                  <c:v>55.6</c:v>
                </c:pt>
                <c:pt idx="233">
                  <c:v>53.2</c:v>
                </c:pt>
                <c:pt idx="234">
                  <c:v>50.9</c:v>
                </c:pt>
                <c:pt idx="235">
                  <c:v>49.3</c:v>
                </c:pt>
                <c:pt idx="236">
                  <c:v>49.8</c:v>
                </c:pt>
                <c:pt idx="237">
                  <c:v>50.8</c:v>
                </c:pt>
                <c:pt idx="238">
                  <c:v>52.5</c:v>
                </c:pt>
                <c:pt idx="239">
                  <c:v>52.8</c:v>
                </c:pt>
                <c:pt idx="240">
                  <c:v>50.5</c:v>
                </c:pt>
                <c:pt idx="241">
                  <c:v>54.6</c:v>
                </c:pt>
                <c:pt idx="242">
                  <c:v>51.8</c:v>
                </c:pt>
                <c:pt idx="243">
                  <c:v>51.1</c:v>
                </c:pt>
                <c:pt idx="244">
                  <c:v>50.1</c:v>
                </c:pt>
                <c:pt idx="245">
                  <c:v>53.96</c:v>
                </c:pt>
                <c:pt idx="246">
                  <c:v>53.86</c:v>
                </c:pt>
                <c:pt idx="247">
                  <c:v>49.56</c:v>
                </c:pt>
                <c:pt idx="248">
                  <c:v>51.55</c:v>
                </c:pt>
                <c:pt idx="249">
                  <c:v>54.83</c:v>
                </c:pt>
                <c:pt idx="250">
                  <c:v>51.93</c:v>
                </c:pt>
                <c:pt idx="251">
                  <c:v>49.66</c:v>
                </c:pt>
                <c:pt idx="252">
                  <c:v>51.03</c:v>
                </c:pt>
                <c:pt idx="253">
                  <c:v>52.66</c:v>
                </c:pt>
                <c:pt idx="254">
                  <c:v>51.75</c:v>
                </c:pt>
                <c:pt idx="255">
                  <c:v>50.78</c:v>
                </c:pt>
                <c:pt idx="256">
                  <c:v>53.75</c:v>
                </c:pt>
                <c:pt idx="257">
                  <c:v>52.62</c:v>
                </c:pt>
                <c:pt idx="258">
                  <c:v>50.05</c:v>
                </c:pt>
                <c:pt idx="259">
                  <c:v>53.06</c:v>
                </c:pt>
                <c:pt idx="260">
                  <c:v>50.75</c:v>
                </c:pt>
                <c:pt idx="261">
                  <c:v>52.1</c:v>
                </c:pt>
                <c:pt idx="262">
                  <c:v>55.28</c:v>
                </c:pt>
                <c:pt idx="263">
                  <c:v>50.34</c:v>
                </c:pt>
                <c:pt idx="264">
                  <c:v>52.84</c:v>
                </c:pt>
                <c:pt idx="265">
                  <c:v>49.9</c:v>
                </c:pt>
                <c:pt idx="266">
                  <c:v>47.93</c:v>
                </c:pt>
                <c:pt idx="267">
                  <c:v>52.79</c:v>
                </c:pt>
                <c:pt idx="268">
                  <c:v>53.09</c:v>
                </c:pt>
                <c:pt idx="269">
                  <c:v>53.74</c:v>
                </c:pt>
                <c:pt idx="270">
                  <c:v>53.81</c:v>
                </c:pt>
                <c:pt idx="271">
                  <c:v>52.74</c:v>
                </c:pt>
                <c:pt idx="272">
                  <c:v>53.98</c:v>
                </c:pt>
                <c:pt idx="273">
                  <c:v>49.95</c:v>
                </c:pt>
                <c:pt idx="274">
                  <c:v>50.73</c:v>
                </c:pt>
                <c:pt idx="275">
                  <c:v>48.02</c:v>
                </c:pt>
                <c:pt idx="276">
                  <c:v>49.66</c:v>
                </c:pt>
                <c:pt idx="277">
                  <c:v>50.26</c:v>
                </c:pt>
                <c:pt idx="278">
                  <c:v>52.06</c:v>
                </c:pt>
                <c:pt idx="279">
                  <c:v>51.7</c:v>
                </c:pt>
                <c:pt idx="280">
                  <c:v>53.55</c:v>
                </c:pt>
                <c:pt idx="281">
                  <c:v>49.86</c:v>
                </c:pt>
                <c:pt idx="282">
                  <c:v>52.7</c:v>
                </c:pt>
                <c:pt idx="283">
                  <c:v>52.31</c:v>
                </c:pt>
                <c:pt idx="284">
                  <c:v>49.22</c:v>
                </c:pt>
                <c:pt idx="285">
                  <c:v>48.79</c:v>
                </c:pt>
                <c:pt idx="286">
                  <c:v>52.02</c:v>
                </c:pt>
                <c:pt idx="287">
                  <c:v>57.13</c:v>
                </c:pt>
                <c:pt idx="288">
                  <c:v>50.58</c:v>
                </c:pt>
                <c:pt idx="289">
                  <c:v>50.6</c:v>
                </c:pt>
                <c:pt idx="290">
                  <c:v>42.87</c:v>
                </c:pt>
                <c:pt idx="291">
                  <c:v>44.37</c:v>
                </c:pt>
                <c:pt idx="292">
                  <c:v>39.09</c:v>
                </c:pt>
                <c:pt idx="293">
                  <c:v>42.35</c:v>
                </c:pt>
                <c:pt idx="294">
                  <c:v>48.19</c:v>
                </c:pt>
                <c:pt idx="295">
                  <c:v>40.88</c:v>
                </c:pt>
                <c:pt idx="296">
                  <c:v>45.51</c:v>
                </c:pt>
                <c:pt idx="297">
                  <c:v>43.13</c:v>
                </c:pt>
                <c:pt idx="298">
                  <c:v>43.4</c:v>
                </c:pt>
                <c:pt idx="299">
                  <c:v>40.82</c:v>
                </c:pt>
                <c:pt idx="300">
                  <c:v>44.07</c:v>
                </c:pt>
                <c:pt idx="301">
                  <c:v>41.15</c:v>
                </c:pt>
                <c:pt idx="302">
                  <c:v>44.35</c:v>
                </c:pt>
                <c:pt idx="303">
                  <c:v>37.76</c:v>
                </c:pt>
                <c:pt idx="304">
                  <c:v>43.68</c:v>
                </c:pt>
                <c:pt idx="305">
                  <c:v>39.84</c:v>
                </c:pt>
                <c:pt idx="306">
                  <c:v>43.42</c:v>
                </c:pt>
                <c:pt idx="307">
                  <c:v>41.75</c:v>
                </c:pt>
                <c:pt idx="308">
                  <c:v>43.14</c:v>
                </c:pt>
                <c:pt idx="309">
                  <c:v>40.91</c:v>
                </c:pt>
                <c:pt idx="310">
                  <c:v>49.6</c:v>
                </c:pt>
                <c:pt idx="311">
                  <c:v>51.1</c:v>
                </c:pt>
                <c:pt idx="312">
                  <c:v>51.1</c:v>
                </c:pt>
                <c:pt idx="313">
                  <c:v>51.9</c:v>
                </c:pt>
                <c:pt idx="314">
                  <c:v>51.0</c:v>
                </c:pt>
                <c:pt idx="315">
                  <c:v>50.4</c:v>
                </c:pt>
                <c:pt idx="316">
                  <c:v>51.2</c:v>
                </c:pt>
                <c:pt idx="317">
                  <c:v>50.9</c:v>
                </c:pt>
                <c:pt idx="318">
                  <c:v>50.6</c:v>
                </c:pt>
                <c:pt idx="319">
                  <c:v>51.9</c:v>
                </c:pt>
                <c:pt idx="320">
                  <c:v>50.6</c:v>
                </c:pt>
                <c:pt idx="321">
                  <c:v>50.0</c:v>
                </c:pt>
                <c:pt idx="322">
                  <c:v>52.0</c:v>
                </c:pt>
                <c:pt idx="323">
                  <c:v>51.6</c:v>
                </c:pt>
                <c:pt idx="324">
                  <c:v>48.2</c:v>
                </c:pt>
                <c:pt idx="325">
                  <c:v>50.9</c:v>
                </c:pt>
                <c:pt idx="326">
                  <c:v>49.5</c:v>
                </c:pt>
                <c:pt idx="327">
                  <c:v>51.8</c:v>
                </c:pt>
                <c:pt idx="328">
                  <c:v>50.8</c:v>
                </c:pt>
                <c:pt idx="329">
                  <c:v>50.7</c:v>
                </c:pt>
                <c:pt idx="330">
                  <c:v>50.5</c:v>
                </c:pt>
                <c:pt idx="331">
                  <c:v>49.1</c:v>
                </c:pt>
                <c:pt idx="332">
                  <c:v>50.6</c:v>
                </c:pt>
                <c:pt idx="333">
                  <c:v>50.0</c:v>
                </c:pt>
                <c:pt idx="334">
                  <c:v>49.9</c:v>
                </c:pt>
                <c:pt idx="335">
                  <c:v>51.0</c:v>
                </c:pt>
                <c:pt idx="336">
                  <c:v>49.7</c:v>
                </c:pt>
                <c:pt idx="337">
                  <c:v>52.9</c:v>
                </c:pt>
                <c:pt idx="338">
                  <c:v>48.9</c:v>
                </c:pt>
                <c:pt idx="339">
                  <c:v>48.8</c:v>
                </c:pt>
                <c:pt idx="340">
                  <c:v>52.1</c:v>
                </c:pt>
                <c:pt idx="341">
                  <c:v>49.5</c:v>
                </c:pt>
                <c:pt idx="342">
                  <c:v>50.0</c:v>
                </c:pt>
                <c:pt idx="343">
                  <c:v>50.6</c:v>
                </c:pt>
                <c:pt idx="344">
                  <c:v>51.6</c:v>
                </c:pt>
                <c:pt idx="345">
                  <c:v>53.1</c:v>
                </c:pt>
                <c:pt idx="346">
                  <c:v>51.4</c:v>
                </c:pt>
                <c:pt idx="347">
                  <c:v>49.2</c:v>
                </c:pt>
                <c:pt idx="348">
                  <c:v>53.8047</c:v>
                </c:pt>
                <c:pt idx="349">
                  <c:v>58.25</c:v>
                </c:pt>
                <c:pt idx="350">
                  <c:v>54.2631</c:v>
                </c:pt>
                <c:pt idx="351">
                  <c:v>60.1664</c:v>
                </c:pt>
                <c:pt idx="352">
                  <c:v>57.3842</c:v>
                </c:pt>
                <c:pt idx="353">
                  <c:v>55.107</c:v>
                </c:pt>
                <c:pt idx="354">
                  <c:v>54.0368</c:v>
                </c:pt>
                <c:pt idx="355">
                  <c:v>57.9656</c:v>
                </c:pt>
                <c:pt idx="356">
                  <c:v>56.2374</c:v>
                </c:pt>
                <c:pt idx="357">
                  <c:v>58.8896</c:v>
                </c:pt>
                <c:pt idx="358">
                  <c:v>55.296</c:v>
                </c:pt>
                <c:pt idx="359">
                  <c:v>55.2684</c:v>
                </c:pt>
                <c:pt idx="360">
                  <c:v>56.5278</c:v>
                </c:pt>
                <c:pt idx="361">
                  <c:v>54.7883</c:v>
                </c:pt>
                <c:pt idx="362">
                  <c:v>56.1906</c:v>
                </c:pt>
                <c:pt idx="363">
                  <c:v>54.9507</c:v>
                </c:pt>
                <c:pt idx="364">
                  <c:v>54.0502</c:v>
                </c:pt>
                <c:pt idx="365">
                  <c:v>53.9391</c:v>
                </c:pt>
                <c:pt idx="366">
                  <c:v>52.9691</c:v>
                </c:pt>
                <c:pt idx="367">
                  <c:v>55.6563</c:v>
                </c:pt>
                <c:pt idx="368">
                  <c:v>57.6586</c:v>
                </c:pt>
                <c:pt idx="369">
                  <c:v>51.4033</c:v>
                </c:pt>
                <c:pt idx="370">
                  <c:v>57.0236</c:v>
                </c:pt>
                <c:pt idx="371">
                  <c:v>57.0</c:v>
                </c:pt>
                <c:pt idx="372">
                  <c:v>56.7</c:v>
                </c:pt>
                <c:pt idx="373">
                  <c:v>56.5</c:v>
                </c:pt>
                <c:pt idx="374">
                  <c:v>56.8</c:v>
                </c:pt>
                <c:pt idx="375">
                  <c:v>57.3</c:v>
                </c:pt>
                <c:pt idx="376">
                  <c:v>55.5</c:v>
                </c:pt>
                <c:pt idx="377">
                  <c:v>55.1</c:v>
                </c:pt>
                <c:pt idx="378">
                  <c:v>49.4</c:v>
                </c:pt>
                <c:pt idx="379">
                  <c:v>60.8</c:v>
                </c:pt>
                <c:pt idx="380">
                  <c:v>54.5</c:v>
                </c:pt>
                <c:pt idx="381">
                  <c:v>49.4</c:v>
                </c:pt>
                <c:pt idx="382">
                  <c:v>50.7</c:v>
                </c:pt>
                <c:pt idx="383">
                  <c:v>60.5</c:v>
                </c:pt>
                <c:pt idx="384">
                  <c:v>51.5</c:v>
                </c:pt>
                <c:pt idx="385">
                  <c:v>56.9</c:v>
                </c:pt>
                <c:pt idx="386">
                  <c:v>57.2</c:v>
                </c:pt>
                <c:pt idx="387">
                  <c:v>50.5</c:v>
                </c:pt>
                <c:pt idx="388">
                  <c:v>53.7</c:v>
                </c:pt>
                <c:pt idx="389">
                  <c:v>57.9</c:v>
                </c:pt>
                <c:pt idx="390">
                  <c:v>56.3</c:v>
                </c:pt>
                <c:pt idx="391">
                  <c:v>55.8</c:v>
                </c:pt>
                <c:pt idx="392">
                  <c:v>49.1</c:v>
                </c:pt>
                <c:pt idx="393">
                  <c:v>56.8</c:v>
                </c:pt>
                <c:pt idx="394">
                  <c:v>55.8</c:v>
                </c:pt>
                <c:pt idx="395">
                  <c:v>55.1</c:v>
                </c:pt>
                <c:pt idx="396">
                  <c:v>55.7</c:v>
                </c:pt>
                <c:pt idx="397">
                  <c:v>47.4</c:v>
                </c:pt>
                <c:pt idx="398">
                  <c:v>47.9</c:v>
                </c:pt>
                <c:pt idx="399">
                  <c:v>49.5</c:v>
                </c:pt>
                <c:pt idx="400">
                  <c:v>58.0</c:v>
                </c:pt>
                <c:pt idx="401">
                  <c:v>57.4</c:v>
                </c:pt>
                <c:pt idx="402">
                  <c:v>58.0</c:v>
                </c:pt>
                <c:pt idx="403">
                  <c:v>56.2</c:v>
                </c:pt>
                <c:pt idx="404">
                  <c:v>57.5</c:v>
                </c:pt>
                <c:pt idx="405">
                  <c:v>57.8</c:v>
                </c:pt>
                <c:pt idx="406">
                  <c:v>57.2</c:v>
                </c:pt>
                <c:pt idx="407">
                  <c:v>61.1</c:v>
                </c:pt>
                <c:pt idx="408">
                  <c:v>59.4</c:v>
                </c:pt>
                <c:pt idx="409">
                  <c:v>60.3</c:v>
                </c:pt>
                <c:pt idx="410">
                  <c:v>55.1</c:v>
                </c:pt>
                <c:pt idx="411">
                  <c:v>58.0</c:v>
                </c:pt>
                <c:pt idx="412">
                  <c:v>60.3</c:v>
                </c:pt>
                <c:pt idx="413">
                  <c:v>60.2</c:v>
                </c:pt>
                <c:pt idx="414">
                  <c:v>57.7</c:v>
                </c:pt>
                <c:pt idx="415">
                  <c:v>57.8</c:v>
                </c:pt>
                <c:pt idx="416">
                  <c:v>57.4</c:v>
                </c:pt>
                <c:pt idx="417">
                  <c:v>61.1</c:v>
                </c:pt>
                <c:pt idx="418">
                  <c:v>60.8</c:v>
                </c:pt>
                <c:pt idx="419">
                  <c:v>60.5</c:v>
                </c:pt>
                <c:pt idx="420">
                  <c:v>56.9</c:v>
                </c:pt>
                <c:pt idx="421">
                  <c:v>60.2</c:v>
                </c:pt>
                <c:pt idx="422">
                  <c:v>61.0</c:v>
                </c:pt>
                <c:pt idx="423">
                  <c:v>59.9</c:v>
                </c:pt>
                <c:pt idx="424">
                  <c:v>58.7</c:v>
                </c:pt>
                <c:pt idx="425">
                  <c:v>57.7</c:v>
                </c:pt>
                <c:pt idx="426">
                  <c:v>58.6</c:v>
                </c:pt>
                <c:pt idx="427">
                  <c:v>57.3</c:v>
                </c:pt>
                <c:pt idx="428">
                  <c:v>55.7</c:v>
                </c:pt>
                <c:pt idx="429">
                  <c:v>55.7</c:v>
                </c:pt>
                <c:pt idx="430">
                  <c:v>61.8</c:v>
                </c:pt>
                <c:pt idx="431">
                  <c:v>58.1</c:v>
                </c:pt>
                <c:pt idx="432">
                  <c:v>58.0</c:v>
                </c:pt>
                <c:pt idx="433">
                  <c:v>60.8</c:v>
                </c:pt>
                <c:pt idx="434">
                  <c:v>55.3</c:v>
                </c:pt>
                <c:pt idx="435">
                  <c:v>55.7</c:v>
                </c:pt>
                <c:pt idx="436">
                  <c:v>59.2</c:v>
                </c:pt>
                <c:pt idx="437">
                  <c:v>50.0</c:v>
                </c:pt>
                <c:pt idx="438">
                  <c:v>49.0</c:v>
                </c:pt>
                <c:pt idx="439">
                  <c:v>49.0</c:v>
                </c:pt>
                <c:pt idx="440">
                  <c:v>48.9</c:v>
                </c:pt>
                <c:pt idx="441">
                  <c:v>49.8</c:v>
                </c:pt>
                <c:pt idx="442">
                  <c:v>49.7</c:v>
                </c:pt>
                <c:pt idx="443">
                  <c:v>49.8</c:v>
                </c:pt>
                <c:pt idx="444">
                  <c:v>48.9</c:v>
                </c:pt>
                <c:pt idx="445">
                  <c:v>49.2</c:v>
                </c:pt>
                <c:pt idx="446">
                  <c:v>48.6</c:v>
                </c:pt>
                <c:pt idx="447">
                  <c:v>49.8</c:v>
                </c:pt>
                <c:pt idx="448">
                  <c:v>49.0</c:v>
                </c:pt>
                <c:pt idx="449">
                  <c:v>49.1</c:v>
                </c:pt>
                <c:pt idx="450">
                  <c:v>49.3</c:v>
                </c:pt>
                <c:pt idx="451">
                  <c:v>50.2</c:v>
                </c:pt>
                <c:pt idx="452">
                  <c:v>48.7</c:v>
                </c:pt>
                <c:pt idx="453">
                  <c:v>48.7</c:v>
                </c:pt>
                <c:pt idx="454">
                  <c:v>49.2</c:v>
                </c:pt>
                <c:pt idx="455">
                  <c:v>47.85</c:v>
                </c:pt>
                <c:pt idx="456">
                  <c:v>47.67</c:v>
                </c:pt>
                <c:pt idx="457">
                  <c:v>48.41</c:v>
                </c:pt>
                <c:pt idx="458">
                  <c:v>49.33</c:v>
                </c:pt>
                <c:pt idx="459">
                  <c:v>48.29</c:v>
                </c:pt>
                <c:pt idx="460">
                  <c:v>48.81</c:v>
                </c:pt>
                <c:pt idx="461">
                  <c:v>48.75</c:v>
                </c:pt>
                <c:pt idx="462">
                  <c:v>47.38</c:v>
                </c:pt>
                <c:pt idx="463">
                  <c:v>47.66</c:v>
                </c:pt>
                <c:pt idx="464">
                  <c:v>47.7</c:v>
                </c:pt>
                <c:pt idx="465">
                  <c:v>47.22</c:v>
                </c:pt>
                <c:pt idx="466">
                  <c:v>48.5</c:v>
                </c:pt>
                <c:pt idx="467">
                  <c:v>46.4</c:v>
                </c:pt>
                <c:pt idx="468">
                  <c:v>39.3</c:v>
                </c:pt>
                <c:pt idx="469">
                  <c:v>49.9</c:v>
                </c:pt>
                <c:pt idx="470">
                  <c:v>49.4</c:v>
                </c:pt>
                <c:pt idx="471">
                  <c:v>49.5</c:v>
                </c:pt>
                <c:pt idx="472">
                  <c:v>48.7</c:v>
                </c:pt>
                <c:pt idx="473">
                  <c:v>46.3</c:v>
                </c:pt>
                <c:pt idx="474">
                  <c:v>40.3</c:v>
                </c:pt>
                <c:pt idx="475">
                  <c:v>49.2</c:v>
                </c:pt>
                <c:pt idx="476">
                  <c:v>46.2</c:v>
                </c:pt>
                <c:pt idx="477">
                  <c:v>49.2</c:v>
                </c:pt>
                <c:pt idx="478">
                  <c:v>46.9</c:v>
                </c:pt>
                <c:pt idx="479">
                  <c:v>40.5</c:v>
                </c:pt>
                <c:pt idx="480">
                  <c:v>39.5</c:v>
                </c:pt>
                <c:pt idx="481">
                  <c:v>45.7</c:v>
                </c:pt>
                <c:pt idx="482">
                  <c:v>49.8</c:v>
                </c:pt>
                <c:pt idx="483">
                  <c:v>39.3</c:v>
                </c:pt>
                <c:pt idx="484">
                  <c:v>45.1</c:v>
                </c:pt>
                <c:pt idx="485">
                  <c:v>40.1</c:v>
                </c:pt>
                <c:pt idx="486">
                  <c:v>39.6</c:v>
                </c:pt>
                <c:pt idx="487">
                  <c:v>39.1</c:v>
                </c:pt>
                <c:pt idx="488">
                  <c:v>40.6</c:v>
                </c:pt>
                <c:pt idx="489">
                  <c:v>39.9</c:v>
                </c:pt>
                <c:pt idx="490">
                  <c:v>39.6</c:v>
                </c:pt>
                <c:pt idx="491">
                  <c:v>39.4</c:v>
                </c:pt>
                <c:pt idx="492">
                  <c:v>37.7</c:v>
                </c:pt>
                <c:pt idx="493">
                  <c:v>37.3</c:v>
                </c:pt>
                <c:pt idx="494">
                  <c:v>34.2</c:v>
                </c:pt>
                <c:pt idx="495">
                  <c:v>36.6</c:v>
                </c:pt>
                <c:pt idx="496">
                  <c:v>40.1</c:v>
                </c:pt>
                <c:pt idx="497">
                  <c:v>34.6</c:v>
                </c:pt>
                <c:pt idx="498">
                  <c:v>50.9</c:v>
                </c:pt>
                <c:pt idx="499">
                  <c:v>52.1</c:v>
                </c:pt>
                <c:pt idx="500">
                  <c:v>52.9</c:v>
                </c:pt>
                <c:pt idx="501">
                  <c:v>50.8</c:v>
                </c:pt>
                <c:pt idx="502">
                  <c:v>49.1</c:v>
                </c:pt>
                <c:pt idx="503">
                  <c:v>50.6</c:v>
                </c:pt>
                <c:pt idx="504">
                  <c:v>50.8</c:v>
                </c:pt>
                <c:pt idx="505">
                  <c:v>47.2</c:v>
                </c:pt>
                <c:pt idx="506">
                  <c:v>51.3</c:v>
                </c:pt>
                <c:pt idx="507">
                  <c:v>49.6</c:v>
                </c:pt>
                <c:pt idx="508">
                  <c:v>48.9</c:v>
                </c:pt>
                <c:pt idx="509">
                  <c:v>50.7</c:v>
                </c:pt>
                <c:pt idx="510">
                  <c:v>53.8</c:v>
                </c:pt>
                <c:pt idx="511">
                  <c:v>50.6</c:v>
                </c:pt>
                <c:pt idx="512">
                  <c:v>54.2</c:v>
                </c:pt>
                <c:pt idx="513">
                  <c:v>49.9</c:v>
                </c:pt>
                <c:pt idx="514">
                  <c:v>51.0</c:v>
                </c:pt>
                <c:pt idx="515">
                  <c:v>49.4</c:v>
                </c:pt>
                <c:pt idx="516">
                  <c:v>51.4</c:v>
                </c:pt>
                <c:pt idx="517">
                  <c:v>52.0</c:v>
                </c:pt>
                <c:pt idx="518">
                  <c:v>49.2</c:v>
                </c:pt>
                <c:pt idx="519">
                  <c:v>50.0</c:v>
                </c:pt>
                <c:pt idx="520">
                  <c:v>51.7</c:v>
                </c:pt>
                <c:pt idx="521">
                  <c:v>49.5</c:v>
                </c:pt>
                <c:pt idx="522">
                  <c:v>50.2</c:v>
                </c:pt>
                <c:pt idx="523">
                  <c:v>49.4</c:v>
                </c:pt>
                <c:pt idx="524">
                  <c:v>49.5</c:v>
                </c:pt>
                <c:pt idx="525">
                  <c:v>48.1</c:v>
                </c:pt>
                <c:pt idx="526">
                  <c:v>49.3</c:v>
                </c:pt>
                <c:pt idx="527">
                  <c:v>50.7</c:v>
                </c:pt>
                <c:pt idx="528">
                  <c:v>49.4</c:v>
                </c:pt>
                <c:pt idx="529">
                  <c:v>47.7</c:v>
                </c:pt>
                <c:pt idx="530">
                  <c:v>48.4</c:v>
                </c:pt>
                <c:pt idx="531">
                  <c:v>49.0</c:v>
                </c:pt>
                <c:pt idx="532">
                  <c:v>50.8</c:v>
                </c:pt>
                <c:pt idx="533">
                  <c:v>49.4</c:v>
                </c:pt>
                <c:pt idx="534">
                  <c:v>48.4</c:v>
                </c:pt>
                <c:pt idx="535">
                  <c:v>49.5</c:v>
                </c:pt>
                <c:pt idx="536">
                  <c:v>47.7</c:v>
                </c:pt>
                <c:pt idx="537">
                  <c:v>48.6</c:v>
                </c:pt>
                <c:pt idx="538">
                  <c:v>48.3</c:v>
                </c:pt>
                <c:pt idx="539">
                  <c:v>48.3</c:v>
                </c:pt>
                <c:pt idx="540">
                  <c:v>51.6</c:v>
                </c:pt>
                <c:pt idx="541">
                  <c:v>49.9</c:v>
                </c:pt>
                <c:pt idx="542">
                  <c:v>48.2</c:v>
                </c:pt>
                <c:pt idx="543">
                  <c:v>40.0</c:v>
                </c:pt>
                <c:pt idx="544">
                  <c:v>46.1</c:v>
                </c:pt>
                <c:pt idx="545">
                  <c:v>44.5</c:v>
                </c:pt>
                <c:pt idx="546">
                  <c:v>43.0</c:v>
                </c:pt>
                <c:pt idx="547">
                  <c:v>43.8</c:v>
                </c:pt>
                <c:pt idx="548">
                  <c:v>46.7</c:v>
                </c:pt>
                <c:pt idx="549">
                  <c:v>44.1</c:v>
                </c:pt>
                <c:pt idx="550">
                  <c:v>45.4</c:v>
                </c:pt>
                <c:pt idx="551">
                  <c:v>47.1</c:v>
                </c:pt>
                <c:pt idx="552">
                  <c:v>48.8</c:v>
                </c:pt>
                <c:pt idx="553">
                  <c:v>47.4</c:v>
                </c:pt>
                <c:pt idx="554">
                  <c:v>49.5</c:v>
                </c:pt>
                <c:pt idx="555">
                  <c:v>51.1</c:v>
                </c:pt>
                <c:pt idx="556">
                  <c:v>51.5</c:v>
                </c:pt>
                <c:pt idx="557">
                  <c:v>51.7</c:v>
                </c:pt>
                <c:pt idx="558">
                  <c:v>50.6</c:v>
                </c:pt>
                <c:pt idx="559">
                  <c:v>52.4</c:v>
                </c:pt>
                <c:pt idx="560">
                  <c:v>49.7</c:v>
                </c:pt>
                <c:pt idx="561">
                  <c:v>50.4</c:v>
                </c:pt>
                <c:pt idx="562">
                  <c:v>51.9</c:v>
                </c:pt>
                <c:pt idx="563">
                  <c:v>51.2</c:v>
                </c:pt>
                <c:pt idx="564">
                  <c:v>50.1</c:v>
                </c:pt>
                <c:pt idx="565">
                  <c:v>51.9</c:v>
                </c:pt>
                <c:pt idx="566">
                  <c:v>47.4</c:v>
                </c:pt>
                <c:pt idx="567">
                  <c:v>47.5</c:v>
                </c:pt>
                <c:pt idx="568">
                  <c:v>44.8</c:v>
                </c:pt>
                <c:pt idx="569">
                  <c:v>46.8</c:v>
                </c:pt>
                <c:pt idx="570">
                  <c:v>45.0</c:v>
                </c:pt>
                <c:pt idx="571">
                  <c:v>45.9</c:v>
                </c:pt>
                <c:pt idx="572">
                  <c:v>47.4</c:v>
                </c:pt>
                <c:pt idx="573">
                  <c:v>45.3</c:v>
                </c:pt>
                <c:pt idx="574">
                  <c:v>54.91</c:v>
                </c:pt>
                <c:pt idx="575">
                  <c:v>50.34</c:v>
                </c:pt>
                <c:pt idx="576">
                  <c:v>49.72</c:v>
                </c:pt>
                <c:pt idx="577">
                  <c:v>50.31</c:v>
                </c:pt>
                <c:pt idx="578">
                  <c:v>50.51</c:v>
                </c:pt>
                <c:pt idx="579">
                  <c:v>54.02</c:v>
                </c:pt>
                <c:pt idx="580">
                  <c:v>52.0</c:v>
                </c:pt>
                <c:pt idx="581">
                  <c:v>51.59</c:v>
                </c:pt>
                <c:pt idx="582">
                  <c:v>59.92</c:v>
                </c:pt>
                <c:pt idx="583">
                  <c:v>65.08</c:v>
                </c:pt>
                <c:pt idx="584">
                  <c:v>51.87</c:v>
                </c:pt>
                <c:pt idx="585">
                  <c:v>61.62</c:v>
                </c:pt>
                <c:pt idx="586">
                  <c:v>49.85</c:v>
                </c:pt>
                <c:pt idx="587">
                  <c:v>52.01</c:v>
                </c:pt>
                <c:pt idx="588">
                  <c:v>51.68</c:v>
                </c:pt>
                <c:pt idx="589">
                  <c:v>70.08</c:v>
                </c:pt>
                <c:pt idx="590">
                  <c:v>46.12</c:v>
                </c:pt>
                <c:pt idx="591">
                  <c:v>47.79</c:v>
                </c:pt>
                <c:pt idx="592">
                  <c:v>73.64</c:v>
                </c:pt>
                <c:pt idx="593">
                  <c:v>46.82</c:v>
                </c:pt>
                <c:pt idx="594">
                  <c:v>46.37</c:v>
                </c:pt>
                <c:pt idx="595">
                  <c:v>46.45</c:v>
                </c:pt>
                <c:pt idx="596">
                  <c:v>61.55</c:v>
                </c:pt>
                <c:pt idx="597">
                  <c:v>61.69</c:v>
                </c:pt>
                <c:pt idx="598">
                  <c:v>46.4</c:v>
                </c:pt>
                <c:pt idx="599">
                  <c:v>46.0</c:v>
                </c:pt>
                <c:pt idx="600">
                  <c:v>46.6</c:v>
                </c:pt>
                <c:pt idx="601">
                  <c:v>46.3</c:v>
                </c:pt>
                <c:pt idx="602">
                  <c:v>46.1</c:v>
                </c:pt>
                <c:pt idx="603">
                  <c:v>45.7</c:v>
                </c:pt>
                <c:pt idx="604">
                  <c:v>46.3</c:v>
                </c:pt>
                <c:pt idx="605">
                  <c:v>46.8</c:v>
                </c:pt>
                <c:pt idx="606">
                  <c:v>46.7</c:v>
                </c:pt>
                <c:pt idx="607">
                  <c:v>46.1</c:v>
                </c:pt>
                <c:pt idx="608">
                  <c:v>46.8</c:v>
                </c:pt>
                <c:pt idx="609">
                  <c:v>45.7</c:v>
                </c:pt>
                <c:pt idx="610">
                  <c:v>46.8</c:v>
                </c:pt>
                <c:pt idx="611">
                  <c:v>46.2</c:v>
                </c:pt>
                <c:pt idx="612">
                  <c:v>46.7</c:v>
                </c:pt>
                <c:pt idx="613">
                  <c:v>46.9</c:v>
                </c:pt>
                <c:pt idx="614">
                  <c:v>46.6</c:v>
                </c:pt>
                <c:pt idx="615">
                  <c:v>44.8</c:v>
                </c:pt>
                <c:pt idx="616">
                  <c:v>49.9</c:v>
                </c:pt>
                <c:pt idx="617">
                  <c:v>46.7</c:v>
                </c:pt>
                <c:pt idx="618">
                  <c:v>52.4</c:v>
                </c:pt>
                <c:pt idx="619">
                  <c:v>47.6</c:v>
                </c:pt>
                <c:pt idx="620">
                  <c:v>49.0</c:v>
                </c:pt>
                <c:pt idx="621">
                  <c:v>49.8</c:v>
                </c:pt>
                <c:pt idx="622">
                  <c:v>47.3</c:v>
                </c:pt>
                <c:pt idx="623">
                  <c:v>54.5</c:v>
                </c:pt>
                <c:pt idx="624">
                  <c:v>52.4</c:v>
                </c:pt>
                <c:pt idx="625">
                  <c:v>52.4</c:v>
                </c:pt>
                <c:pt idx="626">
                  <c:v>49.7</c:v>
                </c:pt>
                <c:pt idx="627">
                  <c:v>49.8</c:v>
                </c:pt>
                <c:pt idx="628">
                  <c:v>49.4</c:v>
                </c:pt>
                <c:pt idx="629">
                  <c:v>49.3</c:v>
                </c:pt>
                <c:pt idx="630">
                  <c:v>50.2</c:v>
                </c:pt>
                <c:pt idx="631">
                  <c:v>47.5</c:v>
                </c:pt>
                <c:pt idx="632">
                  <c:v>47.1</c:v>
                </c:pt>
                <c:pt idx="633">
                  <c:v>52.0</c:v>
                </c:pt>
                <c:pt idx="634">
                  <c:v>46.31</c:v>
                </c:pt>
                <c:pt idx="635">
                  <c:v>50.24</c:v>
                </c:pt>
                <c:pt idx="636">
                  <c:v>50.14</c:v>
                </c:pt>
                <c:pt idx="637">
                  <c:v>50.28</c:v>
                </c:pt>
                <c:pt idx="638">
                  <c:v>49.86</c:v>
                </c:pt>
                <c:pt idx="639">
                  <c:v>49.69</c:v>
                </c:pt>
                <c:pt idx="640">
                  <c:v>46.95</c:v>
                </c:pt>
                <c:pt idx="641">
                  <c:v>47.42</c:v>
                </c:pt>
                <c:pt idx="642">
                  <c:v>48.42</c:v>
                </c:pt>
                <c:pt idx="643">
                  <c:v>50.47</c:v>
                </c:pt>
                <c:pt idx="644">
                  <c:v>46.3</c:v>
                </c:pt>
                <c:pt idx="645">
                  <c:v>44.3</c:v>
                </c:pt>
                <c:pt idx="646">
                  <c:v>47.5</c:v>
                </c:pt>
                <c:pt idx="647">
                  <c:v>49.7</c:v>
                </c:pt>
                <c:pt idx="648">
                  <c:v>45.6</c:v>
                </c:pt>
                <c:pt idx="649">
                  <c:v>48.4</c:v>
                </c:pt>
                <c:pt idx="650">
                  <c:v>43.7</c:v>
                </c:pt>
                <c:pt idx="651">
                  <c:v>44.1</c:v>
                </c:pt>
                <c:pt idx="652">
                  <c:v>39.4</c:v>
                </c:pt>
                <c:pt idx="653">
                  <c:v>39.3</c:v>
                </c:pt>
                <c:pt idx="654">
                  <c:v>38.3</c:v>
                </c:pt>
                <c:pt idx="655">
                  <c:v>39.7</c:v>
                </c:pt>
                <c:pt idx="656">
                  <c:v>38.3</c:v>
                </c:pt>
                <c:pt idx="657">
                  <c:v>37.1</c:v>
                </c:pt>
                <c:pt idx="658">
                  <c:v>50.3</c:v>
                </c:pt>
                <c:pt idx="659">
                  <c:v>48.5</c:v>
                </c:pt>
                <c:pt idx="660">
                  <c:v>49.0</c:v>
                </c:pt>
                <c:pt idx="661">
                  <c:v>50.5</c:v>
                </c:pt>
                <c:pt idx="662">
                  <c:v>47.8</c:v>
                </c:pt>
                <c:pt idx="663">
                  <c:v>47.9</c:v>
                </c:pt>
                <c:pt idx="664">
                  <c:v>45.8</c:v>
                </c:pt>
                <c:pt idx="665">
                  <c:v>46.5</c:v>
                </c:pt>
                <c:pt idx="666">
                  <c:v>45.6</c:v>
                </c:pt>
                <c:pt idx="667">
                  <c:v>46.4</c:v>
                </c:pt>
                <c:pt idx="668">
                  <c:v>46.1</c:v>
                </c:pt>
                <c:pt idx="669">
                  <c:v>47.87</c:v>
                </c:pt>
                <c:pt idx="670">
                  <c:v>48.4</c:v>
                </c:pt>
                <c:pt idx="671">
                  <c:v>47.1</c:v>
                </c:pt>
                <c:pt idx="672">
                  <c:v>49.18</c:v>
                </c:pt>
                <c:pt idx="673">
                  <c:v>49.18</c:v>
                </c:pt>
                <c:pt idx="674">
                  <c:v>49.84</c:v>
                </c:pt>
                <c:pt idx="675">
                  <c:v>47.35</c:v>
                </c:pt>
                <c:pt idx="676">
                  <c:v>46.33</c:v>
                </c:pt>
                <c:pt idx="677">
                  <c:v>46.33</c:v>
                </c:pt>
                <c:pt idx="678">
                  <c:v>48.06</c:v>
                </c:pt>
                <c:pt idx="679">
                  <c:v>48.78</c:v>
                </c:pt>
                <c:pt idx="680">
                  <c:v>46.71</c:v>
                </c:pt>
                <c:pt idx="681">
                  <c:v>47.95</c:v>
                </c:pt>
                <c:pt idx="682">
                  <c:v>49.19</c:v>
                </c:pt>
                <c:pt idx="683">
                  <c:v>45.26</c:v>
                </c:pt>
                <c:pt idx="684">
                  <c:v>44.3</c:v>
                </c:pt>
                <c:pt idx="685">
                  <c:v>47.07</c:v>
                </c:pt>
                <c:pt idx="686">
                  <c:v>47.04</c:v>
                </c:pt>
                <c:pt idx="687">
                  <c:v>44.99</c:v>
                </c:pt>
                <c:pt idx="688">
                  <c:v>47.66</c:v>
                </c:pt>
                <c:pt idx="689">
                  <c:v>54.23</c:v>
                </c:pt>
                <c:pt idx="690">
                  <c:v>49.6877</c:v>
                </c:pt>
                <c:pt idx="691">
                  <c:v>54.24</c:v>
                </c:pt>
                <c:pt idx="692">
                  <c:v>45.76</c:v>
                </c:pt>
                <c:pt idx="693">
                  <c:v>55.32</c:v>
                </c:pt>
                <c:pt idx="694">
                  <c:v>57.76</c:v>
                </c:pt>
                <c:pt idx="695">
                  <c:v>50.4959</c:v>
                </c:pt>
                <c:pt idx="696">
                  <c:v>47.86</c:v>
                </c:pt>
                <c:pt idx="697">
                  <c:v>49.01</c:v>
                </c:pt>
                <c:pt idx="698">
                  <c:v>49.76</c:v>
                </c:pt>
                <c:pt idx="699">
                  <c:v>49.33</c:v>
                </c:pt>
                <c:pt idx="700">
                  <c:v>49.38</c:v>
                </c:pt>
                <c:pt idx="701">
                  <c:v>49.46</c:v>
                </c:pt>
                <c:pt idx="702">
                  <c:v>48.64</c:v>
                </c:pt>
                <c:pt idx="703">
                  <c:v>46.25</c:v>
                </c:pt>
                <c:pt idx="704">
                  <c:v>46.04</c:v>
                </c:pt>
                <c:pt idx="705">
                  <c:v>45.71</c:v>
                </c:pt>
                <c:pt idx="706">
                  <c:v>45.95</c:v>
                </c:pt>
                <c:pt idx="707">
                  <c:v>45.69</c:v>
                </c:pt>
                <c:pt idx="708">
                  <c:v>45.78</c:v>
                </c:pt>
                <c:pt idx="709">
                  <c:v>44.97</c:v>
                </c:pt>
                <c:pt idx="710">
                  <c:v>44.52</c:v>
                </c:pt>
                <c:pt idx="711">
                  <c:v>57.9</c:v>
                </c:pt>
                <c:pt idx="712">
                  <c:v>55.1</c:v>
                </c:pt>
                <c:pt idx="713">
                  <c:v>56.2</c:v>
                </c:pt>
                <c:pt idx="714">
                  <c:v>57.3</c:v>
                </c:pt>
                <c:pt idx="715">
                  <c:v>57.2</c:v>
                </c:pt>
                <c:pt idx="716">
                  <c:v>60.6</c:v>
                </c:pt>
                <c:pt idx="717">
                  <c:v>59.0</c:v>
                </c:pt>
                <c:pt idx="718">
                  <c:v>60.2</c:v>
                </c:pt>
                <c:pt idx="719">
                  <c:v>54.6</c:v>
                </c:pt>
                <c:pt idx="720">
                  <c:v>64.4</c:v>
                </c:pt>
                <c:pt idx="721">
                  <c:v>57.9</c:v>
                </c:pt>
                <c:pt idx="722">
                  <c:v>60.1</c:v>
                </c:pt>
                <c:pt idx="723">
                  <c:v>60.2</c:v>
                </c:pt>
                <c:pt idx="724">
                  <c:v>51.7</c:v>
                </c:pt>
                <c:pt idx="725">
                  <c:v>59.5</c:v>
                </c:pt>
                <c:pt idx="726">
                  <c:v>57.6</c:v>
                </c:pt>
                <c:pt idx="727">
                  <c:v>51.4</c:v>
                </c:pt>
                <c:pt idx="728">
                  <c:v>56.8</c:v>
                </c:pt>
                <c:pt idx="729">
                  <c:v>57.3</c:v>
                </c:pt>
                <c:pt idx="730">
                  <c:v>52.2</c:v>
                </c:pt>
                <c:pt idx="731">
                  <c:v>56.8</c:v>
                </c:pt>
                <c:pt idx="732">
                  <c:v>56.3</c:v>
                </c:pt>
                <c:pt idx="733">
                  <c:v>53.0</c:v>
                </c:pt>
                <c:pt idx="734">
                  <c:v>54.5</c:v>
                </c:pt>
                <c:pt idx="735">
                  <c:v>53.0</c:v>
                </c:pt>
                <c:pt idx="736">
                  <c:v>53.8</c:v>
                </c:pt>
                <c:pt idx="737">
                  <c:v>53.9</c:v>
                </c:pt>
                <c:pt idx="738">
                  <c:v>51.8</c:v>
                </c:pt>
                <c:pt idx="739">
                  <c:v>51.6</c:v>
                </c:pt>
                <c:pt idx="740">
                  <c:v>54.3</c:v>
                </c:pt>
                <c:pt idx="741">
                  <c:v>56.1</c:v>
                </c:pt>
                <c:pt idx="742">
                  <c:v>47.32</c:v>
                </c:pt>
                <c:pt idx="743">
                  <c:v>47.9</c:v>
                </c:pt>
                <c:pt idx="744">
                  <c:v>49.75</c:v>
                </c:pt>
                <c:pt idx="745">
                  <c:v>49.36</c:v>
                </c:pt>
                <c:pt idx="746">
                  <c:v>49.56</c:v>
                </c:pt>
                <c:pt idx="747">
                  <c:v>50.83</c:v>
                </c:pt>
                <c:pt idx="748">
                  <c:v>49.98</c:v>
                </c:pt>
                <c:pt idx="749">
                  <c:v>50.2</c:v>
                </c:pt>
                <c:pt idx="750">
                  <c:v>49.73</c:v>
                </c:pt>
                <c:pt idx="751">
                  <c:v>49.93</c:v>
                </c:pt>
                <c:pt idx="752">
                  <c:v>50.07</c:v>
                </c:pt>
                <c:pt idx="753">
                  <c:v>48.9</c:v>
                </c:pt>
                <c:pt idx="754">
                  <c:v>50.53</c:v>
                </c:pt>
                <c:pt idx="755">
                  <c:v>48.92</c:v>
                </c:pt>
                <c:pt idx="756">
                  <c:v>45.55</c:v>
                </c:pt>
                <c:pt idx="757">
                  <c:v>58.51</c:v>
                </c:pt>
                <c:pt idx="758">
                  <c:v>48.04</c:v>
                </c:pt>
                <c:pt idx="759">
                  <c:v>45.82</c:v>
                </c:pt>
                <c:pt idx="760">
                  <c:v>48.07</c:v>
                </c:pt>
                <c:pt idx="761">
                  <c:v>50.0</c:v>
                </c:pt>
                <c:pt idx="762">
                  <c:v>57.77</c:v>
                </c:pt>
                <c:pt idx="763">
                  <c:v>48.82</c:v>
                </c:pt>
                <c:pt idx="764">
                  <c:v>48.21</c:v>
                </c:pt>
                <c:pt idx="765">
                  <c:v>68.01</c:v>
                </c:pt>
                <c:pt idx="766">
                  <c:v>47.16</c:v>
                </c:pt>
                <c:pt idx="767">
                  <c:v>51.68</c:v>
                </c:pt>
                <c:pt idx="768">
                  <c:v>47.25</c:v>
                </c:pt>
                <c:pt idx="769">
                  <c:v>51.26</c:v>
                </c:pt>
                <c:pt idx="770">
                  <c:v>47.2</c:v>
                </c:pt>
                <c:pt idx="771">
                  <c:v>54.69</c:v>
                </c:pt>
                <c:pt idx="772">
                  <c:v>47.28</c:v>
                </c:pt>
                <c:pt idx="773">
                  <c:v>52.6</c:v>
                </c:pt>
                <c:pt idx="774">
                  <c:v>50.9</c:v>
                </c:pt>
                <c:pt idx="775">
                  <c:v>52.33</c:v>
                </c:pt>
                <c:pt idx="776">
                  <c:v>49.7</c:v>
                </c:pt>
                <c:pt idx="777">
                  <c:v>49.6</c:v>
                </c:pt>
                <c:pt idx="778">
                  <c:v>49.8</c:v>
                </c:pt>
                <c:pt idx="779">
                  <c:v>52.5</c:v>
                </c:pt>
                <c:pt idx="780">
                  <c:v>50.85</c:v>
                </c:pt>
                <c:pt idx="781">
                  <c:v>52.7</c:v>
                </c:pt>
                <c:pt idx="782">
                  <c:v>50.3</c:v>
                </c:pt>
                <c:pt idx="783">
                  <c:v>51.9</c:v>
                </c:pt>
                <c:pt idx="784">
                  <c:v>51.8</c:v>
                </c:pt>
                <c:pt idx="785">
                  <c:v>51.3</c:v>
                </c:pt>
                <c:pt idx="786">
                  <c:v>52.0</c:v>
                </c:pt>
                <c:pt idx="787">
                  <c:v>51.0</c:v>
                </c:pt>
                <c:pt idx="788">
                  <c:v>53.06</c:v>
                </c:pt>
                <c:pt idx="789">
                  <c:v>52.6</c:v>
                </c:pt>
                <c:pt idx="790">
                  <c:v>47.95</c:v>
                </c:pt>
                <c:pt idx="791">
                  <c:v>48.66</c:v>
                </c:pt>
                <c:pt idx="792">
                  <c:v>48.28</c:v>
                </c:pt>
                <c:pt idx="793">
                  <c:v>48.49</c:v>
                </c:pt>
                <c:pt idx="794">
                  <c:v>48.76</c:v>
                </c:pt>
                <c:pt idx="795">
                  <c:v>48.57</c:v>
                </c:pt>
                <c:pt idx="796">
                  <c:v>48.52</c:v>
                </c:pt>
                <c:pt idx="797">
                  <c:v>48.57</c:v>
                </c:pt>
                <c:pt idx="798">
                  <c:v>48.52</c:v>
                </c:pt>
                <c:pt idx="799">
                  <c:v>54.69</c:v>
                </c:pt>
                <c:pt idx="800">
                  <c:v>51.32</c:v>
                </c:pt>
                <c:pt idx="801">
                  <c:v>52.25</c:v>
                </c:pt>
                <c:pt idx="802">
                  <c:v>50.08</c:v>
                </c:pt>
                <c:pt idx="803">
                  <c:v>48.23</c:v>
                </c:pt>
                <c:pt idx="804">
                  <c:v>50.43</c:v>
                </c:pt>
                <c:pt idx="805">
                  <c:v>48.69</c:v>
                </c:pt>
                <c:pt idx="806">
                  <c:v>48.66</c:v>
                </c:pt>
                <c:pt idx="807">
                  <c:v>49.72</c:v>
                </c:pt>
                <c:pt idx="808">
                  <c:v>50.73</c:v>
                </c:pt>
                <c:pt idx="809">
                  <c:v>50.66</c:v>
                </c:pt>
                <c:pt idx="810">
                  <c:v>49.09</c:v>
                </c:pt>
                <c:pt idx="811">
                  <c:v>50.21</c:v>
                </c:pt>
                <c:pt idx="812">
                  <c:v>50.06</c:v>
                </c:pt>
                <c:pt idx="813">
                  <c:v>49.3</c:v>
                </c:pt>
                <c:pt idx="814">
                  <c:v>49.33</c:v>
                </c:pt>
                <c:pt idx="815">
                  <c:v>49.34</c:v>
                </c:pt>
                <c:pt idx="816">
                  <c:v>49.39</c:v>
                </c:pt>
                <c:pt idx="817">
                  <c:v>49.46</c:v>
                </c:pt>
                <c:pt idx="818">
                  <c:v>49.08</c:v>
                </c:pt>
                <c:pt idx="819">
                  <c:v>53.13</c:v>
                </c:pt>
                <c:pt idx="820">
                  <c:v>50.09</c:v>
                </c:pt>
                <c:pt idx="821">
                  <c:v>49.5</c:v>
                </c:pt>
                <c:pt idx="822">
                  <c:v>50.88</c:v>
                </c:pt>
                <c:pt idx="823">
                  <c:v>49.45</c:v>
                </c:pt>
                <c:pt idx="824">
                  <c:v>52.44</c:v>
                </c:pt>
                <c:pt idx="825">
                  <c:v>43.48</c:v>
                </c:pt>
                <c:pt idx="826">
                  <c:v>42.16</c:v>
                </c:pt>
                <c:pt idx="827">
                  <c:v>43.53</c:v>
                </c:pt>
                <c:pt idx="828">
                  <c:v>44.82</c:v>
                </c:pt>
                <c:pt idx="829">
                  <c:v>45.6</c:v>
                </c:pt>
                <c:pt idx="830">
                  <c:v>43.56</c:v>
                </c:pt>
                <c:pt idx="831">
                  <c:v>44.17</c:v>
                </c:pt>
                <c:pt idx="832">
                  <c:v>45.06</c:v>
                </c:pt>
                <c:pt idx="833">
                  <c:v>44.99</c:v>
                </c:pt>
                <c:pt idx="834">
                  <c:v>42.98</c:v>
                </c:pt>
                <c:pt idx="835">
                  <c:v>44.53</c:v>
                </c:pt>
                <c:pt idx="836">
                  <c:v>45.57</c:v>
                </c:pt>
                <c:pt idx="837">
                  <c:v>49.6</c:v>
                </c:pt>
                <c:pt idx="838">
                  <c:v>50.2</c:v>
                </c:pt>
                <c:pt idx="839">
                  <c:v>48.5</c:v>
                </c:pt>
                <c:pt idx="840">
                  <c:v>48.4</c:v>
                </c:pt>
                <c:pt idx="841">
                  <c:v>48.9</c:v>
                </c:pt>
                <c:pt idx="842">
                  <c:v>48.6</c:v>
                </c:pt>
                <c:pt idx="843">
                  <c:v>49.6</c:v>
                </c:pt>
                <c:pt idx="844">
                  <c:v>51.3</c:v>
                </c:pt>
                <c:pt idx="845">
                  <c:v>52.7</c:v>
                </c:pt>
                <c:pt idx="846">
                  <c:v>52.9</c:v>
                </c:pt>
                <c:pt idx="847">
                  <c:v>49.0</c:v>
                </c:pt>
                <c:pt idx="848">
                  <c:v>52.5</c:v>
                </c:pt>
                <c:pt idx="849">
                  <c:v>57.87</c:v>
                </c:pt>
                <c:pt idx="850">
                  <c:v>50.73</c:v>
                </c:pt>
                <c:pt idx="851">
                  <c:v>43.6</c:v>
                </c:pt>
                <c:pt idx="852">
                  <c:v>52.37</c:v>
                </c:pt>
                <c:pt idx="853">
                  <c:v>52.16</c:v>
                </c:pt>
                <c:pt idx="854">
                  <c:v>49.84</c:v>
                </c:pt>
                <c:pt idx="855">
                  <c:v>50.39</c:v>
                </c:pt>
                <c:pt idx="856">
                  <c:v>50.87</c:v>
                </c:pt>
                <c:pt idx="857">
                  <c:v>49.84</c:v>
                </c:pt>
                <c:pt idx="858">
                  <c:v>49.27</c:v>
                </c:pt>
                <c:pt idx="859">
                  <c:v>60.2</c:v>
                </c:pt>
                <c:pt idx="860">
                  <c:v>52.04</c:v>
                </c:pt>
                <c:pt idx="861">
                  <c:v>48.58</c:v>
                </c:pt>
                <c:pt idx="862">
                  <c:v>51.19</c:v>
                </c:pt>
                <c:pt idx="863">
                  <c:v>54.87</c:v>
                </c:pt>
                <c:pt idx="864">
                  <c:v>57.25</c:v>
                </c:pt>
                <c:pt idx="865">
                  <c:v>51.81</c:v>
                </c:pt>
                <c:pt idx="866">
                  <c:v>49.67</c:v>
                </c:pt>
                <c:pt idx="867">
                  <c:v>47.1</c:v>
                </c:pt>
                <c:pt idx="868">
                  <c:v>50.89</c:v>
                </c:pt>
                <c:pt idx="869">
                  <c:v>47.64</c:v>
                </c:pt>
                <c:pt idx="870">
                  <c:v>56.4</c:v>
                </c:pt>
                <c:pt idx="871">
                  <c:v>49.45</c:v>
                </c:pt>
                <c:pt idx="872">
                  <c:v>51.5</c:v>
                </c:pt>
                <c:pt idx="873">
                  <c:v>47.59</c:v>
                </c:pt>
                <c:pt idx="874">
                  <c:v>47.68</c:v>
                </c:pt>
                <c:pt idx="875">
                  <c:v>46.81</c:v>
                </c:pt>
                <c:pt idx="876">
                  <c:v>53.63</c:v>
                </c:pt>
                <c:pt idx="877">
                  <c:v>51.02</c:v>
                </c:pt>
                <c:pt idx="878">
                  <c:v>47.71</c:v>
                </c:pt>
                <c:pt idx="879">
                  <c:v>49.08</c:v>
                </c:pt>
                <c:pt idx="880">
                  <c:v>48.16</c:v>
                </c:pt>
                <c:pt idx="881">
                  <c:v>52.17</c:v>
                </c:pt>
                <c:pt idx="882">
                  <c:v>53.43</c:v>
                </c:pt>
                <c:pt idx="883">
                  <c:v>48.37</c:v>
                </c:pt>
                <c:pt idx="884">
                  <c:v>50.14</c:v>
                </c:pt>
                <c:pt idx="885">
                  <c:v>52.52</c:v>
                </c:pt>
                <c:pt idx="886">
                  <c:v>50.74</c:v>
                </c:pt>
                <c:pt idx="887">
                  <c:v>44.35</c:v>
                </c:pt>
                <c:pt idx="888">
                  <c:v>47.32</c:v>
                </c:pt>
                <c:pt idx="889">
                  <c:v>50.1</c:v>
                </c:pt>
                <c:pt idx="890">
                  <c:v>52.48</c:v>
                </c:pt>
                <c:pt idx="891">
                  <c:v>44.32</c:v>
                </c:pt>
                <c:pt idx="892">
                  <c:v>49.46</c:v>
                </c:pt>
                <c:pt idx="893">
                  <c:v>44.91</c:v>
                </c:pt>
                <c:pt idx="894">
                  <c:v>49.55</c:v>
                </c:pt>
                <c:pt idx="895">
                  <c:v>45.38</c:v>
                </c:pt>
                <c:pt idx="896">
                  <c:v>48.84</c:v>
                </c:pt>
                <c:pt idx="897">
                  <c:v>45.54</c:v>
                </c:pt>
                <c:pt idx="898">
                  <c:v>48.37</c:v>
                </c:pt>
                <c:pt idx="899">
                  <c:v>44.16</c:v>
                </c:pt>
                <c:pt idx="900">
                  <c:v>51.44</c:v>
                </c:pt>
                <c:pt idx="901">
                  <c:v>50.38</c:v>
                </c:pt>
                <c:pt idx="902">
                  <c:v>42.74</c:v>
                </c:pt>
                <c:pt idx="903">
                  <c:v>45.93</c:v>
                </c:pt>
                <c:pt idx="904">
                  <c:v>43.94</c:v>
                </c:pt>
                <c:pt idx="905">
                  <c:v>47.04</c:v>
                </c:pt>
                <c:pt idx="906">
                  <c:v>48.42</c:v>
                </c:pt>
                <c:pt idx="907">
                  <c:v>51.42</c:v>
                </c:pt>
                <c:pt idx="908">
                  <c:v>57.33</c:v>
                </c:pt>
                <c:pt idx="909">
                  <c:v>45.95</c:v>
                </c:pt>
                <c:pt idx="910">
                  <c:v>43.79</c:v>
                </c:pt>
                <c:pt idx="911">
                  <c:v>50.74</c:v>
                </c:pt>
                <c:pt idx="912">
                  <c:v>44.93</c:v>
                </c:pt>
                <c:pt idx="913">
                  <c:v>52.17</c:v>
                </c:pt>
                <c:pt idx="914">
                  <c:v>73.42</c:v>
                </c:pt>
                <c:pt idx="915">
                  <c:v>73.37</c:v>
                </c:pt>
                <c:pt idx="916">
                  <c:v>54.33</c:v>
                </c:pt>
                <c:pt idx="917">
                  <c:v>53.75</c:v>
                </c:pt>
                <c:pt idx="918">
                  <c:v>52.27</c:v>
                </c:pt>
                <c:pt idx="919">
                  <c:v>49.56</c:v>
                </c:pt>
                <c:pt idx="920">
                  <c:v>52.08</c:v>
                </c:pt>
                <c:pt idx="921">
                  <c:v>50.39</c:v>
                </c:pt>
                <c:pt idx="922">
                  <c:v>50.68</c:v>
                </c:pt>
                <c:pt idx="923">
                  <c:v>51.29</c:v>
                </c:pt>
                <c:pt idx="924">
                  <c:v>50.28</c:v>
                </c:pt>
                <c:pt idx="925">
                  <c:v>50.31</c:v>
                </c:pt>
                <c:pt idx="926">
                  <c:v>50.3</c:v>
                </c:pt>
                <c:pt idx="927">
                  <c:v>50.79</c:v>
                </c:pt>
                <c:pt idx="928">
                  <c:v>50.17</c:v>
                </c:pt>
                <c:pt idx="929">
                  <c:v>50.75</c:v>
                </c:pt>
                <c:pt idx="930">
                  <c:v>50.96</c:v>
                </c:pt>
                <c:pt idx="931">
                  <c:v>51.64</c:v>
                </c:pt>
                <c:pt idx="932">
                  <c:v>50.37</c:v>
                </c:pt>
                <c:pt idx="933">
                  <c:v>50.69</c:v>
                </c:pt>
                <c:pt idx="934">
                  <c:v>49.69</c:v>
                </c:pt>
                <c:pt idx="935">
                  <c:v>50.33</c:v>
                </c:pt>
                <c:pt idx="936">
                  <c:v>51.09</c:v>
                </c:pt>
                <c:pt idx="937">
                  <c:v>50.11</c:v>
                </c:pt>
                <c:pt idx="938">
                  <c:v>49.91</c:v>
                </c:pt>
                <c:pt idx="939">
                  <c:v>51.21</c:v>
                </c:pt>
                <c:pt idx="940">
                  <c:v>50.25</c:v>
                </c:pt>
                <c:pt idx="941">
                  <c:v>52.58</c:v>
                </c:pt>
                <c:pt idx="942">
                  <c:v>49.83</c:v>
                </c:pt>
                <c:pt idx="943">
                  <c:v>50.01</c:v>
                </c:pt>
                <c:pt idx="944">
                  <c:v>46.34</c:v>
                </c:pt>
                <c:pt idx="945">
                  <c:v>49.51</c:v>
                </c:pt>
                <c:pt idx="946">
                  <c:v>59.1</c:v>
                </c:pt>
                <c:pt idx="947">
                  <c:v>55.0</c:v>
                </c:pt>
                <c:pt idx="948">
                  <c:v>53.2</c:v>
                </c:pt>
                <c:pt idx="949">
                  <c:v>57.2</c:v>
                </c:pt>
                <c:pt idx="950">
                  <c:v>56.5</c:v>
                </c:pt>
                <c:pt idx="951">
                  <c:v>52.7</c:v>
                </c:pt>
                <c:pt idx="952">
                  <c:v>52.9</c:v>
                </c:pt>
                <c:pt idx="953">
                  <c:v>51.5</c:v>
                </c:pt>
                <c:pt idx="954">
                  <c:v>56.3</c:v>
                </c:pt>
                <c:pt idx="955">
                  <c:v>51.1</c:v>
                </c:pt>
                <c:pt idx="956">
                  <c:v>54.9</c:v>
                </c:pt>
                <c:pt idx="957">
                  <c:v>52.5</c:v>
                </c:pt>
                <c:pt idx="958">
                  <c:v>53.2</c:v>
                </c:pt>
                <c:pt idx="959">
                  <c:v>54.8</c:v>
                </c:pt>
                <c:pt idx="960">
                  <c:v>51.8</c:v>
                </c:pt>
                <c:pt idx="961">
                  <c:v>48.7</c:v>
                </c:pt>
                <c:pt idx="962">
                  <c:v>52.1</c:v>
                </c:pt>
                <c:pt idx="963">
                  <c:v>57.1</c:v>
                </c:pt>
                <c:pt idx="964">
                  <c:v>55.4</c:v>
                </c:pt>
                <c:pt idx="965">
                  <c:v>55.9</c:v>
                </c:pt>
                <c:pt idx="966">
                  <c:v>55.4</c:v>
                </c:pt>
                <c:pt idx="967">
                  <c:v>55.8</c:v>
                </c:pt>
                <c:pt idx="968">
                  <c:v>53.7</c:v>
                </c:pt>
                <c:pt idx="969">
                  <c:v>54.8</c:v>
                </c:pt>
                <c:pt idx="970">
                  <c:v>49.1</c:v>
                </c:pt>
                <c:pt idx="971">
                  <c:v>49.4</c:v>
                </c:pt>
                <c:pt idx="972">
                  <c:v>48.2</c:v>
                </c:pt>
                <c:pt idx="973">
                  <c:v>49.0</c:v>
                </c:pt>
                <c:pt idx="974">
                  <c:v>49.08</c:v>
                </c:pt>
                <c:pt idx="975">
                  <c:v>48.9</c:v>
                </c:pt>
                <c:pt idx="976">
                  <c:v>49.39</c:v>
                </c:pt>
                <c:pt idx="977">
                  <c:v>49.38</c:v>
                </c:pt>
                <c:pt idx="978">
                  <c:v>57.07</c:v>
                </c:pt>
                <c:pt idx="979">
                  <c:v>51.39</c:v>
                </c:pt>
                <c:pt idx="980">
                  <c:v>52.89</c:v>
                </c:pt>
                <c:pt idx="981">
                  <c:v>51.99</c:v>
                </c:pt>
                <c:pt idx="982">
                  <c:v>54.99</c:v>
                </c:pt>
                <c:pt idx="983">
                  <c:v>53.84</c:v>
                </c:pt>
                <c:pt idx="984">
                  <c:v>52.42</c:v>
                </c:pt>
                <c:pt idx="985">
                  <c:v>52.6</c:v>
                </c:pt>
                <c:pt idx="986">
                  <c:v>51.52</c:v>
                </c:pt>
                <c:pt idx="987">
                  <c:v>50.0</c:v>
                </c:pt>
                <c:pt idx="988">
                  <c:v>49.26</c:v>
                </c:pt>
                <c:pt idx="989">
                  <c:v>50.88</c:v>
                </c:pt>
                <c:pt idx="990">
                  <c:v>50.21</c:v>
                </c:pt>
                <c:pt idx="991">
                  <c:v>50.86</c:v>
                </c:pt>
                <c:pt idx="992">
                  <c:v>49.26</c:v>
                </c:pt>
                <c:pt idx="993">
                  <c:v>48.01</c:v>
                </c:pt>
                <c:pt idx="994">
                  <c:v>49.39</c:v>
                </c:pt>
                <c:pt idx="995">
                  <c:v>50.68</c:v>
                </c:pt>
                <c:pt idx="996">
                  <c:v>49.24</c:v>
                </c:pt>
                <c:pt idx="997">
                  <c:v>50.8</c:v>
                </c:pt>
                <c:pt idx="998">
                  <c:v>51.85</c:v>
                </c:pt>
                <c:pt idx="999">
                  <c:v>48.42</c:v>
                </c:pt>
                <c:pt idx="1000">
                  <c:v>48.88</c:v>
                </c:pt>
                <c:pt idx="1001">
                  <c:v>49.08</c:v>
                </c:pt>
                <c:pt idx="1002">
                  <c:v>52.02</c:v>
                </c:pt>
                <c:pt idx="1003">
                  <c:v>50.35</c:v>
                </c:pt>
                <c:pt idx="1004">
                  <c:v>50.02</c:v>
                </c:pt>
                <c:pt idx="1005">
                  <c:v>50.65</c:v>
                </c:pt>
                <c:pt idx="1006">
                  <c:v>50.22</c:v>
                </c:pt>
                <c:pt idx="1007">
                  <c:v>51.01</c:v>
                </c:pt>
                <c:pt idx="1008">
                  <c:v>48.75</c:v>
                </c:pt>
                <c:pt idx="1009">
                  <c:v>48.43</c:v>
                </c:pt>
                <c:pt idx="1010">
                  <c:v>49.2</c:v>
                </c:pt>
                <c:pt idx="1011">
                  <c:v>48.5</c:v>
                </c:pt>
                <c:pt idx="1012">
                  <c:v>51.3</c:v>
                </c:pt>
                <c:pt idx="1013">
                  <c:v>48.8</c:v>
                </c:pt>
                <c:pt idx="1014">
                  <c:v>50.2</c:v>
                </c:pt>
                <c:pt idx="1015">
                  <c:v>50.2</c:v>
                </c:pt>
                <c:pt idx="1016">
                  <c:v>50.2</c:v>
                </c:pt>
                <c:pt idx="1017">
                  <c:v>50.7</c:v>
                </c:pt>
                <c:pt idx="1018">
                  <c:v>51.2</c:v>
                </c:pt>
                <c:pt idx="1019">
                  <c:v>50.4</c:v>
                </c:pt>
                <c:pt idx="1020">
                  <c:v>50.3</c:v>
                </c:pt>
                <c:pt idx="1021">
                  <c:v>49.4</c:v>
                </c:pt>
                <c:pt idx="1022">
                  <c:v>49.1</c:v>
                </c:pt>
                <c:pt idx="1023">
                  <c:v>50.6</c:v>
                </c:pt>
                <c:pt idx="1024">
                  <c:v>49.0</c:v>
                </c:pt>
                <c:pt idx="1025">
                  <c:v>49.1</c:v>
                </c:pt>
                <c:pt idx="1026">
                  <c:v>49.4</c:v>
                </c:pt>
                <c:pt idx="1027">
                  <c:v>48.2</c:v>
                </c:pt>
                <c:pt idx="1028">
                  <c:v>50.9</c:v>
                </c:pt>
                <c:pt idx="1029">
                  <c:v>44.91</c:v>
                </c:pt>
                <c:pt idx="1030">
                  <c:v>46.09</c:v>
                </c:pt>
                <c:pt idx="1031">
                  <c:v>48.64</c:v>
                </c:pt>
                <c:pt idx="1032">
                  <c:v>43.45</c:v>
                </c:pt>
                <c:pt idx="1033">
                  <c:v>48.28</c:v>
                </c:pt>
                <c:pt idx="1034">
                  <c:v>48.01</c:v>
                </c:pt>
                <c:pt idx="1035">
                  <c:v>47.59</c:v>
                </c:pt>
                <c:pt idx="1036">
                  <c:v>48.73</c:v>
                </c:pt>
                <c:pt idx="1037">
                  <c:v>48.3</c:v>
                </c:pt>
                <c:pt idx="1038">
                  <c:v>49.77</c:v>
                </c:pt>
                <c:pt idx="1039">
                  <c:v>44.83</c:v>
                </c:pt>
                <c:pt idx="1040">
                  <c:v>48.32</c:v>
                </c:pt>
                <c:pt idx="1041">
                  <c:v>49.15</c:v>
                </c:pt>
                <c:pt idx="1042">
                  <c:v>48.9</c:v>
                </c:pt>
                <c:pt idx="1043">
                  <c:v>49.03</c:v>
                </c:pt>
                <c:pt idx="1044">
                  <c:v>49.69</c:v>
                </c:pt>
                <c:pt idx="1045">
                  <c:v>51.34</c:v>
                </c:pt>
                <c:pt idx="1046">
                  <c:v>44.76</c:v>
                </c:pt>
                <c:pt idx="1047">
                  <c:v>50.43</c:v>
                </c:pt>
                <c:pt idx="1048">
                  <c:v>46.06</c:v>
                </c:pt>
                <c:pt idx="1049">
                  <c:v>47.54</c:v>
                </c:pt>
                <c:pt idx="1050">
                  <c:v>48.51</c:v>
                </c:pt>
                <c:pt idx="1051">
                  <c:v>49.28</c:v>
                </c:pt>
                <c:pt idx="1052">
                  <c:v>49.1</c:v>
                </c:pt>
                <c:pt idx="1053">
                  <c:v>51.03</c:v>
                </c:pt>
                <c:pt idx="1054">
                  <c:v>48.73</c:v>
                </c:pt>
                <c:pt idx="1055">
                  <c:v>48.98</c:v>
                </c:pt>
                <c:pt idx="1056">
                  <c:v>48.44</c:v>
                </c:pt>
                <c:pt idx="1057">
                  <c:v>48.17</c:v>
                </c:pt>
                <c:pt idx="1058">
                  <c:v>33.9</c:v>
                </c:pt>
                <c:pt idx="1059">
                  <c:v>34.33</c:v>
                </c:pt>
                <c:pt idx="1060">
                  <c:v>34.1</c:v>
                </c:pt>
                <c:pt idx="1061">
                  <c:v>31.5</c:v>
                </c:pt>
                <c:pt idx="1062">
                  <c:v>33.2</c:v>
                </c:pt>
                <c:pt idx="1063">
                  <c:v>33.1</c:v>
                </c:pt>
                <c:pt idx="1064">
                  <c:v>33.3</c:v>
                </c:pt>
                <c:pt idx="1065">
                  <c:v>49.7</c:v>
                </c:pt>
                <c:pt idx="1066">
                  <c:v>49.5</c:v>
                </c:pt>
                <c:pt idx="1067">
                  <c:v>48.9</c:v>
                </c:pt>
                <c:pt idx="1068">
                  <c:v>47.0</c:v>
                </c:pt>
                <c:pt idx="1069">
                  <c:v>50.96</c:v>
                </c:pt>
                <c:pt idx="1070">
                  <c:v>50.38</c:v>
                </c:pt>
                <c:pt idx="1071">
                  <c:v>49.21</c:v>
                </c:pt>
                <c:pt idx="1072">
                  <c:v>49.5</c:v>
                </c:pt>
                <c:pt idx="1073">
                  <c:v>48.22</c:v>
                </c:pt>
                <c:pt idx="1074">
                  <c:v>50.19</c:v>
                </c:pt>
                <c:pt idx="1075">
                  <c:v>49.64</c:v>
                </c:pt>
                <c:pt idx="1076">
                  <c:v>50.21</c:v>
                </c:pt>
                <c:pt idx="1077">
                  <c:v>48.81</c:v>
                </c:pt>
                <c:pt idx="1078">
                  <c:v>48.88</c:v>
                </c:pt>
                <c:pt idx="1079">
                  <c:v>48.07</c:v>
                </c:pt>
                <c:pt idx="1080">
                  <c:v>49.45</c:v>
                </c:pt>
                <c:pt idx="1081">
                  <c:v>48.83</c:v>
                </c:pt>
                <c:pt idx="1082">
                  <c:v>48.08</c:v>
                </c:pt>
                <c:pt idx="1083">
                  <c:v>47.93</c:v>
                </c:pt>
                <c:pt idx="1084">
                  <c:v>48.99</c:v>
                </c:pt>
                <c:pt idx="1085">
                  <c:v>47.96</c:v>
                </c:pt>
                <c:pt idx="1086">
                  <c:v>50.3</c:v>
                </c:pt>
                <c:pt idx="1087">
                  <c:v>49.2</c:v>
                </c:pt>
                <c:pt idx="1088">
                  <c:v>49.3</c:v>
                </c:pt>
                <c:pt idx="1089">
                  <c:v>49.8</c:v>
                </c:pt>
                <c:pt idx="1090">
                  <c:v>49.3</c:v>
                </c:pt>
                <c:pt idx="1091">
                  <c:v>50.0</c:v>
                </c:pt>
                <c:pt idx="1092">
                  <c:v>50.4</c:v>
                </c:pt>
                <c:pt idx="1093">
                  <c:v>50.0</c:v>
                </c:pt>
                <c:pt idx="1094">
                  <c:v>49.8</c:v>
                </c:pt>
                <c:pt idx="1095">
                  <c:v>49.8</c:v>
                </c:pt>
                <c:pt idx="1096">
                  <c:v>49.2</c:v>
                </c:pt>
                <c:pt idx="1097">
                  <c:v>48.4</c:v>
                </c:pt>
                <c:pt idx="1098">
                  <c:v>50.1</c:v>
                </c:pt>
                <c:pt idx="1099">
                  <c:v>52.0</c:v>
                </c:pt>
                <c:pt idx="1100">
                  <c:v>50.1</c:v>
                </c:pt>
                <c:pt idx="1101">
                  <c:v>50.4</c:v>
                </c:pt>
                <c:pt idx="1102">
                  <c:v>51.2</c:v>
                </c:pt>
                <c:pt idx="1103">
                  <c:v>50.8</c:v>
                </c:pt>
                <c:pt idx="1104">
                  <c:v>50.4</c:v>
                </c:pt>
                <c:pt idx="1105">
                  <c:v>50.2</c:v>
                </c:pt>
                <c:pt idx="1106">
                  <c:v>50.0</c:v>
                </c:pt>
                <c:pt idx="1107">
                  <c:v>50.2</c:v>
                </c:pt>
                <c:pt idx="1108">
                  <c:v>49.7</c:v>
                </c:pt>
                <c:pt idx="1109">
                  <c:v>50.2</c:v>
                </c:pt>
                <c:pt idx="1110">
                  <c:v>50.4</c:v>
                </c:pt>
              </c:numCache>
            </c:numRef>
          </c:xVal>
          <c:yVal>
            <c:numRef>
              <c:f>'Olivine-liq thermometry'!$GX$17:$GX$1127</c:f>
              <c:numCache>
                <c:formatCode>General</c:formatCode>
                <c:ptCount val="1111"/>
                <c:pt idx="0">
                  <c:v>16.64083577534983</c:v>
                </c:pt>
                <c:pt idx="1">
                  <c:v>18.77712567569328</c:v>
                </c:pt>
                <c:pt idx="2">
                  <c:v>60.62587290161067</c:v>
                </c:pt>
                <c:pt idx="3">
                  <c:v>68.4184549218988</c:v>
                </c:pt>
                <c:pt idx="4">
                  <c:v>145.3804510242623</c:v>
                </c:pt>
                <c:pt idx="5">
                  <c:v>140.7714043807589</c:v>
                </c:pt>
                <c:pt idx="6">
                  <c:v>117.8147716397485</c:v>
                </c:pt>
                <c:pt idx="7">
                  <c:v>178.0426733149795</c:v>
                </c:pt>
                <c:pt idx="8">
                  <c:v>122.7422906258521</c:v>
                </c:pt>
                <c:pt idx="9">
                  <c:v>128.6876857161004</c:v>
                </c:pt>
                <c:pt idx="10">
                  <c:v>103.7227745549198</c:v>
                </c:pt>
                <c:pt idx="11">
                  <c:v>123.9561905849231</c:v>
                </c:pt>
                <c:pt idx="12">
                  <c:v>140.5655639885607</c:v>
                </c:pt>
                <c:pt idx="13">
                  <c:v>99.97248668235581</c:v>
                </c:pt>
                <c:pt idx="14">
                  <c:v>139.1807687901625</c:v>
                </c:pt>
                <c:pt idx="15">
                  <c:v>136.378071502426</c:v>
                </c:pt>
                <c:pt idx="16">
                  <c:v>133.1641172284806</c:v>
                </c:pt>
                <c:pt idx="17">
                  <c:v>6.220352384280896</c:v>
                </c:pt>
                <c:pt idx="18">
                  <c:v>128.5300992791997</c:v>
                </c:pt>
                <c:pt idx="19">
                  <c:v>4.76621971206307</c:v>
                </c:pt>
                <c:pt idx="20">
                  <c:v>5.140768656637642</c:v>
                </c:pt>
                <c:pt idx="21">
                  <c:v>1.42834652371969</c:v>
                </c:pt>
                <c:pt idx="22">
                  <c:v>1.394989121260327</c:v>
                </c:pt>
                <c:pt idx="23">
                  <c:v>0.816520845200502</c:v>
                </c:pt>
                <c:pt idx="24">
                  <c:v>1.843014924692141</c:v>
                </c:pt>
                <c:pt idx="25">
                  <c:v>1.443895337170437</c:v>
                </c:pt>
                <c:pt idx="26">
                  <c:v>1.3281947117386</c:v>
                </c:pt>
                <c:pt idx="27">
                  <c:v>0.077584490192458</c:v>
                </c:pt>
                <c:pt idx="28">
                  <c:v>0.836148138722369</c:v>
                </c:pt>
                <c:pt idx="29">
                  <c:v>1.647225734246536</c:v>
                </c:pt>
                <c:pt idx="30">
                  <c:v>2.12487010126226</c:v>
                </c:pt>
                <c:pt idx="31">
                  <c:v>3.873602307603928</c:v>
                </c:pt>
                <c:pt idx="32">
                  <c:v>3.748278645066957</c:v>
                </c:pt>
                <c:pt idx="33">
                  <c:v>4.113870399897388</c:v>
                </c:pt>
                <c:pt idx="34">
                  <c:v>4.585464153503068</c:v>
                </c:pt>
                <c:pt idx="35">
                  <c:v>3.711706820136618</c:v>
                </c:pt>
                <c:pt idx="36">
                  <c:v>4.285721359211158</c:v>
                </c:pt>
                <c:pt idx="37">
                  <c:v>5.067962445925652</c:v>
                </c:pt>
                <c:pt idx="38">
                  <c:v>4.335994378965519</c:v>
                </c:pt>
                <c:pt idx="39">
                  <c:v>3.705929985891862</c:v>
                </c:pt>
                <c:pt idx="40">
                  <c:v>4.340448756134014</c:v>
                </c:pt>
                <c:pt idx="41">
                  <c:v>6.404228522721053</c:v>
                </c:pt>
                <c:pt idx="42">
                  <c:v>8.232926662813995</c:v>
                </c:pt>
                <c:pt idx="43">
                  <c:v>9.50235909930837</c:v>
                </c:pt>
                <c:pt idx="44">
                  <c:v>13.27250596646487</c:v>
                </c:pt>
                <c:pt idx="45">
                  <c:v>9.323992374895722</c:v>
                </c:pt>
                <c:pt idx="46">
                  <c:v>8.831100277124402</c:v>
                </c:pt>
                <c:pt idx="47">
                  <c:v>8.38087595176283</c:v>
                </c:pt>
                <c:pt idx="48">
                  <c:v>7.909594951836715</c:v>
                </c:pt>
                <c:pt idx="49">
                  <c:v>12.46140100989925</c:v>
                </c:pt>
                <c:pt idx="50">
                  <c:v>3.619681643462395</c:v>
                </c:pt>
                <c:pt idx="51">
                  <c:v>8.235297165623518</c:v>
                </c:pt>
                <c:pt idx="52">
                  <c:v>5.338122576610337</c:v>
                </c:pt>
                <c:pt idx="53">
                  <c:v>6.483793347779447</c:v>
                </c:pt>
                <c:pt idx="54">
                  <c:v>11.59757697271884</c:v>
                </c:pt>
                <c:pt idx="55">
                  <c:v>2.606638255243784</c:v>
                </c:pt>
                <c:pt idx="56">
                  <c:v>11.01218549094521</c:v>
                </c:pt>
                <c:pt idx="57">
                  <c:v>8.559822692938794</c:v>
                </c:pt>
                <c:pt idx="58">
                  <c:v>5.654554645479469</c:v>
                </c:pt>
                <c:pt idx="59">
                  <c:v>4.07554765354902</c:v>
                </c:pt>
                <c:pt idx="60">
                  <c:v>4.665084080694727</c:v>
                </c:pt>
                <c:pt idx="61">
                  <c:v>9.018845285093258</c:v>
                </c:pt>
                <c:pt idx="62">
                  <c:v>10.19602056705876</c:v>
                </c:pt>
                <c:pt idx="63">
                  <c:v>0.536451366678727</c:v>
                </c:pt>
                <c:pt idx="64">
                  <c:v>1.162799725654715</c:v>
                </c:pt>
                <c:pt idx="65">
                  <c:v>0.836321028072354</c:v>
                </c:pt>
                <c:pt idx="66">
                  <c:v>0.626554306445148</c:v>
                </c:pt>
                <c:pt idx="67">
                  <c:v>1.581438608114478</c:v>
                </c:pt>
                <c:pt idx="68">
                  <c:v>0.276986068208855</c:v>
                </c:pt>
                <c:pt idx="69">
                  <c:v>1.216083166694078</c:v>
                </c:pt>
                <c:pt idx="70">
                  <c:v>1.763649336241102</c:v>
                </c:pt>
                <c:pt idx="71">
                  <c:v>1.811718962105225</c:v>
                </c:pt>
                <c:pt idx="72">
                  <c:v>0.570247456880103</c:v>
                </c:pt>
                <c:pt idx="73">
                  <c:v>1.673838071149016</c:v>
                </c:pt>
                <c:pt idx="74">
                  <c:v>1.796182551811975</c:v>
                </c:pt>
                <c:pt idx="75">
                  <c:v>1.224932269737488</c:v>
                </c:pt>
                <c:pt idx="76">
                  <c:v>2.297435813797094</c:v>
                </c:pt>
                <c:pt idx="77">
                  <c:v>0.548128184873621</c:v>
                </c:pt>
                <c:pt idx="78">
                  <c:v>0.441290995377236</c:v>
                </c:pt>
                <c:pt idx="79">
                  <c:v>0.090136800908302</c:v>
                </c:pt>
                <c:pt idx="80">
                  <c:v>1.207253774310088</c:v>
                </c:pt>
                <c:pt idx="81">
                  <c:v>2.025459663213486</c:v>
                </c:pt>
                <c:pt idx="82">
                  <c:v>2.10074161560077</c:v>
                </c:pt>
                <c:pt idx="83">
                  <c:v>2.164921503509047</c:v>
                </c:pt>
                <c:pt idx="84">
                  <c:v>2.012040605427052</c:v>
                </c:pt>
                <c:pt idx="85">
                  <c:v>2.04201484595472</c:v>
                </c:pt>
                <c:pt idx="86">
                  <c:v>1.909326854368779</c:v>
                </c:pt>
                <c:pt idx="87">
                  <c:v>2.17212777398911</c:v>
                </c:pt>
                <c:pt idx="88">
                  <c:v>2.194825278088818</c:v>
                </c:pt>
                <c:pt idx="89">
                  <c:v>0.381931913362978</c:v>
                </c:pt>
                <c:pt idx="90">
                  <c:v>1.881149393011441</c:v>
                </c:pt>
                <c:pt idx="91">
                  <c:v>1.187410063229563</c:v>
                </c:pt>
                <c:pt idx="92">
                  <c:v>1.493303862101277</c:v>
                </c:pt>
                <c:pt idx="93">
                  <c:v>0.76014166521871</c:v>
                </c:pt>
                <c:pt idx="94">
                  <c:v>0.0086980785571534</c:v>
                </c:pt>
                <c:pt idx="95">
                  <c:v>0.811498112691089</c:v>
                </c:pt>
                <c:pt idx="96">
                  <c:v>1.229366917485253</c:v>
                </c:pt>
                <c:pt idx="97">
                  <c:v>0.614090529787544</c:v>
                </c:pt>
                <c:pt idx="98">
                  <c:v>0.297300312869625</c:v>
                </c:pt>
                <c:pt idx="99">
                  <c:v>1.656352599458082</c:v>
                </c:pt>
                <c:pt idx="100">
                  <c:v>2.660144874480802</c:v>
                </c:pt>
                <c:pt idx="101">
                  <c:v>4.582312539793596</c:v>
                </c:pt>
                <c:pt idx="102">
                  <c:v>4.742878379759547</c:v>
                </c:pt>
                <c:pt idx="103">
                  <c:v>6.051494572893986</c:v>
                </c:pt>
                <c:pt idx="104">
                  <c:v>4.282080539563974</c:v>
                </c:pt>
                <c:pt idx="105">
                  <c:v>5.809947464589734</c:v>
                </c:pt>
                <c:pt idx="106">
                  <c:v>4.98461379779214</c:v>
                </c:pt>
                <c:pt idx="107">
                  <c:v>2.209485082128173</c:v>
                </c:pt>
                <c:pt idx="108">
                  <c:v>6.064139176510951</c:v>
                </c:pt>
                <c:pt idx="109">
                  <c:v>4.490181789459947</c:v>
                </c:pt>
                <c:pt idx="110">
                  <c:v>3.186986985869811</c:v>
                </c:pt>
                <c:pt idx="111">
                  <c:v>15.90633632225943</c:v>
                </c:pt>
                <c:pt idx="112">
                  <c:v>17.530479836205</c:v>
                </c:pt>
                <c:pt idx="113">
                  <c:v>3.197139533579549</c:v>
                </c:pt>
                <c:pt idx="114">
                  <c:v>2.536027752224636</c:v>
                </c:pt>
                <c:pt idx="115">
                  <c:v>10.03384663442557</c:v>
                </c:pt>
                <c:pt idx="116">
                  <c:v>3.39304644125533</c:v>
                </c:pt>
                <c:pt idx="117">
                  <c:v>4.445504445350495</c:v>
                </c:pt>
                <c:pt idx="118">
                  <c:v>16.20346285528813</c:v>
                </c:pt>
                <c:pt idx="119">
                  <c:v>13.38813400260757</c:v>
                </c:pt>
                <c:pt idx="120">
                  <c:v>11.02852542738229</c:v>
                </c:pt>
                <c:pt idx="121">
                  <c:v>12.77840157145201</c:v>
                </c:pt>
                <c:pt idx="122">
                  <c:v>7.73066038312259</c:v>
                </c:pt>
                <c:pt idx="123">
                  <c:v>0.0701035739172096</c:v>
                </c:pt>
                <c:pt idx="124">
                  <c:v>0.211306232730919</c:v>
                </c:pt>
                <c:pt idx="125">
                  <c:v>0.173347741569197</c:v>
                </c:pt>
                <c:pt idx="126">
                  <c:v>5.048729222645728</c:v>
                </c:pt>
                <c:pt idx="127">
                  <c:v>3.951285531087655</c:v>
                </c:pt>
                <c:pt idx="128">
                  <c:v>3.842508174299616</c:v>
                </c:pt>
                <c:pt idx="129">
                  <c:v>4.975292686550448</c:v>
                </c:pt>
                <c:pt idx="130">
                  <c:v>5.810774761878148</c:v>
                </c:pt>
                <c:pt idx="131">
                  <c:v>5.509984563263139</c:v>
                </c:pt>
                <c:pt idx="132">
                  <c:v>3.020900979735396</c:v>
                </c:pt>
                <c:pt idx="133">
                  <c:v>5.577421653040243</c:v>
                </c:pt>
                <c:pt idx="134">
                  <c:v>3.107445823527711</c:v>
                </c:pt>
                <c:pt idx="135">
                  <c:v>3.236010567854365</c:v>
                </c:pt>
                <c:pt idx="136">
                  <c:v>2.860131001263436</c:v>
                </c:pt>
                <c:pt idx="137">
                  <c:v>2.603361393819761</c:v>
                </c:pt>
                <c:pt idx="138">
                  <c:v>2.80097856343973</c:v>
                </c:pt>
                <c:pt idx="139">
                  <c:v>2.505960275540441</c:v>
                </c:pt>
                <c:pt idx="140">
                  <c:v>2.716278383316736</c:v>
                </c:pt>
                <c:pt idx="141">
                  <c:v>3.140011438984506</c:v>
                </c:pt>
                <c:pt idx="142">
                  <c:v>2.88055271448681</c:v>
                </c:pt>
                <c:pt idx="143">
                  <c:v>2.076151193164216</c:v>
                </c:pt>
                <c:pt idx="144">
                  <c:v>2.130920201105211</c:v>
                </c:pt>
                <c:pt idx="145">
                  <c:v>1.578733145716954</c:v>
                </c:pt>
                <c:pt idx="146">
                  <c:v>1.893778508152277</c:v>
                </c:pt>
                <c:pt idx="147">
                  <c:v>1.568968354013581</c:v>
                </c:pt>
                <c:pt idx="148">
                  <c:v>1.971420889381978</c:v>
                </c:pt>
                <c:pt idx="149">
                  <c:v>2.190305015562538</c:v>
                </c:pt>
                <c:pt idx="150">
                  <c:v>2.291099700154106</c:v>
                </c:pt>
                <c:pt idx="151">
                  <c:v>2.138369736062077</c:v>
                </c:pt>
                <c:pt idx="152">
                  <c:v>1.624139487327318</c:v>
                </c:pt>
                <c:pt idx="153">
                  <c:v>2.232636712059994</c:v>
                </c:pt>
                <c:pt idx="154">
                  <c:v>1.67354589331528</c:v>
                </c:pt>
                <c:pt idx="155">
                  <c:v>2.128776799358014</c:v>
                </c:pt>
                <c:pt idx="156">
                  <c:v>2.244236951666434</c:v>
                </c:pt>
                <c:pt idx="157">
                  <c:v>2.346445464536861</c:v>
                </c:pt>
                <c:pt idx="158">
                  <c:v>1.682117845701041</c:v>
                </c:pt>
                <c:pt idx="159">
                  <c:v>2.346853444223804</c:v>
                </c:pt>
                <c:pt idx="160">
                  <c:v>1.806930469813371</c:v>
                </c:pt>
                <c:pt idx="161">
                  <c:v>2.329765858153357</c:v>
                </c:pt>
                <c:pt idx="162">
                  <c:v>1.700122537010953</c:v>
                </c:pt>
                <c:pt idx="163">
                  <c:v>1.777524521381</c:v>
                </c:pt>
                <c:pt idx="164">
                  <c:v>1.792655587258457</c:v>
                </c:pt>
                <c:pt idx="165">
                  <c:v>1.789802672149598</c:v>
                </c:pt>
                <c:pt idx="166">
                  <c:v>1.804345191877773</c:v>
                </c:pt>
                <c:pt idx="167">
                  <c:v>1.714577512010647</c:v>
                </c:pt>
                <c:pt idx="168">
                  <c:v>1.775898870058683</c:v>
                </c:pt>
                <c:pt idx="169">
                  <c:v>1.816067019926808</c:v>
                </c:pt>
                <c:pt idx="170">
                  <c:v>0.88878043232717</c:v>
                </c:pt>
                <c:pt idx="171">
                  <c:v>0.859331304771554</c:v>
                </c:pt>
                <c:pt idx="172">
                  <c:v>0.91019532685681</c:v>
                </c:pt>
                <c:pt idx="173">
                  <c:v>0.833478169722889</c:v>
                </c:pt>
                <c:pt idx="174">
                  <c:v>1.741782496093561</c:v>
                </c:pt>
                <c:pt idx="175">
                  <c:v>0.870819992931193</c:v>
                </c:pt>
                <c:pt idx="176">
                  <c:v>0.954191947419696</c:v>
                </c:pt>
                <c:pt idx="177">
                  <c:v>0.86373761813429</c:v>
                </c:pt>
                <c:pt idx="178">
                  <c:v>0.101155429217302</c:v>
                </c:pt>
                <c:pt idx="179">
                  <c:v>0.115400355111624</c:v>
                </c:pt>
                <c:pt idx="180">
                  <c:v>0.756698503433709</c:v>
                </c:pt>
                <c:pt idx="181">
                  <c:v>10.02593810909578</c:v>
                </c:pt>
                <c:pt idx="182">
                  <c:v>11.05421939800706</c:v>
                </c:pt>
                <c:pt idx="183">
                  <c:v>1.27337828289088</c:v>
                </c:pt>
                <c:pt idx="184">
                  <c:v>9.226259566844396</c:v>
                </c:pt>
                <c:pt idx="185">
                  <c:v>0.0637527810691538</c:v>
                </c:pt>
                <c:pt idx="186">
                  <c:v>2.29432669591259</c:v>
                </c:pt>
                <c:pt idx="187">
                  <c:v>9.783623048076745</c:v>
                </c:pt>
                <c:pt idx="188">
                  <c:v>9.465325835159886</c:v>
                </c:pt>
                <c:pt idx="189">
                  <c:v>10.57758412489906</c:v>
                </c:pt>
                <c:pt idx="190">
                  <c:v>10.03786430148252</c:v>
                </c:pt>
                <c:pt idx="191">
                  <c:v>12.46353171492987</c:v>
                </c:pt>
                <c:pt idx="192">
                  <c:v>12.06350122033648</c:v>
                </c:pt>
                <c:pt idx="193">
                  <c:v>11.20411932160965</c:v>
                </c:pt>
                <c:pt idx="194">
                  <c:v>13.23585174732463</c:v>
                </c:pt>
                <c:pt idx="195">
                  <c:v>8.37357403638658</c:v>
                </c:pt>
                <c:pt idx="196">
                  <c:v>7.093154215047186</c:v>
                </c:pt>
                <c:pt idx="197">
                  <c:v>7.650319241946636</c:v>
                </c:pt>
                <c:pt idx="198">
                  <c:v>0.909716573793016</c:v>
                </c:pt>
                <c:pt idx="199">
                  <c:v>8.37170494484239</c:v>
                </c:pt>
                <c:pt idx="200">
                  <c:v>3.159603641612195</c:v>
                </c:pt>
                <c:pt idx="201">
                  <c:v>9.616754795335301</c:v>
                </c:pt>
                <c:pt idx="202">
                  <c:v>8.150833863302027</c:v>
                </c:pt>
                <c:pt idx="203">
                  <c:v>9.07714038914867</c:v>
                </c:pt>
                <c:pt idx="204">
                  <c:v>1.44238725611197</c:v>
                </c:pt>
                <c:pt idx="205">
                  <c:v>10.35572685738162</c:v>
                </c:pt>
                <c:pt idx="206">
                  <c:v>9.87548456494883</c:v>
                </c:pt>
                <c:pt idx="207">
                  <c:v>7.996482518173126</c:v>
                </c:pt>
                <c:pt idx="208">
                  <c:v>1.41905410261792</c:v>
                </c:pt>
                <c:pt idx="209">
                  <c:v>1.877722129415373</c:v>
                </c:pt>
                <c:pt idx="210">
                  <c:v>1.773597869026218</c:v>
                </c:pt>
                <c:pt idx="211">
                  <c:v>1.029636156754915</c:v>
                </c:pt>
                <c:pt idx="212">
                  <c:v>0.526490538037143</c:v>
                </c:pt>
                <c:pt idx="213">
                  <c:v>6.968149394398241</c:v>
                </c:pt>
                <c:pt idx="214">
                  <c:v>6.44085118657037</c:v>
                </c:pt>
                <c:pt idx="215">
                  <c:v>6.056715068249304</c:v>
                </c:pt>
                <c:pt idx="216">
                  <c:v>7.93974122015979</c:v>
                </c:pt>
                <c:pt idx="217">
                  <c:v>7.482372110918317</c:v>
                </c:pt>
                <c:pt idx="218">
                  <c:v>6.956061838438187</c:v>
                </c:pt>
                <c:pt idx="219">
                  <c:v>0.946891118023477</c:v>
                </c:pt>
                <c:pt idx="220">
                  <c:v>1.263040539301776</c:v>
                </c:pt>
                <c:pt idx="221">
                  <c:v>0.905119189795666</c:v>
                </c:pt>
                <c:pt idx="222">
                  <c:v>3.952968473062256</c:v>
                </c:pt>
                <c:pt idx="223">
                  <c:v>3.626013985314786</c:v>
                </c:pt>
                <c:pt idx="224">
                  <c:v>0.7042395111997</c:v>
                </c:pt>
                <c:pt idx="225">
                  <c:v>0.393103648631112</c:v>
                </c:pt>
                <c:pt idx="226">
                  <c:v>0.593725435136119</c:v>
                </c:pt>
                <c:pt idx="227">
                  <c:v>0.343508773114194</c:v>
                </c:pt>
                <c:pt idx="228">
                  <c:v>0.372364492703288</c:v>
                </c:pt>
                <c:pt idx="229">
                  <c:v>0.253672453270361</c:v>
                </c:pt>
                <c:pt idx="230">
                  <c:v>0.965752836569789</c:v>
                </c:pt>
                <c:pt idx="231">
                  <c:v>0.407251507148161</c:v>
                </c:pt>
                <c:pt idx="232">
                  <c:v>0.439789724231153</c:v>
                </c:pt>
                <c:pt idx="233">
                  <c:v>0.698911379796926</c:v>
                </c:pt>
                <c:pt idx="234">
                  <c:v>0.0947897608761036</c:v>
                </c:pt>
                <c:pt idx="235">
                  <c:v>0.65582542610385</c:v>
                </c:pt>
                <c:pt idx="236">
                  <c:v>0.578063661329338</c:v>
                </c:pt>
                <c:pt idx="237">
                  <c:v>0.101736543750201</c:v>
                </c:pt>
                <c:pt idx="238">
                  <c:v>0.635296352735892</c:v>
                </c:pt>
                <c:pt idx="239">
                  <c:v>0.295900086996067</c:v>
                </c:pt>
                <c:pt idx="240">
                  <c:v>0.932167838907216</c:v>
                </c:pt>
                <c:pt idx="241">
                  <c:v>0.349547717834063</c:v>
                </c:pt>
                <c:pt idx="242">
                  <c:v>0.612967608540223</c:v>
                </c:pt>
                <c:pt idx="243">
                  <c:v>0.0793154683127232</c:v>
                </c:pt>
                <c:pt idx="244">
                  <c:v>0.748420049174741</c:v>
                </c:pt>
                <c:pt idx="245">
                  <c:v>12.76616698215677</c:v>
                </c:pt>
                <c:pt idx="246">
                  <c:v>11.82555709676996</c:v>
                </c:pt>
                <c:pt idx="247">
                  <c:v>5.58089989222833</c:v>
                </c:pt>
                <c:pt idx="248">
                  <c:v>19.01769799762043</c:v>
                </c:pt>
                <c:pt idx="249">
                  <c:v>11.78343565827156</c:v>
                </c:pt>
                <c:pt idx="250">
                  <c:v>7.912496032610997</c:v>
                </c:pt>
                <c:pt idx="251">
                  <c:v>4.74235303824506</c:v>
                </c:pt>
                <c:pt idx="252">
                  <c:v>2.14086417758394</c:v>
                </c:pt>
                <c:pt idx="253">
                  <c:v>20.68009235443535</c:v>
                </c:pt>
                <c:pt idx="254">
                  <c:v>2.839312928469817</c:v>
                </c:pt>
                <c:pt idx="255">
                  <c:v>2.449670102055913</c:v>
                </c:pt>
                <c:pt idx="256">
                  <c:v>9.9941052316494</c:v>
                </c:pt>
                <c:pt idx="257">
                  <c:v>20.20299828550272</c:v>
                </c:pt>
                <c:pt idx="258">
                  <c:v>5.117013484187294</c:v>
                </c:pt>
                <c:pt idx="259">
                  <c:v>8.677914990840151</c:v>
                </c:pt>
                <c:pt idx="260">
                  <c:v>4.308099942884708</c:v>
                </c:pt>
                <c:pt idx="261">
                  <c:v>17.0000260635906</c:v>
                </c:pt>
                <c:pt idx="262">
                  <c:v>9.066925013073408</c:v>
                </c:pt>
                <c:pt idx="263">
                  <c:v>4.351200257939038</c:v>
                </c:pt>
                <c:pt idx="264">
                  <c:v>9.256358464859368</c:v>
                </c:pt>
                <c:pt idx="265">
                  <c:v>5.412979996801104</c:v>
                </c:pt>
                <c:pt idx="266">
                  <c:v>17.45962731886073</c:v>
                </c:pt>
                <c:pt idx="267">
                  <c:v>3.010783767412378</c:v>
                </c:pt>
                <c:pt idx="268">
                  <c:v>1.54737663308836</c:v>
                </c:pt>
                <c:pt idx="269">
                  <c:v>11.95236820110961</c:v>
                </c:pt>
                <c:pt idx="270">
                  <c:v>14.22218236706924</c:v>
                </c:pt>
                <c:pt idx="271">
                  <c:v>8.166326285647821</c:v>
                </c:pt>
                <c:pt idx="272">
                  <c:v>2.74646015680436</c:v>
                </c:pt>
                <c:pt idx="273">
                  <c:v>13.75571367274261</c:v>
                </c:pt>
                <c:pt idx="274">
                  <c:v>7.019542555098623</c:v>
                </c:pt>
                <c:pt idx="275">
                  <c:v>17.75730720162002</c:v>
                </c:pt>
                <c:pt idx="276">
                  <c:v>14.41711010163029</c:v>
                </c:pt>
                <c:pt idx="277">
                  <c:v>9.136217067716748</c:v>
                </c:pt>
                <c:pt idx="278">
                  <c:v>5.117734283677219</c:v>
                </c:pt>
                <c:pt idx="279">
                  <c:v>2.243165585709411</c:v>
                </c:pt>
                <c:pt idx="280">
                  <c:v>15.21271258600702</c:v>
                </c:pt>
                <c:pt idx="281">
                  <c:v>14.38731151122415</c:v>
                </c:pt>
                <c:pt idx="282">
                  <c:v>13.32161058176651</c:v>
                </c:pt>
                <c:pt idx="283">
                  <c:v>12.12593872679331</c:v>
                </c:pt>
                <c:pt idx="284">
                  <c:v>8.104852644036811</c:v>
                </c:pt>
                <c:pt idx="285">
                  <c:v>8.268751762577649</c:v>
                </c:pt>
                <c:pt idx="286">
                  <c:v>2.12359671130643</c:v>
                </c:pt>
                <c:pt idx="287">
                  <c:v>5.9685627837217</c:v>
                </c:pt>
                <c:pt idx="288">
                  <c:v>2.84510739325715</c:v>
                </c:pt>
                <c:pt idx="289">
                  <c:v>2.582570019888498</c:v>
                </c:pt>
                <c:pt idx="290">
                  <c:v>1.720790685812771</c:v>
                </c:pt>
                <c:pt idx="291">
                  <c:v>2.47992481030772</c:v>
                </c:pt>
                <c:pt idx="292">
                  <c:v>5.743154233173525</c:v>
                </c:pt>
                <c:pt idx="293">
                  <c:v>4.11244826907706</c:v>
                </c:pt>
                <c:pt idx="294">
                  <c:v>1.58115625880642</c:v>
                </c:pt>
                <c:pt idx="295">
                  <c:v>3.396157980241471</c:v>
                </c:pt>
                <c:pt idx="296">
                  <c:v>1.11667463852818</c:v>
                </c:pt>
                <c:pt idx="297">
                  <c:v>2.65556882613973</c:v>
                </c:pt>
                <c:pt idx="298">
                  <c:v>2.513942688792854</c:v>
                </c:pt>
                <c:pt idx="299">
                  <c:v>1.824748196613111</c:v>
                </c:pt>
                <c:pt idx="300">
                  <c:v>1.958723711592124</c:v>
                </c:pt>
                <c:pt idx="301">
                  <c:v>1.169141958350242</c:v>
                </c:pt>
                <c:pt idx="302">
                  <c:v>4.724419952613601</c:v>
                </c:pt>
                <c:pt idx="303">
                  <c:v>5.58947959210168</c:v>
                </c:pt>
                <c:pt idx="304">
                  <c:v>1.450192372001939</c:v>
                </c:pt>
                <c:pt idx="305">
                  <c:v>2.117248964836714</c:v>
                </c:pt>
                <c:pt idx="306">
                  <c:v>4.217723859825197</c:v>
                </c:pt>
                <c:pt idx="307">
                  <c:v>1.09527442572216</c:v>
                </c:pt>
                <c:pt idx="308">
                  <c:v>4.94305711415155</c:v>
                </c:pt>
                <c:pt idx="309">
                  <c:v>1.356372676478986</c:v>
                </c:pt>
                <c:pt idx="310">
                  <c:v>1.851265507398995</c:v>
                </c:pt>
                <c:pt idx="311">
                  <c:v>3.831781143063496</c:v>
                </c:pt>
                <c:pt idx="312">
                  <c:v>3.520130393935375</c:v>
                </c:pt>
                <c:pt idx="313">
                  <c:v>3.331408899381977</c:v>
                </c:pt>
                <c:pt idx="314">
                  <c:v>3.311012444449204</c:v>
                </c:pt>
                <c:pt idx="315">
                  <c:v>4.567576912996884</c:v>
                </c:pt>
                <c:pt idx="316">
                  <c:v>5.26501098998034</c:v>
                </c:pt>
                <c:pt idx="317">
                  <c:v>5.285908394008212</c:v>
                </c:pt>
                <c:pt idx="318">
                  <c:v>3.193655253744696</c:v>
                </c:pt>
                <c:pt idx="319">
                  <c:v>2.687628300386684</c:v>
                </c:pt>
                <c:pt idx="320">
                  <c:v>4.334459672047696</c:v>
                </c:pt>
                <c:pt idx="321">
                  <c:v>2.342418516619833</c:v>
                </c:pt>
                <c:pt idx="322">
                  <c:v>2.933474224551309</c:v>
                </c:pt>
                <c:pt idx="323">
                  <c:v>2.796508155025586</c:v>
                </c:pt>
                <c:pt idx="324">
                  <c:v>2.467391798389523</c:v>
                </c:pt>
                <c:pt idx="325">
                  <c:v>2.335570662139511</c:v>
                </c:pt>
                <c:pt idx="326">
                  <c:v>3.555186078054581</c:v>
                </c:pt>
                <c:pt idx="327">
                  <c:v>3.085494330302762</c:v>
                </c:pt>
                <c:pt idx="328">
                  <c:v>2.781360211415422</c:v>
                </c:pt>
                <c:pt idx="329">
                  <c:v>1.721128603882635</c:v>
                </c:pt>
                <c:pt idx="330">
                  <c:v>2.310529783356189</c:v>
                </c:pt>
                <c:pt idx="331">
                  <c:v>2.263546207272796</c:v>
                </c:pt>
                <c:pt idx="332">
                  <c:v>2.501703468600546</c:v>
                </c:pt>
                <c:pt idx="333">
                  <c:v>2.425774259005701</c:v>
                </c:pt>
                <c:pt idx="334">
                  <c:v>2.611300526795563</c:v>
                </c:pt>
                <c:pt idx="335">
                  <c:v>3.122692583125959</c:v>
                </c:pt>
                <c:pt idx="336">
                  <c:v>2.521174490530905</c:v>
                </c:pt>
                <c:pt idx="337">
                  <c:v>2.998922609532574</c:v>
                </c:pt>
                <c:pt idx="338">
                  <c:v>1.985400043702128</c:v>
                </c:pt>
                <c:pt idx="339">
                  <c:v>2.213950639451746</c:v>
                </c:pt>
                <c:pt idx="340">
                  <c:v>2.666762978717696</c:v>
                </c:pt>
                <c:pt idx="341">
                  <c:v>1.674447257940374</c:v>
                </c:pt>
                <c:pt idx="342">
                  <c:v>1.977055600943973</c:v>
                </c:pt>
                <c:pt idx="343">
                  <c:v>3.608556800152638</c:v>
                </c:pt>
                <c:pt idx="344">
                  <c:v>3.005946268960583</c:v>
                </c:pt>
                <c:pt idx="345">
                  <c:v>1.813705141346416</c:v>
                </c:pt>
                <c:pt idx="346">
                  <c:v>2.012838198000177</c:v>
                </c:pt>
                <c:pt idx="347">
                  <c:v>2.236429869049153</c:v>
                </c:pt>
                <c:pt idx="348">
                  <c:v>3.274079575990799</c:v>
                </c:pt>
                <c:pt idx="349">
                  <c:v>3.557418721824888</c:v>
                </c:pt>
                <c:pt idx="350">
                  <c:v>3.165691839555985</c:v>
                </c:pt>
                <c:pt idx="351">
                  <c:v>2.745842608560897</c:v>
                </c:pt>
                <c:pt idx="352">
                  <c:v>3.395589748133553</c:v>
                </c:pt>
                <c:pt idx="353">
                  <c:v>3.797485116692744</c:v>
                </c:pt>
                <c:pt idx="354">
                  <c:v>2.989958255117564</c:v>
                </c:pt>
                <c:pt idx="355">
                  <c:v>4.01205211791271</c:v>
                </c:pt>
                <c:pt idx="356">
                  <c:v>4.097637658800465</c:v>
                </c:pt>
                <c:pt idx="357">
                  <c:v>3.57113755341916</c:v>
                </c:pt>
                <c:pt idx="358">
                  <c:v>2.935404420359236</c:v>
                </c:pt>
                <c:pt idx="359">
                  <c:v>3.404068197808872</c:v>
                </c:pt>
                <c:pt idx="360">
                  <c:v>4.033711872522377</c:v>
                </c:pt>
                <c:pt idx="361">
                  <c:v>2.6071488910681</c:v>
                </c:pt>
                <c:pt idx="362">
                  <c:v>2.664947305869195</c:v>
                </c:pt>
                <c:pt idx="363">
                  <c:v>4.127309529781635</c:v>
                </c:pt>
                <c:pt idx="364">
                  <c:v>3.419834634238096</c:v>
                </c:pt>
                <c:pt idx="365">
                  <c:v>4.41933842981632</c:v>
                </c:pt>
                <c:pt idx="366">
                  <c:v>3.200302185595543</c:v>
                </c:pt>
                <c:pt idx="367">
                  <c:v>3.601405821516232</c:v>
                </c:pt>
                <c:pt idx="368">
                  <c:v>2.478601882062288</c:v>
                </c:pt>
                <c:pt idx="369">
                  <c:v>3.648115986867924</c:v>
                </c:pt>
                <c:pt idx="370">
                  <c:v>2.485299573721296</c:v>
                </c:pt>
                <c:pt idx="371">
                  <c:v>0.924579595757369</c:v>
                </c:pt>
                <c:pt idx="372">
                  <c:v>0.755868265225891</c:v>
                </c:pt>
                <c:pt idx="373">
                  <c:v>1.278572672644178</c:v>
                </c:pt>
                <c:pt idx="374">
                  <c:v>1.442524490100367</c:v>
                </c:pt>
                <c:pt idx="375">
                  <c:v>5.028573604491162</c:v>
                </c:pt>
                <c:pt idx="376">
                  <c:v>5.366574457450024</c:v>
                </c:pt>
                <c:pt idx="377">
                  <c:v>6.291814486814287</c:v>
                </c:pt>
                <c:pt idx="378">
                  <c:v>5.551611314265756</c:v>
                </c:pt>
                <c:pt idx="379">
                  <c:v>5.33193342458203</c:v>
                </c:pt>
                <c:pt idx="380">
                  <c:v>5.985615384918657</c:v>
                </c:pt>
                <c:pt idx="381">
                  <c:v>3.828860901814441</c:v>
                </c:pt>
                <c:pt idx="382">
                  <c:v>4.052688891668271</c:v>
                </c:pt>
                <c:pt idx="383">
                  <c:v>4.866855535302855</c:v>
                </c:pt>
                <c:pt idx="384">
                  <c:v>3.552527256190172</c:v>
                </c:pt>
                <c:pt idx="385">
                  <c:v>5.43737128944417</c:v>
                </c:pt>
                <c:pt idx="386">
                  <c:v>6.089601254407308</c:v>
                </c:pt>
                <c:pt idx="387">
                  <c:v>4.180598412681163</c:v>
                </c:pt>
                <c:pt idx="388">
                  <c:v>5.205518757438781</c:v>
                </c:pt>
                <c:pt idx="389">
                  <c:v>3.16607277011442</c:v>
                </c:pt>
                <c:pt idx="390">
                  <c:v>3.628409150212924</c:v>
                </c:pt>
                <c:pt idx="391">
                  <c:v>3.263481403837585</c:v>
                </c:pt>
                <c:pt idx="392">
                  <c:v>2.317239635191051</c:v>
                </c:pt>
                <c:pt idx="393">
                  <c:v>4.085572985839341</c:v>
                </c:pt>
                <c:pt idx="394">
                  <c:v>2.748545723102828</c:v>
                </c:pt>
                <c:pt idx="395">
                  <c:v>4.613382516485045</c:v>
                </c:pt>
                <c:pt idx="396">
                  <c:v>5.115235380696538</c:v>
                </c:pt>
                <c:pt idx="397">
                  <c:v>3.435926002085034</c:v>
                </c:pt>
                <c:pt idx="398">
                  <c:v>2.223121968284825</c:v>
                </c:pt>
                <c:pt idx="399">
                  <c:v>3.091980490603908</c:v>
                </c:pt>
                <c:pt idx="400">
                  <c:v>4.271721439750058</c:v>
                </c:pt>
                <c:pt idx="401">
                  <c:v>3.89470195087963</c:v>
                </c:pt>
                <c:pt idx="402">
                  <c:v>6.037886059250146</c:v>
                </c:pt>
                <c:pt idx="403">
                  <c:v>2.713417123573051</c:v>
                </c:pt>
                <c:pt idx="404">
                  <c:v>2.943381705083692</c:v>
                </c:pt>
                <c:pt idx="405">
                  <c:v>2.867968047493856</c:v>
                </c:pt>
                <c:pt idx="406">
                  <c:v>3.122849373399152</c:v>
                </c:pt>
                <c:pt idx="407">
                  <c:v>2.92438189884775</c:v>
                </c:pt>
                <c:pt idx="408">
                  <c:v>3.473054004676285</c:v>
                </c:pt>
                <c:pt idx="409">
                  <c:v>2.080518291762368</c:v>
                </c:pt>
                <c:pt idx="410">
                  <c:v>8.258509063527585</c:v>
                </c:pt>
                <c:pt idx="411">
                  <c:v>3.716760276488785</c:v>
                </c:pt>
                <c:pt idx="412">
                  <c:v>3.264242286995525</c:v>
                </c:pt>
                <c:pt idx="413">
                  <c:v>3.065932338631915</c:v>
                </c:pt>
                <c:pt idx="414">
                  <c:v>3.047738294631343</c:v>
                </c:pt>
                <c:pt idx="415">
                  <c:v>3.230813546532552</c:v>
                </c:pt>
                <c:pt idx="416">
                  <c:v>2.915121216377606</c:v>
                </c:pt>
                <c:pt idx="417">
                  <c:v>2.27161423896689</c:v>
                </c:pt>
                <c:pt idx="418">
                  <c:v>1.889992975903583</c:v>
                </c:pt>
                <c:pt idx="419">
                  <c:v>2.621587184068276</c:v>
                </c:pt>
                <c:pt idx="420">
                  <c:v>3.378746119254314</c:v>
                </c:pt>
                <c:pt idx="421">
                  <c:v>3.05737596399559</c:v>
                </c:pt>
                <c:pt idx="422">
                  <c:v>1.93460750960741</c:v>
                </c:pt>
                <c:pt idx="423">
                  <c:v>2.82529026717698</c:v>
                </c:pt>
                <c:pt idx="424">
                  <c:v>2.739510276512762</c:v>
                </c:pt>
                <c:pt idx="425">
                  <c:v>2.913955495530796</c:v>
                </c:pt>
                <c:pt idx="426">
                  <c:v>3.038784234131167</c:v>
                </c:pt>
                <c:pt idx="427">
                  <c:v>3.6103451220266</c:v>
                </c:pt>
                <c:pt idx="428">
                  <c:v>9.898082641140984</c:v>
                </c:pt>
                <c:pt idx="429">
                  <c:v>9.228883658867437</c:v>
                </c:pt>
                <c:pt idx="430">
                  <c:v>1.937094747497529</c:v>
                </c:pt>
                <c:pt idx="431">
                  <c:v>1.625315354760042</c:v>
                </c:pt>
                <c:pt idx="432">
                  <c:v>2.101086580141585</c:v>
                </c:pt>
                <c:pt idx="433">
                  <c:v>2.094221847245448</c:v>
                </c:pt>
                <c:pt idx="434">
                  <c:v>8.514565408200543</c:v>
                </c:pt>
                <c:pt idx="435">
                  <c:v>9.780788844323051</c:v>
                </c:pt>
                <c:pt idx="436">
                  <c:v>2.845182403169196</c:v>
                </c:pt>
                <c:pt idx="437">
                  <c:v>4.303189153243162</c:v>
                </c:pt>
                <c:pt idx="438">
                  <c:v>6.51867743232397</c:v>
                </c:pt>
                <c:pt idx="439">
                  <c:v>4.84279753788006</c:v>
                </c:pt>
                <c:pt idx="440">
                  <c:v>7.133626023872388</c:v>
                </c:pt>
                <c:pt idx="441">
                  <c:v>4.78186614212255</c:v>
                </c:pt>
                <c:pt idx="442">
                  <c:v>4.020036106146735</c:v>
                </c:pt>
                <c:pt idx="443">
                  <c:v>4.68627676394816</c:v>
                </c:pt>
                <c:pt idx="444">
                  <c:v>7.414359884218402</c:v>
                </c:pt>
                <c:pt idx="445">
                  <c:v>6.235673637579345</c:v>
                </c:pt>
                <c:pt idx="446">
                  <c:v>7.566250359390094</c:v>
                </c:pt>
                <c:pt idx="447">
                  <c:v>4.58364215176333</c:v>
                </c:pt>
                <c:pt idx="448">
                  <c:v>8.378875709130918</c:v>
                </c:pt>
                <c:pt idx="449">
                  <c:v>8.012568520950148</c:v>
                </c:pt>
                <c:pt idx="450">
                  <c:v>7.209721657492437</c:v>
                </c:pt>
                <c:pt idx="451">
                  <c:v>6.727537949974276</c:v>
                </c:pt>
                <c:pt idx="452">
                  <c:v>8.37085327328785</c:v>
                </c:pt>
                <c:pt idx="453">
                  <c:v>7.475147905648408</c:v>
                </c:pt>
                <c:pt idx="454">
                  <c:v>7.030604935274991</c:v>
                </c:pt>
                <c:pt idx="455">
                  <c:v>7.391045856921274</c:v>
                </c:pt>
                <c:pt idx="456">
                  <c:v>7.97246167125238</c:v>
                </c:pt>
                <c:pt idx="457">
                  <c:v>7.99737265950094</c:v>
                </c:pt>
                <c:pt idx="458">
                  <c:v>6.566665687969394</c:v>
                </c:pt>
                <c:pt idx="459">
                  <c:v>5.94607899511422</c:v>
                </c:pt>
                <c:pt idx="460">
                  <c:v>7.655924727632894</c:v>
                </c:pt>
                <c:pt idx="461">
                  <c:v>7.44110665042787</c:v>
                </c:pt>
                <c:pt idx="462">
                  <c:v>8.14658387349792</c:v>
                </c:pt>
                <c:pt idx="463">
                  <c:v>7.31917619266675</c:v>
                </c:pt>
                <c:pt idx="464">
                  <c:v>7.89052049809118</c:v>
                </c:pt>
                <c:pt idx="465">
                  <c:v>6.863863035760312</c:v>
                </c:pt>
                <c:pt idx="466">
                  <c:v>7.713733057538612</c:v>
                </c:pt>
                <c:pt idx="467">
                  <c:v>0.0479652652376701</c:v>
                </c:pt>
                <c:pt idx="468">
                  <c:v>0.83672287563476</c:v>
                </c:pt>
                <c:pt idx="469">
                  <c:v>0.872560574629003</c:v>
                </c:pt>
                <c:pt idx="470">
                  <c:v>0.67516208422838</c:v>
                </c:pt>
                <c:pt idx="471">
                  <c:v>0.674699070911179</c:v>
                </c:pt>
                <c:pt idx="472">
                  <c:v>0.71207299686345</c:v>
                </c:pt>
                <c:pt idx="473">
                  <c:v>0.528427343585979</c:v>
                </c:pt>
                <c:pt idx="474">
                  <c:v>0.0314719216033632</c:v>
                </c:pt>
                <c:pt idx="475">
                  <c:v>0.759584525101308</c:v>
                </c:pt>
                <c:pt idx="476">
                  <c:v>1.046156706986232</c:v>
                </c:pt>
                <c:pt idx="477">
                  <c:v>0.657194432271793</c:v>
                </c:pt>
                <c:pt idx="478">
                  <c:v>0.751249361801733</c:v>
                </c:pt>
                <c:pt idx="479">
                  <c:v>0.0293459367478914</c:v>
                </c:pt>
                <c:pt idx="480">
                  <c:v>1.324015246764026</c:v>
                </c:pt>
                <c:pt idx="481">
                  <c:v>0.948684333470146</c:v>
                </c:pt>
                <c:pt idx="482">
                  <c:v>0.392563853787547</c:v>
                </c:pt>
                <c:pt idx="483">
                  <c:v>2.047544310134656</c:v>
                </c:pt>
                <c:pt idx="484">
                  <c:v>1.056875995367783</c:v>
                </c:pt>
                <c:pt idx="485">
                  <c:v>0.239262001715738</c:v>
                </c:pt>
                <c:pt idx="486">
                  <c:v>3.471684632011735</c:v>
                </c:pt>
                <c:pt idx="487">
                  <c:v>0.958026092861206</c:v>
                </c:pt>
                <c:pt idx="488">
                  <c:v>1.443895685786187</c:v>
                </c:pt>
                <c:pt idx="489">
                  <c:v>0.465790867920948</c:v>
                </c:pt>
                <c:pt idx="490">
                  <c:v>0.174668119672371</c:v>
                </c:pt>
                <c:pt idx="491">
                  <c:v>1.22365655642892</c:v>
                </c:pt>
                <c:pt idx="492">
                  <c:v>1.165976626630422</c:v>
                </c:pt>
                <c:pt idx="493">
                  <c:v>4.517348357529227</c:v>
                </c:pt>
                <c:pt idx="494">
                  <c:v>5.569189849665324</c:v>
                </c:pt>
                <c:pt idx="495">
                  <c:v>3.758870359887883</c:v>
                </c:pt>
                <c:pt idx="496">
                  <c:v>1.109903785097762</c:v>
                </c:pt>
                <c:pt idx="497">
                  <c:v>6.158202911963555</c:v>
                </c:pt>
                <c:pt idx="498">
                  <c:v>1.177653765526671</c:v>
                </c:pt>
                <c:pt idx="499">
                  <c:v>1.151053997268253</c:v>
                </c:pt>
                <c:pt idx="500">
                  <c:v>0.890433678800023</c:v>
                </c:pt>
                <c:pt idx="501">
                  <c:v>1.262922580415187</c:v>
                </c:pt>
                <c:pt idx="502">
                  <c:v>1.204425222332057</c:v>
                </c:pt>
                <c:pt idx="503">
                  <c:v>1.242473165142396</c:v>
                </c:pt>
                <c:pt idx="504">
                  <c:v>1.081785117686658</c:v>
                </c:pt>
                <c:pt idx="505">
                  <c:v>1.42091790121372</c:v>
                </c:pt>
                <c:pt idx="506">
                  <c:v>0.949593783187994</c:v>
                </c:pt>
                <c:pt idx="507">
                  <c:v>0.663903751475014</c:v>
                </c:pt>
                <c:pt idx="508">
                  <c:v>0.75511273580062</c:v>
                </c:pt>
                <c:pt idx="509">
                  <c:v>0.549248613174399</c:v>
                </c:pt>
                <c:pt idx="510">
                  <c:v>0.723839991697099</c:v>
                </c:pt>
                <c:pt idx="511">
                  <c:v>1.139020751370856</c:v>
                </c:pt>
                <c:pt idx="512">
                  <c:v>0.525346697544874</c:v>
                </c:pt>
                <c:pt idx="513">
                  <c:v>7.315593942726195</c:v>
                </c:pt>
                <c:pt idx="514">
                  <c:v>6.356752374015386</c:v>
                </c:pt>
                <c:pt idx="515">
                  <c:v>7.883456573951014</c:v>
                </c:pt>
                <c:pt idx="516">
                  <c:v>5.805425528381535</c:v>
                </c:pt>
                <c:pt idx="517">
                  <c:v>5.043664517928073</c:v>
                </c:pt>
                <c:pt idx="518">
                  <c:v>8.88054505170162</c:v>
                </c:pt>
                <c:pt idx="519">
                  <c:v>7.263096351288736</c:v>
                </c:pt>
                <c:pt idx="520">
                  <c:v>12.65077785572871</c:v>
                </c:pt>
                <c:pt idx="521">
                  <c:v>4.777438303769807</c:v>
                </c:pt>
                <c:pt idx="522">
                  <c:v>3.931044000203876</c:v>
                </c:pt>
                <c:pt idx="523">
                  <c:v>11.22128732002083</c:v>
                </c:pt>
                <c:pt idx="524">
                  <c:v>9.80791792511925</c:v>
                </c:pt>
                <c:pt idx="525">
                  <c:v>13.26563201921112</c:v>
                </c:pt>
                <c:pt idx="526">
                  <c:v>14.3243648910244</c:v>
                </c:pt>
                <c:pt idx="527">
                  <c:v>8.124729225033541</c:v>
                </c:pt>
                <c:pt idx="528">
                  <c:v>10.3507703306978</c:v>
                </c:pt>
                <c:pt idx="529">
                  <c:v>13.1668336599029</c:v>
                </c:pt>
                <c:pt idx="530">
                  <c:v>12.85801460643058</c:v>
                </c:pt>
                <c:pt idx="531">
                  <c:v>11.48379549545237</c:v>
                </c:pt>
                <c:pt idx="532">
                  <c:v>12.20692351684075</c:v>
                </c:pt>
                <c:pt idx="533">
                  <c:v>2.642195928311794</c:v>
                </c:pt>
                <c:pt idx="534">
                  <c:v>2.270640663596883</c:v>
                </c:pt>
                <c:pt idx="535">
                  <c:v>3.459684183694693</c:v>
                </c:pt>
                <c:pt idx="536">
                  <c:v>2.50083716590447</c:v>
                </c:pt>
                <c:pt idx="537">
                  <c:v>2.08922928674671</c:v>
                </c:pt>
                <c:pt idx="538">
                  <c:v>1.835350456852925</c:v>
                </c:pt>
                <c:pt idx="539">
                  <c:v>2.070988975315673</c:v>
                </c:pt>
                <c:pt idx="540">
                  <c:v>0.96822571228731</c:v>
                </c:pt>
                <c:pt idx="541">
                  <c:v>3.921120650283091</c:v>
                </c:pt>
                <c:pt idx="542">
                  <c:v>2.349411146673295</c:v>
                </c:pt>
                <c:pt idx="543">
                  <c:v>2.12449793667767</c:v>
                </c:pt>
                <c:pt idx="544">
                  <c:v>3.350425273980746</c:v>
                </c:pt>
                <c:pt idx="545">
                  <c:v>3.116737966983813</c:v>
                </c:pt>
                <c:pt idx="546">
                  <c:v>3.204511908825766</c:v>
                </c:pt>
                <c:pt idx="547">
                  <c:v>2.991076050210896</c:v>
                </c:pt>
                <c:pt idx="548">
                  <c:v>2.716797887129293</c:v>
                </c:pt>
                <c:pt idx="549">
                  <c:v>3.503851149366702</c:v>
                </c:pt>
                <c:pt idx="550">
                  <c:v>3.070572987502075</c:v>
                </c:pt>
                <c:pt idx="551">
                  <c:v>3.257648607577862</c:v>
                </c:pt>
                <c:pt idx="552">
                  <c:v>3.873294568691004</c:v>
                </c:pt>
                <c:pt idx="553">
                  <c:v>3.689400306805325</c:v>
                </c:pt>
                <c:pt idx="554">
                  <c:v>3.362199815561708</c:v>
                </c:pt>
                <c:pt idx="555">
                  <c:v>3.855477468926121</c:v>
                </c:pt>
                <c:pt idx="556">
                  <c:v>3.403309737165463</c:v>
                </c:pt>
                <c:pt idx="557">
                  <c:v>4.006324278307146</c:v>
                </c:pt>
                <c:pt idx="558">
                  <c:v>4.442655767432424</c:v>
                </c:pt>
                <c:pt idx="559">
                  <c:v>2.95803292139955</c:v>
                </c:pt>
                <c:pt idx="560">
                  <c:v>4.324844394745861</c:v>
                </c:pt>
                <c:pt idx="561">
                  <c:v>4.16230254557928</c:v>
                </c:pt>
                <c:pt idx="562">
                  <c:v>2.671864279206993</c:v>
                </c:pt>
                <c:pt idx="563">
                  <c:v>3.32890505759556</c:v>
                </c:pt>
                <c:pt idx="564">
                  <c:v>3.985819975895696</c:v>
                </c:pt>
                <c:pt idx="565">
                  <c:v>3.100316381088672</c:v>
                </c:pt>
                <c:pt idx="566">
                  <c:v>9.649007767744978</c:v>
                </c:pt>
                <c:pt idx="567">
                  <c:v>9.61864581977199</c:v>
                </c:pt>
                <c:pt idx="568">
                  <c:v>12.02521939107931</c:v>
                </c:pt>
                <c:pt idx="569">
                  <c:v>11.06835076704189</c:v>
                </c:pt>
                <c:pt idx="570">
                  <c:v>12.40155197763376</c:v>
                </c:pt>
                <c:pt idx="571">
                  <c:v>11.60564767573473</c:v>
                </c:pt>
                <c:pt idx="572">
                  <c:v>10.68800258696612</c:v>
                </c:pt>
                <c:pt idx="573">
                  <c:v>11.37940086552421</c:v>
                </c:pt>
                <c:pt idx="574">
                  <c:v>0.835950799544868</c:v>
                </c:pt>
                <c:pt idx="575">
                  <c:v>0.467310566809752</c:v>
                </c:pt>
                <c:pt idx="576">
                  <c:v>0.907104343192885</c:v>
                </c:pt>
                <c:pt idx="577">
                  <c:v>0.73097801461968</c:v>
                </c:pt>
                <c:pt idx="578">
                  <c:v>0.432518267769928</c:v>
                </c:pt>
                <c:pt idx="579">
                  <c:v>0.956159741198406</c:v>
                </c:pt>
                <c:pt idx="580">
                  <c:v>0.588265477786333</c:v>
                </c:pt>
                <c:pt idx="581">
                  <c:v>0.293666297087028</c:v>
                </c:pt>
                <c:pt idx="582">
                  <c:v>1.132130276352695</c:v>
                </c:pt>
                <c:pt idx="583">
                  <c:v>2.022111750415106</c:v>
                </c:pt>
                <c:pt idx="584">
                  <c:v>0.520625092422092</c:v>
                </c:pt>
                <c:pt idx="585">
                  <c:v>1.035620843170562</c:v>
                </c:pt>
                <c:pt idx="586">
                  <c:v>0.923614292121421</c:v>
                </c:pt>
                <c:pt idx="587">
                  <c:v>0.587389418023843</c:v>
                </c:pt>
                <c:pt idx="588">
                  <c:v>0.601292923418099</c:v>
                </c:pt>
                <c:pt idx="589">
                  <c:v>2.442711329009139</c:v>
                </c:pt>
                <c:pt idx="590">
                  <c:v>0.442965106845416</c:v>
                </c:pt>
                <c:pt idx="591">
                  <c:v>1.607618007816176</c:v>
                </c:pt>
                <c:pt idx="592">
                  <c:v>2.39919695730722</c:v>
                </c:pt>
                <c:pt idx="593">
                  <c:v>1.460256595651291</c:v>
                </c:pt>
                <c:pt idx="594">
                  <c:v>2.467315298163164</c:v>
                </c:pt>
                <c:pt idx="595">
                  <c:v>1.956509271902466</c:v>
                </c:pt>
                <c:pt idx="596">
                  <c:v>2.361502428127901</c:v>
                </c:pt>
                <c:pt idx="597">
                  <c:v>2.35566478182922</c:v>
                </c:pt>
                <c:pt idx="598">
                  <c:v>3.52075051954278</c:v>
                </c:pt>
                <c:pt idx="599">
                  <c:v>3.42403585407237</c:v>
                </c:pt>
                <c:pt idx="600">
                  <c:v>3.35076639845208</c:v>
                </c:pt>
                <c:pt idx="601">
                  <c:v>3.307723071630085</c:v>
                </c:pt>
                <c:pt idx="602">
                  <c:v>3.57185879722048</c:v>
                </c:pt>
                <c:pt idx="603">
                  <c:v>2.332814578248853</c:v>
                </c:pt>
                <c:pt idx="604">
                  <c:v>2.20303347880248</c:v>
                </c:pt>
                <c:pt idx="605">
                  <c:v>2.240634591682344</c:v>
                </c:pt>
                <c:pt idx="606">
                  <c:v>2.093976180119862</c:v>
                </c:pt>
                <c:pt idx="607">
                  <c:v>1.391703969474505</c:v>
                </c:pt>
                <c:pt idx="608">
                  <c:v>3.270658483123625</c:v>
                </c:pt>
                <c:pt idx="609">
                  <c:v>1.276626635153332</c:v>
                </c:pt>
                <c:pt idx="610">
                  <c:v>1.120649946942496</c:v>
                </c:pt>
                <c:pt idx="611">
                  <c:v>1.294509605478688</c:v>
                </c:pt>
                <c:pt idx="612">
                  <c:v>1.16547543209748</c:v>
                </c:pt>
                <c:pt idx="613">
                  <c:v>1.083574530427432</c:v>
                </c:pt>
                <c:pt idx="614">
                  <c:v>1.288379753677074</c:v>
                </c:pt>
                <c:pt idx="615">
                  <c:v>1.541318866198754</c:v>
                </c:pt>
                <c:pt idx="616">
                  <c:v>0.0330951886649318</c:v>
                </c:pt>
                <c:pt idx="617">
                  <c:v>1.438537327399291</c:v>
                </c:pt>
                <c:pt idx="618">
                  <c:v>0.294337097207786</c:v>
                </c:pt>
                <c:pt idx="619">
                  <c:v>0.790993957678309</c:v>
                </c:pt>
                <c:pt idx="620">
                  <c:v>0.0138265714449672</c:v>
                </c:pt>
                <c:pt idx="621">
                  <c:v>0.0877143843391979</c:v>
                </c:pt>
                <c:pt idx="622">
                  <c:v>0.710042851876796</c:v>
                </c:pt>
                <c:pt idx="623">
                  <c:v>0.0584035501596716</c:v>
                </c:pt>
                <c:pt idx="624">
                  <c:v>0.270318302070254</c:v>
                </c:pt>
                <c:pt idx="625">
                  <c:v>0.299459842014464</c:v>
                </c:pt>
                <c:pt idx="626">
                  <c:v>0.00356489784395033</c:v>
                </c:pt>
                <c:pt idx="627">
                  <c:v>0.00998174946873988</c:v>
                </c:pt>
                <c:pt idx="628">
                  <c:v>0.0318823237795779</c:v>
                </c:pt>
                <c:pt idx="629">
                  <c:v>0.0633768643219298</c:v>
                </c:pt>
                <c:pt idx="630">
                  <c:v>0.0448667214852492</c:v>
                </c:pt>
                <c:pt idx="631">
                  <c:v>0.746851050626914</c:v>
                </c:pt>
                <c:pt idx="632">
                  <c:v>0.736344021362944</c:v>
                </c:pt>
                <c:pt idx="633">
                  <c:v>0.250538489806526</c:v>
                </c:pt>
                <c:pt idx="634">
                  <c:v>13.16545497370605</c:v>
                </c:pt>
                <c:pt idx="635">
                  <c:v>6.58029458736184</c:v>
                </c:pt>
                <c:pt idx="636">
                  <c:v>7.347063248866397</c:v>
                </c:pt>
                <c:pt idx="637">
                  <c:v>6.012998465963291</c:v>
                </c:pt>
                <c:pt idx="638">
                  <c:v>6.417888240217536</c:v>
                </c:pt>
                <c:pt idx="639">
                  <c:v>5.9237332087106</c:v>
                </c:pt>
                <c:pt idx="640">
                  <c:v>11.07015744039252</c:v>
                </c:pt>
                <c:pt idx="641">
                  <c:v>11.66925819045639</c:v>
                </c:pt>
                <c:pt idx="642">
                  <c:v>7.105751002425547</c:v>
                </c:pt>
                <c:pt idx="643">
                  <c:v>6.160306476156336</c:v>
                </c:pt>
                <c:pt idx="644">
                  <c:v>1.315090757556467</c:v>
                </c:pt>
                <c:pt idx="645">
                  <c:v>0.692562685339042</c:v>
                </c:pt>
                <c:pt idx="646">
                  <c:v>0.741310833309141</c:v>
                </c:pt>
                <c:pt idx="647">
                  <c:v>0.17843882637066</c:v>
                </c:pt>
                <c:pt idx="648">
                  <c:v>1.328706289745842</c:v>
                </c:pt>
                <c:pt idx="649">
                  <c:v>0.453003428908523</c:v>
                </c:pt>
                <c:pt idx="650">
                  <c:v>0.540363324145684</c:v>
                </c:pt>
                <c:pt idx="651">
                  <c:v>2.146855613368719</c:v>
                </c:pt>
                <c:pt idx="652">
                  <c:v>1.657641506928483</c:v>
                </c:pt>
                <c:pt idx="653">
                  <c:v>2.021282335522224</c:v>
                </c:pt>
                <c:pt idx="654">
                  <c:v>1.191022345287585</c:v>
                </c:pt>
                <c:pt idx="655">
                  <c:v>0.683905049507692</c:v>
                </c:pt>
                <c:pt idx="656">
                  <c:v>0.89888353518666</c:v>
                </c:pt>
                <c:pt idx="657">
                  <c:v>0.972011416485941</c:v>
                </c:pt>
                <c:pt idx="658">
                  <c:v>8.638310218620798</c:v>
                </c:pt>
                <c:pt idx="659">
                  <c:v>2.389656585100602</c:v>
                </c:pt>
                <c:pt idx="660">
                  <c:v>0.498402734625665</c:v>
                </c:pt>
                <c:pt idx="661">
                  <c:v>9.26577261159427</c:v>
                </c:pt>
                <c:pt idx="662">
                  <c:v>0.478657291092299</c:v>
                </c:pt>
                <c:pt idx="663">
                  <c:v>4.119631696410028</c:v>
                </c:pt>
                <c:pt idx="664">
                  <c:v>1.742643592171237</c:v>
                </c:pt>
                <c:pt idx="665">
                  <c:v>1.183510438105026</c:v>
                </c:pt>
                <c:pt idx="666">
                  <c:v>1.52907679650229</c:v>
                </c:pt>
                <c:pt idx="667">
                  <c:v>0.961335352499498</c:v>
                </c:pt>
                <c:pt idx="668">
                  <c:v>1.78821189487188</c:v>
                </c:pt>
                <c:pt idx="669">
                  <c:v>2.110752696545489</c:v>
                </c:pt>
                <c:pt idx="670">
                  <c:v>3.559955728621332</c:v>
                </c:pt>
                <c:pt idx="671">
                  <c:v>1.71927341365142</c:v>
                </c:pt>
                <c:pt idx="672">
                  <c:v>2.400874357122157</c:v>
                </c:pt>
                <c:pt idx="673">
                  <c:v>2.438327273724305</c:v>
                </c:pt>
                <c:pt idx="674">
                  <c:v>2.09175695666312</c:v>
                </c:pt>
                <c:pt idx="675">
                  <c:v>1.90605195788278</c:v>
                </c:pt>
                <c:pt idx="676">
                  <c:v>1.59399385199678</c:v>
                </c:pt>
                <c:pt idx="677">
                  <c:v>1.594108683637554</c:v>
                </c:pt>
                <c:pt idx="678">
                  <c:v>2.272199346721292</c:v>
                </c:pt>
                <c:pt idx="679">
                  <c:v>2.542749547985806</c:v>
                </c:pt>
                <c:pt idx="680">
                  <c:v>16.21230808520874</c:v>
                </c:pt>
                <c:pt idx="681">
                  <c:v>3.475455367937898</c:v>
                </c:pt>
                <c:pt idx="682">
                  <c:v>3.618848597644896</c:v>
                </c:pt>
                <c:pt idx="683">
                  <c:v>2.619243421883244</c:v>
                </c:pt>
                <c:pt idx="684">
                  <c:v>2.541532308331514</c:v>
                </c:pt>
                <c:pt idx="685">
                  <c:v>0.934542290523042</c:v>
                </c:pt>
                <c:pt idx="686">
                  <c:v>1.347563569359659</c:v>
                </c:pt>
                <c:pt idx="687">
                  <c:v>2.853509077980972</c:v>
                </c:pt>
                <c:pt idx="688">
                  <c:v>0.913072424715195</c:v>
                </c:pt>
                <c:pt idx="689">
                  <c:v>5.894178935991145</c:v>
                </c:pt>
                <c:pt idx="690">
                  <c:v>5.031187837614686</c:v>
                </c:pt>
                <c:pt idx="691">
                  <c:v>3.210918817397071</c:v>
                </c:pt>
                <c:pt idx="692">
                  <c:v>1.741579072681594</c:v>
                </c:pt>
                <c:pt idx="693">
                  <c:v>3.254751673492363</c:v>
                </c:pt>
                <c:pt idx="694">
                  <c:v>1.303452439019502</c:v>
                </c:pt>
                <c:pt idx="695">
                  <c:v>4.91689232389302</c:v>
                </c:pt>
                <c:pt idx="696">
                  <c:v>3.234109735775301</c:v>
                </c:pt>
                <c:pt idx="697">
                  <c:v>2.515588743591605</c:v>
                </c:pt>
                <c:pt idx="698">
                  <c:v>2.081385230844219</c:v>
                </c:pt>
                <c:pt idx="699">
                  <c:v>2.305902689085752</c:v>
                </c:pt>
                <c:pt idx="700">
                  <c:v>1.686182830890227</c:v>
                </c:pt>
                <c:pt idx="701">
                  <c:v>1.700123868721832</c:v>
                </c:pt>
                <c:pt idx="702">
                  <c:v>2.239964963267449</c:v>
                </c:pt>
                <c:pt idx="703">
                  <c:v>0.0731569576341761</c:v>
                </c:pt>
                <c:pt idx="704">
                  <c:v>0.0554898253643383</c:v>
                </c:pt>
                <c:pt idx="705">
                  <c:v>0.729775505580074</c:v>
                </c:pt>
                <c:pt idx="706">
                  <c:v>0.0412062004425686</c:v>
                </c:pt>
                <c:pt idx="707">
                  <c:v>1.273061825829533</c:v>
                </c:pt>
                <c:pt idx="708">
                  <c:v>0.224448722955847</c:v>
                </c:pt>
                <c:pt idx="709">
                  <c:v>1.143699889250989</c:v>
                </c:pt>
                <c:pt idx="710">
                  <c:v>1.21722642192213</c:v>
                </c:pt>
                <c:pt idx="711">
                  <c:v>5.039980894718142</c:v>
                </c:pt>
                <c:pt idx="712">
                  <c:v>4.821532127210865</c:v>
                </c:pt>
                <c:pt idx="713">
                  <c:v>5.566478493382215</c:v>
                </c:pt>
                <c:pt idx="714">
                  <c:v>5.00280335361286</c:v>
                </c:pt>
                <c:pt idx="715">
                  <c:v>7.240058641381592</c:v>
                </c:pt>
                <c:pt idx="716">
                  <c:v>5.315047389338314</c:v>
                </c:pt>
                <c:pt idx="717">
                  <c:v>5.93184768926938</c:v>
                </c:pt>
                <c:pt idx="718">
                  <c:v>6.315865333359839</c:v>
                </c:pt>
                <c:pt idx="719">
                  <c:v>5.551839658598694</c:v>
                </c:pt>
                <c:pt idx="720">
                  <c:v>4.686686076793466</c:v>
                </c:pt>
                <c:pt idx="721">
                  <c:v>6.656099745273902</c:v>
                </c:pt>
                <c:pt idx="722">
                  <c:v>5.611144204975734</c:v>
                </c:pt>
                <c:pt idx="723">
                  <c:v>2.098248898699929</c:v>
                </c:pt>
                <c:pt idx="724">
                  <c:v>1.54995847882021</c:v>
                </c:pt>
                <c:pt idx="725">
                  <c:v>2.152345355767009</c:v>
                </c:pt>
                <c:pt idx="726">
                  <c:v>2.12647121249553</c:v>
                </c:pt>
                <c:pt idx="727">
                  <c:v>0.99880051881572</c:v>
                </c:pt>
                <c:pt idx="728">
                  <c:v>4.681487374653382</c:v>
                </c:pt>
                <c:pt idx="729">
                  <c:v>0.20559241886937</c:v>
                </c:pt>
                <c:pt idx="730">
                  <c:v>0.940748929290297</c:v>
                </c:pt>
                <c:pt idx="731">
                  <c:v>0.231161028054343</c:v>
                </c:pt>
                <c:pt idx="732">
                  <c:v>5.693701318794775</c:v>
                </c:pt>
                <c:pt idx="733">
                  <c:v>2.11758093019468</c:v>
                </c:pt>
                <c:pt idx="734">
                  <c:v>2.402471161275957</c:v>
                </c:pt>
                <c:pt idx="735">
                  <c:v>1.899800081057958</c:v>
                </c:pt>
                <c:pt idx="736">
                  <c:v>3.808613545186126</c:v>
                </c:pt>
                <c:pt idx="737">
                  <c:v>6.70674997357867</c:v>
                </c:pt>
                <c:pt idx="738">
                  <c:v>14.93148129419795</c:v>
                </c:pt>
                <c:pt idx="739">
                  <c:v>6.899112527740645</c:v>
                </c:pt>
                <c:pt idx="740">
                  <c:v>6.026170919784181</c:v>
                </c:pt>
                <c:pt idx="741">
                  <c:v>2.615737348858212</c:v>
                </c:pt>
                <c:pt idx="742">
                  <c:v>3.21565564800622</c:v>
                </c:pt>
                <c:pt idx="743">
                  <c:v>3.01965318578605</c:v>
                </c:pt>
                <c:pt idx="744">
                  <c:v>1.741081856850853</c:v>
                </c:pt>
                <c:pt idx="745">
                  <c:v>2.377327085846061</c:v>
                </c:pt>
                <c:pt idx="746">
                  <c:v>2.485354486698208</c:v>
                </c:pt>
                <c:pt idx="747">
                  <c:v>1.832595814903621</c:v>
                </c:pt>
                <c:pt idx="748">
                  <c:v>1.73294014097478</c:v>
                </c:pt>
                <c:pt idx="749">
                  <c:v>1.728718052076818</c:v>
                </c:pt>
                <c:pt idx="750">
                  <c:v>2.908876494014902</c:v>
                </c:pt>
                <c:pt idx="751">
                  <c:v>2.869560715826961</c:v>
                </c:pt>
                <c:pt idx="752">
                  <c:v>2.31539693072931</c:v>
                </c:pt>
                <c:pt idx="753">
                  <c:v>3.14539988420261</c:v>
                </c:pt>
                <c:pt idx="754">
                  <c:v>0.720317184120508</c:v>
                </c:pt>
                <c:pt idx="755">
                  <c:v>4.264270812851104</c:v>
                </c:pt>
                <c:pt idx="756">
                  <c:v>5.252074399942964</c:v>
                </c:pt>
                <c:pt idx="757">
                  <c:v>6.085331836614205</c:v>
                </c:pt>
                <c:pt idx="758">
                  <c:v>2.99993602376043</c:v>
                </c:pt>
                <c:pt idx="759">
                  <c:v>0.0240126475450181</c:v>
                </c:pt>
                <c:pt idx="760">
                  <c:v>1.039031280157073</c:v>
                </c:pt>
                <c:pt idx="761">
                  <c:v>3.1174535640916</c:v>
                </c:pt>
                <c:pt idx="762">
                  <c:v>2.931908830888337</c:v>
                </c:pt>
                <c:pt idx="763">
                  <c:v>0.144822022074795</c:v>
                </c:pt>
                <c:pt idx="764">
                  <c:v>0.19251340774933</c:v>
                </c:pt>
                <c:pt idx="765">
                  <c:v>3.339792939583223</c:v>
                </c:pt>
                <c:pt idx="766">
                  <c:v>2.84463525165161</c:v>
                </c:pt>
                <c:pt idx="767">
                  <c:v>0.345308630272422</c:v>
                </c:pt>
                <c:pt idx="768">
                  <c:v>3.000056183417202</c:v>
                </c:pt>
                <c:pt idx="769">
                  <c:v>0.863834340280782</c:v>
                </c:pt>
                <c:pt idx="770">
                  <c:v>3.197206298051608</c:v>
                </c:pt>
                <c:pt idx="771">
                  <c:v>4.840572460760907</c:v>
                </c:pt>
                <c:pt idx="772">
                  <c:v>5.935953952949128</c:v>
                </c:pt>
                <c:pt idx="773">
                  <c:v>3.226482170794162</c:v>
                </c:pt>
                <c:pt idx="774">
                  <c:v>2.425927386897633</c:v>
                </c:pt>
                <c:pt idx="775">
                  <c:v>3.50892487571467</c:v>
                </c:pt>
                <c:pt idx="776">
                  <c:v>6.397355771895495</c:v>
                </c:pt>
                <c:pt idx="777">
                  <c:v>6.638489914495721</c:v>
                </c:pt>
                <c:pt idx="778">
                  <c:v>7.257237364918613</c:v>
                </c:pt>
                <c:pt idx="779">
                  <c:v>3.323188818530328</c:v>
                </c:pt>
                <c:pt idx="780">
                  <c:v>2.522809804087543</c:v>
                </c:pt>
                <c:pt idx="781">
                  <c:v>3.496712134743086</c:v>
                </c:pt>
                <c:pt idx="782">
                  <c:v>2.391842188054</c:v>
                </c:pt>
                <c:pt idx="783">
                  <c:v>3.69934887921133</c:v>
                </c:pt>
                <c:pt idx="784">
                  <c:v>3.790140107400411</c:v>
                </c:pt>
                <c:pt idx="785">
                  <c:v>3.325797613121022</c:v>
                </c:pt>
                <c:pt idx="786">
                  <c:v>3.214219250651502</c:v>
                </c:pt>
                <c:pt idx="787">
                  <c:v>6.321209322598066</c:v>
                </c:pt>
                <c:pt idx="788">
                  <c:v>4.922627317446699</c:v>
                </c:pt>
                <c:pt idx="789">
                  <c:v>5.285066845417684</c:v>
                </c:pt>
                <c:pt idx="790">
                  <c:v>26.44804054277752</c:v>
                </c:pt>
                <c:pt idx="791">
                  <c:v>14.3722354353374</c:v>
                </c:pt>
                <c:pt idx="792">
                  <c:v>18.53455558420623</c:v>
                </c:pt>
                <c:pt idx="793">
                  <c:v>13.52139955040037</c:v>
                </c:pt>
                <c:pt idx="794">
                  <c:v>6.283416572916199</c:v>
                </c:pt>
                <c:pt idx="795">
                  <c:v>6.687045200174205</c:v>
                </c:pt>
                <c:pt idx="796">
                  <c:v>4.44464574884167</c:v>
                </c:pt>
                <c:pt idx="797">
                  <c:v>7.571695256937564</c:v>
                </c:pt>
                <c:pt idx="798">
                  <c:v>7.131600521637738</c:v>
                </c:pt>
                <c:pt idx="799">
                  <c:v>2.013708019646299</c:v>
                </c:pt>
                <c:pt idx="800">
                  <c:v>1.920995714862633</c:v>
                </c:pt>
                <c:pt idx="801">
                  <c:v>2.033146885957378</c:v>
                </c:pt>
                <c:pt idx="802">
                  <c:v>1.825613311092705</c:v>
                </c:pt>
                <c:pt idx="803">
                  <c:v>1.622242623100504</c:v>
                </c:pt>
                <c:pt idx="804">
                  <c:v>2.181246578017769</c:v>
                </c:pt>
                <c:pt idx="805">
                  <c:v>1.48486849946986</c:v>
                </c:pt>
                <c:pt idx="806">
                  <c:v>1.751598000857877</c:v>
                </c:pt>
                <c:pt idx="807">
                  <c:v>1.727218830677206</c:v>
                </c:pt>
                <c:pt idx="808">
                  <c:v>1.930664007297109</c:v>
                </c:pt>
                <c:pt idx="809">
                  <c:v>1.89689927944628</c:v>
                </c:pt>
                <c:pt idx="810">
                  <c:v>1.651365172476013</c:v>
                </c:pt>
                <c:pt idx="811">
                  <c:v>1.916376193247612</c:v>
                </c:pt>
                <c:pt idx="812">
                  <c:v>1.99603185494807</c:v>
                </c:pt>
                <c:pt idx="813">
                  <c:v>2.033657040711544</c:v>
                </c:pt>
                <c:pt idx="814">
                  <c:v>2.133612623300607</c:v>
                </c:pt>
                <c:pt idx="815">
                  <c:v>1.87502907448035</c:v>
                </c:pt>
                <c:pt idx="816">
                  <c:v>2.071353076925393</c:v>
                </c:pt>
                <c:pt idx="817">
                  <c:v>1.938243007305989</c:v>
                </c:pt>
                <c:pt idx="818">
                  <c:v>2.044837367356894</c:v>
                </c:pt>
                <c:pt idx="819">
                  <c:v>2.512837330938154</c:v>
                </c:pt>
                <c:pt idx="820">
                  <c:v>2.125399285311681</c:v>
                </c:pt>
                <c:pt idx="821">
                  <c:v>2.031378656478363</c:v>
                </c:pt>
                <c:pt idx="822">
                  <c:v>2.40764398255342</c:v>
                </c:pt>
                <c:pt idx="823">
                  <c:v>2.230246413228272</c:v>
                </c:pt>
                <c:pt idx="824">
                  <c:v>2.52542686079402</c:v>
                </c:pt>
                <c:pt idx="825">
                  <c:v>1.366636570085953</c:v>
                </c:pt>
                <c:pt idx="826">
                  <c:v>1.44728081428756</c:v>
                </c:pt>
                <c:pt idx="827">
                  <c:v>1.389905613040832</c:v>
                </c:pt>
                <c:pt idx="828">
                  <c:v>1.331536123711857</c:v>
                </c:pt>
                <c:pt idx="829">
                  <c:v>1.436695400372762</c:v>
                </c:pt>
                <c:pt idx="830">
                  <c:v>1.397032369444833</c:v>
                </c:pt>
                <c:pt idx="831">
                  <c:v>1.413643637574685</c:v>
                </c:pt>
                <c:pt idx="832">
                  <c:v>1.499721463941841</c:v>
                </c:pt>
                <c:pt idx="833">
                  <c:v>1.429136045775364</c:v>
                </c:pt>
                <c:pt idx="834">
                  <c:v>1.420973556536945</c:v>
                </c:pt>
                <c:pt idx="835">
                  <c:v>1.388971337924682</c:v>
                </c:pt>
                <c:pt idx="836">
                  <c:v>1.730935357167726</c:v>
                </c:pt>
                <c:pt idx="837">
                  <c:v>3.220532117288643</c:v>
                </c:pt>
                <c:pt idx="838">
                  <c:v>3.096406475944446</c:v>
                </c:pt>
                <c:pt idx="839">
                  <c:v>2.990264724347514</c:v>
                </c:pt>
                <c:pt idx="840">
                  <c:v>2.910405199108567</c:v>
                </c:pt>
                <c:pt idx="841">
                  <c:v>3.295104996737977</c:v>
                </c:pt>
                <c:pt idx="842">
                  <c:v>3.08531298679892</c:v>
                </c:pt>
                <c:pt idx="843">
                  <c:v>3.291844410901847</c:v>
                </c:pt>
                <c:pt idx="844">
                  <c:v>4.062841201039745</c:v>
                </c:pt>
                <c:pt idx="845">
                  <c:v>3.939630949139919</c:v>
                </c:pt>
                <c:pt idx="846">
                  <c:v>4.024033784117554</c:v>
                </c:pt>
                <c:pt idx="847">
                  <c:v>3.321409047587904</c:v>
                </c:pt>
                <c:pt idx="848">
                  <c:v>3.309594345995494</c:v>
                </c:pt>
                <c:pt idx="849">
                  <c:v>2.098970436186508</c:v>
                </c:pt>
                <c:pt idx="850">
                  <c:v>4.550735280516109</c:v>
                </c:pt>
                <c:pt idx="851">
                  <c:v>3.66081918994854</c:v>
                </c:pt>
                <c:pt idx="852">
                  <c:v>3.206287623640817</c:v>
                </c:pt>
                <c:pt idx="853">
                  <c:v>4.457250914999431</c:v>
                </c:pt>
                <c:pt idx="854">
                  <c:v>2.924273587781184</c:v>
                </c:pt>
                <c:pt idx="855">
                  <c:v>1.144022685271775</c:v>
                </c:pt>
                <c:pt idx="856">
                  <c:v>4.48122501832983</c:v>
                </c:pt>
                <c:pt idx="857">
                  <c:v>1.244891819427545</c:v>
                </c:pt>
                <c:pt idx="858">
                  <c:v>1.204802249022843</c:v>
                </c:pt>
                <c:pt idx="859">
                  <c:v>2.780263996596273</c:v>
                </c:pt>
                <c:pt idx="860">
                  <c:v>1.515512731619952</c:v>
                </c:pt>
                <c:pt idx="861">
                  <c:v>1.679250405585345</c:v>
                </c:pt>
                <c:pt idx="862">
                  <c:v>1.46868174865078</c:v>
                </c:pt>
                <c:pt idx="863">
                  <c:v>2.767832357980384</c:v>
                </c:pt>
                <c:pt idx="864">
                  <c:v>1.762029360160106</c:v>
                </c:pt>
                <c:pt idx="865">
                  <c:v>0.444685222521024</c:v>
                </c:pt>
                <c:pt idx="866">
                  <c:v>0.947121946566329</c:v>
                </c:pt>
                <c:pt idx="867">
                  <c:v>0.0434623753322557</c:v>
                </c:pt>
                <c:pt idx="868">
                  <c:v>0.754350995724151</c:v>
                </c:pt>
                <c:pt idx="869">
                  <c:v>1.28046396148333</c:v>
                </c:pt>
                <c:pt idx="870">
                  <c:v>2.348062712041259</c:v>
                </c:pt>
                <c:pt idx="871">
                  <c:v>1.383353507962935</c:v>
                </c:pt>
                <c:pt idx="872">
                  <c:v>0.0770684659067325</c:v>
                </c:pt>
                <c:pt idx="873">
                  <c:v>1.808514582221307</c:v>
                </c:pt>
                <c:pt idx="874">
                  <c:v>0.116182308772756</c:v>
                </c:pt>
                <c:pt idx="875">
                  <c:v>0.772525549130168</c:v>
                </c:pt>
                <c:pt idx="876">
                  <c:v>2.232931168330124</c:v>
                </c:pt>
                <c:pt idx="877">
                  <c:v>2.611565729541652</c:v>
                </c:pt>
                <c:pt idx="878">
                  <c:v>1.789791635325968</c:v>
                </c:pt>
                <c:pt idx="879">
                  <c:v>1.427788849895535</c:v>
                </c:pt>
                <c:pt idx="880">
                  <c:v>1.437947925470541</c:v>
                </c:pt>
                <c:pt idx="881">
                  <c:v>3.452902652920468</c:v>
                </c:pt>
                <c:pt idx="882">
                  <c:v>1.350832585491494</c:v>
                </c:pt>
                <c:pt idx="883">
                  <c:v>1.56675414259098</c:v>
                </c:pt>
                <c:pt idx="884">
                  <c:v>4.21164318234856</c:v>
                </c:pt>
                <c:pt idx="885">
                  <c:v>2.241787230355295</c:v>
                </c:pt>
                <c:pt idx="886">
                  <c:v>2.294307791154386</c:v>
                </c:pt>
                <c:pt idx="887">
                  <c:v>0.805156718040031</c:v>
                </c:pt>
                <c:pt idx="888">
                  <c:v>1.792241365383181</c:v>
                </c:pt>
                <c:pt idx="889">
                  <c:v>4.51134755753304</c:v>
                </c:pt>
                <c:pt idx="890">
                  <c:v>1.97023897817823</c:v>
                </c:pt>
                <c:pt idx="891">
                  <c:v>1.44822543593653</c:v>
                </c:pt>
                <c:pt idx="892">
                  <c:v>1.058778808651432</c:v>
                </c:pt>
                <c:pt idx="893">
                  <c:v>0.37611713709867</c:v>
                </c:pt>
                <c:pt idx="894">
                  <c:v>2.431982060160278</c:v>
                </c:pt>
                <c:pt idx="895">
                  <c:v>1.837318933759841</c:v>
                </c:pt>
                <c:pt idx="896">
                  <c:v>1.522231600801409</c:v>
                </c:pt>
                <c:pt idx="897">
                  <c:v>0.251740986922395</c:v>
                </c:pt>
                <c:pt idx="898">
                  <c:v>0.366244363995355</c:v>
                </c:pt>
                <c:pt idx="899">
                  <c:v>0.610101672572301</c:v>
                </c:pt>
                <c:pt idx="900">
                  <c:v>1.835484802721199</c:v>
                </c:pt>
                <c:pt idx="901">
                  <c:v>3.111084350674104</c:v>
                </c:pt>
                <c:pt idx="902">
                  <c:v>0.390087724160277</c:v>
                </c:pt>
                <c:pt idx="903">
                  <c:v>0.273115352752081</c:v>
                </c:pt>
                <c:pt idx="904">
                  <c:v>0.481253549166735</c:v>
                </c:pt>
                <c:pt idx="905">
                  <c:v>1.353410648905651</c:v>
                </c:pt>
                <c:pt idx="906">
                  <c:v>0.816575135994418</c:v>
                </c:pt>
                <c:pt idx="907">
                  <c:v>4.320043152451053</c:v>
                </c:pt>
                <c:pt idx="908">
                  <c:v>0.219661972636177</c:v>
                </c:pt>
                <c:pt idx="909">
                  <c:v>0.254668471047158</c:v>
                </c:pt>
                <c:pt idx="910">
                  <c:v>0.062930564463338</c:v>
                </c:pt>
                <c:pt idx="911">
                  <c:v>1.59662831475608</c:v>
                </c:pt>
                <c:pt idx="912">
                  <c:v>0.551982094668144</c:v>
                </c:pt>
                <c:pt idx="913">
                  <c:v>0.150896172303285</c:v>
                </c:pt>
                <c:pt idx="914">
                  <c:v>1.652634445387546</c:v>
                </c:pt>
                <c:pt idx="915">
                  <c:v>2.439196694154897</c:v>
                </c:pt>
                <c:pt idx="916">
                  <c:v>2.004195811169215</c:v>
                </c:pt>
                <c:pt idx="917">
                  <c:v>2.032859263925606</c:v>
                </c:pt>
                <c:pt idx="918">
                  <c:v>2.10432733614482</c:v>
                </c:pt>
                <c:pt idx="919">
                  <c:v>1.702784675784703</c:v>
                </c:pt>
                <c:pt idx="920">
                  <c:v>2.183341457170462</c:v>
                </c:pt>
                <c:pt idx="921">
                  <c:v>1.653549198092747</c:v>
                </c:pt>
                <c:pt idx="922">
                  <c:v>2.024606538388314</c:v>
                </c:pt>
                <c:pt idx="923">
                  <c:v>1.883444748186682</c:v>
                </c:pt>
                <c:pt idx="924">
                  <c:v>2.002699203023452</c:v>
                </c:pt>
                <c:pt idx="925">
                  <c:v>1.932379384926456</c:v>
                </c:pt>
                <c:pt idx="926">
                  <c:v>2.057152560875834</c:v>
                </c:pt>
                <c:pt idx="927">
                  <c:v>1.906099748561523</c:v>
                </c:pt>
                <c:pt idx="928">
                  <c:v>2.067894991844758</c:v>
                </c:pt>
                <c:pt idx="929">
                  <c:v>1.976624891201197</c:v>
                </c:pt>
                <c:pt idx="930">
                  <c:v>2.031682415916257</c:v>
                </c:pt>
                <c:pt idx="931">
                  <c:v>1.858149378365027</c:v>
                </c:pt>
                <c:pt idx="932">
                  <c:v>1.959034797362561</c:v>
                </c:pt>
                <c:pt idx="933">
                  <c:v>1.966994879964051</c:v>
                </c:pt>
                <c:pt idx="934">
                  <c:v>1.64189503901458</c:v>
                </c:pt>
                <c:pt idx="935">
                  <c:v>2.053144320738479</c:v>
                </c:pt>
                <c:pt idx="936">
                  <c:v>1.924461611746391</c:v>
                </c:pt>
                <c:pt idx="937">
                  <c:v>1.92935704875583</c:v>
                </c:pt>
                <c:pt idx="938">
                  <c:v>2.024606459175088</c:v>
                </c:pt>
                <c:pt idx="939">
                  <c:v>2.097198360989604</c:v>
                </c:pt>
                <c:pt idx="940">
                  <c:v>1.906818404859854</c:v>
                </c:pt>
                <c:pt idx="941">
                  <c:v>2.346550650505156</c:v>
                </c:pt>
                <c:pt idx="942">
                  <c:v>1.975514975459318</c:v>
                </c:pt>
                <c:pt idx="943">
                  <c:v>1.965708520854301</c:v>
                </c:pt>
                <c:pt idx="944">
                  <c:v>2.760584480812318</c:v>
                </c:pt>
                <c:pt idx="945">
                  <c:v>5.110790900284671</c:v>
                </c:pt>
                <c:pt idx="946">
                  <c:v>1.812187420422833</c:v>
                </c:pt>
                <c:pt idx="947">
                  <c:v>5.433752441905467</c:v>
                </c:pt>
                <c:pt idx="948">
                  <c:v>0.973318818528909</c:v>
                </c:pt>
                <c:pt idx="949">
                  <c:v>2.989832576984933</c:v>
                </c:pt>
                <c:pt idx="950">
                  <c:v>3.002090476938852</c:v>
                </c:pt>
                <c:pt idx="951">
                  <c:v>3.756498025933137</c:v>
                </c:pt>
                <c:pt idx="952">
                  <c:v>4.199679143925687</c:v>
                </c:pt>
                <c:pt idx="953">
                  <c:v>4.455143503510553</c:v>
                </c:pt>
                <c:pt idx="954">
                  <c:v>3.840595474105731</c:v>
                </c:pt>
                <c:pt idx="955">
                  <c:v>3.323561276070168</c:v>
                </c:pt>
                <c:pt idx="956">
                  <c:v>4.210932101462314</c:v>
                </c:pt>
                <c:pt idx="957">
                  <c:v>4.070714185614743</c:v>
                </c:pt>
                <c:pt idx="958">
                  <c:v>2.925191806014168</c:v>
                </c:pt>
                <c:pt idx="959">
                  <c:v>3.548796892121941</c:v>
                </c:pt>
                <c:pt idx="960">
                  <c:v>4.255438192695144</c:v>
                </c:pt>
                <c:pt idx="961">
                  <c:v>1.721530268473228</c:v>
                </c:pt>
                <c:pt idx="962">
                  <c:v>2.837097626212736</c:v>
                </c:pt>
                <c:pt idx="963">
                  <c:v>3.063184024636762</c:v>
                </c:pt>
                <c:pt idx="964">
                  <c:v>4.03704314136708</c:v>
                </c:pt>
                <c:pt idx="965">
                  <c:v>3.486512762772845</c:v>
                </c:pt>
                <c:pt idx="966">
                  <c:v>3.183168125396642</c:v>
                </c:pt>
                <c:pt idx="967">
                  <c:v>3.818485920339306</c:v>
                </c:pt>
                <c:pt idx="968">
                  <c:v>2.415409432431502</c:v>
                </c:pt>
                <c:pt idx="969">
                  <c:v>3.112086816684012</c:v>
                </c:pt>
                <c:pt idx="970">
                  <c:v>3.789626437416706</c:v>
                </c:pt>
                <c:pt idx="971">
                  <c:v>3.62490076003864</c:v>
                </c:pt>
                <c:pt idx="972">
                  <c:v>3.276166955991343</c:v>
                </c:pt>
                <c:pt idx="973">
                  <c:v>3.735561006868671</c:v>
                </c:pt>
                <c:pt idx="974">
                  <c:v>0.911248693200253</c:v>
                </c:pt>
                <c:pt idx="975">
                  <c:v>0.930739682576561</c:v>
                </c:pt>
                <c:pt idx="976">
                  <c:v>0.789170043462704</c:v>
                </c:pt>
                <c:pt idx="977">
                  <c:v>0.818677814770737</c:v>
                </c:pt>
                <c:pt idx="978">
                  <c:v>2.713156721018965</c:v>
                </c:pt>
                <c:pt idx="979">
                  <c:v>2.930184254229228</c:v>
                </c:pt>
                <c:pt idx="980">
                  <c:v>2.768064660664832</c:v>
                </c:pt>
                <c:pt idx="981">
                  <c:v>3.242526892413537</c:v>
                </c:pt>
                <c:pt idx="982">
                  <c:v>2.64953168081159</c:v>
                </c:pt>
                <c:pt idx="983">
                  <c:v>2.225763733681992</c:v>
                </c:pt>
                <c:pt idx="984">
                  <c:v>4.340679002453993</c:v>
                </c:pt>
                <c:pt idx="985">
                  <c:v>4.048918959148375</c:v>
                </c:pt>
                <c:pt idx="986">
                  <c:v>3.941046185184514</c:v>
                </c:pt>
                <c:pt idx="987">
                  <c:v>2.425812877356611</c:v>
                </c:pt>
                <c:pt idx="988">
                  <c:v>1.460129249617077</c:v>
                </c:pt>
                <c:pt idx="989">
                  <c:v>4.693368704220873</c:v>
                </c:pt>
                <c:pt idx="990">
                  <c:v>5.358884730483739</c:v>
                </c:pt>
                <c:pt idx="991">
                  <c:v>4.126427024958686</c:v>
                </c:pt>
                <c:pt idx="992">
                  <c:v>3.94723424038824</c:v>
                </c:pt>
                <c:pt idx="993">
                  <c:v>2.5167607646416</c:v>
                </c:pt>
                <c:pt idx="994">
                  <c:v>3.019838339802166</c:v>
                </c:pt>
                <c:pt idx="995">
                  <c:v>3.14366054117784</c:v>
                </c:pt>
                <c:pt idx="996">
                  <c:v>2.997251942562392</c:v>
                </c:pt>
                <c:pt idx="997">
                  <c:v>3.454659611129657</c:v>
                </c:pt>
                <c:pt idx="998">
                  <c:v>4.810345382923976</c:v>
                </c:pt>
                <c:pt idx="999">
                  <c:v>2.767778650936328</c:v>
                </c:pt>
                <c:pt idx="1000">
                  <c:v>5.1483833290578</c:v>
                </c:pt>
                <c:pt idx="1001">
                  <c:v>3.917285285021151</c:v>
                </c:pt>
                <c:pt idx="1002">
                  <c:v>4.86575394114062</c:v>
                </c:pt>
                <c:pt idx="1003">
                  <c:v>4.784693211409478</c:v>
                </c:pt>
                <c:pt idx="1004">
                  <c:v>2.960166309204757</c:v>
                </c:pt>
                <c:pt idx="1005">
                  <c:v>4.373482485266233</c:v>
                </c:pt>
                <c:pt idx="1006">
                  <c:v>5.113244107341997</c:v>
                </c:pt>
                <c:pt idx="1007">
                  <c:v>5.705880268309739</c:v>
                </c:pt>
                <c:pt idx="1008">
                  <c:v>2.179432135295877</c:v>
                </c:pt>
                <c:pt idx="1009">
                  <c:v>6.0998226908423</c:v>
                </c:pt>
                <c:pt idx="1010">
                  <c:v>2.989714937508513</c:v>
                </c:pt>
                <c:pt idx="1011">
                  <c:v>3.5776229198628</c:v>
                </c:pt>
                <c:pt idx="1012">
                  <c:v>3.077005189668256</c:v>
                </c:pt>
                <c:pt idx="1013">
                  <c:v>4.355194056324644</c:v>
                </c:pt>
                <c:pt idx="1014">
                  <c:v>3.292350167856736</c:v>
                </c:pt>
                <c:pt idx="1015">
                  <c:v>4.74580680345197</c:v>
                </c:pt>
                <c:pt idx="1016">
                  <c:v>2.866182026241002</c:v>
                </c:pt>
                <c:pt idx="1017">
                  <c:v>1.843554179260688</c:v>
                </c:pt>
                <c:pt idx="1018">
                  <c:v>2.117905754325622</c:v>
                </c:pt>
                <c:pt idx="1019">
                  <c:v>3.793764701929175</c:v>
                </c:pt>
                <c:pt idx="1020">
                  <c:v>3.392340891652999</c:v>
                </c:pt>
                <c:pt idx="1021">
                  <c:v>3.506194854875448</c:v>
                </c:pt>
                <c:pt idx="1022">
                  <c:v>2.5013437943737</c:v>
                </c:pt>
                <c:pt idx="1023">
                  <c:v>2.772329368345193</c:v>
                </c:pt>
                <c:pt idx="1024">
                  <c:v>1.933018595928725</c:v>
                </c:pt>
                <c:pt idx="1025">
                  <c:v>3.455583845321027</c:v>
                </c:pt>
                <c:pt idx="1026">
                  <c:v>4.549405881051437</c:v>
                </c:pt>
                <c:pt idx="1027">
                  <c:v>2.265393170895281</c:v>
                </c:pt>
                <c:pt idx="1028">
                  <c:v>3.922401760861798</c:v>
                </c:pt>
                <c:pt idx="1029">
                  <c:v>4.975110645125894</c:v>
                </c:pt>
                <c:pt idx="1030">
                  <c:v>4.816131281707245</c:v>
                </c:pt>
                <c:pt idx="1031">
                  <c:v>3.778451711923687</c:v>
                </c:pt>
                <c:pt idx="1032">
                  <c:v>6.189292599435703</c:v>
                </c:pt>
                <c:pt idx="1033">
                  <c:v>3.625706852624884</c:v>
                </c:pt>
                <c:pt idx="1034">
                  <c:v>3.46789337720854</c:v>
                </c:pt>
                <c:pt idx="1035">
                  <c:v>3.043663153446584</c:v>
                </c:pt>
                <c:pt idx="1036">
                  <c:v>3.548380505575831</c:v>
                </c:pt>
                <c:pt idx="1037">
                  <c:v>3.326055550120932</c:v>
                </c:pt>
                <c:pt idx="1038">
                  <c:v>2.941217863656594</c:v>
                </c:pt>
                <c:pt idx="1039">
                  <c:v>8.82100733792365</c:v>
                </c:pt>
                <c:pt idx="1040">
                  <c:v>4.173871999686233</c:v>
                </c:pt>
                <c:pt idx="1041">
                  <c:v>3.695779216164868</c:v>
                </c:pt>
                <c:pt idx="1042">
                  <c:v>3.814947788010601</c:v>
                </c:pt>
                <c:pt idx="1043">
                  <c:v>3.908322524473405</c:v>
                </c:pt>
                <c:pt idx="1044">
                  <c:v>4.00683631713478</c:v>
                </c:pt>
                <c:pt idx="1045">
                  <c:v>3.508650792126828</c:v>
                </c:pt>
                <c:pt idx="1046">
                  <c:v>4.567869617125235</c:v>
                </c:pt>
                <c:pt idx="1047">
                  <c:v>3.974620095222296</c:v>
                </c:pt>
                <c:pt idx="1048">
                  <c:v>4.941877627128695</c:v>
                </c:pt>
                <c:pt idx="1049">
                  <c:v>4.83262207615307</c:v>
                </c:pt>
                <c:pt idx="1050">
                  <c:v>4.726331479296338</c:v>
                </c:pt>
                <c:pt idx="1051">
                  <c:v>1.680555634057782</c:v>
                </c:pt>
                <c:pt idx="1052">
                  <c:v>1.85007876842275</c:v>
                </c:pt>
                <c:pt idx="1053">
                  <c:v>1.982161158514888</c:v>
                </c:pt>
                <c:pt idx="1054">
                  <c:v>2.383307111040535</c:v>
                </c:pt>
                <c:pt idx="1055">
                  <c:v>2.363608375118618</c:v>
                </c:pt>
                <c:pt idx="1056">
                  <c:v>2.171130326668463</c:v>
                </c:pt>
                <c:pt idx="1057">
                  <c:v>2.470082114579373</c:v>
                </c:pt>
                <c:pt idx="1058">
                  <c:v>3.906873293267531</c:v>
                </c:pt>
                <c:pt idx="1059">
                  <c:v>3.699638941171705</c:v>
                </c:pt>
                <c:pt idx="1060">
                  <c:v>3.676411059850234</c:v>
                </c:pt>
                <c:pt idx="1061">
                  <c:v>4.701556393952241</c:v>
                </c:pt>
                <c:pt idx="1062">
                  <c:v>4.115975053881932</c:v>
                </c:pt>
                <c:pt idx="1063">
                  <c:v>4.317024080117837</c:v>
                </c:pt>
                <c:pt idx="1064">
                  <c:v>3.874861609448132</c:v>
                </c:pt>
                <c:pt idx="1065">
                  <c:v>1.944809022084618</c:v>
                </c:pt>
                <c:pt idx="1066">
                  <c:v>1.71250910695165</c:v>
                </c:pt>
                <c:pt idx="1067">
                  <c:v>1.78269952742244</c:v>
                </c:pt>
                <c:pt idx="1068">
                  <c:v>2.788075632253233</c:v>
                </c:pt>
                <c:pt idx="1069">
                  <c:v>1.91632816743793</c:v>
                </c:pt>
                <c:pt idx="1070">
                  <c:v>1.914829361575357</c:v>
                </c:pt>
                <c:pt idx="1071">
                  <c:v>2.045943929460059</c:v>
                </c:pt>
                <c:pt idx="1072">
                  <c:v>1.975563725683186</c:v>
                </c:pt>
                <c:pt idx="1073">
                  <c:v>2.141893870781403</c:v>
                </c:pt>
                <c:pt idx="1074">
                  <c:v>2.101791860222157</c:v>
                </c:pt>
                <c:pt idx="1075">
                  <c:v>2.04095710911225</c:v>
                </c:pt>
                <c:pt idx="1076">
                  <c:v>1.948475217580622</c:v>
                </c:pt>
                <c:pt idx="1077">
                  <c:v>2.05357378736767</c:v>
                </c:pt>
                <c:pt idx="1078">
                  <c:v>1.94637291977937</c:v>
                </c:pt>
                <c:pt idx="1079">
                  <c:v>2.241425830252606</c:v>
                </c:pt>
                <c:pt idx="1080">
                  <c:v>1.951318663136645</c:v>
                </c:pt>
                <c:pt idx="1081">
                  <c:v>2.244594327430606</c:v>
                </c:pt>
                <c:pt idx="1082">
                  <c:v>1.923559202342985</c:v>
                </c:pt>
                <c:pt idx="1083">
                  <c:v>2.217773796494608</c:v>
                </c:pt>
                <c:pt idx="1084">
                  <c:v>2.084492897559632</c:v>
                </c:pt>
                <c:pt idx="1085">
                  <c:v>2.364903474473293</c:v>
                </c:pt>
                <c:pt idx="1086">
                  <c:v>3.671018679407379</c:v>
                </c:pt>
                <c:pt idx="1087">
                  <c:v>4.914337179435384</c:v>
                </c:pt>
                <c:pt idx="1088">
                  <c:v>0.603876563493412</c:v>
                </c:pt>
                <c:pt idx="1089">
                  <c:v>4.577361689097948</c:v>
                </c:pt>
                <c:pt idx="1090">
                  <c:v>4.22651454918403</c:v>
                </c:pt>
                <c:pt idx="1091">
                  <c:v>4.035851594689805</c:v>
                </c:pt>
                <c:pt idx="1092">
                  <c:v>2.995287481946791</c:v>
                </c:pt>
                <c:pt idx="1093">
                  <c:v>2.860103443924185</c:v>
                </c:pt>
                <c:pt idx="1094">
                  <c:v>4.119206039228557</c:v>
                </c:pt>
                <c:pt idx="1095">
                  <c:v>4.102853131319515</c:v>
                </c:pt>
                <c:pt idx="1096">
                  <c:v>4.16667231056093</c:v>
                </c:pt>
                <c:pt idx="1097">
                  <c:v>4.377200610748892</c:v>
                </c:pt>
                <c:pt idx="1098">
                  <c:v>1.142780903224093</c:v>
                </c:pt>
                <c:pt idx="1099">
                  <c:v>2.632445786562314</c:v>
                </c:pt>
                <c:pt idx="1100">
                  <c:v>3.697300438428168</c:v>
                </c:pt>
                <c:pt idx="1101">
                  <c:v>2.320464393602104</c:v>
                </c:pt>
                <c:pt idx="1102">
                  <c:v>1.654583308571148</c:v>
                </c:pt>
                <c:pt idx="1103">
                  <c:v>2.970347391220017</c:v>
                </c:pt>
                <c:pt idx="1104">
                  <c:v>4.112697407909478</c:v>
                </c:pt>
                <c:pt idx="1105">
                  <c:v>2.477696452379743</c:v>
                </c:pt>
                <c:pt idx="1106">
                  <c:v>0.558705245453644</c:v>
                </c:pt>
                <c:pt idx="1107">
                  <c:v>2.03703351350728</c:v>
                </c:pt>
                <c:pt idx="1108">
                  <c:v>1.471948807515044</c:v>
                </c:pt>
                <c:pt idx="1109">
                  <c:v>3.037608194350057</c:v>
                </c:pt>
                <c:pt idx="1110">
                  <c:v>2.984502515134956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204968"/>
        <c:axId val="2099828040"/>
      </c:scatterChart>
      <c:valAx>
        <c:axId val="2100204968"/>
        <c:scaling>
          <c:orientation val="minMax"/>
          <c:min val="3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/>
                  <a:t>SiO</a:t>
                </a:r>
                <a:r>
                  <a:rPr lang="en-US" sz="2000" b="0" baseline="-25000" dirty="0"/>
                  <a:t>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99828040"/>
        <c:crosses val="autoZero"/>
        <c:crossBetween val="midCat"/>
      </c:valAx>
      <c:valAx>
        <c:axId val="2099828040"/>
        <c:scaling>
          <c:orientation val="minMax"/>
          <c:max val="22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err="1"/>
                  <a:t>Jaya</a:t>
                </a:r>
                <a:r>
                  <a:rPr lang="en-US" sz="2000" b="0" baseline="0" dirty="0" err="1"/>
                  <a:t>suria</a:t>
                </a:r>
                <a:r>
                  <a:rPr lang="en-US" sz="2000" b="0" baseline="0" dirty="0"/>
                  <a:t> K</a:t>
                </a:r>
                <a:r>
                  <a:rPr lang="en-US" sz="2000" b="0" baseline="-25000" dirty="0"/>
                  <a:t>D</a:t>
                </a:r>
                <a:r>
                  <a:rPr lang="en-US" sz="2000" b="0" baseline="0" dirty="0"/>
                  <a:t> </a:t>
                </a:r>
                <a:r>
                  <a:rPr lang="en-US" sz="2000" b="0" baseline="0" dirty="0" smtClean="0"/>
                  <a:t> -  K</a:t>
                </a:r>
                <a:r>
                  <a:rPr lang="en-US" sz="2000" b="0" baseline="0" dirty="0"/>
                  <a:t>&amp;C1991 K</a:t>
                </a:r>
                <a:r>
                  <a:rPr lang="en-US" sz="2000" b="0" baseline="-25000" dirty="0"/>
                  <a:t>D</a:t>
                </a:r>
              </a:p>
            </c:rich>
          </c:tx>
          <c:layout>
            <c:manualLayout>
              <c:xMode val="edge"/>
              <c:yMode val="edge"/>
              <c:x val="0.0190195297623442"/>
              <c:y val="0.16462407960169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0204968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621846036061"/>
          <c:y val="0.0751698670605613"/>
          <c:w val="0.690127697807545"/>
          <c:h val="0.788127082979899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ymbol val="circle"/>
            <c:size val="9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'pyx calcs template'!$EL$18:$EL$142</c:f>
              <c:numCache>
                <c:formatCode>General</c:formatCode>
                <c:ptCount val="125"/>
                <c:pt idx="0">
                  <c:v>0.575439937337157</c:v>
                </c:pt>
                <c:pt idx="1">
                  <c:v>0.660693448007596</c:v>
                </c:pt>
                <c:pt idx="2">
                  <c:v>0.602559586074358</c:v>
                </c:pt>
                <c:pt idx="3">
                  <c:v>0.165958690743756</c:v>
                </c:pt>
                <c:pt idx="4">
                  <c:v>0.549540873857625</c:v>
                </c:pt>
                <c:pt idx="5">
                  <c:v>0.549540873857625</c:v>
                </c:pt>
                <c:pt idx="6">
                  <c:v>0.630957344480193</c:v>
                </c:pt>
                <c:pt idx="7">
                  <c:v>0.258130866942396</c:v>
                </c:pt>
                <c:pt idx="8">
                  <c:v>0.306619082666973</c:v>
                </c:pt>
                <c:pt idx="9">
                  <c:v>0.306619082666973</c:v>
                </c:pt>
                <c:pt idx="10">
                  <c:v>1.265191542209754</c:v>
                </c:pt>
                <c:pt idx="11">
                  <c:v>1.265191542209754</c:v>
                </c:pt>
                <c:pt idx="12">
                  <c:v>0.317056732798844</c:v>
                </c:pt>
                <c:pt idx="13">
                  <c:v>0.317056732798844</c:v>
                </c:pt>
                <c:pt idx="14">
                  <c:v>0.329215759543258</c:v>
                </c:pt>
                <c:pt idx="15">
                  <c:v>0.141084926643782</c:v>
                </c:pt>
                <c:pt idx="16">
                  <c:v>0.0929387641838826</c:v>
                </c:pt>
                <c:pt idx="17">
                  <c:v>0.229377166361172</c:v>
                </c:pt>
                <c:pt idx="18">
                  <c:v>0.43742162534232</c:v>
                </c:pt>
                <c:pt idx="19">
                  <c:v>0.143630641404305</c:v>
                </c:pt>
                <c:pt idx="20">
                  <c:v>0.143630641404305</c:v>
                </c:pt>
                <c:pt idx="21">
                  <c:v>0.0966600687922411</c:v>
                </c:pt>
                <c:pt idx="22">
                  <c:v>0.241874864831913</c:v>
                </c:pt>
                <c:pt idx="23">
                  <c:v>0.095409306621419</c:v>
                </c:pt>
                <c:pt idx="24">
                  <c:v>1.397163656192472</c:v>
                </c:pt>
                <c:pt idx="25">
                  <c:v>1.397163656192472</c:v>
                </c:pt>
                <c:pt idx="26">
                  <c:v>1.397163656192472</c:v>
                </c:pt>
                <c:pt idx="27">
                  <c:v>0.346736850452532</c:v>
                </c:pt>
                <c:pt idx="28">
                  <c:v>0.39531962609922</c:v>
                </c:pt>
                <c:pt idx="29">
                  <c:v>0.55718574893193</c:v>
                </c:pt>
                <c:pt idx="30">
                  <c:v>0.721107479182899</c:v>
                </c:pt>
                <c:pt idx="31">
                  <c:v>1.196740531307244</c:v>
                </c:pt>
                <c:pt idx="32">
                  <c:v>1.148153621496883</c:v>
                </c:pt>
                <c:pt idx="33">
                  <c:v>0.816582371358593</c:v>
                </c:pt>
                <c:pt idx="34">
                  <c:v>0.737904230129101</c:v>
                </c:pt>
                <c:pt idx="35">
                  <c:v>0.532108259266794</c:v>
                </c:pt>
                <c:pt idx="36">
                  <c:v>0.304789498962798</c:v>
                </c:pt>
                <c:pt idx="37">
                  <c:v>0.316227766016838</c:v>
                </c:pt>
                <c:pt idx="38">
                  <c:v>0.279254384123734</c:v>
                </c:pt>
                <c:pt idx="39">
                  <c:v>0.225943577022098</c:v>
                </c:pt>
                <c:pt idx="40">
                  <c:v>0.186208713666287</c:v>
                </c:pt>
                <c:pt idx="41">
                  <c:v>0.154170045294956</c:v>
                </c:pt>
                <c:pt idx="42">
                  <c:v>0.22284351492703</c:v>
                </c:pt>
                <c:pt idx="43">
                  <c:v>0.22284351492703</c:v>
                </c:pt>
                <c:pt idx="44">
                  <c:v>0.22284351492703</c:v>
                </c:pt>
                <c:pt idx="45">
                  <c:v>0.397445158157755</c:v>
                </c:pt>
                <c:pt idx="46">
                  <c:v>0.399579213612649</c:v>
                </c:pt>
                <c:pt idx="47">
                  <c:v>0.401721813051968</c:v>
                </c:pt>
                <c:pt idx="48">
                  <c:v>0.403872977066659</c:v>
                </c:pt>
                <c:pt idx="49">
                  <c:v>1.400376440509808</c:v>
                </c:pt>
                <c:pt idx="50">
                  <c:v>1.400376440509808</c:v>
                </c:pt>
                <c:pt idx="51">
                  <c:v>1.400376440509808</c:v>
                </c:pt>
                <c:pt idx="52">
                  <c:v>1.400376440509808</c:v>
                </c:pt>
                <c:pt idx="53">
                  <c:v>1.400376440509808</c:v>
                </c:pt>
                <c:pt idx="54">
                  <c:v>1.400376440509808</c:v>
                </c:pt>
                <c:pt idx="55">
                  <c:v>1.76296948703566</c:v>
                </c:pt>
                <c:pt idx="56">
                  <c:v>1.76296948703566</c:v>
                </c:pt>
                <c:pt idx="57">
                  <c:v>1.76296948703566</c:v>
                </c:pt>
                <c:pt idx="58">
                  <c:v>1.76296948703566</c:v>
                </c:pt>
                <c:pt idx="59">
                  <c:v>1.76296948703566</c:v>
                </c:pt>
                <c:pt idx="60">
                  <c:v>8.0167806338768</c:v>
                </c:pt>
                <c:pt idx="61">
                  <c:v>0.369828179780266</c:v>
                </c:pt>
                <c:pt idx="62">
                  <c:v>0.53324995839598</c:v>
                </c:pt>
                <c:pt idx="63">
                  <c:v>0.11720086857227</c:v>
                </c:pt>
                <c:pt idx="64">
                  <c:v>0.53324995839598</c:v>
                </c:pt>
                <c:pt idx="65">
                  <c:v>0.177390692954053</c:v>
                </c:pt>
                <c:pt idx="66">
                  <c:v>0.11720086857227</c:v>
                </c:pt>
                <c:pt idx="67">
                  <c:v>0.287853903520364</c:v>
                </c:pt>
                <c:pt idx="68">
                  <c:v>0.387257644921617</c:v>
                </c:pt>
                <c:pt idx="69">
                  <c:v>0.271643926883908</c:v>
                </c:pt>
                <c:pt idx="70">
                  <c:v>0.271643926883908</c:v>
                </c:pt>
                <c:pt idx="71">
                  <c:v>0.271643926883908</c:v>
                </c:pt>
                <c:pt idx="72">
                  <c:v>0.271643926883908</c:v>
                </c:pt>
                <c:pt idx="73">
                  <c:v>0.271643926883908</c:v>
                </c:pt>
                <c:pt idx="74">
                  <c:v>0.271643926883908</c:v>
                </c:pt>
                <c:pt idx="75">
                  <c:v>8.0167806338768</c:v>
                </c:pt>
                <c:pt idx="76">
                  <c:v>8.0167806338768</c:v>
                </c:pt>
                <c:pt idx="77">
                  <c:v>8.0167806338768</c:v>
                </c:pt>
                <c:pt idx="78">
                  <c:v>8.0167806338768</c:v>
                </c:pt>
                <c:pt idx="79">
                  <c:v>2.443430552693972</c:v>
                </c:pt>
                <c:pt idx="80">
                  <c:v>8.0167806338768</c:v>
                </c:pt>
                <c:pt idx="81">
                  <c:v>8.0167806338768</c:v>
                </c:pt>
                <c:pt idx="82">
                  <c:v>2.754228703338166</c:v>
                </c:pt>
                <c:pt idx="83">
                  <c:v>1.18032063565173</c:v>
                </c:pt>
                <c:pt idx="84">
                  <c:v>0.824138115013002</c:v>
                </c:pt>
                <c:pt idx="85">
                  <c:v>0.660693448007596</c:v>
                </c:pt>
                <c:pt idx="86">
                  <c:v>1.419057521689092</c:v>
                </c:pt>
                <c:pt idx="87">
                  <c:v>1.452111617587742</c:v>
                </c:pt>
                <c:pt idx="88">
                  <c:v>1.458814260275349</c:v>
                </c:pt>
                <c:pt idx="89">
                  <c:v>1.499684835502373</c:v>
                </c:pt>
                <c:pt idx="90">
                  <c:v>1.520547529732496</c:v>
                </c:pt>
                <c:pt idx="91">
                  <c:v>0.524807460249773</c:v>
                </c:pt>
                <c:pt idx="92">
                  <c:v>0.398107170553497</c:v>
                </c:pt>
                <c:pt idx="93">
                  <c:v>0.398107170553497</c:v>
                </c:pt>
                <c:pt idx="94">
                  <c:v>0.398107170553497</c:v>
                </c:pt>
                <c:pt idx="95">
                  <c:v>2.666858664521479</c:v>
                </c:pt>
                <c:pt idx="96">
                  <c:v>0.366437574647833</c:v>
                </c:pt>
                <c:pt idx="97">
                  <c:v>0.413047501990161</c:v>
                </c:pt>
                <c:pt idx="98">
                  <c:v>0.413047501990161</c:v>
                </c:pt>
                <c:pt idx="99">
                  <c:v>0.413047501990161</c:v>
                </c:pt>
                <c:pt idx="100">
                  <c:v>0.413047501990161</c:v>
                </c:pt>
                <c:pt idx="101">
                  <c:v>0.413047501990161</c:v>
                </c:pt>
                <c:pt idx="102">
                  <c:v>0.413047501990161</c:v>
                </c:pt>
                <c:pt idx="103">
                  <c:v>0.413047501990161</c:v>
                </c:pt>
                <c:pt idx="104">
                  <c:v>0.413047501990161</c:v>
                </c:pt>
                <c:pt idx="105">
                  <c:v>0.413047501990161</c:v>
                </c:pt>
                <c:pt idx="106">
                  <c:v>0.413047501990161</c:v>
                </c:pt>
                <c:pt idx="107">
                  <c:v>0.413047501990161</c:v>
                </c:pt>
                <c:pt idx="108">
                  <c:v>0.413047501990161</c:v>
                </c:pt>
                <c:pt idx="109">
                  <c:v>0.413047501990161</c:v>
                </c:pt>
                <c:pt idx="110">
                  <c:v>0.413047501990161</c:v>
                </c:pt>
                <c:pt idx="111">
                  <c:v>0.413047501990161</c:v>
                </c:pt>
                <c:pt idx="112">
                  <c:v>0.413047501990161</c:v>
                </c:pt>
                <c:pt idx="113">
                  <c:v>0.413047501990161</c:v>
                </c:pt>
                <c:pt idx="114">
                  <c:v>0.413047501990161</c:v>
                </c:pt>
                <c:pt idx="115">
                  <c:v>0.413047501990161</c:v>
                </c:pt>
                <c:pt idx="116">
                  <c:v>0.413047501990161</c:v>
                </c:pt>
                <c:pt idx="117">
                  <c:v>0.413047501990161</c:v>
                </c:pt>
                <c:pt idx="118">
                  <c:v>0.413047501990161</c:v>
                </c:pt>
                <c:pt idx="119">
                  <c:v>0.413047501990161</c:v>
                </c:pt>
                <c:pt idx="120">
                  <c:v>0.413047501990161</c:v>
                </c:pt>
                <c:pt idx="121">
                  <c:v>0.413047501990161</c:v>
                </c:pt>
                <c:pt idx="122">
                  <c:v>0.413047501990161</c:v>
                </c:pt>
                <c:pt idx="123">
                  <c:v>0.413047501990161</c:v>
                </c:pt>
                <c:pt idx="124">
                  <c:v>3.265878321723358</c:v>
                </c:pt>
              </c:numCache>
            </c:numRef>
          </c:xVal>
          <c:yVal>
            <c:numRef>
              <c:f>'pyx calcs template'!$ED$18:$ED$142</c:f>
              <c:numCache>
                <c:formatCode>General</c:formatCode>
                <c:ptCount val="125"/>
                <c:pt idx="0">
                  <c:v>0.397437437862714</c:v>
                </c:pt>
                <c:pt idx="1">
                  <c:v>0.325673286769235</c:v>
                </c:pt>
                <c:pt idx="2">
                  <c:v>0.330607730508162</c:v>
                </c:pt>
                <c:pt idx="3">
                  <c:v>0.525287690846962</c:v>
                </c:pt>
                <c:pt idx="4">
                  <c:v>0.590636871759547</c:v>
                </c:pt>
                <c:pt idx="5">
                  <c:v>0.695916555849617</c:v>
                </c:pt>
                <c:pt idx="6">
                  <c:v>0.731264698368963</c:v>
                </c:pt>
                <c:pt idx="7">
                  <c:v>5.58913206097532</c:v>
                </c:pt>
                <c:pt idx="8">
                  <c:v>2.163345010702176</c:v>
                </c:pt>
                <c:pt idx="9">
                  <c:v>5.58624820369538</c:v>
                </c:pt>
                <c:pt idx="10">
                  <c:v>2.170422709150494</c:v>
                </c:pt>
                <c:pt idx="11">
                  <c:v>2.782355210383239</c:v>
                </c:pt>
                <c:pt idx="12">
                  <c:v>2.155766902540338</c:v>
                </c:pt>
                <c:pt idx="13">
                  <c:v>5.582422474155921</c:v>
                </c:pt>
                <c:pt idx="14">
                  <c:v>0.36978014766624</c:v>
                </c:pt>
                <c:pt idx="15">
                  <c:v>0.121049106635137</c:v>
                </c:pt>
                <c:pt idx="16">
                  <c:v>0.0775688240794125</c:v>
                </c:pt>
                <c:pt idx="17">
                  <c:v>0.109853295810577</c:v>
                </c:pt>
                <c:pt idx="18">
                  <c:v>0.27544847734322</c:v>
                </c:pt>
                <c:pt idx="19">
                  <c:v>0.132473144633923</c:v>
                </c:pt>
                <c:pt idx="20">
                  <c:v>0.109853295810578</c:v>
                </c:pt>
                <c:pt idx="21">
                  <c:v>0.0775688240794125</c:v>
                </c:pt>
                <c:pt idx="22">
                  <c:v>0.168186609218913</c:v>
                </c:pt>
                <c:pt idx="23">
                  <c:v>0.0775688240794125</c:v>
                </c:pt>
                <c:pt idx="24">
                  <c:v>2.156120596863971</c:v>
                </c:pt>
                <c:pt idx="25">
                  <c:v>2.166181235402852</c:v>
                </c:pt>
                <c:pt idx="26">
                  <c:v>2.784158697429435</c:v>
                </c:pt>
                <c:pt idx="27">
                  <c:v>0.460308158110323</c:v>
                </c:pt>
                <c:pt idx="28">
                  <c:v>0.211063812680278</c:v>
                </c:pt>
                <c:pt idx="29">
                  <c:v>0.2047733883328</c:v>
                </c:pt>
                <c:pt idx="30">
                  <c:v>0.562373974575741</c:v>
                </c:pt>
                <c:pt idx="31">
                  <c:v>1.221948389201609</c:v>
                </c:pt>
                <c:pt idx="32">
                  <c:v>0.960569054613029</c:v>
                </c:pt>
                <c:pt idx="33">
                  <c:v>0.999775954801316</c:v>
                </c:pt>
                <c:pt idx="34">
                  <c:v>0.960569054613029</c:v>
                </c:pt>
                <c:pt idx="35">
                  <c:v>0.639201020282809</c:v>
                </c:pt>
                <c:pt idx="36">
                  <c:v>0.388801760200512</c:v>
                </c:pt>
                <c:pt idx="37">
                  <c:v>0.265763228491489</c:v>
                </c:pt>
                <c:pt idx="38">
                  <c:v>0.281988089815756</c:v>
                </c:pt>
                <c:pt idx="39">
                  <c:v>0.219463014468582</c:v>
                </c:pt>
                <c:pt idx="40">
                  <c:v>0.219463014468582</c:v>
                </c:pt>
                <c:pt idx="41">
                  <c:v>0.234515347422531</c:v>
                </c:pt>
                <c:pt idx="42">
                  <c:v>0.283091640677699</c:v>
                </c:pt>
                <c:pt idx="43">
                  <c:v>0.296206913316912</c:v>
                </c:pt>
                <c:pt idx="44">
                  <c:v>0.191739761805211</c:v>
                </c:pt>
                <c:pt idx="45">
                  <c:v>0.197516713021723</c:v>
                </c:pt>
                <c:pt idx="46">
                  <c:v>0.111211033174528</c:v>
                </c:pt>
                <c:pt idx="47">
                  <c:v>0.0999775954801316</c:v>
                </c:pt>
                <c:pt idx="48">
                  <c:v>0.0782433355931465</c:v>
                </c:pt>
                <c:pt idx="49">
                  <c:v>1.056285030507478</c:v>
                </c:pt>
                <c:pt idx="50">
                  <c:v>0.59986557288079</c:v>
                </c:pt>
                <c:pt idx="51">
                  <c:v>0.575280918254528</c:v>
                </c:pt>
                <c:pt idx="52">
                  <c:v>0.367523273525554</c:v>
                </c:pt>
                <c:pt idx="53">
                  <c:v>0.268770938498536</c:v>
                </c:pt>
                <c:pt idx="54">
                  <c:v>0.171390163680226</c:v>
                </c:pt>
                <c:pt idx="55">
                  <c:v>1.349697538981777</c:v>
                </c:pt>
                <c:pt idx="56">
                  <c:v>0.864512149151727</c:v>
                </c:pt>
                <c:pt idx="57">
                  <c:v>0.974781555931283</c:v>
                </c:pt>
                <c:pt idx="58">
                  <c:v>0.349921584180461</c:v>
                </c:pt>
                <c:pt idx="59">
                  <c:v>0.299932786440395</c:v>
                </c:pt>
                <c:pt idx="60">
                  <c:v>7.26087287174456</c:v>
                </c:pt>
                <c:pt idx="61">
                  <c:v>0.237899779436731</c:v>
                </c:pt>
                <c:pt idx="62">
                  <c:v>0.260975564494164</c:v>
                </c:pt>
                <c:pt idx="63">
                  <c:v>0.088119534645165</c:v>
                </c:pt>
                <c:pt idx="64">
                  <c:v>0.562373974575741</c:v>
                </c:pt>
                <c:pt idx="65">
                  <c:v>0.144132460303165</c:v>
                </c:pt>
                <c:pt idx="66">
                  <c:v>0.121049106635137</c:v>
                </c:pt>
                <c:pt idx="67">
                  <c:v>0.144132460303165</c:v>
                </c:pt>
                <c:pt idx="68">
                  <c:v>0.192432124369679</c:v>
                </c:pt>
                <c:pt idx="69">
                  <c:v>0.249644654582125</c:v>
                </c:pt>
                <c:pt idx="70">
                  <c:v>0.258074034926186</c:v>
                </c:pt>
                <c:pt idx="71">
                  <c:v>0.162577203559169</c:v>
                </c:pt>
                <c:pt idx="72">
                  <c:v>0.32057593368528</c:v>
                </c:pt>
                <c:pt idx="73">
                  <c:v>0.153011396128222</c:v>
                </c:pt>
                <c:pt idx="74">
                  <c:v>0.266889343866453</c:v>
                </c:pt>
                <c:pt idx="75">
                  <c:v>6.084350810648004</c:v>
                </c:pt>
                <c:pt idx="76">
                  <c:v>4.193703067550522</c:v>
                </c:pt>
                <c:pt idx="77">
                  <c:v>5.94925503457066</c:v>
                </c:pt>
                <c:pt idx="78">
                  <c:v>5.48778120245338</c:v>
                </c:pt>
                <c:pt idx="79">
                  <c:v>2.071147118642113</c:v>
                </c:pt>
                <c:pt idx="80">
                  <c:v>6.32324052509271</c:v>
                </c:pt>
                <c:pt idx="81">
                  <c:v>3.12973342372586</c:v>
                </c:pt>
                <c:pt idx="82">
                  <c:v>1.513297240676538</c:v>
                </c:pt>
                <c:pt idx="83">
                  <c:v>0.817998508473804</c:v>
                </c:pt>
                <c:pt idx="84">
                  <c:v>0.449174704331026</c:v>
                </c:pt>
                <c:pt idx="85">
                  <c:v>0.281988089815756</c:v>
                </c:pt>
                <c:pt idx="86">
                  <c:v>1.272442124292585</c:v>
                </c:pt>
                <c:pt idx="87">
                  <c:v>0.666517303200878</c:v>
                </c:pt>
                <c:pt idx="88">
                  <c:v>0.999775954801316</c:v>
                </c:pt>
                <c:pt idx="89">
                  <c:v>1.083090617701426</c:v>
                </c:pt>
                <c:pt idx="90">
                  <c:v>1.040583136629941</c:v>
                </c:pt>
                <c:pt idx="91">
                  <c:v>0.223334567134079</c:v>
                </c:pt>
                <c:pt idx="92">
                  <c:v>0.192047970516006</c:v>
                </c:pt>
                <c:pt idx="93">
                  <c:v>0.27544847734322</c:v>
                </c:pt>
                <c:pt idx="94">
                  <c:v>0.283680270918994</c:v>
                </c:pt>
                <c:pt idx="95">
                  <c:v>1.706792403555431</c:v>
                </c:pt>
                <c:pt idx="96">
                  <c:v>0.214657778530871</c:v>
                </c:pt>
                <c:pt idx="97">
                  <c:v>0.110429798643964</c:v>
                </c:pt>
                <c:pt idx="98">
                  <c:v>0.140676439657884</c:v>
                </c:pt>
                <c:pt idx="99">
                  <c:v>0.20060693538973</c:v>
                </c:pt>
                <c:pt idx="100">
                  <c:v>0.31652985762682</c:v>
                </c:pt>
                <c:pt idx="101">
                  <c:v>0.159793250895595</c:v>
                </c:pt>
                <c:pt idx="102">
                  <c:v>0.333934713304163</c:v>
                </c:pt>
                <c:pt idx="103">
                  <c:v>0.186386803002245</c:v>
                </c:pt>
                <c:pt idx="104">
                  <c:v>0.232976153419849</c:v>
                </c:pt>
                <c:pt idx="105">
                  <c:v>0.232849852689401</c:v>
                </c:pt>
                <c:pt idx="106">
                  <c:v>0.198783226360406</c:v>
                </c:pt>
                <c:pt idx="107">
                  <c:v>0.275348131814133</c:v>
                </c:pt>
                <c:pt idx="108">
                  <c:v>0.189946552457356</c:v>
                </c:pt>
                <c:pt idx="109">
                  <c:v>0.164013878154748</c:v>
                </c:pt>
                <c:pt idx="110">
                  <c:v>0.558208241430735</c:v>
                </c:pt>
                <c:pt idx="111">
                  <c:v>0.185878181113626</c:v>
                </c:pt>
                <c:pt idx="112">
                  <c:v>0.174984618971899</c:v>
                </c:pt>
                <c:pt idx="113">
                  <c:v>0.127971322214568</c:v>
                </c:pt>
                <c:pt idx="114">
                  <c:v>0.148547152905811</c:v>
                </c:pt>
                <c:pt idx="115">
                  <c:v>0.227431480991914</c:v>
                </c:pt>
                <c:pt idx="116">
                  <c:v>0.148582088052011</c:v>
                </c:pt>
                <c:pt idx="117">
                  <c:v>0.263498434942212</c:v>
                </c:pt>
                <c:pt idx="118">
                  <c:v>0.142528060116476</c:v>
                </c:pt>
                <c:pt idx="119">
                  <c:v>0.106720270524141</c:v>
                </c:pt>
                <c:pt idx="120">
                  <c:v>0.205217169669744</c:v>
                </c:pt>
                <c:pt idx="121">
                  <c:v>0.162068944252003</c:v>
                </c:pt>
                <c:pt idx="122">
                  <c:v>0.162766072641539</c:v>
                </c:pt>
                <c:pt idx="123">
                  <c:v>0.183748296535063</c:v>
                </c:pt>
                <c:pt idx="124">
                  <c:v>0.962994899607957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'pyx calcs template'!$CW$6:$CW$10</c:f>
              <c:numCache>
                <c:formatCode>General</c:formatCode>
                <c:ptCount val="5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  <c:pt idx="3">
                  <c:v>10.0</c:v>
                </c:pt>
                <c:pt idx="4">
                  <c:v>100.0</c:v>
                </c:pt>
              </c:numCache>
            </c:numRef>
          </c:xVal>
          <c:yVal>
            <c:numRef>
              <c:f>'pyx calcs template'!$CX$6:$CX$10</c:f>
              <c:numCache>
                <c:formatCode>General</c:formatCode>
                <c:ptCount val="5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  <c:pt idx="3">
                  <c:v>10.0</c:v>
                </c:pt>
                <c:pt idx="4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9694680"/>
        <c:axId val="2099426872"/>
      </c:scatterChart>
      <c:valAx>
        <c:axId val="2099694680"/>
        <c:scaling>
          <c:logBase val="10.0"/>
          <c:orientation val="minMax"/>
          <c:max val="100.0"/>
          <c:min val="0.01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/>
                  <a:t>Molar FeO</a:t>
                </a:r>
                <a:r>
                  <a:rPr lang="en-US" sz="2000" b="0" baseline="-25000" dirty="0"/>
                  <a:t>1.5</a:t>
                </a:r>
                <a:r>
                  <a:rPr lang="en-US" sz="2000" b="0" dirty="0"/>
                  <a:t>/</a:t>
                </a:r>
                <a:r>
                  <a:rPr lang="en-US" sz="2000" b="0" dirty="0" err="1"/>
                  <a:t>FeO</a:t>
                </a:r>
                <a:r>
                  <a:rPr lang="en-US" sz="2000" b="0" dirty="0"/>
                  <a:t> Roeder </a:t>
                </a:r>
                <a:r>
                  <a:rPr lang="en-US" sz="2000" b="0" dirty="0" smtClean="0"/>
                  <a:t>&amp; </a:t>
                </a:r>
                <a:r>
                  <a:rPr lang="en-US" sz="2000" b="0" dirty="0" err="1"/>
                  <a:t>Emslie</a:t>
                </a:r>
                <a:r>
                  <a:rPr lang="en-US" sz="2000" b="0" dirty="0"/>
                  <a:t> (1970) </a:t>
                </a:r>
              </a:p>
            </c:rich>
          </c:tx>
          <c:layout>
            <c:manualLayout>
              <c:xMode val="edge"/>
              <c:yMode val="edge"/>
              <c:x val="0.18067642018147"/>
              <c:y val="0.93984925245305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9426872"/>
        <c:crossesAt val="0.01"/>
        <c:crossBetween val="midCat"/>
      </c:valAx>
      <c:valAx>
        <c:axId val="2099426872"/>
        <c:scaling>
          <c:logBase val="10.0"/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Molar FeO</a:t>
                </a:r>
                <a:r>
                  <a:rPr lang="en-US" sz="2000" b="0" baseline="-25000"/>
                  <a:t>1.5</a:t>
                </a:r>
                <a:r>
                  <a:rPr lang="en-US" sz="2000" b="0"/>
                  <a:t>/FeO Measured</a:t>
                </a:r>
              </a:p>
            </c:rich>
          </c:tx>
          <c:layout>
            <c:manualLayout>
              <c:xMode val="edge"/>
              <c:yMode val="edge"/>
              <c:x val="0.0332963964075211"/>
              <c:y val="0.1580241963846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/>
        </c:spPr>
        <c:txPr>
          <a:bodyPr/>
          <a:lstStyle/>
          <a:p>
            <a:pPr>
              <a:defRPr sz="1400"/>
            </a:pPr>
            <a:endParaRPr lang="en-US"/>
          </a:p>
        </c:txPr>
        <c:crossAx val="2099694680"/>
        <c:crossesAt val="0.01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220451593895"/>
          <c:y val="0.0282718453518072"/>
          <c:w val="0.804602946847368"/>
          <c:h val="0.854204268278065"/>
        </c:manualLayout>
      </c:layout>
      <c:scatterChart>
        <c:scatterStyle val="lineMarker"/>
        <c:varyColors val="0"/>
        <c:ser>
          <c:idx val="0"/>
          <c:order val="0"/>
          <c:tx>
            <c:v>Calibration Data</c:v>
          </c:tx>
          <c:spPr>
            <a:ln w="47625">
              <a:noFill/>
            </a:ln>
          </c:spPr>
          <c:marker>
            <c:symbol val="circle"/>
            <c:size val="9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'pyx calcs template'!$DO$19:$DO$237</c:f>
              <c:numCache>
                <c:formatCode>General</c:formatCode>
                <c:ptCount val="219"/>
                <c:pt idx="0">
                  <c:v>0.0502298565298914</c:v>
                </c:pt>
                <c:pt idx="1">
                  <c:v>0.060875244712435</c:v>
                </c:pt>
                <c:pt idx="2">
                  <c:v>0.0323697450433843</c:v>
                </c:pt>
                <c:pt idx="3">
                  <c:v>0.0319023339386228</c:v>
                </c:pt>
                <c:pt idx="4">
                  <c:v>0.0364654240589863</c:v>
                </c:pt>
                <c:pt idx="5">
                  <c:v>0.0207519519729174</c:v>
                </c:pt>
                <c:pt idx="6">
                  <c:v>0.0210806438332271</c:v>
                </c:pt>
                <c:pt idx="7">
                  <c:v>0.0793938869493435</c:v>
                </c:pt>
                <c:pt idx="8">
                  <c:v>0.0884989632226366</c:v>
                </c:pt>
                <c:pt idx="9">
                  <c:v>0.100684213563518</c:v>
                </c:pt>
                <c:pt idx="10">
                  <c:v>0.0829903538563699</c:v>
                </c:pt>
                <c:pt idx="11">
                  <c:v>0.0834708642056577</c:v>
                </c:pt>
                <c:pt idx="12">
                  <c:v>0.013446513443605</c:v>
                </c:pt>
                <c:pt idx="13">
                  <c:v>0.0136710028949538</c:v>
                </c:pt>
                <c:pt idx="14">
                  <c:v>0.451166655968126</c:v>
                </c:pt>
                <c:pt idx="15">
                  <c:v>0.413930229471391</c:v>
                </c:pt>
                <c:pt idx="16">
                  <c:v>0.56958139673456</c:v>
                </c:pt>
                <c:pt idx="17">
                  <c:v>0.646106827012425</c:v>
                </c:pt>
                <c:pt idx="18">
                  <c:v>0.449312735788684</c:v>
                </c:pt>
                <c:pt idx="19">
                  <c:v>0.0558264433741107</c:v>
                </c:pt>
                <c:pt idx="20">
                  <c:v>0.0549002644948224</c:v>
                </c:pt>
                <c:pt idx="21">
                  <c:v>0.0657119821640226</c:v>
                </c:pt>
                <c:pt idx="22">
                  <c:v>0.056316032597055</c:v>
                </c:pt>
                <c:pt idx="23">
                  <c:v>0.022738835440286</c:v>
                </c:pt>
                <c:pt idx="24">
                  <c:v>0.0229185526681749</c:v>
                </c:pt>
                <c:pt idx="25">
                  <c:v>0.53880402952766</c:v>
                </c:pt>
                <c:pt idx="26">
                  <c:v>0.520453078595767</c:v>
                </c:pt>
                <c:pt idx="27">
                  <c:v>0.736826283954213</c:v>
                </c:pt>
                <c:pt idx="28">
                  <c:v>0.534963751137789</c:v>
                </c:pt>
                <c:pt idx="29">
                  <c:v>0.140294545799808</c:v>
                </c:pt>
                <c:pt idx="30">
                  <c:v>0.156180063476666</c:v>
                </c:pt>
                <c:pt idx="31">
                  <c:v>0.188319900763615</c:v>
                </c:pt>
                <c:pt idx="32">
                  <c:v>0.131187041761161</c:v>
                </c:pt>
                <c:pt idx="33">
                  <c:v>0.137037482978311</c:v>
                </c:pt>
                <c:pt idx="34">
                  <c:v>0.0298754550508645</c:v>
                </c:pt>
                <c:pt idx="35">
                  <c:v>0.0372750635937049</c:v>
                </c:pt>
                <c:pt idx="36">
                  <c:v>0.0284914035280614</c:v>
                </c:pt>
                <c:pt idx="37">
                  <c:v>0.0320708153299763</c:v>
                </c:pt>
                <c:pt idx="38">
                  <c:v>1.431553866254478</c:v>
                </c:pt>
                <c:pt idx="39">
                  <c:v>1.364425755075042</c:v>
                </c:pt>
                <c:pt idx="40">
                  <c:v>2.035839158139882</c:v>
                </c:pt>
                <c:pt idx="41">
                  <c:v>1.868715222124053</c:v>
                </c:pt>
                <c:pt idx="42">
                  <c:v>1.437611418965721</c:v>
                </c:pt>
                <c:pt idx="43">
                  <c:v>0.957126640637405</c:v>
                </c:pt>
                <c:pt idx="44">
                  <c:v>0.886492155114892</c:v>
                </c:pt>
                <c:pt idx="45">
                  <c:v>1.240560459776356</c:v>
                </c:pt>
                <c:pt idx="46">
                  <c:v>1.23416645215196</c:v>
                </c:pt>
                <c:pt idx="47">
                  <c:v>0.957198914342541</c:v>
                </c:pt>
                <c:pt idx="48">
                  <c:v>1.046418430772598</c:v>
                </c:pt>
                <c:pt idx="49">
                  <c:v>1.265477241663555</c:v>
                </c:pt>
                <c:pt idx="50">
                  <c:v>0.854629999983185</c:v>
                </c:pt>
                <c:pt idx="51">
                  <c:v>0.7085367447544</c:v>
                </c:pt>
                <c:pt idx="52">
                  <c:v>0.591561692146196</c:v>
                </c:pt>
                <c:pt idx="53">
                  <c:v>0.494175867203066</c:v>
                </c:pt>
                <c:pt idx="54">
                  <c:v>0.575280216783033</c:v>
                </c:pt>
                <c:pt idx="55">
                  <c:v>0.658080051448974</c:v>
                </c:pt>
                <c:pt idx="56">
                  <c:v>0.776535094388597</c:v>
                </c:pt>
                <c:pt idx="57">
                  <c:v>0.0352826127912194</c:v>
                </c:pt>
                <c:pt idx="58">
                  <c:v>0.0907130225308484</c:v>
                </c:pt>
                <c:pt idx="59">
                  <c:v>0.0885797393433511</c:v>
                </c:pt>
                <c:pt idx="60">
                  <c:v>0.0948493121620412</c:v>
                </c:pt>
                <c:pt idx="61">
                  <c:v>0.0761641174226913</c:v>
                </c:pt>
                <c:pt idx="62">
                  <c:v>0.0743904809747514</c:v>
                </c:pt>
                <c:pt idx="63">
                  <c:v>0.10105762109771</c:v>
                </c:pt>
                <c:pt idx="64">
                  <c:v>0.0925696904781966</c:v>
                </c:pt>
                <c:pt idx="65">
                  <c:v>0.101594241403048</c:v>
                </c:pt>
                <c:pt idx="66">
                  <c:v>0.100861303143088</c:v>
                </c:pt>
                <c:pt idx="67">
                  <c:v>0.109687565715848</c:v>
                </c:pt>
                <c:pt idx="68">
                  <c:v>0.134661880626055</c:v>
                </c:pt>
                <c:pt idx="69">
                  <c:v>0.149334226920084</c:v>
                </c:pt>
                <c:pt idx="70">
                  <c:v>0.134185749084282</c:v>
                </c:pt>
                <c:pt idx="71">
                  <c:v>0.134071556972386</c:v>
                </c:pt>
                <c:pt idx="72">
                  <c:v>0.14035794059478</c:v>
                </c:pt>
                <c:pt idx="73">
                  <c:v>0.114302961735937</c:v>
                </c:pt>
                <c:pt idx="74">
                  <c:v>0.10488494140916</c:v>
                </c:pt>
                <c:pt idx="75">
                  <c:v>0.118440185595187</c:v>
                </c:pt>
                <c:pt idx="76">
                  <c:v>0.0980480642451162</c:v>
                </c:pt>
                <c:pt idx="77">
                  <c:v>0.103009437621953</c:v>
                </c:pt>
                <c:pt idx="78">
                  <c:v>0.107163126419179</c:v>
                </c:pt>
                <c:pt idx="79">
                  <c:v>0.100963252990151</c:v>
                </c:pt>
                <c:pt idx="80">
                  <c:v>0.104953955875012</c:v>
                </c:pt>
                <c:pt idx="81">
                  <c:v>0.135872241397499</c:v>
                </c:pt>
                <c:pt idx="82">
                  <c:v>0.100682352232753</c:v>
                </c:pt>
                <c:pt idx="83">
                  <c:v>0.133991538789555</c:v>
                </c:pt>
                <c:pt idx="84">
                  <c:v>0.104875791300802</c:v>
                </c:pt>
                <c:pt idx="85">
                  <c:v>0.101423709722949</c:v>
                </c:pt>
                <c:pt idx="86">
                  <c:v>0.120858955841453</c:v>
                </c:pt>
                <c:pt idx="87">
                  <c:v>0.105083440892841</c:v>
                </c:pt>
                <c:pt idx="88">
                  <c:v>0.109753793870377</c:v>
                </c:pt>
                <c:pt idx="89">
                  <c:v>0.0990608370996216</c:v>
                </c:pt>
                <c:pt idx="90">
                  <c:v>0.111108913644074</c:v>
                </c:pt>
                <c:pt idx="91">
                  <c:v>0.104950705274884</c:v>
                </c:pt>
                <c:pt idx="92">
                  <c:v>0.111670069323691</c:v>
                </c:pt>
                <c:pt idx="93">
                  <c:v>0.128951056573104</c:v>
                </c:pt>
                <c:pt idx="94">
                  <c:v>0.122991743180813</c:v>
                </c:pt>
                <c:pt idx="95">
                  <c:v>0.112059509645291</c:v>
                </c:pt>
                <c:pt idx="96">
                  <c:v>0.103179648811552</c:v>
                </c:pt>
                <c:pt idx="97">
                  <c:v>0.107592431212209</c:v>
                </c:pt>
                <c:pt idx="98">
                  <c:v>0.0958765705317957</c:v>
                </c:pt>
                <c:pt idx="99">
                  <c:v>0.111456672117434</c:v>
                </c:pt>
                <c:pt idx="100">
                  <c:v>0.104568797845275</c:v>
                </c:pt>
                <c:pt idx="101">
                  <c:v>0.0981114995287597</c:v>
                </c:pt>
                <c:pt idx="102">
                  <c:v>0.0973780250262041</c:v>
                </c:pt>
                <c:pt idx="103">
                  <c:v>0.0917234786692205</c:v>
                </c:pt>
                <c:pt idx="104">
                  <c:v>0.0948421045384033</c:v>
                </c:pt>
                <c:pt idx="105">
                  <c:v>0.117650306654696</c:v>
                </c:pt>
                <c:pt idx="106">
                  <c:v>0.101212098207813</c:v>
                </c:pt>
                <c:pt idx="107">
                  <c:v>0.15823433751103</c:v>
                </c:pt>
                <c:pt idx="108">
                  <c:v>0.126359717200713</c:v>
                </c:pt>
                <c:pt idx="109">
                  <c:v>0.138267435842186</c:v>
                </c:pt>
                <c:pt idx="110">
                  <c:v>0.0987353895877198</c:v>
                </c:pt>
                <c:pt idx="111">
                  <c:v>0.114984464502691</c:v>
                </c:pt>
                <c:pt idx="112">
                  <c:v>0.100894389702504</c:v>
                </c:pt>
                <c:pt idx="113">
                  <c:v>0.122027489078124</c:v>
                </c:pt>
                <c:pt idx="114">
                  <c:v>0.105858699438304</c:v>
                </c:pt>
                <c:pt idx="115">
                  <c:v>0.143451470674066</c:v>
                </c:pt>
                <c:pt idx="116">
                  <c:v>0.0945305980135371</c:v>
                </c:pt>
                <c:pt idx="117">
                  <c:v>0.102180037766348</c:v>
                </c:pt>
                <c:pt idx="118">
                  <c:v>0.112402274173076</c:v>
                </c:pt>
                <c:pt idx="119">
                  <c:v>0.132345395498614</c:v>
                </c:pt>
                <c:pt idx="120">
                  <c:v>1.744680473137513</c:v>
                </c:pt>
                <c:pt idx="121">
                  <c:v>2.329719176810747</c:v>
                </c:pt>
                <c:pt idx="122">
                  <c:v>2.165176822107328</c:v>
                </c:pt>
                <c:pt idx="123">
                  <c:v>1.925447612608732</c:v>
                </c:pt>
                <c:pt idx="124">
                  <c:v>1.55688970805199</c:v>
                </c:pt>
                <c:pt idx="125">
                  <c:v>2.241901598990467</c:v>
                </c:pt>
                <c:pt idx="126">
                  <c:v>2.042970768947018</c:v>
                </c:pt>
                <c:pt idx="127">
                  <c:v>1.939491112320618</c:v>
                </c:pt>
                <c:pt idx="128">
                  <c:v>0.956961821722564</c:v>
                </c:pt>
                <c:pt idx="129">
                  <c:v>1.288435050629948</c:v>
                </c:pt>
                <c:pt idx="130">
                  <c:v>1.013063468604387</c:v>
                </c:pt>
                <c:pt idx="131">
                  <c:v>1.292388409699807</c:v>
                </c:pt>
                <c:pt idx="132">
                  <c:v>1.316357067931597</c:v>
                </c:pt>
                <c:pt idx="133">
                  <c:v>1.072002317442623</c:v>
                </c:pt>
                <c:pt idx="134">
                  <c:v>1.072904478348392</c:v>
                </c:pt>
                <c:pt idx="135">
                  <c:v>1.012635546783882</c:v>
                </c:pt>
                <c:pt idx="136">
                  <c:v>1.437839886520063</c:v>
                </c:pt>
                <c:pt idx="137">
                  <c:v>1.246478070041796</c:v>
                </c:pt>
                <c:pt idx="138">
                  <c:v>1.161257007919588</c:v>
                </c:pt>
                <c:pt idx="139">
                  <c:v>1.27060671975503</c:v>
                </c:pt>
                <c:pt idx="140">
                  <c:v>1.32987883353641</c:v>
                </c:pt>
                <c:pt idx="141">
                  <c:v>1.245278175429157</c:v>
                </c:pt>
                <c:pt idx="142">
                  <c:v>1.183867591724401</c:v>
                </c:pt>
                <c:pt idx="143">
                  <c:v>1.341205592467019</c:v>
                </c:pt>
                <c:pt idx="144">
                  <c:v>1.027097166823304</c:v>
                </c:pt>
                <c:pt idx="145">
                  <c:v>1.375331180832856</c:v>
                </c:pt>
                <c:pt idx="146">
                  <c:v>1.267979673283299</c:v>
                </c:pt>
                <c:pt idx="147">
                  <c:v>1.045543645078145</c:v>
                </c:pt>
                <c:pt idx="148">
                  <c:v>1.199919616199125</c:v>
                </c:pt>
                <c:pt idx="149">
                  <c:v>1.220481838572492</c:v>
                </c:pt>
                <c:pt idx="150">
                  <c:v>1.044751406204941</c:v>
                </c:pt>
                <c:pt idx="151">
                  <c:v>1.328692973330732</c:v>
                </c:pt>
                <c:pt idx="152">
                  <c:v>1.195984453215869</c:v>
                </c:pt>
                <c:pt idx="153">
                  <c:v>1.432296803089788</c:v>
                </c:pt>
                <c:pt idx="154">
                  <c:v>0.94751053852199</c:v>
                </c:pt>
                <c:pt idx="155">
                  <c:v>1.12290840537146</c:v>
                </c:pt>
                <c:pt idx="156">
                  <c:v>1.738785437356746</c:v>
                </c:pt>
                <c:pt idx="157">
                  <c:v>1.739027107997292</c:v>
                </c:pt>
                <c:pt idx="158">
                  <c:v>2.046538175928026</c:v>
                </c:pt>
                <c:pt idx="159">
                  <c:v>1.934803975366582</c:v>
                </c:pt>
                <c:pt idx="160">
                  <c:v>1.067797977409905</c:v>
                </c:pt>
                <c:pt idx="161">
                  <c:v>1.088994332359867</c:v>
                </c:pt>
                <c:pt idx="162">
                  <c:v>1.040331456111235</c:v>
                </c:pt>
                <c:pt idx="163">
                  <c:v>1.047815344512551</c:v>
                </c:pt>
                <c:pt idx="164">
                  <c:v>1.085381913288034</c:v>
                </c:pt>
                <c:pt idx="165">
                  <c:v>1.151402543705876</c:v>
                </c:pt>
                <c:pt idx="166">
                  <c:v>3.226428909406239</c:v>
                </c:pt>
                <c:pt idx="167">
                  <c:v>2.482236189124277</c:v>
                </c:pt>
                <c:pt idx="168">
                  <c:v>1.836303624546775</c:v>
                </c:pt>
                <c:pt idx="169">
                  <c:v>1.39735502695565</c:v>
                </c:pt>
                <c:pt idx="170">
                  <c:v>1.458693430050472</c:v>
                </c:pt>
                <c:pt idx="171">
                  <c:v>1.383664617047179</c:v>
                </c:pt>
                <c:pt idx="172">
                  <c:v>1.044236270279789</c:v>
                </c:pt>
                <c:pt idx="173">
                  <c:v>1.046154671183732</c:v>
                </c:pt>
                <c:pt idx="174">
                  <c:v>0.645780947143424</c:v>
                </c:pt>
                <c:pt idx="175">
                  <c:v>0.647466772894223</c:v>
                </c:pt>
                <c:pt idx="176">
                  <c:v>0.207425378263148</c:v>
                </c:pt>
                <c:pt idx="177">
                  <c:v>0.182385722049186</c:v>
                </c:pt>
                <c:pt idx="178">
                  <c:v>0.207993202702178</c:v>
                </c:pt>
                <c:pt idx="179">
                  <c:v>0.16210742697822</c:v>
                </c:pt>
                <c:pt idx="180">
                  <c:v>2.914579844379372</c:v>
                </c:pt>
                <c:pt idx="181">
                  <c:v>2.269539406114331</c:v>
                </c:pt>
                <c:pt idx="182">
                  <c:v>2.393972753071209</c:v>
                </c:pt>
                <c:pt idx="183">
                  <c:v>2.46538753566435</c:v>
                </c:pt>
                <c:pt idx="184">
                  <c:v>2.635281509960575</c:v>
                </c:pt>
                <c:pt idx="185">
                  <c:v>0.549382448075212</c:v>
                </c:pt>
                <c:pt idx="186">
                  <c:v>0.897053785132411</c:v>
                </c:pt>
                <c:pt idx="187">
                  <c:v>1.304415695100631</c:v>
                </c:pt>
                <c:pt idx="188">
                  <c:v>0.190807963104845</c:v>
                </c:pt>
                <c:pt idx="189">
                  <c:v>0.142412223821131</c:v>
                </c:pt>
                <c:pt idx="190">
                  <c:v>0.1469554920227</c:v>
                </c:pt>
                <c:pt idx="191">
                  <c:v>0.131000817894253</c:v>
                </c:pt>
                <c:pt idx="192">
                  <c:v>0.762336073638452</c:v>
                </c:pt>
                <c:pt idx="193">
                  <c:v>0.54611916365804</c:v>
                </c:pt>
                <c:pt idx="194">
                  <c:v>0.51260836114608</c:v>
                </c:pt>
                <c:pt idx="195">
                  <c:v>2.758420033947761</c:v>
                </c:pt>
                <c:pt idx="196">
                  <c:v>0.950453459807311</c:v>
                </c:pt>
                <c:pt idx="197">
                  <c:v>0.426090538568217</c:v>
                </c:pt>
                <c:pt idx="198">
                  <c:v>0.340205308284836</c:v>
                </c:pt>
                <c:pt idx="199">
                  <c:v>0.355753128343217</c:v>
                </c:pt>
                <c:pt idx="200">
                  <c:v>0.421588699354377</c:v>
                </c:pt>
                <c:pt idx="201">
                  <c:v>0.458515530450705</c:v>
                </c:pt>
                <c:pt idx="202">
                  <c:v>0.63012652193945</c:v>
                </c:pt>
                <c:pt idx="203">
                  <c:v>0.595550145577432</c:v>
                </c:pt>
                <c:pt idx="204">
                  <c:v>0.603650039438602</c:v>
                </c:pt>
                <c:pt idx="205">
                  <c:v>0.495866699008016</c:v>
                </c:pt>
                <c:pt idx="206">
                  <c:v>0.464564955752604</c:v>
                </c:pt>
                <c:pt idx="207">
                  <c:v>0.578313168127634</c:v>
                </c:pt>
                <c:pt idx="208">
                  <c:v>0.614186369870005</c:v>
                </c:pt>
                <c:pt idx="209">
                  <c:v>0.582197347281419</c:v>
                </c:pt>
                <c:pt idx="210">
                  <c:v>0.58009071573552</c:v>
                </c:pt>
                <c:pt idx="211">
                  <c:v>0.334664855015646</c:v>
                </c:pt>
                <c:pt idx="212">
                  <c:v>0.344353443087115</c:v>
                </c:pt>
                <c:pt idx="213">
                  <c:v>0.479818841890536</c:v>
                </c:pt>
                <c:pt idx="214">
                  <c:v>0.551456403849756</c:v>
                </c:pt>
                <c:pt idx="215">
                  <c:v>0.518472343268862</c:v>
                </c:pt>
                <c:pt idx="216">
                  <c:v>0.564248956428196</c:v>
                </c:pt>
                <c:pt idx="217">
                  <c:v>0.5088462964134</c:v>
                </c:pt>
                <c:pt idx="218">
                  <c:v>0.513384511477235</c:v>
                </c:pt>
              </c:numCache>
            </c:numRef>
          </c:xVal>
          <c:yVal>
            <c:numRef>
              <c:f>'pyx calcs template'!$DG$19:$DG$237</c:f>
              <c:numCache>
                <c:formatCode>General</c:formatCode>
                <c:ptCount val="219"/>
                <c:pt idx="0">
                  <c:v>0.0474278295241518</c:v>
                </c:pt>
                <c:pt idx="1">
                  <c:v>0.0744708051953576</c:v>
                </c:pt>
                <c:pt idx="2">
                  <c:v>0.0389002155840764</c:v>
                </c:pt>
                <c:pt idx="3">
                  <c:v>0.0350931129062559</c:v>
                </c:pt>
                <c:pt idx="4">
                  <c:v>0.036834876344848</c:v>
                </c:pt>
                <c:pt idx="5">
                  <c:v>0.0296196127443005</c:v>
                </c:pt>
                <c:pt idx="6">
                  <c:v>0.0331513887103632</c:v>
                </c:pt>
                <c:pt idx="7">
                  <c:v>0.0760165157910938</c:v>
                </c:pt>
                <c:pt idx="8">
                  <c:v>0.0995508174101285</c:v>
                </c:pt>
                <c:pt idx="9">
                  <c:v>0.124951370039335</c:v>
                </c:pt>
                <c:pt idx="10">
                  <c:v>0.0969186775089513</c:v>
                </c:pt>
                <c:pt idx="11">
                  <c:v>0.0782024743898399</c:v>
                </c:pt>
                <c:pt idx="12">
                  <c:v>0.0277196784409604</c:v>
                </c:pt>
                <c:pt idx="13">
                  <c:v>0.036163115682024</c:v>
                </c:pt>
                <c:pt idx="14">
                  <c:v>0.482372865825806</c:v>
                </c:pt>
                <c:pt idx="15">
                  <c:v>0.346731953159246</c:v>
                </c:pt>
                <c:pt idx="16">
                  <c:v>0.930345056109025</c:v>
                </c:pt>
                <c:pt idx="17">
                  <c:v>0.798398226042726</c:v>
                </c:pt>
                <c:pt idx="18">
                  <c:v>0.48684475424867</c:v>
                </c:pt>
                <c:pt idx="19">
                  <c:v>0.0511263299916315</c:v>
                </c:pt>
                <c:pt idx="20">
                  <c:v>0.0505417360478957</c:v>
                </c:pt>
                <c:pt idx="21">
                  <c:v>0.0478712280129256</c:v>
                </c:pt>
                <c:pt idx="22">
                  <c:v>0.05076149407848</c:v>
                </c:pt>
                <c:pt idx="23">
                  <c:v>0.035191113475428</c:v>
                </c:pt>
                <c:pt idx="24">
                  <c:v>0.0313348068223139</c:v>
                </c:pt>
                <c:pt idx="25">
                  <c:v>0.604937459586375</c:v>
                </c:pt>
                <c:pt idx="26">
                  <c:v>0.509993080537641</c:v>
                </c:pt>
                <c:pt idx="27">
                  <c:v>0.956496090352436</c:v>
                </c:pt>
                <c:pt idx="28">
                  <c:v>0.649769175711826</c:v>
                </c:pt>
                <c:pt idx="29">
                  <c:v>0.0940114008204328</c:v>
                </c:pt>
                <c:pt idx="30">
                  <c:v>0.188468759754592</c:v>
                </c:pt>
                <c:pt idx="31">
                  <c:v>0.164156973054211</c:v>
                </c:pt>
                <c:pt idx="32">
                  <c:v>0.0918001658516406</c:v>
                </c:pt>
                <c:pt idx="33">
                  <c:v>0.111196856209589</c:v>
                </c:pt>
                <c:pt idx="34">
                  <c:v>0.0307975273521018</c:v>
                </c:pt>
                <c:pt idx="35">
                  <c:v>0.0338749309242798</c:v>
                </c:pt>
                <c:pt idx="36">
                  <c:v>0.0454237778002572</c:v>
                </c:pt>
                <c:pt idx="37">
                  <c:v>0.0244470611285056</c:v>
                </c:pt>
                <c:pt idx="38">
                  <c:v>1.417947531406617</c:v>
                </c:pt>
                <c:pt idx="39">
                  <c:v>1.265685672584038</c:v>
                </c:pt>
                <c:pt idx="40">
                  <c:v>2.256728427264079</c:v>
                </c:pt>
                <c:pt idx="41">
                  <c:v>2.44139904313338</c:v>
                </c:pt>
                <c:pt idx="42">
                  <c:v>1.37178960706958</c:v>
                </c:pt>
                <c:pt idx="43">
                  <c:v>0.944379880946871</c:v>
                </c:pt>
                <c:pt idx="44">
                  <c:v>0.828204810084845</c:v>
                </c:pt>
                <c:pt idx="45">
                  <c:v>1.502705091114033</c:v>
                </c:pt>
                <c:pt idx="46">
                  <c:v>1.385481521132125</c:v>
                </c:pt>
                <c:pt idx="47">
                  <c:v>0.978941738989371</c:v>
                </c:pt>
                <c:pt idx="48">
                  <c:v>1.219531438149954</c:v>
                </c:pt>
                <c:pt idx="49">
                  <c:v>1.52692636503774</c:v>
                </c:pt>
                <c:pt idx="50">
                  <c:v>1.015709755833746</c:v>
                </c:pt>
                <c:pt idx="51">
                  <c:v>0.845349793475981</c:v>
                </c:pt>
                <c:pt idx="52">
                  <c:v>0.667837685515686</c:v>
                </c:pt>
                <c:pt idx="53">
                  <c:v>0.566017950100901</c:v>
                </c:pt>
                <c:pt idx="54">
                  <c:v>0.811818700930856</c:v>
                </c:pt>
                <c:pt idx="55">
                  <c:v>0.85341995856883</c:v>
                </c:pt>
                <c:pt idx="56">
                  <c:v>1.035602387554275</c:v>
                </c:pt>
                <c:pt idx="57">
                  <c:v>0.0640225231708072</c:v>
                </c:pt>
                <c:pt idx="58">
                  <c:v>0.0946460596674349</c:v>
                </c:pt>
                <c:pt idx="59">
                  <c:v>0.0924346896955619</c:v>
                </c:pt>
                <c:pt idx="60">
                  <c:v>0.107331877080471</c:v>
                </c:pt>
                <c:pt idx="61">
                  <c:v>0.137071545030414</c:v>
                </c:pt>
                <c:pt idx="62">
                  <c:v>0.123602116463285</c:v>
                </c:pt>
                <c:pt idx="63">
                  <c:v>0.055216436390962</c:v>
                </c:pt>
                <c:pt idx="64">
                  <c:v>0.070340177899991</c:v>
                </c:pt>
                <c:pt idx="65">
                  <c:v>0.100306259936646</c:v>
                </c:pt>
                <c:pt idx="66">
                  <c:v>0.15826933458279</c:v>
                </c:pt>
                <c:pt idx="67">
                  <c:v>0.0798988496051556</c:v>
                </c:pt>
                <c:pt idx="68">
                  <c:v>0.166972004679113</c:v>
                </c:pt>
                <c:pt idx="69">
                  <c:v>0.0931959958133169</c:v>
                </c:pt>
                <c:pt idx="70">
                  <c:v>0.116491319497858</c:v>
                </c:pt>
                <c:pt idx="71">
                  <c:v>0.116428167374658</c:v>
                </c:pt>
                <c:pt idx="72">
                  <c:v>0.0993943800378337</c:v>
                </c:pt>
                <c:pt idx="73">
                  <c:v>0.137677898469268</c:v>
                </c:pt>
                <c:pt idx="74">
                  <c:v>0.0949759200889154</c:v>
                </c:pt>
                <c:pt idx="75">
                  <c:v>0.0820092219815132</c:v>
                </c:pt>
                <c:pt idx="76">
                  <c:v>0.279111890398759</c:v>
                </c:pt>
                <c:pt idx="77">
                  <c:v>0.0929416777895147</c:v>
                </c:pt>
                <c:pt idx="78">
                  <c:v>0.0874947450914937</c:v>
                </c:pt>
                <c:pt idx="79">
                  <c:v>0.063987442336193</c:v>
                </c:pt>
                <c:pt idx="80">
                  <c:v>0.0742756440761705</c:v>
                </c:pt>
                <c:pt idx="81">
                  <c:v>0.113718906107765</c:v>
                </c:pt>
                <c:pt idx="82">
                  <c:v>0.0742931121355318</c:v>
                </c:pt>
                <c:pt idx="83">
                  <c:v>0.13175288509774</c:v>
                </c:pt>
                <c:pt idx="84">
                  <c:v>0.071266013901935</c:v>
                </c:pt>
                <c:pt idx="85">
                  <c:v>0.0533616206982424</c:v>
                </c:pt>
                <c:pt idx="86">
                  <c:v>0.102611441246362</c:v>
                </c:pt>
                <c:pt idx="87">
                  <c:v>0.0810367279586655</c:v>
                </c:pt>
                <c:pt idx="88">
                  <c:v>0.0813853018567423</c:v>
                </c:pt>
                <c:pt idx="89">
                  <c:v>0.0960266583678141</c:v>
                </c:pt>
                <c:pt idx="90">
                  <c:v>0.137728072630518</c:v>
                </c:pt>
                <c:pt idx="91">
                  <c:v>0.141844083996487</c:v>
                </c:pt>
                <c:pt idx="92">
                  <c:v>0.091876705854435</c:v>
                </c:pt>
                <c:pt idx="93">
                  <c:v>0.240108318675724</c:v>
                </c:pt>
                <c:pt idx="94">
                  <c:v>0.111742776138572</c:v>
                </c:pt>
                <c:pt idx="95">
                  <c:v>0.0773285741123427</c:v>
                </c:pt>
                <c:pt idx="96">
                  <c:v>0.123687066371507</c:v>
                </c:pt>
                <c:pt idx="97">
                  <c:v>0.0903979636064505</c:v>
                </c:pt>
                <c:pt idx="98">
                  <c:v>0.0810267523658842</c:v>
                </c:pt>
                <c:pt idx="99">
                  <c:v>0.145117658155787</c:v>
                </c:pt>
                <c:pt idx="100">
                  <c:v>0.0652906166647748</c:v>
                </c:pt>
                <c:pt idx="101">
                  <c:v>0.0757345604610855</c:v>
                </c:pt>
                <c:pt idx="102">
                  <c:v>0.0576158114255975</c:v>
                </c:pt>
                <c:pt idx="103">
                  <c:v>0.0869305244996456</c:v>
                </c:pt>
                <c:pt idx="104">
                  <c:v>0.0331665679176481</c:v>
                </c:pt>
                <c:pt idx="105">
                  <c:v>0.114889733361312</c:v>
                </c:pt>
                <c:pt idx="106">
                  <c:v>0.097071858544111</c:v>
                </c:pt>
                <c:pt idx="107">
                  <c:v>0.139076260873681</c:v>
                </c:pt>
                <c:pt idx="108">
                  <c:v>0.0807695625562044</c:v>
                </c:pt>
                <c:pt idx="109">
                  <c:v>0.0867299670219484</c:v>
                </c:pt>
                <c:pt idx="110">
                  <c:v>0.078245513726323</c:v>
                </c:pt>
                <c:pt idx="111">
                  <c:v>0.141549760682713</c:v>
                </c:pt>
                <c:pt idx="112">
                  <c:v>0.124825802087353</c:v>
                </c:pt>
                <c:pt idx="113">
                  <c:v>0.129040609587669</c:v>
                </c:pt>
                <c:pt idx="114">
                  <c:v>0.0812908646866941</c:v>
                </c:pt>
                <c:pt idx="115">
                  <c:v>0.160292428929228</c:v>
                </c:pt>
                <c:pt idx="116">
                  <c:v>0.148107579553397</c:v>
                </c:pt>
                <c:pt idx="117">
                  <c:v>0.0765078278250405</c:v>
                </c:pt>
                <c:pt idx="118">
                  <c:v>0.0958725497224689</c:v>
                </c:pt>
                <c:pt idx="119">
                  <c:v>0.133448386757818</c:v>
                </c:pt>
                <c:pt idx="120">
                  <c:v>0.794375352244974</c:v>
                </c:pt>
                <c:pt idx="121">
                  <c:v>2.075858431407052</c:v>
                </c:pt>
                <c:pt idx="122">
                  <c:v>3.618303985097888</c:v>
                </c:pt>
                <c:pt idx="123">
                  <c:v>1.74469576789763</c:v>
                </c:pt>
                <c:pt idx="124">
                  <c:v>1.368962107673361</c:v>
                </c:pt>
                <c:pt idx="125">
                  <c:v>2.684719020150723</c:v>
                </c:pt>
                <c:pt idx="126">
                  <c:v>1.994665577103166</c:v>
                </c:pt>
                <c:pt idx="127">
                  <c:v>3.968361826037948</c:v>
                </c:pt>
                <c:pt idx="128">
                  <c:v>1.053347780756496</c:v>
                </c:pt>
                <c:pt idx="129">
                  <c:v>1.123269488997349</c:v>
                </c:pt>
                <c:pt idx="130">
                  <c:v>0.968728803949544</c:v>
                </c:pt>
                <c:pt idx="131">
                  <c:v>1.167223760186304</c:v>
                </c:pt>
                <c:pt idx="132">
                  <c:v>2.001266998377822</c:v>
                </c:pt>
                <c:pt idx="133">
                  <c:v>0.986871541873249</c:v>
                </c:pt>
                <c:pt idx="134">
                  <c:v>1.195852268117303</c:v>
                </c:pt>
                <c:pt idx="135">
                  <c:v>1.623951369281633</c:v>
                </c:pt>
                <c:pt idx="136">
                  <c:v>2.239985930186545</c:v>
                </c:pt>
                <c:pt idx="137">
                  <c:v>1.910218336161907</c:v>
                </c:pt>
                <c:pt idx="138">
                  <c:v>0.778418662348777</c:v>
                </c:pt>
                <c:pt idx="139">
                  <c:v>1.945959564949773</c:v>
                </c:pt>
                <c:pt idx="140">
                  <c:v>1.16977043020853</c:v>
                </c:pt>
                <c:pt idx="141">
                  <c:v>1.290108259451482</c:v>
                </c:pt>
                <c:pt idx="142">
                  <c:v>1.33688049166689</c:v>
                </c:pt>
                <c:pt idx="143">
                  <c:v>1.71422054280802</c:v>
                </c:pt>
                <c:pt idx="144">
                  <c:v>0.961801040536448</c:v>
                </c:pt>
                <c:pt idx="145">
                  <c:v>1.246544353997797</c:v>
                </c:pt>
                <c:pt idx="146">
                  <c:v>1.926980316816663</c:v>
                </c:pt>
                <c:pt idx="147">
                  <c:v>1.172673086362892</c:v>
                </c:pt>
                <c:pt idx="148">
                  <c:v>1.395987716855613</c:v>
                </c:pt>
                <c:pt idx="149">
                  <c:v>1.455894053154937</c:v>
                </c:pt>
                <c:pt idx="150">
                  <c:v>1.196144564576626</c:v>
                </c:pt>
                <c:pt idx="151">
                  <c:v>1.483946060746935</c:v>
                </c:pt>
                <c:pt idx="152">
                  <c:v>1.569424438779902</c:v>
                </c:pt>
                <c:pt idx="153">
                  <c:v>1.598768807224548</c:v>
                </c:pt>
                <c:pt idx="154">
                  <c:v>1.401648000693652</c:v>
                </c:pt>
                <c:pt idx="155">
                  <c:v>1.230000545411574</c:v>
                </c:pt>
                <c:pt idx="156">
                  <c:v>0.734621454067255</c:v>
                </c:pt>
                <c:pt idx="157">
                  <c:v>0.694428934321117</c:v>
                </c:pt>
                <c:pt idx="158">
                  <c:v>2.459736249933151</c:v>
                </c:pt>
                <c:pt idx="159">
                  <c:v>2.277292802750534</c:v>
                </c:pt>
                <c:pt idx="160">
                  <c:v>1.0129028200695</c:v>
                </c:pt>
                <c:pt idx="161">
                  <c:v>0.948151519271914</c:v>
                </c:pt>
                <c:pt idx="162">
                  <c:v>1.340361951280606</c:v>
                </c:pt>
                <c:pt idx="163">
                  <c:v>1.231337294956346</c:v>
                </c:pt>
                <c:pt idx="164">
                  <c:v>0.827257003993625</c:v>
                </c:pt>
                <c:pt idx="165">
                  <c:v>0.839835180662534</c:v>
                </c:pt>
                <c:pt idx="166">
                  <c:v>3.16170827553728</c:v>
                </c:pt>
                <c:pt idx="167">
                  <c:v>2.49144653249542</c:v>
                </c:pt>
                <c:pt idx="168">
                  <c:v>2.081864157259235</c:v>
                </c:pt>
                <c:pt idx="169">
                  <c:v>1.211949652451625</c:v>
                </c:pt>
                <c:pt idx="170">
                  <c:v>1.761839109493131</c:v>
                </c:pt>
                <c:pt idx="171">
                  <c:v>1.17847839867162</c:v>
                </c:pt>
                <c:pt idx="172">
                  <c:v>0.851719640766249</c:v>
                </c:pt>
                <c:pt idx="173">
                  <c:v>0.972309182374183</c:v>
                </c:pt>
                <c:pt idx="174">
                  <c:v>0.383608926505631</c:v>
                </c:pt>
                <c:pt idx="175">
                  <c:v>0.660116352482114</c:v>
                </c:pt>
                <c:pt idx="176">
                  <c:v>0.222600293303878</c:v>
                </c:pt>
                <c:pt idx="177">
                  <c:v>0.262651156886738</c:v>
                </c:pt>
                <c:pt idx="178">
                  <c:v>0.230160486070296</c:v>
                </c:pt>
                <c:pt idx="179">
                  <c:v>0.144886819908488</c:v>
                </c:pt>
                <c:pt idx="180">
                  <c:v>3.630537499739077</c:v>
                </c:pt>
                <c:pt idx="181">
                  <c:v>3.042260093216321</c:v>
                </c:pt>
                <c:pt idx="182">
                  <c:v>2.096909905799627</c:v>
                </c:pt>
                <c:pt idx="183">
                  <c:v>2.974710324783679</c:v>
                </c:pt>
                <c:pt idx="184">
                  <c:v>2.743966985484926</c:v>
                </c:pt>
                <c:pt idx="185">
                  <c:v>0.356123463530833</c:v>
                </c:pt>
                <c:pt idx="186">
                  <c:v>0.707276449816434</c:v>
                </c:pt>
                <c:pt idx="187">
                  <c:v>1.740812208268906</c:v>
                </c:pt>
                <c:pt idx="188">
                  <c:v>0.118953201038099</c:v>
                </c:pt>
                <c:pt idx="189">
                  <c:v>0.0962187406416764</c:v>
                </c:pt>
                <c:pt idx="190">
                  <c:v>0.111670392154029</c:v>
                </c:pt>
                <c:pt idx="191">
                  <c:v>0.04261458762144</c:v>
                </c:pt>
                <c:pt idx="192">
                  <c:v>0.481510853700449</c:v>
                </c:pt>
                <c:pt idx="193">
                  <c:v>0.265801494460558</c:v>
                </c:pt>
                <c:pt idx="194">
                  <c:v>0.330817429357616</c:v>
                </c:pt>
                <c:pt idx="195">
                  <c:v>1.56491027452646</c:v>
                </c:pt>
                <c:pt idx="196">
                  <c:v>0.756669683876146</c:v>
                </c:pt>
                <c:pt idx="197">
                  <c:v>0.53710389460976</c:v>
                </c:pt>
                <c:pt idx="198">
                  <c:v>0.458091916725018</c:v>
                </c:pt>
                <c:pt idx="199">
                  <c:v>0.606157191063962</c:v>
                </c:pt>
                <c:pt idx="200">
                  <c:v>0.607557930892679</c:v>
                </c:pt>
                <c:pt idx="201">
                  <c:v>0.502456136501698</c:v>
                </c:pt>
                <c:pt idx="202">
                  <c:v>0.640552256437526</c:v>
                </c:pt>
                <c:pt idx="203">
                  <c:v>0.667430998799844</c:v>
                </c:pt>
                <c:pt idx="204">
                  <c:v>0.952606345184857</c:v>
                </c:pt>
                <c:pt idx="205">
                  <c:v>0.737769903120946</c:v>
                </c:pt>
                <c:pt idx="206">
                  <c:v>0.574155103336983</c:v>
                </c:pt>
                <c:pt idx="207">
                  <c:v>0.741921704070868</c:v>
                </c:pt>
                <c:pt idx="208">
                  <c:v>0.779846953472353</c:v>
                </c:pt>
                <c:pt idx="209">
                  <c:v>0.785095923351494</c:v>
                </c:pt>
                <c:pt idx="210">
                  <c:v>0.683199254110394</c:v>
                </c:pt>
                <c:pt idx="211">
                  <c:v>0.195004222948251</c:v>
                </c:pt>
                <c:pt idx="212">
                  <c:v>0.52735552181532</c:v>
                </c:pt>
                <c:pt idx="213">
                  <c:v>0.198724250850865</c:v>
                </c:pt>
                <c:pt idx="214">
                  <c:v>0.162841176421107</c:v>
                </c:pt>
                <c:pt idx="215">
                  <c:v>0.165308466972942</c:v>
                </c:pt>
                <c:pt idx="216">
                  <c:v>0.365642527635389</c:v>
                </c:pt>
                <c:pt idx="217">
                  <c:v>0.295326656936276</c:v>
                </c:pt>
                <c:pt idx="218">
                  <c:v>0.347967964366004</c:v>
                </c:pt>
              </c:numCache>
            </c:numRef>
          </c:yVal>
          <c:smooth val="0"/>
        </c:ser>
        <c:ser>
          <c:idx val="2"/>
          <c:order val="1"/>
          <c:tx>
            <c:v>Test Data</c:v>
          </c:tx>
          <c:spPr>
            <a:ln w="47625">
              <a:noFill/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'pyx calcs template'!$DO$238:$DO$364</c:f>
              <c:numCache>
                <c:formatCode>General</c:formatCode>
                <c:ptCount val="127"/>
                <c:pt idx="0">
                  <c:v>3.754007659295846</c:v>
                </c:pt>
                <c:pt idx="1">
                  <c:v>3.850422788816759</c:v>
                </c:pt>
                <c:pt idx="2">
                  <c:v>3.844985120872199</c:v>
                </c:pt>
                <c:pt idx="3">
                  <c:v>3.832603190719412</c:v>
                </c:pt>
                <c:pt idx="4">
                  <c:v>4.34513749567112</c:v>
                </c:pt>
                <c:pt idx="5">
                  <c:v>3.363527345468068</c:v>
                </c:pt>
                <c:pt idx="6">
                  <c:v>3.401598350157042</c:v>
                </c:pt>
                <c:pt idx="7">
                  <c:v>0.380093121408282</c:v>
                </c:pt>
                <c:pt idx="8">
                  <c:v>0.392836847529162</c:v>
                </c:pt>
                <c:pt idx="9">
                  <c:v>0.388517001370743</c:v>
                </c:pt>
                <c:pt idx="10">
                  <c:v>0.382771304974605</c:v>
                </c:pt>
                <c:pt idx="11">
                  <c:v>0.382214360255592</c:v>
                </c:pt>
                <c:pt idx="12">
                  <c:v>0.387735420199321</c:v>
                </c:pt>
                <c:pt idx="13">
                  <c:v>0.440609550895832</c:v>
                </c:pt>
                <c:pt idx="14">
                  <c:v>0.337993902619218</c:v>
                </c:pt>
                <c:pt idx="15">
                  <c:v>0.136399628826656</c:v>
                </c:pt>
                <c:pt idx="16">
                  <c:v>0.139979106850962</c:v>
                </c:pt>
                <c:pt idx="17">
                  <c:v>0.139236345878977</c:v>
                </c:pt>
                <c:pt idx="18">
                  <c:v>0.139955801034071</c:v>
                </c:pt>
                <c:pt idx="19">
                  <c:v>0.136517193381118</c:v>
                </c:pt>
                <c:pt idx="20">
                  <c:v>0.137626021350113</c:v>
                </c:pt>
                <c:pt idx="21">
                  <c:v>0.155741401798752</c:v>
                </c:pt>
                <c:pt idx="22">
                  <c:v>0.122008346487222</c:v>
                </c:pt>
                <c:pt idx="23">
                  <c:v>0.120720779000615</c:v>
                </c:pt>
                <c:pt idx="24">
                  <c:v>0.102846084167534</c:v>
                </c:pt>
                <c:pt idx="25">
                  <c:v>0.103914835736649</c:v>
                </c:pt>
                <c:pt idx="26">
                  <c:v>0.103812300227524</c:v>
                </c:pt>
                <c:pt idx="27">
                  <c:v>0.104592738314428</c:v>
                </c:pt>
                <c:pt idx="28">
                  <c:v>0.103754457422219</c:v>
                </c:pt>
                <c:pt idx="29">
                  <c:v>0.102281221148139</c:v>
                </c:pt>
                <c:pt idx="30">
                  <c:v>0.115275245970062</c:v>
                </c:pt>
                <c:pt idx="31">
                  <c:v>0.0900004349405774</c:v>
                </c:pt>
                <c:pt idx="32">
                  <c:v>0.090579977885898</c:v>
                </c:pt>
                <c:pt idx="33">
                  <c:v>0.188027993384886</c:v>
                </c:pt>
                <c:pt idx="34">
                  <c:v>0.187112629919995</c:v>
                </c:pt>
                <c:pt idx="35">
                  <c:v>0.187672892474294</c:v>
                </c:pt>
                <c:pt idx="36">
                  <c:v>0.187100650128139</c:v>
                </c:pt>
                <c:pt idx="37">
                  <c:v>0.186741706361234</c:v>
                </c:pt>
                <c:pt idx="38">
                  <c:v>0.61987597185381</c:v>
                </c:pt>
                <c:pt idx="39">
                  <c:v>0.627745812903202</c:v>
                </c:pt>
                <c:pt idx="40">
                  <c:v>0.628038281460928</c:v>
                </c:pt>
                <c:pt idx="41">
                  <c:v>0.63181325033387</c:v>
                </c:pt>
                <c:pt idx="42">
                  <c:v>0.637334839302553</c:v>
                </c:pt>
                <c:pt idx="43">
                  <c:v>0.637132358698856</c:v>
                </c:pt>
                <c:pt idx="44">
                  <c:v>0.772861588433427</c:v>
                </c:pt>
                <c:pt idx="45">
                  <c:v>0.782006646483188</c:v>
                </c:pt>
                <c:pt idx="46">
                  <c:v>0.77829657902027</c:v>
                </c:pt>
                <c:pt idx="47">
                  <c:v>0.79596452179368</c:v>
                </c:pt>
                <c:pt idx="48">
                  <c:v>0.800536077026527</c:v>
                </c:pt>
                <c:pt idx="49">
                  <c:v>0.0452744077413485</c:v>
                </c:pt>
                <c:pt idx="50">
                  <c:v>0.092801786278568</c:v>
                </c:pt>
                <c:pt idx="51">
                  <c:v>0.164323036561839</c:v>
                </c:pt>
                <c:pt idx="52">
                  <c:v>0.0393953229254655</c:v>
                </c:pt>
                <c:pt idx="53">
                  <c:v>0.475724046249383</c:v>
                </c:pt>
                <c:pt idx="54">
                  <c:v>1.215067317832788</c:v>
                </c:pt>
                <c:pt idx="55">
                  <c:v>0.35256766607516</c:v>
                </c:pt>
                <c:pt idx="56">
                  <c:v>0.453114197258945</c:v>
                </c:pt>
                <c:pt idx="57">
                  <c:v>0.738651963295797</c:v>
                </c:pt>
                <c:pt idx="58">
                  <c:v>0.55644939916771</c:v>
                </c:pt>
                <c:pt idx="59">
                  <c:v>0.391560686885092</c:v>
                </c:pt>
                <c:pt idx="60">
                  <c:v>0.315075694400422</c:v>
                </c:pt>
                <c:pt idx="61">
                  <c:v>0.665807018324794</c:v>
                </c:pt>
                <c:pt idx="62">
                  <c:v>0.684517786894953</c:v>
                </c:pt>
                <c:pt idx="63">
                  <c:v>0.68197129869665</c:v>
                </c:pt>
                <c:pt idx="64">
                  <c:v>0.696606559400876</c:v>
                </c:pt>
                <c:pt idx="65">
                  <c:v>0.701633273025502</c:v>
                </c:pt>
                <c:pt idx="66">
                  <c:v>0.718015243595571</c:v>
                </c:pt>
                <c:pt idx="67">
                  <c:v>0.515949525892419</c:v>
                </c:pt>
                <c:pt idx="68">
                  <c:v>0.469314707382045</c:v>
                </c:pt>
                <c:pt idx="69">
                  <c:v>0.339842037333688</c:v>
                </c:pt>
                <c:pt idx="70">
                  <c:v>0.196016211122355</c:v>
                </c:pt>
                <c:pt idx="71">
                  <c:v>0.204810128551051</c:v>
                </c:pt>
                <c:pt idx="72">
                  <c:v>0.18036841560166</c:v>
                </c:pt>
                <c:pt idx="73">
                  <c:v>0.145829756956813</c:v>
                </c:pt>
                <c:pt idx="74">
                  <c:v>0.120202480803055</c:v>
                </c:pt>
                <c:pt idx="75">
                  <c:v>0.0993537885756807</c:v>
                </c:pt>
                <c:pt idx="76">
                  <c:v>0.898608044180481</c:v>
                </c:pt>
                <c:pt idx="77">
                  <c:v>0.710514830005733</c:v>
                </c:pt>
                <c:pt idx="78">
                  <c:v>0.879447366431726</c:v>
                </c:pt>
                <c:pt idx="79">
                  <c:v>0.808784505950247</c:v>
                </c:pt>
                <c:pt idx="80">
                  <c:v>0.87131778158997</c:v>
                </c:pt>
                <c:pt idx="81">
                  <c:v>0.871252563957634</c:v>
                </c:pt>
                <c:pt idx="82">
                  <c:v>0.699163179545837</c:v>
                </c:pt>
                <c:pt idx="83">
                  <c:v>0.864784104409082</c:v>
                </c:pt>
                <c:pt idx="84">
                  <c:v>0.864899752850476</c:v>
                </c:pt>
                <c:pt idx="85">
                  <c:v>0.818201240292509</c:v>
                </c:pt>
                <c:pt idx="86">
                  <c:v>0.791488974128184</c:v>
                </c:pt>
                <c:pt idx="87">
                  <c:v>0.800236319586522</c:v>
                </c:pt>
                <c:pt idx="88">
                  <c:v>0.857359483739978</c:v>
                </c:pt>
                <c:pt idx="89">
                  <c:v>0.784123832782113</c:v>
                </c:pt>
                <c:pt idx="90">
                  <c:v>0.851047065910897</c:v>
                </c:pt>
                <c:pt idx="91">
                  <c:v>0.805480634321885</c:v>
                </c:pt>
                <c:pt idx="92">
                  <c:v>0.778090354508046</c:v>
                </c:pt>
                <c:pt idx="93">
                  <c:v>0.944200503311689</c:v>
                </c:pt>
                <c:pt idx="94">
                  <c:v>0.844549809831321</c:v>
                </c:pt>
                <c:pt idx="95">
                  <c:v>0.772023980818473</c:v>
                </c:pt>
                <c:pt idx="96">
                  <c:v>0.765915364893108</c:v>
                </c:pt>
                <c:pt idx="97">
                  <c:v>0.929460820848176</c:v>
                </c:pt>
                <c:pt idx="98">
                  <c:v>0.760138452908057</c:v>
                </c:pt>
                <c:pt idx="99">
                  <c:v>0.876946348911982</c:v>
                </c:pt>
                <c:pt idx="100">
                  <c:v>1.05404734543003</c:v>
                </c:pt>
                <c:pt idx="101">
                  <c:v>0.991854029171458</c:v>
                </c:pt>
                <c:pt idx="102">
                  <c:v>1.031831071579888</c:v>
                </c:pt>
                <c:pt idx="103">
                  <c:v>0.862900188584343</c:v>
                </c:pt>
                <c:pt idx="104">
                  <c:v>1.04278045401757</c:v>
                </c:pt>
                <c:pt idx="105">
                  <c:v>0.97595682738519</c:v>
                </c:pt>
                <c:pt idx="106">
                  <c:v>1.022671390780944</c:v>
                </c:pt>
                <c:pt idx="107">
                  <c:v>1.01454648083347</c:v>
                </c:pt>
                <c:pt idx="108">
                  <c:v>1.005574235090266</c:v>
                </c:pt>
                <c:pt idx="109">
                  <c:v>0.998458143262202</c:v>
                </c:pt>
                <c:pt idx="110">
                  <c:v>0.990379236367612</c:v>
                </c:pt>
                <c:pt idx="111">
                  <c:v>0.22910327574018</c:v>
                </c:pt>
                <c:pt idx="112">
                  <c:v>0.230522624664085</c:v>
                </c:pt>
                <c:pt idx="113">
                  <c:v>0.127777596262496</c:v>
                </c:pt>
                <c:pt idx="114">
                  <c:v>0.122896146346452</c:v>
                </c:pt>
                <c:pt idx="115">
                  <c:v>0.0757363472073823</c:v>
                </c:pt>
                <c:pt idx="116">
                  <c:v>0.077163383200523</c:v>
                </c:pt>
                <c:pt idx="117">
                  <c:v>0.0524298550073674</c:v>
                </c:pt>
                <c:pt idx="118">
                  <c:v>0.0513217773290515</c:v>
                </c:pt>
                <c:pt idx="119">
                  <c:v>0.0524612590789806</c:v>
                </c:pt>
                <c:pt idx="120">
                  <c:v>0.0499056782074524</c:v>
                </c:pt>
                <c:pt idx="121">
                  <c:v>0.276429550919449</c:v>
                </c:pt>
                <c:pt idx="122">
                  <c:v>0.215982726800765</c:v>
                </c:pt>
                <c:pt idx="123">
                  <c:v>0.15332099904692</c:v>
                </c:pt>
                <c:pt idx="124">
                  <c:v>0.0954583746426656</c:v>
                </c:pt>
                <c:pt idx="125">
                  <c:v>0.0937363910071412</c:v>
                </c:pt>
                <c:pt idx="126">
                  <c:v>0.0624399752029551</c:v>
                </c:pt>
              </c:numCache>
            </c:numRef>
          </c:xVal>
          <c:yVal>
            <c:numRef>
              <c:f>'pyx calcs template'!$DG$238:$DG$364</c:f>
              <c:numCache>
                <c:formatCode>General</c:formatCode>
                <c:ptCount val="127"/>
                <c:pt idx="0">
                  <c:v>1.068540296825099</c:v>
                </c:pt>
                <c:pt idx="1">
                  <c:v>1.574690963742251</c:v>
                </c:pt>
                <c:pt idx="2">
                  <c:v>1.942800539681997</c:v>
                </c:pt>
                <c:pt idx="3">
                  <c:v>1.983701603675303</c:v>
                </c:pt>
                <c:pt idx="4">
                  <c:v>2.853098610264702</c:v>
                </c:pt>
                <c:pt idx="5">
                  <c:v>1.330173733347491</c:v>
                </c:pt>
                <c:pt idx="6">
                  <c:v>1.164477351338807</c:v>
                </c:pt>
                <c:pt idx="7">
                  <c:v>0.142077380187271</c:v>
                </c:pt>
                <c:pt idx="8">
                  <c:v>0.17246615317177</c:v>
                </c:pt>
                <c:pt idx="9">
                  <c:v>0.222929222666213</c:v>
                </c:pt>
                <c:pt idx="10">
                  <c:v>0.194206490903464</c:v>
                </c:pt>
                <c:pt idx="11">
                  <c:v>0.162394165322531</c:v>
                </c:pt>
                <c:pt idx="12">
                  <c:v>0.147663328468138</c:v>
                </c:pt>
                <c:pt idx="13">
                  <c:v>0.381901795193303</c:v>
                </c:pt>
                <c:pt idx="14">
                  <c:v>0.0828784717759079</c:v>
                </c:pt>
                <c:pt idx="15">
                  <c:v>0.121597757817934</c:v>
                </c:pt>
                <c:pt idx="16">
                  <c:v>0.119507796355439</c:v>
                </c:pt>
                <c:pt idx="17">
                  <c:v>0.131076638151773</c:v>
                </c:pt>
                <c:pt idx="18">
                  <c:v>0.14513280771818</c:v>
                </c:pt>
                <c:pt idx="19">
                  <c:v>0.223752879492787</c:v>
                </c:pt>
                <c:pt idx="20">
                  <c:v>0.345281075106274</c:v>
                </c:pt>
                <c:pt idx="21">
                  <c:v>0.206831446828705</c:v>
                </c:pt>
                <c:pt idx="22">
                  <c:v>0.0317584732183311</c:v>
                </c:pt>
                <c:pt idx="23">
                  <c:v>0.0374926419938631</c:v>
                </c:pt>
                <c:pt idx="24">
                  <c:v>0.0964096508413622</c:v>
                </c:pt>
                <c:pt idx="25">
                  <c:v>0.10123013338343</c:v>
                </c:pt>
                <c:pt idx="26">
                  <c:v>0.105861577394437</c:v>
                </c:pt>
                <c:pt idx="27">
                  <c:v>0.116906190784014</c:v>
                </c:pt>
                <c:pt idx="28">
                  <c:v>0.100298787499506</c:v>
                </c:pt>
                <c:pt idx="29">
                  <c:v>0.109734561933258</c:v>
                </c:pt>
                <c:pt idx="30">
                  <c:v>0.182271921077858</c:v>
                </c:pt>
                <c:pt idx="31">
                  <c:v>0.0281194814953973</c:v>
                </c:pt>
                <c:pt idx="32">
                  <c:v>0.0374926419938631</c:v>
                </c:pt>
                <c:pt idx="33">
                  <c:v>0.105534844130874</c:v>
                </c:pt>
                <c:pt idx="34">
                  <c:v>0.0987611057399321</c:v>
                </c:pt>
                <c:pt idx="35">
                  <c:v>0.0556070645302239</c:v>
                </c:pt>
                <c:pt idx="36">
                  <c:v>0.0499901893251508</c:v>
                </c:pt>
                <c:pt idx="37">
                  <c:v>0.0391227568631615</c:v>
                </c:pt>
                <c:pt idx="38">
                  <c:v>0.52815721765268</c:v>
                </c:pt>
                <c:pt idx="39">
                  <c:v>0.299941135950905</c:v>
                </c:pt>
                <c:pt idx="40">
                  <c:v>0.28764846644472</c:v>
                </c:pt>
                <c:pt idx="41">
                  <c:v>0.183766752307949</c:v>
                </c:pt>
                <c:pt idx="42">
                  <c:v>0.134389210263717</c:v>
                </c:pt>
                <c:pt idx="43">
                  <c:v>0.0856974674145443</c:v>
                </c:pt>
                <c:pt idx="44">
                  <c:v>0.674867555889536</c:v>
                </c:pt>
                <c:pt idx="45">
                  <c:v>0.432268107693951</c:v>
                </c:pt>
                <c:pt idx="46">
                  <c:v>0.487404345920221</c:v>
                </c:pt>
                <c:pt idx="47">
                  <c:v>0.174965662638028</c:v>
                </c:pt>
                <c:pt idx="48">
                  <c:v>0.149970567975452</c:v>
                </c:pt>
                <c:pt idx="49">
                  <c:v>0.0145132801867221</c:v>
                </c:pt>
                <c:pt idx="50">
                  <c:v>0.0145132806547871</c:v>
                </c:pt>
                <c:pt idx="51">
                  <c:v>0.0264653941262332</c:v>
                </c:pt>
                <c:pt idx="52">
                  <c:v>0.0258146059629877</c:v>
                </c:pt>
                <c:pt idx="53">
                  <c:v>0.0756488699021624</c:v>
                </c:pt>
                <c:pt idx="54">
                  <c:v>0.294386670470333</c:v>
                </c:pt>
                <c:pt idx="55">
                  <c:v>0.102389544400911</c:v>
                </c:pt>
                <c:pt idx="56">
                  <c:v>0.281194814953973</c:v>
                </c:pt>
                <c:pt idx="57">
                  <c:v>0.610991202862954</c:v>
                </c:pt>
                <c:pt idx="58">
                  <c:v>0.409010639933052</c:v>
                </c:pt>
                <c:pt idx="59">
                  <c:v>0.224593604214446</c:v>
                </c:pt>
                <c:pt idx="60">
                  <c:v>0.140997969891451</c:v>
                </c:pt>
                <c:pt idx="61">
                  <c:v>0.636238773229192</c:v>
                </c:pt>
                <c:pt idx="62">
                  <c:v>0.333267928834339</c:v>
                </c:pt>
                <c:pt idx="63">
                  <c:v>0.499901893251508</c:v>
                </c:pt>
                <c:pt idx="64">
                  <c:v>0.5415603843558</c:v>
                </c:pt>
                <c:pt idx="65">
                  <c:v>0.520306052159733</c:v>
                </c:pt>
                <c:pt idx="66">
                  <c:v>0.480297897437723</c:v>
                </c:pt>
                <c:pt idx="67">
                  <c:v>0.499901893251508</c:v>
                </c:pt>
                <c:pt idx="68">
                  <c:v>0.480297897437723</c:v>
                </c:pt>
                <c:pt idx="69">
                  <c:v>0.3196094071608</c:v>
                </c:pt>
                <c:pt idx="70">
                  <c:v>0.194406291820031</c:v>
                </c:pt>
                <c:pt idx="71">
                  <c:v>0.132885313395971</c:v>
                </c:pt>
                <c:pt idx="72">
                  <c:v>0.140997969891451</c:v>
                </c:pt>
                <c:pt idx="73">
                  <c:v>0.109734561933258</c:v>
                </c:pt>
                <c:pt idx="74">
                  <c:v>0.109734561933258</c:v>
                </c:pt>
                <c:pt idx="75">
                  <c:v>0.117260937923193</c:v>
                </c:pt>
                <c:pt idx="76">
                  <c:v>1.078090309408441</c:v>
                </c:pt>
                <c:pt idx="77">
                  <c:v>0.9262888019183</c:v>
                </c:pt>
                <c:pt idx="78">
                  <c:v>1.074789070490743</c:v>
                </c:pt>
                <c:pt idx="79">
                  <c:v>1.083120768711601</c:v>
                </c:pt>
                <c:pt idx="80">
                  <c:v>1.072655342897596</c:v>
                </c:pt>
                <c:pt idx="81">
                  <c:v>1.075398706945927</c:v>
                </c:pt>
                <c:pt idx="82">
                  <c:v>0.928238883591088</c:v>
                </c:pt>
                <c:pt idx="83">
                  <c:v>1.07706134967558</c:v>
                </c:pt>
                <c:pt idx="84">
                  <c:v>1.077061351823704</c:v>
                </c:pt>
                <c:pt idx="85">
                  <c:v>1.123364440325324</c:v>
                </c:pt>
                <c:pt idx="86">
                  <c:v>1.082514824808148</c:v>
                </c:pt>
                <c:pt idx="87">
                  <c:v>1.085241564622365</c:v>
                </c:pt>
                <c:pt idx="88">
                  <c:v>1.074938739763877</c:v>
                </c:pt>
                <c:pt idx="89">
                  <c:v>1.086834896990866</c:v>
                </c:pt>
                <c:pt idx="90">
                  <c:v>1.072866370901314</c:v>
                </c:pt>
                <c:pt idx="91">
                  <c:v>1.11511857905674</c:v>
                </c:pt>
                <c:pt idx="92">
                  <c:v>1.08840914949734</c:v>
                </c:pt>
                <c:pt idx="93">
                  <c:v>1.317367366764451</c:v>
                </c:pt>
                <c:pt idx="94">
                  <c:v>1.076104601788773</c:v>
                </c:pt>
                <c:pt idx="95">
                  <c:v>1.088839564985241</c:v>
                </c:pt>
                <c:pt idx="96">
                  <c:v>1.086628849987938</c:v>
                </c:pt>
                <c:pt idx="97">
                  <c:v>1.318051188967357</c:v>
                </c:pt>
                <c:pt idx="98">
                  <c:v>1.08967054084053</c:v>
                </c:pt>
                <c:pt idx="99">
                  <c:v>1.231489087029195</c:v>
                </c:pt>
                <c:pt idx="100">
                  <c:v>1.392118101334232</c:v>
                </c:pt>
                <c:pt idx="101">
                  <c:v>1.55129555513808</c:v>
                </c:pt>
                <c:pt idx="102">
                  <c:v>1.38802546956004</c:v>
                </c:pt>
                <c:pt idx="103">
                  <c:v>1.23372013990041</c:v>
                </c:pt>
                <c:pt idx="104">
                  <c:v>1.391216332708453</c:v>
                </c:pt>
                <c:pt idx="105">
                  <c:v>1.558749210453522</c:v>
                </c:pt>
                <c:pt idx="106">
                  <c:v>1.38748994296309</c:v>
                </c:pt>
                <c:pt idx="107">
                  <c:v>1.390352143447796</c:v>
                </c:pt>
                <c:pt idx="108">
                  <c:v>1.386714154417412</c:v>
                </c:pt>
                <c:pt idx="109">
                  <c:v>1.392583851316687</c:v>
                </c:pt>
                <c:pt idx="110">
                  <c:v>1.39200870045312</c:v>
                </c:pt>
                <c:pt idx="111">
                  <c:v>0.13049141475796</c:v>
                </c:pt>
                <c:pt idx="112">
                  <c:v>0.137728072630518</c:v>
                </c:pt>
                <c:pt idx="113">
                  <c:v>0.0840956455937116</c:v>
                </c:pt>
                <c:pt idx="114">
                  <c:v>0.0549281769499437</c:v>
                </c:pt>
                <c:pt idx="115">
                  <c:v>0.0662384162065985</c:v>
                </c:pt>
                <c:pt idx="116">
                  <c:v>0.0549281769499437</c:v>
                </c:pt>
                <c:pt idx="117">
                  <c:v>0.0440609938556824</c:v>
                </c:pt>
                <c:pt idx="118">
                  <c:v>0.0387854917177894</c:v>
                </c:pt>
                <c:pt idx="119">
                  <c:v>0.0387854917177894</c:v>
                </c:pt>
                <c:pt idx="120">
                  <c:v>0.0387854917177894</c:v>
                </c:pt>
                <c:pt idx="121">
                  <c:v>0.281194814953973</c:v>
                </c:pt>
                <c:pt idx="122">
                  <c:v>0.184895220791654</c:v>
                </c:pt>
                <c:pt idx="123">
                  <c:v>0.0720682363268765</c:v>
                </c:pt>
                <c:pt idx="124">
                  <c:v>0.0720682363268765</c:v>
                </c:pt>
                <c:pt idx="125">
                  <c:v>0.0605262381963709</c:v>
                </c:pt>
                <c:pt idx="126">
                  <c:v>0.0605262381963709</c:v>
                </c:pt>
              </c:numCache>
            </c:numRef>
          </c:yVal>
          <c:smooth val="0"/>
        </c:ser>
        <c:ser>
          <c:idx val="1"/>
          <c:order val="2"/>
          <c:tx>
            <c:v>1-to-1 line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'pyx calcs template'!$CW$6:$CW$9</c:f>
              <c:numCache>
                <c:formatCode>General</c:formatCode>
                <c:ptCount val="4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  <c:pt idx="3">
                  <c:v>10.0</c:v>
                </c:pt>
              </c:numCache>
            </c:numRef>
          </c:xVal>
          <c:yVal>
            <c:numRef>
              <c:f>'pyx calcs template'!$CX$6:$CX$9</c:f>
              <c:numCache>
                <c:formatCode>General</c:formatCode>
                <c:ptCount val="4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  <c:pt idx="3">
                  <c:v>10.0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716776"/>
        <c:axId val="-2143710600"/>
      </c:scatterChart>
      <c:valAx>
        <c:axId val="-2143716776"/>
        <c:scaling>
          <c:logBase val="10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/>
                  <a:t>Molar Fe</a:t>
                </a:r>
                <a:r>
                  <a:rPr lang="en-US" sz="1800" b="0" baseline="-25000"/>
                  <a:t>2</a:t>
                </a:r>
                <a:r>
                  <a:rPr lang="en-US" sz="1800" b="0"/>
                  <a:t>O</a:t>
                </a:r>
                <a:r>
                  <a:rPr lang="en-US" sz="1800" b="0" baseline="-25000"/>
                  <a:t>3</a:t>
                </a:r>
                <a:r>
                  <a:rPr lang="en-US" sz="1800" b="0"/>
                  <a:t>/FeO Jayasuria et al. (2004;</a:t>
                </a:r>
                <a:r>
                  <a:rPr lang="en-US" sz="1800" b="0" baseline="0"/>
                  <a:t> Eq. 12)</a:t>
                </a:r>
                <a:endParaRPr lang="en-US" sz="1800" b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3710600"/>
        <c:crossesAt val="0.01"/>
        <c:crossBetween val="midCat"/>
      </c:valAx>
      <c:valAx>
        <c:axId val="-2143710600"/>
        <c:scaling>
          <c:logBase val="10.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Molar Fe</a:t>
                </a:r>
                <a:r>
                  <a:rPr lang="en-US" sz="2000" b="0" baseline="-25000"/>
                  <a:t>2</a:t>
                </a:r>
                <a:r>
                  <a:rPr lang="en-US" sz="2000" b="0"/>
                  <a:t>O</a:t>
                </a:r>
                <a:r>
                  <a:rPr lang="en-US" sz="2000" b="0" baseline="-25000"/>
                  <a:t>3</a:t>
                </a:r>
                <a:r>
                  <a:rPr lang="en-US" sz="2000" b="0"/>
                  <a:t>/FeO Measured</a:t>
                </a:r>
              </a:p>
            </c:rich>
          </c:tx>
          <c:layout>
            <c:manualLayout>
              <c:xMode val="edge"/>
              <c:yMode val="edge"/>
              <c:x val="0.0166090013168848"/>
              <c:y val="0.16971068703626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/>
        </c:spPr>
        <c:crossAx val="-2143716776"/>
        <c:crossesAt val="0.01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3320364629811"/>
          <c:y val="0.648013673905165"/>
          <c:w val="0.326796321428053"/>
          <c:h val="0.2024612392577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86302203331"/>
          <c:y val="0.0300201951253075"/>
          <c:w val="0.778012889861844"/>
          <c:h val="0.817173051519154"/>
        </c:manualLayout>
      </c:layout>
      <c:scatterChart>
        <c:scatterStyle val="lineMarker"/>
        <c:varyColors val="0"/>
        <c:ser>
          <c:idx val="3"/>
          <c:order val="0"/>
          <c:tx>
            <c:v>Mysen &amp; Eugster (1983)</c:v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tx1"/>
              </a:solidFill>
            </c:spPr>
          </c:marker>
          <c:xVal>
            <c:numRef>
              <c:f>'Olivine-liq thermometry'!$P$17:$P$29</c:f>
              <c:numCache>
                <c:formatCode>General</c:formatCode>
                <c:ptCount val="13"/>
                <c:pt idx="0">
                  <c:v>0.303921643297698</c:v>
                </c:pt>
                <c:pt idx="1">
                  <c:v>0.305675942445255</c:v>
                </c:pt>
                <c:pt idx="2">
                  <c:v>0.307266708789387</c:v>
                </c:pt>
                <c:pt idx="3">
                  <c:v>0.308715127129361</c:v>
                </c:pt>
                <c:pt idx="4">
                  <c:v>0.310039011362697</c:v>
                </c:pt>
                <c:pt idx="5">
                  <c:v>0.31125341477947</c:v>
                </c:pt>
                <c:pt idx="6">
                  <c:v>0.312371122742565</c:v>
                </c:pt>
                <c:pt idx="7">
                  <c:v>0.313403049737082</c:v>
                </c:pt>
                <c:pt idx="8">
                  <c:v>0.314358559715403</c:v>
                </c:pt>
                <c:pt idx="9">
                  <c:v>0.315245725284753</c:v>
                </c:pt>
                <c:pt idx="10">
                  <c:v>0.316071538211357</c:v>
                </c:pt>
                <c:pt idx="11">
                  <c:v>0.31684208113284</c:v>
                </c:pt>
                <c:pt idx="12">
                  <c:v>0.317562668281548</c:v>
                </c:pt>
              </c:numCache>
            </c:numRef>
          </c:xVal>
          <c:yVal>
            <c:numRef>
              <c:f>'Olivine-liq thermometry'!$R$17:$R$29</c:f>
              <c:numCache>
                <c:formatCode>General</c:formatCode>
                <c:ptCount val="13"/>
                <c:pt idx="0">
                  <c:v>-14.48584680613148</c:v>
                </c:pt>
                <c:pt idx="1">
                  <c:v>-12.99807211601272</c:v>
                </c:pt>
                <c:pt idx="2">
                  <c:v>-11.6927494583657</c:v>
                </c:pt>
                <c:pt idx="3">
                  <c:v>-10.53825559449987</c:v>
                </c:pt>
                <c:pt idx="4">
                  <c:v>-9.509876197065144</c:v>
                </c:pt>
                <c:pt idx="5">
                  <c:v>-8.588016780029693</c:v>
                </c:pt>
                <c:pt idx="6">
                  <c:v>-7.75694219216755</c:v>
                </c:pt>
                <c:pt idx="7">
                  <c:v>-7.003871038388137</c:v>
                </c:pt>
                <c:pt idx="8">
                  <c:v>-6.318313659863133</c:v>
                </c:pt>
                <c:pt idx="9">
                  <c:v>-5.691580527986694</c:v>
                </c:pt>
                <c:pt idx="10">
                  <c:v>-5.116411979266633</c:v>
                </c:pt>
                <c:pt idx="11">
                  <c:v>-4.586695730052946</c:v>
                </c:pt>
                <c:pt idx="12">
                  <c:v>-4.09724881534602</c:v>
                </c:pt>
              </c:numCache>
            </c:numRef>
          </c:yVal>
          <c:smooth val="0"/>
        </c:ser>
        <c:ser>
          <c:idx val="4"/>
          <c:order val="1"/>
          <c:tx>
            <c:v>Schwab &amp; Kustner (1981)</c:v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'Olivine-liq thermometry'!$P$31:$P$43</c:f>
              <c:numCache>
                <c:formatCode>General</c:formatCode>
                <c:ptCount val="13"/>
                <c:pt idx="0">
                  <c:v>0.301304090551618</c:v>
                </c:pt>
                <c:pt idx="1">
                  <c:v>0.303901172581255</c:v>
                </c:pt>
                <c:pt idx="2">
                  <c:v>0.306299140315909</c:v>
                </c:pt>
                <c:pt idx="3">
                  <c:v>0.308517590636553</c:v>
                </c:pt>
                <c:pt idx="4">
                  <c:v>0.310574173697241</c:v>
                </c:pt>
                <c:pt idx="5">
                  <c:v>0.312484668681582</c:v>
                </c:pt>
                <c:pt idx="6">
                  <c:v>0.314263125186757</c:v>
                </c:pt>
                <c:pt idx="7">
                  <c:v>0.315922029166022</c:v>
                </c:pt>
                <c:pt idx="8">
                  <c:v>0.317472471578641</c:v>
                </c:pt>
                <c:pt idx="9">
                  <c:v>0.318924308678349</c:v>
                </c:pt>
                <c:pt idx="10">
                  <c:v>0.320286308887029</c:v>
                </c:pt>
                <c:pt idx="11">
                  <c:v>0.321566284507162</c:v>
                </c:pt>
                <c:pt idx="12">
                  <c:v>0.32277120829075</c:v>
                </c:pt>
              </c:numCache>
            </c:numRef>
          </c:xVal>
          <c:yVal>
            <c:numRef>
              <c:f>'Olivine-liq thermometry'!$R$31:$R$43</c:f>
              <c:numCache>
                <c:formatCode>General</c:formatCode>
                <c:ptCount val="13"/>
                <c:pt idx="0">
                  <c:v>-14.5885188463868</c:v>
                </c:pt>
                <c:pt idx="1">
                  <c:v>-13.06464225057701</c:v>
                </c:pt>
                <c:pt idx="2">
                  <c:v>-11.7276450149205</c:v>
                </c:pt>
                <c:pt idx="3">
                  <c:v>-10.54513654046142</c:v>
                </c:pt>
                <c:pt idx="4">
                  <c:v>-9.491802789207296</c:v>
                </c:pt>
                <c:pt idx="5">
                  <c:v>-8.547573801056485</c:v>
                </c:pt>
                <c:pt idx="6">
                  <c:v>-7.696332600203524</c:v>
                </c:pt>
                <c:pt idx="7">
                  <c:v>-6.924987641960989</c:v>
                </c:pt>
                <c:pt idx="8">
                  <c:v>-6.222794728506106</c:v>
                </c:pt>
                <c:pt idx="9">
                  <c:v>-5.58085347367217</c:v>
                </c:pt>
                <c:pt idx="10">
                  <c:v>-4.991728053094917</c:v>
                </c:pt>
                <c:pt idx="11">
                  <c:v>-4.449157864236229</c:v>
                </c:pt>
                <c:pt idx="12">
                  <c:v>-3.947834173783036</c:v>
                </c:pt>
              </c:numCache>
            </c:numRef>
          </c:yVal>
          <c:smooth val="0"/>
        </c:ser>
        <c:ser>
          <c:idx val="5"/>
          <c:order val="2"/>
          <c:tx>
            <c:v>Hewitt (1978)</c:v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'Olivine-liq thermometry'!$P$45:$P$57</c:f>
              <c:numCache>
                <c:formatCode>General</c:formatCode>
                <c:ptCount val="13"/>
                <c:pt idx="0">
                  <c:v>0.300692512564756</c:v>
                </c:pt>
                <c:pt idx="1">
                  <c:v>0.303653437599839</c:v>
                </c:pt>
                <c:pt idx="2">
                  <c:v>0.306408437528549</c:v>
                </c:pt>
                <c:pt idx="3">
                  <c:v>0.308974498453227</c:v>
                </c:pt>
                <c:pt idx="4">
                  <c:v>0.311367660127106</c:v>
                </c:pt>
                <c:pt idx="5">
                  <c:v>0.313602788736485</c:v>
                </c:pt>
                <c:pt idx="6">
                  <c:v>0.315693505021327</c:v>
                </c:pt>
                <c:pt idx="7">
                  <c:v>0.317652199734227</c:v>
                </c:pt>
                <c:pt idx="8">
                  <c:v>0.319490095855857</c:v>
                </c:pt>
                <c:pt idx="9">
                  <c:v>0.321217333473818</c:v>
                </c:pt>
                <c:pt idx="10">
                  <c:v>0.322843063192126</c:v>
                </c:pt>
                <c:pt idx="11">
                  <c:v>0.32437553996941</c:v>
                </c:pt>
                <c:pt idx="12">
                  <c:v>0.325822212932889</c:v>
                </c:pt>
              </c:numCache>
            </c:numRef>
          </c:xVal>
          <c:yVal>
            <c:numRef>
              <c:f>'Olivine-liq thermometry'!$R$45:$R$57</c:f>
              <c:numCache>
                <c:formatCode>General</c:formatCode>
                <c:ptCount val="13"/>
                <c:pt idx="0">
                  <c:v>-14.61334156455295</c:v>
                </c:pt>
                <c:pt idx="1">
                  <c:v>-13.07412576753908</c:v>
                </c:pt>
                <c:pt idx="2">
                  <c:v>-11.72367044107428</c:v>
                </c:pt>
                <c:pt idx="3">
                  <c:v>-10.52925894542233</c:v>
                </c:pt>
                <c:pt idx="4">
                  <c:v>-9.46532243382005</c:v>
                </c:pt>
                <c:pt idx="5">
                  <c:v>-8.51158892379933</c:v>
                </c:pt>
                <c:pt idx="6">
                  <c:v>-7.651779207563273</c:v>
                </c:pt>
                <c:pt idx="7">
                  <c:v>-6.87266996214373</c:v>
                </c:pt>
                <c:pt idx="8">
                  <c:v>-6.163408839613894</c:v>
                </c:pt>
                <c:pt idx="9">
                  <c:v>-5.515005863341234</c:v>
                </c:pt>
                <c:pt idx="10">
                  <c:v>-4.919950360639548</c:v>
                </c:pt>
                <c:pt idx="11">
                  <c:v>-4.37191871032321</c:v>
                </c:pt>
                <c:pt idx="12">
                  <c:v>-3.865548741859463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183592"/>
        <c:axId val="2100124984"/>
      </c:scatterChart>
      <c:valAx>
        <c:axId val="2100183592"/>
        <c:scaling>
          <c:orientation val="minMax"/>
          <c:max val="0.335"/>
          <c:min val="0.295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latin typeface="Arial"/>
                    <a:cs typeface="Arial"/>
                  </a:defRPr>
                </a:pPr>
                <a:r>
                  <a:rPr lang="en-US" sz="2400" b="0">
                    <a:latin typeface="Arial"/>
                    <a:cs typeface="Arial"/>
                  </a:rPr>
                  <a:t>K</a:t>
                </a:r>
                <a:r>
                  <a:rPr lang="en-US" sz="2400" b="0" baseline="-25000">
                    <a:latin typeface="Arial"/>
                    <a:cs typeface="Arial"/>
                  </a:rPr>
                  <a:t>D</a:t>
                </a:r>
                <a:r>
                  <a:rPr lang="en-US" sz="2400" b="0">
                    <a:latin typeface="Arial"/>
                    <a:cs typeface="Arial"/>
                  </a:rPr>
                  <a:t>(Fe-Mg)</a:t>
                </a:r>
                <a:r>
                  <a:rPr lang="en-US" sz="2400" b="0" baseline="30000">
                    <a:latin typeface="Arial"/>
                    <a:cs typeface="Arial"/>
                  </a:rPr>
                  <a:t>ol-liq</a:t>
                </a:r>
              </a:p>
            </c:rich>
          </c:tx>
          <c:layout>
            <c:manualLayout>
              <c:xMode val="edge"/>
              <c:yMode val="edge"/>
              <c:x val="0.388470074593436"/>
              <c:y val="0.91372263703579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en-US"/>
          </a:p>
        </c:txPr>
        <c:crossAx val="2100124984"/>
        <c:crossesAt val="-20.0"/>
        <c:crossBetween val="midCat"/>
      </c:valAx>
      <c:valAx>
        <c:axId val="2100124984"/>
        <c:scaling>
          <c:orientation val="minMax"/>
          <c:min val="-2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>
                    <a:latin typeface="Arial"/>
                    <a:cs typeface="Arial"/>
                  </a:defRPr>
                </a:pPr>
                <a:r>
                  <a:rPr lang="en-US" sz="2400" b="0">
                    <a:latin typeface="Arial"/>
                    <a:cs typeface="Arial"/>
                  </a:rPr>
                  <a:t>log</a:t>
                </a:r>
                <a:r>
                  <a:rPr lang="en-US" sz="2400" b="0" baseline="0">
                    <a:latin typeface="Arial"/>
                    <a:cs typeface="Arial"/>
                  </a:rPr>
                  <a:t> </a:t>
                </a:r>
                <a:r>
                  <a:rPr lang="en-US" sz="2400" b="0" i="1" baseline="0">
                    <a:latin typeface="Arial"/>
                    <a:cs typeface="Arial"/>
                  </a:rPr>
                  <a:t>f</a:t>
                </a:r>
                <a:r>
                  <a:rPr lang="en-US" sz="2400" b="0" baseline="0">
                    <a:latin typeface="Arial"/>
                    <a:cs typeface="Arial"/>
                  </a:rPr>
                  <a:t>O</a:t>
                </a:r>
                <a:r>
                  <a:rPr lang="en-US" sz="2400" b="0" baseline="-25000">
                    <a:latin typeface="Arial"/>
                    <a:cs typeface="Arial"/>
                  </a:rPr>
                  <a:t>2 </a:t>
                </a:r>
                <a:r>
                  <a:rPr lang="en-US" sz="2400" b="0" baseline="0">
                    <a:latin typeface="Arial"/>
                    <a:cs typeface="Arial"/>
                  </a:rPr>
                  <a:t>(bars)</a:t>
                </a:r>
              </a:p>
            </c:rich>
          </c:tx>
          <c:layout>
            <c:manualLayout>
              <c:xMode val="edge"/>
              <c:yMode val="edge"/>
              <c:x val="0.00016145462688835"/>
              <c:y val="0.32722148933003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en-US"/>
          </a:p>
        </c:txPr>
        <c:crossAx val="210018359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526666896107754"/>
          <c:y val="0.411239886683854"/>
          <c:w val="0.357062775557292"/>
          <c:h val="0.33233140500294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pPr>
              <a:ln>
                <a:solidFill>
                  <a:schemeClr val="tx2"/>
                </a:solidFill>
              </a:ln>
            </c:spPr>
          </c:marker>
          <c:xVal>
            <c:numRef>
              <c:f>'Olivine-liq thermometry'!$GV$17:$GV$1646</c:f>
              <c:numCache>
                <c:formatCode>General</c:formatCode>
                <c:ptCount val="1630"/>
                <c:pt idx="0">
                  <c:v>5.536732472247719</c:v>
                </c:pt>
                <c:pt idx="1">
                  <c:v>4.886165847929567</c:v>
                </c:pt>
                <c:pt idx="2">
                  <c:v>2.746349768685438</c:v>
                </c:pt>
                <c:pt idx="3">
                  <c:v>2.256782186527152</c:v>
                </c:pt>
                <c:pt idx="4">
                  <c:v>1.245813407479039</c:v>
                </c:pt>
                <c:pt idx="5">
                  <c:v>1.17929013964871</c:v>
                </c:pt>
                <c:pt idx="6">
                  <c:v>1.143065604569993</c:v>
                </c:pt>
                <c:pt idx="7">
                  <c:v>1.115517125290278</c:v>
                </c:pt>
                <c:pt idx="8">
                  <c:v>1.07839221487793</c:v>
                </c:pt>
                <c:pt idx="9">
                  <c:v>1.10379781790038</c:v>
                </c:pt>
                <c:pt idx="10">
                  <c:v>1.082094964822141</c:v>
                </c:pt>
                <c:pt idx="11">
                  <c:v>1.035353168029883</c:v>
                </c:pt>
                <c:pt idx="12">
                  <c:v>1.002522902907921</c:v>
                </c:pt>
                <c:pt idx="13">
                  <c:v>1.0622186286234</c:v>
                </c:pt>
                <c:pt idx="14">
                  <c:v>1.009132170744668</c:v>
                </c:pt>
                <c:pt idx="15">
                  <c:v>0.961378705650446</c:v>
                </c:pt>
                <c:pt idx="16">
                  <c:v>0.958690602794666</c:v>
                </c:pt>
                <c:pt idx="17">
                  <c:v>1.020284907778384</c:v>
                </c:pt>
                <c:pt idx="18">
                  <c:v>0.897828272726751</c:v>
                </c:pt>
                <c:pt idx="19">
                  <c:v>0.554086991709128</c:v>
                </c:pt>
                <c:pt idx="20">
                  <c:v>0.581944210416644</c:v>
                </c:pt>
                <c:pt idx="21">
                  <c:v>0.357950962026957</c:v>
                </c:pt>
                <c:pt idx="22">
                  <c:v>0.356569136724333</c:v>
                </c:pt>
                <c:pt idx="23">
                  <c:v>0.356733744071419</c:v>
                </c:pt>
                <c:pt idx="24">
                  <c:v>0.349514466978996</c:v>
                </c:pt>
                <c:pt idx="25">
                  <c:v>0.346121220361638</c:v>
                </c:pt>
                <c:pt idx="26">
                  <c:v>0.320408435031694</c:v>
                </c:pt>
                <c:pt idx="27">
                  <c:v>0.318664684760969</c:v>
                </c:pt>
                <c:pt idx="28">
                  <c:v>0.294849552338336</c:v>
                </c:pt>
                <c:pt idx="29">
                  <c:v>0.246101763949603</c:v>
                </c:pt>
                <c:pt idx="30">
                  <c:v>0.164585122589771</c:v>
                </c:pt>
                <c:pt idx="31">
                  <c:v>0.503260536602635</c:v>
                </c:pt>
                <c:pt idx="32">
                  <c:v>0.399708660324782</c:v>
                </c:pt>
                <c:pt idx="33">
                  <c:v>0.390569498310367</c:v>
                </c:pt>
                <c:pt idx="34">
                  <c:v>0.390057858566687</c:v>
                </c:pt>
                <c:pt idx="35">
                  <c:v>0.383684704720999</c:v>
                </c:pt>
                <c:pt idx="36">
                  <c:v>0.369167685017834</c:v>
                </c:pt>
                <c:pt idx="37">
                  <c:v>0.325751866643748</c:v>
                </c:pt>
                <c:pt idx="38">
                  <c:v>0.321522353767804</c:v>
                </c:pt>
                <c:pt idx="39">
                  <c:v>0.323295818253845</c:v>
                </c:pt>
                <c:pt idx="40">
                  <c:v>0.255225901932063</c:v>
                </c:pt>
                <c:pt idx="41">
                  <c:v>0.428981977803657</c:v>
                </c:pt>
                <c:pt idx="42">
                  <c:v>0.427647330150956</c:v>
                </c:pt>
                <c:pt idx="43">
                  <c:v>0.423453605598746</c:v>
                </c:pt>
                <c:pt idx="44">
                  <c:v>0.425874775454788</c:v>
                </c:pt>
                <c:pt idx="45">
                  <c:v>0.406826839883484</c:v>
                </c:pt>
                <c:pt idx="46">
                  <c:v>0.402838995998887</c:v>
                </c:pt>
                <c:pt idx="47">
                  <c:v>0.399440589315416</c:v>
                </c:pt>
                <c:pt idx="48">
                  <c:v>0.392674735368209</c:v>
                </c:pt>
                <c:pt idx="49">
                  <c:v>0.392727957909678</c:v>
                </c:pt>
                <c:pt idx="50">
                  <c:v>0.364898185703071</c:v>
                </c:pt>
                <c:pt idx="51">
                  <c:v>0.372337715184523</c:v>
                </c:pt>
                <c:pt idx="52">
                  <c:v>0.365885994227224</c:v>
                </c:pt>
                <c:pt idx="53">
                  <c:v>0.359686584314956</c:v>
                </c:pt>
                <c:pt idx="54">
                  <c:v>0.365571755791733</c:v>
                </c:pt>
                <c:pt idx="55">
                  <c:v>0.348382952611495</c:v>
                </c:pt>
                <c:pt idx="56">
                  <c:v>0.351874791770006</c:v>
                </c:pt>
                <c:pt idx="57">
                  <c:v>0.343557902680436</c:v>
                </c:pt>
                <c:pt idx="58">
                  <c:v>0.331403566272542</c:v>
                </c:pt>
                <c:pt idx="59">
                  <c:v>0.322940645962276</c:v>
                </c:pt>
                <c:pt idx="60">
                  <c:v>0.323624567061997</c:v>
                </c:pt>
                <c:pt idx="61">
                  <c:v>0.324319000274896</c:v>
                </c:pt>
                <c:pt idx="62">
                  <c:v>0.319301125974957</c:v>
                </c:pt>
                <c:pt idx="63">
                  <c:v>0.39193411724403</c:v>
                </c:pt>
                <c:pt idx="64">
                  <c:v>0.389755498240406</c:v>
                </c:pt>
                <c:pt idx="65">
                  <c:v>0.392552991678615</c:v>
                </c:pt>
                <c:pt idx="66">
                  <c:v>0.354949493112888</c:v>
                </c:pt>
                <c:pt idx="67">
                  <c:v>0.359435482720841</c:v>
                </c:pt>
                <c:pt idx="68">
                  <c:v>0.347460966733498</c:v>
                </c:pt>
                <c:pt idx="69">
                  <c:v>0.344333599872334</c:v>
                </c:pt>
                <c:pt idx="70">
                  <c:v>0.341835451052582</c:v>
                </c:pt>
                <c:pt idx="71">
                  <c:v>0.340139135649314</c:v>
                </c:pt>
                <c:pt idx="72">
                  <c:v>0.333757987502283</c:v>
                </c:pt>
                <c:pt idx="73">
                  <c:v>0.334216659623103</c:v>
                </c:pt>
                <c:pt idx="74">
                  <c:v>0.331302051772199</c:v>
                </c:pt>
                <c:pt idx="75">
                  <c:v>0.322043090737426</c:v>
                </c:pt>
                <c:pt idx="76">
                  <c:v>0.308067577619329</c:v>
                </c:pt>
                <c:pt idx="77">
                  <c:v>0.443486792717467</c:v>
                </c:pt>
                <c:pt idx="78">
                  <c:v>0.380474831961489</c:v>
                </c:pt>
                <c:pt idx="79">
                  <c:v>0.367826444853043</c:v>
                </c:pt>
                <c:pt idx="80">
                  <c:v>0.365271288088621</c:v>
                </c:pt>
                <c:pt idx="81">
                  <c:v>0.353945764763952</c:v>
                </c:pt>
                <c:pt idx="82">
                  <c:v>0.353711804662944</c:v>
                </c:pt>
                <c:pt idx="83">
                  <c:v>0.349827494616874</c:v>
                </c:pt>
                <c:pt idx="84">
                  <c:v>0.348160516330756</c:v>
                </c:pt>
                <c:pt idx="85">
                  <c:v>0.348135809891033</c:v>
                </c:pt>
                <c:pt idx="86">
                  <c:v>0.343600657666775</c:v>
                </c:pt>
                <c:pt idx="87">
                  <c:v>0.343164366784956</c:v>
                </c:pt>
                <c:pt idx="88">
                  <c:v>0.33243611280741</c:v>
                </c:pt>
                <c:pt idx="89">
                  <c:v>0.348881552463432</c:v>
                </c:pt>
                <c:pt idx="90">
                  <c:v>0.348634255724719</c:v>
                </c:pt>
                <c:pt idx="91">
                  <c:v>0.346483337616272</c:v>
                </c:pt>
                <c:pt idx="92">
                  <c:v>0.343377286885707</c:v>
                </c:pt>
                <c:pt idx="93">
                  <c:v>0.340007111941839</c:v>
                </c:pt>
                <c:pt idx="94">
                  <c:v>0.337157981249785</c:v>
                </c:pt>
                <c:pt idx="95">
                  <c:v>0.340232412484777</c:v>
                </c:pt>
                <c:pt idx="96">
                  <c:v>0.336739769318513</c:v>
                </c:pt>
                <c:pt idx="97">
                  <c:v>0.333771542287345</c:v>
                </c:pt>
                <c:pt idx="98">
                  <c:v>0.327243351226844</c:v>
                </c:pt>
                <c:pt idx="99">
                  <c:v>0.302876524497766</c:v>
                </c:pt>
                <c:pt idx="100">
                  <c:v>0.515676238086031</c:v>
                </c:pt>
                <c:pt idx="101">
                  <c:v>0.423638225685666</c:v>
                </c:pt>
                <c:pt idx="102">
                  <c:v>0.410363903792661</c:v>
                </c:pt>
                <c:pt idx="103">
                  <c:v>0.408194688569299</c:v>
                </c:pt>
                <c:pt idx="104">
                  <c:v>0.39875453772114</c:v>
                </c:pt>
                <c:pt idx="105">
                  <c:v>0.392819663451195</c:v>
                </c:pt>
                <c:pt idx="106">
                  <c:v>0.372757262215842</c:v>
                </c:pt>
                <c:pt idx="107">
                  <c:v>0.351524185091881</c:v>
                </c:pt>
                <c:pt idx="108">
                  <c:v>0.354468974918103</c:v>
                </c:pt>
                <c:pt idx="109">
                  <c:v>0.345559336921356</c:v>
                </c:pt>
                <c:pt idx="110">
                  <c:v>0.319169322261052</c:v>
                </c:pt>
                <c:pt idx="111">
                  <c:v>0.451085634967446</c:v>
                </c:pt>
                <c:pt idx="112">
                  <c:v>0.421265291747835</c:v>
                </c:pt>
                <c:pt idx="113">
                  <c:v>0.331425970372656</c:v>
                </c:pt>
                <c:pt idx="114">
                  <c:v>0.324933009809508</c:v>
                </c:pt>
                <c:pt idx="115">
                  <c:v>0.354964620107654</c:v>
                </c:pt>
                <c:pt idx="116">
                  <c:v>0.304642779289948</c:v>
                </c:pt>
                <c:pt idx="117">
                  <c:v>0.298506290181358</c:v>
                </c:pt>
                <c:pt idx="118">
                  <c:v>0.332765399149472</c:v>
                </c:pt>
                <c:pt idx="119">
                  <c:v>0.323342950537061</c:v>
                </c:pt>
                <c:pt idx="120">
                  <c:v>0.296362692279429</c:v>
                </c:pt>
                <c:pt idx="121">
                  <c:v>0.281128769968474</c:v>
                </c:pt>
                <c:pt idx="122">
                  <c:v>0.25069249095996</c:v>
                </c:pt>
                <c:pt idx="123">
                  <c:v>0.30705455321586</c:v>
                </c:pt>
                <c:pt idx="124">
                  <c:v>0.304473499733522</c:v>
                </c:pt>
                <c:pt idx="125">
                  <c:v>0.296050681916443</c:v>
                </c:pt>
                <c:pt idx="126">
                  <c:v>0.378005594610116</c:v>
                </c:pt>
                <c:pt idx="127">
                  <c:v>0.363901558551688</c:v>
                </c:pt>
                <c:pt idx="128">
                  <c:v>0.358388996858824</c:v>
                </c:pt>
                <c:pt idx="129">
                  <c:v>0.356877196714156</c:v>
                </c:pt>
                <c:pt idx="130">
                  <c:v>0.35358197620719</c:v>
                </c:pt>
                <c:pt idx="131">
                  <c:v>0.334919179212315</c:v>
                </c:pt>
                <c:pt idx="132">
                  <c:v>0.303274571501699</c:v>
                </c:pt>
                <c:pt idx="133">
                  <c:v>0.29774187278461</c:v>
                </c:pt>
                <c:pt idx="134">
                  <c:v>0.368662214513899</c:v>
                </c:pt>
                <c:pt idx="135">
                  <c:v>0.367557548776468</c:v>
                </c:pt>
                <c:pt idx="136">
                  <c:v>0.359555075509948</c:v>
                </c:pt>
                <c:pt idx="137">
                  <c:v>0.357510639733035</c:v>
                </c:pt>
                <c:pt idx="138">
                  <c:v>0.357707934947985</c:v>
                </c:pt>
                <c:pt idx="139">
                  <c:v>0.356301005733452</c:v>
                </c:pt>
                <c:pt idx="140">
                  <c:v>0.353745806777064</c:v>
                </c:pt>
                <c:pt idx="141">
                  <c:v>0.354027396047322</c:v>
                </c:pt>
                <c:pt idx="142">
                  <c:v>0.353073954860691</c:v>
                </c:pt>
                <c:pt idx="143">
                  <c:v>0.351993013796298</c:v>
                </c:pt>
                <c:pt idx="144">
                  <c:v>0.351591703843951</c:v>
                </c:pt>
                <c:pt idx="145">
                  <c:v>0.350231534270074</c:v>
                </c:pt>
                <c:pt idx="146">
                  <c:v>0.349548511534896</c:v>
                </c:pt>
                <c:pt idx="147">
                  <c:v>0.346366005663515</c:v>
                </c:pt>
                <c:pt idx="148">
                  <c:v>0.345975840036436</c:v>
                </c:pt>
                <c:pt idx="149">
                  <c:v>0.346832785814041</c:v>
                </c:pt>
                <c:pt idx="150">
                  <c:v>0.346734256009206</c:v>
                </c:pt>
                <c:pt idx="151">
                  <c:v>0.3461165738031</c:v>
                </c:pt>
                <c:pt idx="152">
                  <c:v>0.344817939177596</c:v>
                </c:pt>
                <c:pt idx="153">
                  <c:v>0.345616116069621</c:v>
                </c:pt>
                <c:pt idx="154">
                  <c:v>0.344793083282148</c:v>
                </c:pt>
                <c:pt idx="155">
                  <c:v>0.344695618217983</c:v>
                </c:pt>
                <c:pt idx="156">
                  <c:v>0.342720991050977</c:v>
                </c:pt>
                <c:pt idx="157">
                  <c:v>0.342114131907113</c:v>
                </c:pt>
                <c:pt idx="158">
                  <c:v>0.340679595391854</c:v>
                </c:pt>
                <c:pt idx="159">
                  <c:v>0.338419199598229</c:v>
                </c:pt>
                <c:pt idx="160">
                  <c:v>0.337795039020267</c:v>
                </c:pt>
                <c:pt idx="161">
                  <c:v>0.337033313148956</c:v>
                </c:pt>
                <c:pt idx="162">
                  <c:v>0.335915210892317</c:v>
                </c:pt>
                <c:pt idx="163">
                  <c:v>0.33585956562987</c:v>
                </c:pt>
                <c:pt idx="164">
                  <c:v>0.335233312203103</c:v>
                </c:pt>
                <c:pt idx="165">
                  <c:v>0.334358714774878</c:v>
                </c:pt>
                <c:pt idx="166">
                  <c:v>0.332371432125283</c:v>
                </c:pt>
                <c:pt idx="167">
                  <c:v>0.331566181698191</c:v>
                </c:pt>
                <c:pt idx="168">
                  <c:v>0.331618896249486</c:v>
                </c:pt>
                <c:pt idx="169">
                  <c:v>0.331248717046153</c:v>
                </c:pt>
                <c:pt idx="170">
                  <c:v>0.328321581068663</c:v>
                </c:pt>
                <c:pt idx="171">
                  <c:v>0.3281482263823</c:v>
                </c:pt>
                <c:pt idx="172">
                  <c:v>0.324526958231527</c:v>
                </c:pt>
                <c:pt idx="173">
                  <c:v>0.325182998859011</c:v>
                </c:pt>
                <c:pt idx="174">
                  <c:v>0.323378635090833</c:v>
                </c:pt>
                <c:pt idx="175">
                  <c:v>0.3219358825163</c:v>
                </c:pt>
                <c:pt idx="176">
                  <c:v>0.311453045474103</c:v>
                </c:pt>
                <c:pt idx="177">
                  <c:v>0.311343716535224</c:v>
                </c:pt>
                <c:pt idx="178">
                  <c:v>0.465447455422521</c:v>
                </c:pt>
                <c:pt idx="179">
                  <c:v>0.449023958058645</c:v>
                </c:pt>
                <c:pt idx="180">
                  <c:v>0.409377869364696</c:v>
                </c:pt>
                <c:pt idx="181">
                  <c:v>0.378851681287972</c:v>
                </c:pt>
                <c:pt idx="182">
                  <c:v>0.376345750572029</c:v>
                </c:pt>
                <c:pt idx="183">
                  <c:v>0.365504318850726</c:v>
                </c:pt>
                <c:pt idx="184">
                  <c:v>0.358345136499722</c:v>
                </c:pt>
                <c:pt idx="185">
                  <c:v>0.342910165407846</c:v>
                </c:pt>
                <c:pt idx="186">
                  <c:v>0.324147932184289</c:v>
                </c:pt>
                <c:pt idx="187">
                  <c:v>0.324841870487117</c:v>
                </c:pt>
                <c:pt idx="188">
                  <c:v>0.320173796191991</c:v>
                </c:pt>
                <c:pt idx="189">
                  <c:v>0.317095294507297</c:v>
                </c:pt>
                <c:pt idx="190">
                  <c:v>0.289009789787067</c:v>
                </c:pt>
                <c:pt idx="191">
                  <c:v>0.267233297780602</c:v>
                </c:pt>
                <c:pt idx="192">
                  <c:v>0.25770309376055</c:v>
                </c:pt>
                <c:pt idx="193">
                  <c:v>0.236517169084929</c:v>
                </c:pt>
                <c:pt idx="194">
                  <c:v>0.220810066236439</c:v>
                </c:pt>
                <c:pt idx="195">
                  <c:v>0.456691019538787</c:v>
                </c:pt>
                <c:pt idx="196">
                  <c:v>0.436388215441975</c:v>
                </c:pt>
                <c:pt idx="197">
                  <c:v>0.450654709166989</c:v>
                </c:pt>
                <c:pt idx="198">
                  <c:v>0.422730263902317</c:v>
                </c:pt>
                <c:pt idx="199">
                  <c:v>0.445514901389464</c:v>
                </c:pt>
                <c:pt idx="200">
                  <c:v>0.375185765060271</c:v>
                </c:pt>
                <c:pt idx="201">
                  <c:v>0.394916046526805</c:v>
                </c:pt>
                <c:pt idx="202">
                  <c:v>0.394907722785891</c:v>
                </c:pt>
                <c:pt idx="203">
                  <c:v>0.369978390172859</c:v>
                </c:pt>
                <c:pt idx="204">
                  <c:v>0.350917595576706</c:v>
                </c:pt>
                <c:pt idx="205">
                  <c:v>0.368180749819896</c:v>
                </c:pt>
                <c:pt idx="206">
                  <c:v>0.363396108962061</c:v>
                </c:pt>
                <c:pt idx="207">
                  <c:v>0.356076908236635</c:v>
                </c:pt>
                <c:pt idx="208">
                  <c:v>0.324678013700329</c:v>
                </c:pt>
                <c:pt idx="209">
                  <c:v>0.320539052482511</c:v>
                </c:pt>
                <c:pt idx="210">
                  <c:v>0.318091365657788</c:v>
                </c:pt>
                <c:pt idx="211">
                  <c:v>0.306104530501797</c:v>
                </c:pt>
                <c:pt idx="212">
                  <c:v>0.304696650925396</c:v>
                </c:pt>
                <c:pt idx="213">
                  <c:v>0.300900509293596</c:v>
                </c:pt>
                <c:pt idx="214">
                  <c:v>0.291224399315188</c:v>
                </c:pt>
                <c:pt idx="215">
                  <c:v>0.274433020837106</c:v>
                </c:pt>
                <c:pt idx="216">
                  <c:v>0.307624102259013</c:v>
                </c:pt>
                <c:pt idx="217">
                  <c:v>0.285736114711778</c:v>
                </c:pt>
                <c:pt idx="218">
                  <c:v>0.274818201566186</c:v>
                </c:pt>
                <c:pt idx="219">
                  <c:v>0.359628506334336</c:v>
                </c:pt>
                <c:pt idx="220">
                  <c:v>0.348193468333486</c:v>
                </c:pt>
                <c:pt idx="221">
                  <c:v>0.345798969155328</c:v>
                </c:pt>
                <c:pt idx="222">
                  <c:v>0.341858900868599</c:v>
                </c:pt>
                <c:pt idx="223">
                  <c:v>0.316493983742927</c:v>
                </c:pt>
                <c:pt idx="224">
                  <c:v>0.319748464648846</c:v>
                </c:pt>
                <c:pt idx="225">
                  <c:v>0.31675165216989</c:v>
                </c:pt>
                <c:pt idx="226">
                  <c:v>0.313311546862771</c:v>
                </c:pt>
                <c:pt idx="227">
                  <c:v>0.307995135554095</c:v>
                </c:pt>
                <c:pt idx="228">
                  <c:v>0.307679131123006</c:v>
                </c:pt>
                <c:pt idx="229">
                  <c:v>0.306871102402271</c:v>
                </c:pt>
                <c:pt idx="230">
                  <c:v>0.304474987816092</c:v>
                </c:pt>
                <c:pt idx="231">
                  <c:v>0.301425266258215</c:v>
                </c:pt>
                <c:pt idx="232">
                  <c:v>0.299710767161567</c:v>
                </c:pt>
                <c:pt idx="233">
                  <c:v>0.289986523134339</c:v>
                </c:pt>
                <c:pt idx="234">
                  <c:v>0.287362597866431</c:v>
                </c:pt>
                <c:pt idx="235">
                  <c:v>0.285709868596986</c:v>
                </c:pt>
                <c:pt idx="236">
                  <c:v>0.284987244532975</c:v>
                </c:pt>
                <c:pt idx="237">
                  <c:v>0.283375481759386</c:v>
                </c:pt>
                <c:pt idx="238">
                  <c:v>0.284493819573724</c:v>
                </c:pt>
                <c:pt idx="239">
                  <c:v>0.275751688039635</c:v>
                </c:pt>
                <c:pt idx="240">
                  <c:v>0.274589786232202</c:v>
                </c:pt>
                <c:pt idx="241">
                  <c:v>0.271846519670429</c:v>
                </c:pt>
                <c:pt idx="242">
                  <c:v>0.272580306540585</c:v>
                </c:pt>
                <c:pt idx="243">
                  <c:v>0.269368446436385</c:v>
                </c:pt>
                <c:pt idx="244">
                  <c:v>0.264828683445578</c:v>
                </c:pt>
                <c:pt idx="245">
                  <c:v>0.537668883661362</c:v>
                </c:pt>
                <c:pt idx="246">
                  <c:v>0.534012199386103</c:v>
                </c:pt>
                <c:pt idx="247">
                  <c:v>0.497007881608027</c:v>
                </c:pt>
                <c:pt idx="248">
                  <c:v>0.508370686897291</c:v>
                </c:pt>
                <c:pt idx="249">
                  <c:v>0.512521228419907</c:v>
                </c:pt>
                <c:pt idx="250">
                  <c:v>0.504529871509815</c:v>
                </c:pt>
                <c:pt idx="251">
                  <c:v>0.484203429328799</c:v>
                </c:pt>
                <c:pt idx="252">
                  <c:v>0.467110589061802</c:v>
                </c:pt>
                <c:pt idx="253">
                  <c:v>0.482659410916152</c:v>
                </c:pt>
                <c:pt idx="254">
                  <c:v>0.462629258363979</c:v>
                </c:pt>
                <c:pt idx="255">
                  <c:v>0.459947186579503</c:v>
                </c:pt>
                <c:pt idx="256">
                  <c:v>0.469340617878632</c:v>
                </c:pt>
                <c:pt idx="257">
                  <c:v>0.465425886326442</c:v>
                </c:pt>
                <c:pt idx="258">
                  <c:v>0.455485322062331</c:v>
                </c:pt>
                <c:pt idx="259">
                  <c:v>0.450745799743012</c:v>
                </c:pt>
                <c:pt idx="260">
                  <c:v>0.441404112346986</c:v>
                </c:pt>
                <c:pt idx="261">
                  <c:v>0.442238431602345</c:v>
                </c:pt>
                <c:pt idx="262">
                  <c:v>0.452585529506975</c:v>
                </c:pt>
                <c:pt idx="263">
                  <c:v>0.427003812453963</c:v>
                </c:pt>
                <c:pt idx="264">
                  <c:v>0.425152148085466</c:v>
                </c:pt>
                <c:pt idx="265">
                  <c:v>0.418730248979902</c:v>
                </c:pt>
                <c:pt idx="266">
                  <c:v>0.420067269868891</c:v>
                </c:pt>
                <c:pt idx="267">
                  <c:v>0.413186918727376</c:v>
                </c:pt>
                <c:pt idx="268">
                  <c:v>0.406478473488877</c:v>
                </c:pt>
                <c:pt idx="269">
                  <c:v>0.418029508524821</c:v>
                </c:pt>
                <c:pt idx="270">
                  <c:v>0.416979879656769</c:v>
                </c:pt>
                <c:pt idx="271">
                  <c:v>0.411356378291157</c:v>
                </c:pt>
                <c:pt idx="272">
                  <c:v>0.403353328657594</c:v>
                </c:pt>
                <c:pt idx="273">
                  <c:v>0.402867055154565</c:v>
                </c:pt>
                <c:pt idx="274">
                  <c:v>0.403934587916473</c:v>
                </c:pt>
                <c:pt idx="275">
                  <c:v>0.411724164356265</c:v>
                </c:pt>
                <c:pt idx="276">
                  <c:v>0.399003907635597</c:v>
                </c:pt>
                <c:pt idx="277">
                  <c:v>0.404985059681582</c:v>
                </c:pt>
                <c:pt idx="278">
                  <c:v>0.391795349820277</c:v>
                </c:pt>
                <c:pt idx="279">
                  <c:v>0.386356306367022</c:v>
                </c:pt>
                <c:pt idx="280">
                  <c:v>0.405940643500084</c:v>
                </c:pt>
                <c:pt idx="281">
                  <c:v>0.392461978839093</c:v>
                </c:pt>
                <c:pt idx="282">
                  <c:v>0.383810032301386</c:v>
                </c:pt>
                <c:pt idx="283">
                  <c:v>0.38838124469101</c:v>
                </c:pt>
                <c:pt idx="284">
                  <c:v>0.37490930467403</c:v>
                </c:pt>
                <c:pt idx="285">
                  <c:v>0.362276744014583</c:v>
                </c:pt>
                <c:pt idx="286">
                  <c:v>0.34208514472367</c:v>
                </c:pt>
                <c:pt idx="287">
                  <c:v>0.36674897733186</c:v>
                </c:pt>
                <c:pt idx="288">
                  <c:v>0.347174089369119</c:v>
                </c:pt>
                <c:pt idx="289">
                  <c:v>0.315642503212985</c:v>
                </c:pt>
                <c:pt idx="290">
                  <c:v>0.223334895644234</c:v>
                </c:pt>
                <c:pt idx="291">
                  <c:v>0.220760477580542</c:v>
                </c:pt>
                <c:pt idx="292">
                  <c:v>0.212459834990576</c:v>
                </c:pt>
                <c:pt idx="293">
                  <c:v>0.210722246332865</c:v>
                </c:pt>
                <c:pt idx="294">
                  <c:v>0.209739227197414</c:v>
                </c:pt>
                <c:pt idx="295">
                  <c:v>0.201108444796373</c:v>
                </c:pt>
                <c:pt idx="296">
                  <c:v>0.208485244837694</c:v>
                </c:pt>
                <c:pt idx="297">
                  <c:v>0.20004373716747</c:v>
                </c:pt>
                <c:pt idx="298">
                  <c:v>0.200587630049819</c:v>
                </c:pt>
                <c:pt idx="299">
                  <c:v>0.19188242920463</c:v>
                </c:pt>
                <c:pt idx="300">
                  <c:v>0.192032821191459</c:v>
                </c:pt>
                <c:pt idx="301">
                  <c:v>0.190245603115076</c:v>
                </c:pt>
                <c:pt idx="302">
                  <c:v>0.185095575291244</c:v>
                </c:pt>
                <c:pt idx="303">
                  <c:v>0.179384591427226</c:v>
                </c:pt>
                <c:pt idx="304">
                  <c:v>0.184423018606575</c:v>
                </c:pt>
                <c:pt idx="305">
                  <c:v>0.179919505101785</c:v>
                </c:pt>
                <c:pt idx="306">
                  <c:v>0.17514990967235</c:v>
                </c:pt>
                <c:pt idx="307">
                  <c:v>0.178818723728878</c:v>
                </c:pt>
                <c:pt idx="308">
                  <c:v>0.169874577364665</c:v>
                </c:pt>
                <c:pt idx="309">
                  <c:v>0.133926813757274</c:v>
                </c:pt>
                <c:pt idx="310">
                  <c:v>0.383813601138281</c:v>
                </c:pt>
                <c:pt idx="311">
                  <c:v>0.386558896933244</c:v>
                </c:pt>
                <c:pt idx="312">
                  <c:v>0.381109143213357</c:v>
                </c:pt>
                <c:pt idx="313">
                  <c:v>0.372809906154368</c:v>
                </c:pt>
                <c:pt idx="314">
                  <c:v>0.366810228728299</c:v>
                </c:pt>
                <c:pt idx="315">
                  <c:v>0.367480210241992</c:v>
                </c:pt>
                <c:pt idx="316">
                  <c:v>0.368578523407757</c:v>
                </c:pt>
                <c:pt idx="317">
                  <c:v>0.362123465573229</c:v>
                </c:pt>
                <c:pt idx="318">
                  <c:v>0.354554605155195</c:v>
                </c:pt>
                <c:pt idx="319">
                  <c:v>0.353641403938327</c:v>
                </c:pt>
                <c:pt idx="320">
                  <c:v>0.354872997098689</c:v>
                </c:pt>
                <c:pt idx="321">
                  <c:v>0.349398382988853</c:v>
                </c:pt>
                <c:pt idx="322">
                  <c:v>0.348692446967933</c:v>
                </c:pt>
                <c:pt idx="323">
                  <c:v>0.348606700721546</c:v>
                </c:pt>
                <c:pt idx="324">
                  <c:v>0.343576449661785</c:v>
                </c:pt>
                <c:pt idx="325">
                  <c:v>0.344833668793813</c:v>
                </c:pt>
                <c:pt idx="326">
                  <c:v>0.345789198045074</c:v>
                </c:pt>
                <c:pt idx="327">
                  <c:v>0.346100892959756</c:v>
                </c:pt>
                <c:pt idx="328">
                  <c:v>0.343638909624517</c:v>
                </c:pt>
                <c:pt idx="329">
                  <c:v>0.341723801975217</c:v>
                </c:pt>
                <c:pt idx="330">
                  <c:v>0.342508246546243</c:v>
                </c:pt>
                <c:pt idx="331">
                  <c:v>0.340902683289573</c:v>
                </c:pt>
                <c:pt idx="332">
                  <c:v>0.341826684996441</c:v>
                </c:pt>
                <c:pt idx="333">
                  <c:v>0.341002231031147</c:v>
                </c:pt>
                <c:pt idx="334">
                  <c:v>0.341743974055127</c:v>
                </c:pt>
                <c:pt idx="335">
                  <c:v>0.34276648043423</c:v>
                </c:pt>
                <c:pt idx="336">
                  <c:v>0.340036807815368</c:v>
                </c:pt>
                <c:pt idx="337">
                  <c:v>0.34155315465168</c:v>
                </c:pt>
                <c:pt idx="338">
                  <c:v>0.338254304306549</c:v>
                </c:pt>
                <c:pt idx="339">
                  <c:v>0.338300834667073</c:v>
                </c:pt>
                <c:pt idx="340">
                  <c:v>0.341014748142122</c:v>
                </c:pt>
                <c:pt idx="341">
                  <c:v>0.336849396319283</c:v>
                </c:pt>
                <c:pt idx="342">
                  <c:v>0.330374530131901</c:v>
                </c:pt>
                <c:pt idx="343">
                  <c:v>0.332946147331531</c:v>
                </c:pt>
                <c:pt idx="344">
                  <c:v>0.331144111375353</c:v>
                </c:pt>
                <c:pt idx="345">
                  <c:v>0.324075748904435</c:v>
                </c:pt>
                <c:pt idx="346">
                  <c:v>0.317084859932453</c:v>
                </c:pt>
                <c:pt idx="347">
                  <c:v>0.307117990199834</c:v>
                </c:pt>
                <c:pt idx="348">
                  <c:v>0.47132206010216</c:v>
                </c:pt>
                <c:pt idx="349">
                  <c:v>0.47077064253239</c:v>
                </c:pt>
                <c:pt idx="350">
                  <c:v>0.440327665560429</c:v>
                </c:pt>
                <c:pt idx="351">
                  <c:v>0.444543200316325</c:v>
                </c:pt>
                <c:pt idx="352">
                  <c:v>0.424757518011136</c:v>
                </c:pt>
                <c:pt idx="353">
                  <c:v>0.426635218484179</c:v>
                </c:pt>
                <c:pt idx="354">
                  <c:v>0.413868455772486</c:v>
                </c:pt>
                <c:pt idx="355">
                  <c:v>0.416900401223644</c:v>
                </c:pt>
                <c:pt idx="356">
                  <c:v>0.408714263913766</c:v>
                </c:pt>
                <c:pt idx="357">
                  <c:v>0.39837599060391</c:v>
                </c:pt>
                <c:pt idx="358">
                  <c:v>0.393837503576722</c:v>
                </c:pt>
                <c:pt idx="359">
                  <c:v>0.394087778821823</c:v>
                </c:pt>
                <c:pt idx="360">
                  <c:v>0.390504358275785</c:v>
                </c:pt>
                <c:pt idx="361">
                  <c:v>0.37765426189287</c:v>
                </c:pt>
                <c:pt idx="362">
                  <c:v>0.343914924818099</c:v>
                </c:pt>
                <c:pt idx="363">
                  <c:v>0.345240904145809</c:v>
                </c:pt>
                <c:pt idx="364">
                  <c:v>0.434323962180973</c:v>
                </c:pt>
                <c:pt idx="365">
                  <c:v>0.407917567441139</c:v>
                </c:pt>
                <c:pt idx="366">
                  <c:v>0.390694583123681</c:v>
                </c:pt>
                <c:pt idx="367">
                  <c:v>0.390054812507387</c:v>
                </c:pt>
                <c:pt idx="368">
                  <c:v>0.382378291057162</c:v>
                </c:pt>
                <c:pt idx="369">
                  <c:v>0.380383168151739</c:v>
                </c:pt>
                <c:pt idx="370">
                  <c:v>0.358620210320885</c:v>
                </c:pt>
                <c:pt idx="371">
                  <c:v>0.348040613326159</c:v>
                </c:pt>
                <c:pt idx="372">
                  <c:v>0.329640741487506</c:v>
                </c:pt>
                <c:pt idx="373">
                  <c:v>0.319100623422189</c:v>
                </c:pt>
                <c:pt idx="374">
                  <c:v>0.298947006041859</c:v>
                </c:pt>
                <c:pt idx="375">
                  <c:v>0.387888546462331</c:v>
                </c:pt>
                <c:pt idx="376">
                  <c:v>0.380571834739813</c:v>
                </c:pt>
                <c:pt idx="377">
                  <c:v>0.377340907521272</c:v>
                </c:pt>
                <c:pt idx="378">
                  <c:v>0.373965604879205</c:v>
                </c:pt>
                <c:pt idx="379">
                  <c:v>0.375431514081082</c:v>
                </c:pt>
                <c:pt idx="380">
                  <c:v>0.373968884384816</c:v>
                </c:pt>
                <c:pt idx="381">
                  <c:v>0.367945379148714</c:v>
                </c:pt>
                <c:pt idx="382">
                  <c:v>0.365083232223352</c:v>
                </c:pt>
                <c:pt idx="383">
                  <c:v>0.363128288833955</c:v>
                </c:pt>
                <c:pt idx="384">
                  <c:v>0.358488190217886</c:v>
                </c:pt>
                <c:pt idx="385">
                  <c:v>0.361092525702604</c:v>
                </c:pt>
                <c:pt idx="386">
                  <c:v>0.360824799635569</c:v>
                </c:pt>
                <c:pt idx="387">
                  <c:v>0.354926026897699</c:v>
                </c:pt>
                <c:pt idx="388">
                  <c:v>0.355082986171163</c:v>
                </c:pt>
                <c:pt idx="389">
                  <c:v>0.351084119864282</c:v>
                </c:pt>
                <c:pt idx="390">
                  <c:v>0.34869731804322</c:v>
                </c:pt>
                <c:pt idx="391">
                  <c:v>0.348358450445554</c:v>
                </c:pt>
                <c:pt idx="392">
                  <c:v>0.344072430666761</c:v>
                </c:pt>
                <c:pt idx="393">
                  <c:v>0.347746659145479</c:v>
                </c:pt>
                <c:pt idx="394">
                  <c:v>0.344054264779122</c:v>
                </c:pt>
                <c:pt idx="395">
                  <c:v>0.346650327983748</c:v>
                </c:pt>
                <c:pt idx="396">
                  <c:v>0.345766714003957</c:v>
                </c:pt>
                <c:pt idx="397">
                  <c:v>0.33590862489368</c:v>
                </c:pt>
                <c:pt idx="398">
                  <c:v>0.334106070080409</c:v>
                </c:pt>
                <c:pt idx="399">
                  <c:v>0.33333633085801</c:v>
                </c:pt>
                <c:pt idx="400">
                  <c:v>0.337978498354161</c:v>
                </c:pt>
                <c:pt idx="401">
                  <c:v>0.334477187864516</c:v>
                </c:pt>
                <c:pt idx="402">
                  <c:v>0.270112404011547</c:v>
                </c:pt>
                <c:pt idx="403">
                  <c:v>0.376226034827523</c:v>
                </c:pt>
                <c:pt idx="404">
                  <c:v>0.37492265882717</c:v>
                </c:pt>
                <c:pt idx="405">
                  <c:v>0.370572054636442</c:v>
                </c:pt>
                <c:pt idx="406">
                  <c:v>0.372254675996895</c:v>
                </c:pt>
                <c:pt idx="407">
                  <c:v>0.371287252347406</c:v>
                </c:pt>
                <c:pt idx="408">
                  <c:v>0.371506238480747</c:v>
                </c:pt>
                <c:pt idx="409">
                  <c:v>0.369425583562586</c:v>
                </c:pt>
                <c:pt idx="410">
                  <c:v>0.384527304285765</c:v>
                </c:pt>
                <c:pt idx="411">
                  <c:v>0.366587680337852</c:v>
                </c:pt>
                <c:pt idx="412">
                  <c:v>0.3663274376876</c:v>
                </c:pt>
                <c:pt idx="413">
                  <c:v>0.364173048361428</c:v>
                </c:pt>
                <c:pt idx="414">
                  <c:v>0.361489092745653</c:v>
                </c:pt>
                <c:pt idx="415">
                  <c:v>0.359482466651658</c:v>
                </c:pt>
                <c:pt idx="416">
                  <c:v>0.354457605941119</c:v>
                </c:pt>
                <c:pt idx="417">
                  <c:v>0.354628621690588</c:v>
                </c:pt>
                <c:pt idx="418">
                  <c:v>0.351915920924645</c:v>
                </c:pt>
                <c:pt idx="419">
                  <c:v>0.352236707156998</c:v>
                </c:pt>
                <c:pt idx="420">
                  <c:v>0.349758597115438</c:v>
                </c:pt>
                <c:pt idx="421">
                  <c:v>0.348452395943329</c:v>
                </c:pt>
                <c:pt idx="422">
                  <c:v>0.344360205866155</c:v>
                </c:pt>
                <c:pt idx="423">
                  <c:v>0.34532220103937</c:v>
                </c:pt>
                <c:pt idx="424">
                  <c:v>0.343522872351989</c:v>
                </c:pt>
                <c:pt idx="425">
                  <c:v>0.344687920276333</c:v>
                </c:pt>
                <c:pt idx="426">
                  <c:v>0.343349952392441</c:v>
                </c:pt>
                <c:pt idx="427">
                  <c:v>0.343264552699635</c:v>
                </c:pt>
                <c:pt idx="428">
                  <c:v>0.356552192398947</c:v>
                </c:pt>
                <c:pt idx="429">
                  <c:v>0.355171853405676</c:v>
                </c:pt>
                <c:pt idx="430">
                  <c:v>0.339415995493654</c:v>
                </c:pt>
                <c:pt idx="431">
                  <c:v>0.338434903480437</c:v>
                </c:pt>
                <c:pt idx="432">
                  <c:v>0.33548514371384</c:v>
                </c:pt>
                <c:pt idx="433">
                  <c:v>0.334040349834337</c:v>
                </c:pt>
                <c:pt idx="434">
                  <c:v>0.348367649258216</c:v>
                </c:pt>
                <c:pt idx="435">
                  <c:v>0.345242352680041</c:v>
                </c:pt>
                <c:pt idx="436">
                  <c:v>0.327300156792414</c:v>
                </c:pt>
                <c:pt idx="437">
                  <c:v>0.387880523861672</c:v>
                </c:pt>
                <c:pt idx="438">
                  <c:v>0.384123976253068</c:v>
                </c:pt>
                <c:pt idx="439">
                  <c:v>0.384399271868223</c:v>
                </c:pt>
                <c:pt idx="440">
                  <c:v>0.376610546520974</c:v>
                </c:pt>
                <c:pt idx="441">
                  <c:v>0.375664825629923</c:v>
                </c:pt>
                <c:pt idx="442">
                  <c:v>0.37314845010114</c:v>
                </c:pt>
                <c:pt idx="443">
                  <c:v>0.37001724248089</c:v>
                </c:pt>
                <c:pt idx="444">
                  <c:v>0.362708266805114</c:v>
                </c:pt>
                <c:pt idx="445">
                  <c:v>0.361684599307531</c:v>
                </c:pt>
                <c:pt idx="446">
                  <c:v>0.354161887404095</c:v>
                </c:pt>
                <c:pt idx="447">
                  <c:v>0.356989967547943</c:v>
                </c:pt>
                <c:pt idx="448">
                  <c:v>0.353099216855553</c:v>
                </c:pt>
                <c:pt idx="449">
                  <c:v>0.355010753418173</c:v>
                </c:pt>
                <c:pt idx="450">
                  <c:v>0.349457893218035</c:v>
                </c:pt>
                <c:pt idx="451">
                  <c:v>0.342777883169902</c:v>
                </c:pt>
                <c:pt idx="452">
                  <c:v>0.341770332773845</c:v>
                </c:pt>
                <c:pt idx="453">
                  <c:v>0.333458380199749</c:v>
                </c:pt>
                <c:pt idx="454">
                  <c:v>0.31020853883357</c:v>
                </c:pt>
                <c:pt idx="455">
                  <c:v>0.402413036341657</c:v>
                </c:pt>
                <c:pt idx="456">
                  <c:v>0.394173121047164</c:v>
                </c:pt>
                <c:pt idx="457">
                  <c:v>0.390883257491205</c:v>
                </c:pt>
                <c:pt idx="458">
                  <c:v>0.390826056641602</c:v>
                </c:pt>
                <c:pt idx="459">
                  <c:v>0.386341480659306</c:v>
                </c:pt>
                <c:pt idx="460">
                  <c:v>0.382178992936776</c:v>
                </c:pt>
                <c:pt idx="461">
                  <c:v>0.381748914943261</c:v>
                </c:pt>
                <c:pt idx="462">
                  <c:v>0.378972331448612</c:v>
                </c:pt>
                <c:pt idx="463">
                  <c:v>0.371037167397778</c:v>
                </c:pt>
                <c:pt idx="464">
                  <c:v>0.374603300464359</c:v>
                </c:pt>
                <c:pt idx="465">
                  <c:v>0.363115842985389</c:v>
                </c:pt>
                <c:pt idx="466">
                  <c:v>0.356237337936944</c:v>
                </c:pt>
                <c:pt idx="467">
                  <c:v>0.36364081867477</c:v>
                </c:pt>
                <c:pt idx="468">
                  <c:v>0.352589342686405</c:v>
                </c:pt>
                <c:pt idx="469">
                  <c:v>0.351904032395075</c:v>
                </c:pt>
                <c:pt idx="470">
                  <c:v>0.351567417973513</c:v>
                </c:pt>
                <c:pt idx="471">
                  <c:v>0.350281222435252</c:v>
                </c:pt>
                <c:pt idx="472">
                  <c:v>0.349163039096947</c:v>
                </c:pt>
                <c:pt idx="473">
                  <c:v>0.34686004412611</c:v>
                </c:pt>
                <c:pt idx="474">
                  <c:v>0.342194630856185</c:v>
                </c:pt>
                <c:pt idx="475">
                  <c:v>0.344890649028097</c:v>
                </c:pt>
                <c:pt idx="476">
                  <c:v>0.344880270269327</c:v>
                </c:pt>
                <c:pt idx="477">
                  <c:v>0.340260563613011</c:v>
                </c:pt>
                <c:pt idx="478">
                  <c:v>0.339121517702279</c:v>
                </c:pt>
                <c:pt idx="479">
                  <c:v>0.330462910861267</c:v>
                </c:pt>
                <c:pt idx="480">
                  <c:v>0.327251768845139</c:v>
                </c:pt>
                <c:pt idx="481">
                  <c:v>0.333993693947875</c:v>
                </c:pt>
                <c:pt idx="482">
                  <c:v>0.332839242525395</c:v>
                </c:pt>
                <c:pt idx="483">
                  <c:v>0.331986896159448</c:v>
                </c:pt>
                <c:pt idx="484">
                  <c:v>0.331090147851136</c:v>
                </c:pt>
                <c:pt idx="485">
                  <c:v>0.323399790602147</c:v>
                </c:pt>
                <c:pt idx="486">
                  <c:v>0.32713570170413</c:v>
                </c:pt>
                <c:pt idx="487">
                  <c:v>0.310046793805222</c:v>
                </c:pt>
                <c:pt idx="488">
                  <c:v>0.31529283187829</c:v>
                </c:pt>
                <c:pt idx="489">
                  <c:v>0.310947449421455</c:v>
                </c:pt>
                <c:pt idx="490">
                  <c:v>0.308463982419903</c:v>
                </c:pt>
                <c:pt idx="491">
                  <c:v>0.309588548859197</c:v>
                </c:pt>
                <c:pt idx="492">
                  <c:v>0.304547427957265</c:v>
                </c:pt>
                <c:pt idx="493">
                  <c:v>0.295159742089533</c:v>
                </c:pt>
                <c:pt idx="494">
                  <c:v>0.293262332337275</c:v>
                </c:pt>
                <c:pt idx="495">
                  <c:v>0.287798687601228</c:v>
                </c:pt>
                <c:pt idx="496">
                  <c:v>0.276915885569084</c:v>
                </c:pt>
                <c:pt idx="497">
                  <c:v>0.280717302320643</c:v>
                </c:pt>
                <c:pt idx="498">
                  <c:v>0.38521189679151</c:v>
                </c:pt>
                <c:pt idx="499">
                  <c:v>0.379230471963832</c:v>
                </c:pt>
                <c:pt idx="500">
                  <c:v>0.375659926103265</c:v>
                </c:pt>
                <c:pt idx="501">
                  <c:v>0.373320041451794</c:v>
                </c:pt>
                <c:pt idx="502">
                  <c:v>0.370818312188095</c:v>
                </c:pt>
                <c:pt idx="503">
                  <c:v>0.36917982175403</c:v>
                </c:pt>
                <c:pt idx="504">
                  <c:v>0.367327468629642</c:v>
                </c:pt>
                <c:pt idx="505">
                  <c:v>0.363900880746654</c:v>
                </c:pt>
                <c:pt idx="506">
                  <c:v>0.362427080245128</c:v>
                </c:pt>
                <c:pt idx="507">
                  <c:v>0.360753432202149</c:v>
                </c:pt>
                <c:pt idx="508">
                  <c:v>0.354772161935721</c:v>
                </c:pt>
                <c:pt idx="509">
                  <c:v>0.353182553840035</c:v>
                </c:pt>
                <c:pt idx="510">
                  <c:v>0.34723566034355</c:v>
                </c:pt>
                <c:pt idx="511">
                  <c:v>0.344008375466522</c:v>
                </c:pt>
                <c:pt idx="512">
                  <c:v>0.33487136119877</c:v>
                </c:pt>
                <c:pt idx="513">
                  <c:v>0.380644246429005</c:v>
                </c:pt>
                <c:pt idx="514">
                  <c:v>0.37819132964452</c:v>
                </c:pt>
                <c:pt idx="515">
                  <c:v>0.379247301742517</c:v>
                </c:pt>
                <c:pt idx="516">
                  <c:v>0.372076359032207</c:v>
                </c:pt>
                <c:pt idx="517">
                  <c:v>0.369855149843002</c:v>
                </c:pt>
                <c:pt idx="518">
                  <c:v>0.370803506456717</c:v>
                </c:pt>
                <c:pt idx="519">
                  <c:v>0.339849760333651</c:v>
                </c:pt>
                <c:pt idx="520">
                  <c:v>0.351492767628437</c:v>
                </c:pt>
                <c:pt idx="521">
                  <c:v>0.259854089299707</c:v>
                </c:pt>
                <c:pt idx="522">
                  <c:v>0.254122829242164</c:v>
                </c:pt>
                <c:pt idx="523">
                  <c:v>0.493052261351642</c:v>
                </c:pt>
                <c:pt idx="524">
                  <c:v>0.430308427797698</c:v>
                </c:pt>
                <c:pt idx="525">
                  <c:v>0.383993404056422</c:v>
                </c:pt>
                <c:pt idx="526">
                  <c:v>0.352864674369952</c:v>
                </c:pt>
                <c:pt idx="527">
                  <c:v>0.31467497530033</c:v>
                </c:pt>
                <c:pt idx="528">
                  <c:v>0.303593428055606</c:v>
                </c:pt>
                <c:pt idx="529">
                  <c:v>0.283241580780466</c:v>
                </c:pt>
                <c:pt idx="530">
                  <c:v>0.251651785165823</c:v>
                </c:pt>
                <c:pt idx="531">
                  <c:v>0.248074862206057</c:v>
                </c:pt>
                <c:pt idx="532">
                  <c:v>0.20277779297921</c:v>
                </c:pt>
                <c:pt idx="533">
                  <c:v>0.35738125701137</c:v>
                </c:pt>
                <c:pt idx="534">
                  <c:v>0.344690360015029</c:v>
                </c:pt>
                <c:pt idx="535">
                  <c:v>0.339275122268449</c:v>
                </c:pt>
                <c:pt idx="536">
                  <c:v>0.333869010879196</c:v>
                </c:pt>
                <c:pt idx="537">
                  <c:v>0.330156390977908</c:v>
                </c:pt>
                <c:pt idx="538">
                  <c:v>0.324225368532188</c:v>
                </c:pt>
                <c:pt idx="539">
                  <c:v>0.324228096283637</c:v>
                </c:pt>
                <c:pt idx="540">
                  <c:v>0.310566808001031</c:v>
                </c:pt>
                <c:pt idx="541">
                  <c:v>0.314354633697342</c:v>
                </c:pt>
                <c:pt idx="542">
                  <c:v>0.310929558544492</c:v>
                </c:pt>
                <c:pt idx="543">
                  <c:v>0.303667496094647</c:v>
                </c:pt>
                <c:pt idx="544">
                  <c:v>0.399599328685162</c:v>
                </c:pt>
                <c:pt idx="545">
                  <c:v>0.391436357902324</c:v>
                </c:pt>
                <c:pt idx="546">
                  <c:v>0.372468004615454</c:v>
                </c:pt>
                <c:pt idx="547">
                  <c:v>0.366760183736703</c:v>
                </c:pt>
                <c:pt idx="548">
                  <c:v>0.366454357616489</c:v>
                </c:pt>
                <c:pt idx="549">
                  <c:v>0.359117045259251</c:v>
                </c:pt>
                <c:pt idx="550">
                  <c:v>0.350285867247497</c:v>
                </c:pt>
                <c:pt idx="551">
                  <c:v>0.325007222242995</c:v>
                </c:pt>
                <c:pt idx="552">
                  <c:v>0.320064848799157</c:v>
                </c:pt>
                <c:pt idx="553">
                  <c:v>0.285090349391666</c:v>
                </c:pt>
                <c:pt idx="554">
                  <c:v>0.276157603551627</c:v>
                </c:pt>
                <c:pt idx="555">
                  <c:v>0.38451641598497</c:v>
                </c:pt>
                <c:pt idx="556">
                  <c:v>0.376523413778024</c:v>
                </c:pt>
                <c:pt idx="557">
                  <c:v>0.375553356690793</c:v>
                </c:pt>
                <c:pt idx="558">
                  <c:v>0.374492447044912</c:v>
                </c:pt>
                <c:pt idx="559">
                  <c:v>0.36895493870019</c:v>
                </c:pt>
                <c:pt idx="560">
                  <c:v>0.366550676809464</c:v>
                </c:pt>
                <c:pt idx="561">
                  <c:v>0.359035174677462</c:v>
                </c:pt>
                <c:pt idx="562">
                  <c:v>0.356420981132649</c:v>
                </c:pt>
                <c:pt idx="563">
                  <c:v>0.354568814066971</c:v>
                </c:pt>
                <c:pt idx="564">
                  <c:v>0.354037666447265</c:v>
                </c:pt>
                <c:pt idx="565">
                  <c:v>0.336603414102287</c:v>
                </c:pt>
                <c:pt idx="566">
                  <c:v>0.477569479395239</c:v>
                </c:pt>
                <c:pt idx="567">
                  <c:v>0.434481757937906</c:v>
                </c:pt>
                <c:pt idx="568">
                  <c:v>0.416895717259982</c:v>
                </c:pt>
                <c:pt idx="569">
                  <c:v>0.363531632817321</c:v>
                </c:pt>
                <c:pt idx="570">
                  <c:v>0.347471789277237</c:v>
                </c:pt>
                <c:pt idx="571">
                  <c:v>0.343567921257227</c:v>
                </c:pt>
                <c:pt idx="572">
                  <c:v>0.301072803427003</c:v>
                </c:pt>
                <c:pt idx="573">
                  <c:v>0.297843732862689</c:v>
                </c:pt>
                <c:pt idx="574">
                  <c:v>0.260257117852797</c:v>
                </c:pt>
                <c:pt idx="575">
                  <c:v>0.249384402737909</c:v>
                </c:pt>
                <c:pt idx="576">
                  <c:v>0.247804449606454</c:v>
                </c:pt>
                <c:pt idx="577">
                  <c:v>0.245860926782566</c:v>
                </c:pt>
                <c:pt idx="578">
                  <c:v>0.244755523939361</c:v>
                </c:pt>
                <c:pt idx="579">
                  <c:v>0.243850032413821</c:v>
                </c:pt>
                <c:pt idx="580">
                  <c:v>0.24343041700595</c:v>
                </c:pt>
                <c:pt idx="581">
                  <c:v>0.242259708977886</c:v>
                </c:pt>
                <c:pt idx="582">
                  <c:v>0.241215671210642</c:v>
                </c:pt>
                <c:pt idx="583">
                  <c:v>0.242007688878806</c:v>
                </c:pt>
                <c:pt idx="584">
                  <c:v>0.240422117747074</c:v>
                </c:pt>
                <c:pt idx="585">
                  <c:v>0.234348097807163</c:v>
                </c:pt>
                <c:pt idx="586">
                  <c:v>0.236317695444795</c:v>
                </c:pt>
                <c:pt idx="587">
                  <c:v>0.2368374150548</c:v>
                </c:pt>
                <c:pt idx="588">
                  <c:v>0.228582253180514</c:v>
                </c:pt>
                <c:pt idx="589">
                  <c:v>0.225426869469835</c:v>
                </c:pt>
                <c:pt idx="590">
                  <c:v>0.220033372287634</c:v>
                </c:pt>
                <c:pt idx="591">
                  <c:v>0.226558926348545</c:v>
                </c:pt>
                <c:pt idx="592">
                  <c:v>0.207904077492363</c:v>
                </c:pt>
                <c:pt idx="593">
                  <c:v>0.208553195068064</c:v>
                </c:pt>
                <c:pt idx="594">
                  <c:v>0.205382465798053</c:v>
                </c:pt>
                <c:pt idx="595">
                  <c:v>0.202535858997359</c:v>
                </c:pt>
                <c:pt idx="596">
                  <c:v>0.199260768043831</c:v>
                </c:pt>
                <c:pt idx="597">
                  <c:v>0.195964457518891</c:v>
                </c:pt>
                <c:pt idx="598">
                  <c:v>0.51298249387487</c:v>
                </c:pt>
                <c:pt idx="599">
                  <c:v>0.462066356872665</c:v>
                </c:pt>
                <c:pt idx="600">
                  <c:v>0.460449192547918</c:v>
                </c:pt>
                <c:pt idx="601">
                  <c:v>0.441356090235745</c:v>
                </c:pt>
                <c:pt idx="602">
                  <c:v>0.437296506239225</c:v>
                </c:pt>
                <c:pt idx="603">
                  <c:v>0.410896877569304</c:v>
                </c:pt>
                <c:pt idx="604">
                  <c:v>0.402059182066011</c:v>
                </c:pt>
                <c:pt idx="605">
                  <c:v>0.402111458646464</c:v>
                </c:pt>
                <c:pt idx="606">
                  <c:v>0.395493095004829</c:v>
                </c:pt>
                <c:pt idx="607">
                  <c:v>0.385306585579005</c:v>
                </c:pt>
                <c:pt idx="608">
                  <c:v>0.389138235369751</c:v>
                </c:pt>
                <c:pt idx="609">
                  <c:v>0.383153047509767</c:v>
                </c:pt>
                <c:pt idx="610">
                  <c:v>0.368078593753854</c:v>
                </c:pt>
                <c:pt idx="611">
                  <c:v>0.364145557539888</c:v>
                </c:pt>
                <c:pt idx="612">
                  <c:v>0.362577003712877</c:v>
                </c:pt>
                <c:pt idx="613">
                  <c:v>0.362458699256132</c:v>
                </c:pt>
                <c:pt idx="614">
                  <c:v>0.358128719047851</c:v>
                </c:pt>
                <c:pt idx="615">
                  <c:v>0.336160995651255</c:v>
                </c:pt>
                <c:pt idx="616">
                  <c:v>0.329007716680967</c:v>
                </c:pt>
                <c:pt idx="617">
                  <c:v>0.327700155319419</c:v>
                </c:pt>
                <c:pt idx="618">
                  <c:v>0.323563223821986</c:v>
                </c:pt>
                <c:pt idx="619">
                  <c:v>0.324108338021022</c:v>
                </c:pt>
                <c:pt idx="620">
                  <c:v>0.320932544012241</c:v>
                </c:pt>
                <c:pt idx="621">
                  <c:v>0.319806692672196</c:v>
                </c:pt>
                <c:pt idx="622">
                  <c:v>0.320275376467894</c:v>
                </c:pt>
                <c:pt idx="623">
                  <c:v>0.319311015151832</c:v>
                </c:pt>
                <c:pt idx="624">
                  <c:v>0.318280795926364</c:v>
                </c:pt>
                <c:pt idx="625">
                  <c:v>0.318012217545234</c:v>
                </c:pt>
                <c:pt idx="626">
                  <c:v>0.315205998371786</c:v>
                </c:pt>
                <c:pt idx="627">
                  <c:v>0.314720570867145</c:v>
                </c:pt>
                <c:pt idx="628">
                  <c:v>0.311838138636241</c:v>
                </c:pt>
                <c:pt idx="629">
                  <c:v>0.311465404646673</c:v>
                </c:pt>
                <c:pt idx="630">
                  <c:v>0.308849900962482</c:v>
                </c:pt>
                <c:pt idx="631">
                  <c:v>0.309264726196533</c:v>
                </c:pt>
                <c:pt idx="632">
                  <c:v>0.305724332773553</c:v>
                </c:pt>
                <c:pt idx="633">
                  <c:v>0.301807034874793</c:v>
                </c:pt>
                <c:pt idx="634">
                  <c:v>0.45367458979603</c:v>
                </c:pt>
                <c:pt idx="635">
                  <c:v>0.406351289793702</c:v>
                </c:pt>
                <c:pt idx="636">
                  <c:v>0.397768308779225</c:v>
                </c:pt>
                <c:pt idx="637">
                  <c:v>0.395519833329879</c:v>
                </c:pt>
                <c:pt idx="638">
                  <c:v>0.39209648366401</c:v>
                </c:pt>
                <c:pt idx="639">
                  <c:v>0.393009122144172</c:v>
                </c:pt>
                <c:pt idx="640">
                  <c:v>0.397634995120476</c:v>
                </c:pt>
                <c:pt idx="641">
                  <c:v>0.395772012038786</c:v>
                </c:pt>
                <c:pt idx="642">
                  <c:v>0.379755076000095</c:v>
                </c:pt>
                <c:pt idx="643">
                  <c:v>0.373746269942919</c:v>
                </c:pt>
                <c:pt idx="644">
                  <c:v>0.352687407709816</c:v>
                </c:pt>
                <c:pt idx="645">
                  <c:v>0.34535604442623</c:v>
                </c:pt>
                <c:pt idx="646">
                  <c:v>0.344056139671511</c:v>
                </c:pt>
                <c:pt idx="647">
                  <c:v>0.338615150622483</c:v>
                </c:pt>
                <c:pt idx="648">
                  <c:v>0.339474403012669</c:v>
                </c:pt>
                <c:pt idx="649">
                  <c:v>0.326228725946688</c:v>
                </c:pt>
                <c:pt idx="650">
                  <c:v>0.324545165205707</c:v>
                </c:pt>
                <c:pt idx="651">
                  <c:v>0.318188879078831</c:v>
                </c:pt>
                <c:pt idx="652">
                  <c:v>0.304343520448127</c:v>
                </c:pt>
                <c:pt idx="653">
                  <c:v>0.296933533591516</c:v>
                </c:pt>
                <c:pt idx="654">
                  <c:v>0.292670835728695</c:v>
                </c:pt>
                <c:pt idx="655">
                  <c:v>0.287283210705864</c:v>
                </c:pt>
                <c:pt idx="656">
                  <c:v>0.2734606740724</c:v>
                </c:pt>
                <c:pt idx="657">
                  <c:v>0.271979362007879</c:v>
                </c:pt>
                <c:pt idx="658">
                  <c:v>0.436877938412095</c:v>
                </c:pt>
                <c:pt idx="659">
                  <c:v>0.325395826206043</c:v>
                </c:pt>
                <c:pt idx="660">
                  <c:v>0.334649236652641</c:v>
                </c:pt>
                <c:pt idx="661">
                  <c:v>0.298135609975848</c:v>
                </c:pt>
                <c:pt idx="662">
                  <c:v>0.312701349228223</c:v>
                </c:pt>
                <c:pt idx="663">
                  <c:v>0.302883429195611</c:v>
                </c:pt>
                <c:pt idx="664">
                  <c:v>0.307842196703749</c:v>
                </c:pt>
                <c:pt idx="665">
                  <c:v>0.295891025778626</c:v>
                </c:pt>
                <c:pt idx="666">
                  <c:v>0.29125568176175</c:v>
                </c:pt>
                <c:pt idx="667">
                  <c:v>0.294607801478802</c:v>
                </c:pt>
                <c:pt idx="668">
                  <c:v>0.284181157551996</c:v>
                </c:pt>
                <c:pt idx="669">
                  <c:v>0.356706343181389</c:v>
                </c:pt>
                <c:pt idx="670">
                  <c:v>0.357388363988366</c:v>
                </c:pt>
                <c:pt idx="671">
                  <c:v>0.345778812318227</c:v>
                </c:pt>
                <c:pt idx="672">
                  <c:v>0.34834871438417</c:v>
                </c:pt>
                <c:pt idx="673">
                  <c:v>0.348568437763546</c:v>
                </c:pt>
                <c:pt idx="674">
                  <c:v>0.344019945785951</c:v>
                </c:pt>
                <c:pt idx="675">
                  <c:v>0.34090426727158</c:v>
                </c:pt>
                <c:pt idx="676">
                  <c:v>0.332268422826621</c:v>
                </c:pt>
                <c:pt idx="677">
                  <c:v>0.332271090569845</c:v>
                </c:pt>
                <c:pt idx="678">
                  <c:v>0.333716736851332</c:v>
                </c:pt>
                <c:pt idx="679">
                  <c:v>0.328526573714362</c:v>
                </c:pt>
                <c:pt idx="680">
                  <c:v>0.252071277728993</c:v>
                </c:pt>
                <c:pt idx="681">
                  <c:v>0.417366732191439</c:v>
                </c:pt>
                <c:pt idx="682">
                  <c:v>0.367618130598368</c:v>
                </c:pt>
                <c:pt idx="683">
                  <c:v>0.41524700072403</c:v>
                </c:pt>
                <c:pt idx="684">
                  <c:v>0.378016761336583</c:v>
                </c:pt>
                <c:pt idx="685">
                  <c:v>0.392531567843119</c:v>
                </c:pt>
                <c:pt idx="686">
                  <c:v>0.383154333606926</c:v>
                </c:pt>
                <c:pt idx="687">
                  <c:v>0.385025978371401</c:v>
                </c:pt>
                <c:pt idx="688">
                  <c:v>0.378415091769526</c:v>
                </c:pt>
                <c:pt idx="689">
                  <c:v>0.383336187300061</c:v>
                </c:pt>
                <c:pt idx="690">
                  <c:v>0.377231251885115</c:v>
                </c:pt>
                <c:pt idx="691">
                  <c:v>0.37047692491277</c:v>
                </c:pt>
                <c:pt idx="692">
                  <c:v>0.364719003188062</c:v>
                </c:pt>
                <c:pt idx="693">
                  <c:v>0.366079962635588</c:v>
                </c:pt>
                <c:pt idx="694">
                  <c:v>0.347919742290039</c:v>
                </c:pt>
                <c:pt idx="695">
                  <c:v>0.324759831145849</c:v>
                </c:pt>
                <c:pt idx="696">
                  <c:v>0.369054778864022</c:v>
                </c:pt>
                <c:pt idx="697">
                  <c:v>0.359007518865402</c:v>
                </c:pt>
                <c:pt idx="698">
                  <c:v>0.348594543428915</c:v>
                </c:pt>
                <c:pt idx="699">
                  <c:v>0.343837947532412</c:v>
                </c:pt>
                <c:pt idx="700">
                  <c:v>0.339460261458318</c:v>
                </c:pt>
                <c:pt idx="701">
                  <c:v>0.335390146022418</c:v>
                </c:pt>
                <c:pt idx="702">
                  <c:v>0.327443340998498</c:v>
                </c:pt>
                <c:pt idx="703">
                  <c:v>0.301228612590243</c:v>
                </c:pt>
                <c:pt idx="704">
                  <c:v>0.301991513213466</c:v>
                </c:pt>
                <c:pt idx="705">
                  <c:v>0.295918797630466</c:v>
                </c:pt>
                <c:pt idx="706">
                  <c:v>0.292297907533424</c:v>
                </c:pt>
                <c:pt idx="707">
                  <c:v>0.278757099613254</c:v>
                </c:pt>
                <c:pt idx="708">
                  <c:v>0.275602127222767</c:v>
                </c:pt>
                <c:pt idx="709">
                  <c:v>0.244545509389672</c:v>
                </c:pt>
                <c:pt idx="710">
                  <c:v>0.211283757365426</c:v>
                </c:pt>
                <c:pt idx="711">
                  <c:v>0.574675200218664</c:v>
                </c:pt>
                <c:pt idx="712">
                  <c:v>0.544998669262807</c:v>
                </c:pt>
                <c:pt idx="713">
                  <c:v>0.540001623390644</c:v>
                </c:pt>
                <c:pt idx="714">
                  <c:v>0.522080064433556</c:v>
                </c:pt>
                <c:pt idx="715">
                  <c:v>0.509173976405621</c:v>
                </c:pt>
                <c:pt idx="716">
                  <c:v>0.492878282781971</c:v>
                </c:pt>
                <c:pt idx="717">
                  <c:v>0.468515439018572</c:v>
                </c:pt>
                <c:pt idx="718">
                  <c:v>0.425180247912104</c:v>
                </c:pt>
                <c:pt idx="719">
                  <c:v>0.419451205739715</c:v>
                </c:pt>
                <c:pt idx="720">
                  <c:v>0.40601014504495</c:v>
                </c:pt>
                <c:pt idx="721">
                  <c:v>0.400701300035663</c:v>
                </c:pt>
                <c:pt idx="722">
                  <c:v>0.371746955527088</c:v>
                </c:pt>
                <c:pt idx="723">
                  <c:v>0.430631881568247</c:v>
                </c:pt>
                <c:pt idx="724">
                  <c:v>0.419541351407066</c:v>
                </c:pt>
                <c:pt idx="725">
                  <c:v>0.326323191040813</c:v>
                </c:pt>
                <c:pt idx="726">
                  <c:v>0.309134359815815</c:v>
                </c:pt>
                <c:pt idx="727">
                  <c:v>0.311682444893205</c:v>
                </c:pt>
                <c:pt idx="728">
                  <c:v>0.311002293989326</c:v>
                </c:pt>
                <c:pt idx="729">
                  <c:v>0.294458918957835</c:v>
                </c:pt>
                <c:pt idx="730">
                  <c:v>0.303465848889751</c:v>
                </c:pt>
                <c:pt idx="731">
                  <c:v>0.28277532751744</c:v>
                </c:pt>
                <c:pt idx="732">
                  <c:v>0.2934884391442</c:v>
                </c:pt>
                <c:pt idx="733">
                  <c:v>0.252999367946264</c:v>
                </c:pt>
                <c:pt idx="734">
                  <c:v>0.229760067950227</c:v>
                </c:pt>
                <c:pt idx="735">
                  <c:v>0.239029361642331</c:v>
                </c:pt>
                <c:pt idx="736">
                  <c:v>0.21201674465814</c:v>
                </c:pt>
                <c:pt idx="737">
                  <c:v>0.417553017996176</c:v>
                </c:pt>
                <c:pt idx="738">
                  <c:v>0.392788743467215</c:v>
                </c:pt>
                <c:pt idx="739">
                  <c:v>0.393614854347569</c:v>
                </c:pt>
                <c:pt idx="740">
                  <c:v>0.388588124033341</c:v>
                </c:pt>
                <c:pt idx="741">
                  <c:v>0.257792219465087</c:v>
                </c:pt>
                <c:pt idx="742">
                  <c:v>0.43481297788597</c:v>
                </c:pt>
                <c:pt idx="743">
                  <c:v>0.391570844825638</c:v>
                </c:pt>
                <c:pt idx="744">
                  <c:v>0.385631072063221</c:v>
                </c:pt>
                <c:pt idx="745">
                  <c:v>0.379176269490597</c:v>
                </c:pt>
                <c:pt idx="746">
                  <c:v>0.378476421522066</c:v>
                </c:pt>
                <c:pt idx="747">
                  <c:v>0.376045592338496</c:v>
                </c:pt>
                <c:pt idx="748">
                  <c:v>0.374349195351614</c:v>
                </c:pt>
                <c:pt idx="749">
                  <c:v>0.37050820337707</c:v>
                </c:pt>
                <c:pt idx="750">
                  <c:v>0.363631919589107</c:v>
                </c:pt>
                <c:pt idx="751">
                  <c:v>0.348368525038551</c:v>
                </c:pt>
                <c:pt idx="752">
                  <c:v>0.344406799550739</c:v>
                </c:pt>
                <c:pt idx="753">
                  <c:v>0.395569809840041</c:v>
                </c:pt>
                <c:pt idx="754">
                  <c:v>0.393519784058791</c:v>
                </c:pt>
                <c:pt idx="755">
                  <c:v>0.386103188393945</c:v>
                </c:pt>
                <c:pt idx="756">
                  <c:v>0.385489801527878</c:v>
                </c:pt>
                <c:pt idx="757">
                  <c:v>0.373534135697965</c:v>
                </c:pt>
                <c:pt idx="758">
                  <c:v>0.38339330084158</c:v>
                </c:pt>
                <c:pt idx="759">
                  <c:v>0.366977562293517</c:v>
                </c:pt>
                <c:pt idx="760">
                  <c:v>0.35688519865075</c:v>
                </c:pt>
                <c:pt idx="761">
                  <c:v>0.363960886803658</c:v>
                </c:pt>
                <c:pt idx="762">
                  <c:v>0.358503706244747</c:v>
                </c:pt>
                <c:pt idx="763">
                  <c:v>0.342919121660676</c:v>
                </c:pt>
                <c:pt idx="764">
                  <c:v>0.342501416644289</c:v>
                </c:pt>
                <c:pt idx="765">
                  <c:v>0.352171040657404</c:v>
                </c:pt>
                <c:pt idx="766">
                  <c:v>0.337242807474031</c:v>
                </c:pt>
                <c:pt idx="767">
                  <c:v>0.336210168292278</c:v>
                </c:pt>
                <c:pt idx="768">
                  <c:v>0.330090540615759</c:v>
                </c:pt>
                <c:pt idx="769">
                  <c:v>0.31907354267861</c:v>
                </c:pt>
                <c:pt idx="770">
                  <c:v>0.31958989484895</c:v>
                </c:pt>
                <c:pt idx="771">
                  <c:v>0.293904290944471</c:v>
                </c:pt>
                <c:pt idx="772">
                  <c:v>0.294150903326247</c:v>
                </c:pt>
                <c:pt idx="773">
                  <c:v>0.394782248925847</c:v>
                </c:pt>
                <c:pt idx="774">
                  <c:v>0.388872293399607</c:v>
                </c:pt>
                <c:pt idx="775">
                  <c:v>0.393471561669955</c:v>
                </c:pt>
                <c:pt idx="776">
                  <c:v>0.39768273034</c:v>
                </c:pt>
                <c:pt idx="777">
                  <c:v>0.388513077776348</c:v>
                </c:pt>
                <c:pt idx="778">
                  <c:v>0.38821026367521</c:v>
                </c:pt>
                <c:pt idx="779">
                  <c:v>0.374116422003655</c:v>
                </c:pt>
                <c:pt idx="780">
                  <c:v>0.36707247182439</c:v>
                </c:pt>
                <c:pt idx="781">
                  <c:v>0.371511757552797</c:v>
                </c:pt>
                <c:pt idx="782">
                  <c:v>0.364869305321415</c:v>
                </c:pt>
                <c:pt idx="783">
                  <c:v>0.369769707610864</c:v>
                </c:pt>
                <c:pt idx="784">
                  <c:v>0.368893038559749</c:v>
                </c:pt>
                <c:pt idx="785">
                  <c:v>0.363564906598826</c:v>
                </c:pt>
                <c:pt idx="786">
                  <c:v>0.362474126520709</c:v>
                </c:pt>
                <c:pt idx="787">
                  <c:v>0.366008830271185</c:v>
                </c:pt>
                <c:pt idx="788">
                  <c:v>0.304593069129929</c:v>
                </c:pt>
                <c:pt idx="789">
                  <c:v>0.285354144863719</c:v>
                </c:pt>
                <c:pt idx="790">
                  <c:v>0.38242087394003</c:v>
                </c:pt>
                <c:pt idx="791">
                  <c:v>0.359814752281639</c:v>
                </c:pt>
                <c:pt idx="792">
                  <c:v>0.361703296894126</c:v>
                </c:pt>
                <c:pt idx="793">
                  <c:v>0.340420695669285</c:v>
                </c:pt>
                <c:pt idx="794">
                  <c:v>0.293804091723096</c:v>
                </c:pt>
                <c:pt idx="795">
                  <c:v>0.288712470844039</c:v>
                </c:pt>
                <c:pt idx="796">
                  <c:v>0.26739933817612</c:v>
                </c:pt>
                <c:pt idx="797">
                  <c:v>0.260737788618031</c:v>
                </c:pt>
                <c:pt idx="798">
                  <c:v>0.237015057504956</c:v>
                </c:pt>
                <c:pt idx="799">
                  <c:v>0.525918290069898</c:v>
                </c:pt>
                <c:pt idx="800">
                  <c:v>0.417779670991378</c:v>
                </c:pt>
                <c:pt idx="801">
                  <c:v>0.407239766257586</c:v>
                </c:pt>
                <c:pt idx="802">
                  <c:v>0.387092621163146</c:v>
                </c:pt>
                <c:pt idx="803">
                  <c:v>0.381342681192687</c:v>
                </c:pt>
                <c:pt idx="804">
                  <c:v>0.375547555689304</c:v>
                </c:pt>
                <c:pt idx="805">
                  <c:v>0.371478872965196</c:v>
                </c:pt>
                <c:pt idx="806">
                  <c:v>0.371652584115381</c:v>
                </c:pt>
                <c:pt idx="807">
                  <c:v>0.367687797332088</c:v>
                </c:pt>
                <c:pt idx="808">
                  <c:v>0.369184307493134</c:v>
                </c:pt>
                <c:pt idx="809">
                  <c:v>0.364417397133177</c:v>
                </c:pt>
                <c:pt idx="810">
                  <c:v>0.360145158488416</c:v>
                </c:pt>
                <c:pt idx="811">
                  <c:v>0.358342524744899</c:v>
                </c:pt>
                <c:pt idx="812">
                  <c:v>0.356532292656366</c:v>
                </c:pt>
                <c:pt idx="813">
                  <c:v>0.353083323907868</c:v>
                </c:pt>
                <c:pt idx="814">
                  <c:v>0.348415187153961</c:v>
                </c:pt>
                <c:pt idx="815">
                  <c:v>0.342925634020341</c:v>
                </c:pt>
                <c:pt idx="816">
                  <c:v>0.343578427661976</c:v>
                </c:pt>
                <c:pt idx="817">
                  <c:v>0.340145476948136</c:v>
                </c:pt>
                <c:pt idx="818">
                  <c:v>0.335031374950211</c:v>
                </c:pt>
                <c:pt idx="819">
                  <c:v>0.335809199899968</c:v>
                </c:pt>
                <c:pt idx="820">
                  <c:v>0.334425880806403</c:v>
                </c:pt>
                <c:pt idx="821">
                  <c:v>0.334082077849099</c:v>
                </c:pt>
                <c:pt idx="822">
                  <c:v>0.329520241115071</c:v>
                </c:pt>
                <c:pt idx="823">
                  <c:v>0.32040219255804</c:v>
                </c:pt>
                <c:pt idx="824">
                  <c:v>0.29883025999452</c:v>
                </c:pt>
                <c:pt idx="825">
                  <c:v>0.41876143659075</c:v>
                </c:pt>
                <c:pt idx="826">
                  <c:v>0.408216813703017</c:v>
                </c:pt>
                <c:pt idx="827">
                  <c:v>0.377803811517169</c:v>
                </c:pt>
                <c:pt idx="828">
                  <c:v>0.34504724622471</c:v>
                </c:pt>
                <c:pt idx="829">
                  <c:v>0.341598587928585</c:v>
                </c:pt>
                <c:pt idx="830">
                  <c:v>0.339979919221243</c:v>
                </c:pt>
                <c:pt idx="831">
                  <c:v>0.340327673090141</c:v>
                </c:pt>
                <c:pt idx="832">
                  <c:v>0.328810126467097</c:v>
                </c:pt>
                <c:pt idx="833">
                  <c:v>0.313765075402163</c:v>
                </c:pt>
                <c:pt idx="834">
                  <c:v>0.304778830251872</c:v>
                </c:pt>
                <c:pt idx="835">
                  <c:v>0.297206739782355</c:v>
                </c:pt>
                <c:pt idx="836">
                  <c:v>0.208616168004393</c:v>
                </c:pt>
                <c:pt idx="837">
                  <c:v>0.369647751099533</c:v>
                </c:pt>
                <c:pt idx="838">
                  <c:v>0.363860871443586</c:v>
                </c:pt>
                <c:pt idx="839">
                  <c:v>0.362234702895881</c:v>
                </c:pt>
                <c:pt idx="840">
                  <c:v>0.358295494513265</c:v>
                </c:pt>
                <c:pt idx="841">
                  <c:v>0.350254023827553</c:v>
                </c:pt>
                <c:pt idx="842">
                  <c:v>0.349538718855723</c:v>
                </c:pt>
                <c:pt idx="843">
                  <c:v>0.349918544201386</c:v>
                </c:pt>
                <c:pt idx="844">
                  <c:v>0.33363331624351</c:v>
                </c:pt>
                <c:pt idx="845">
                  <c:v>0.318321011450936</c:v>
                </c:pt>
                <c:pt idx="846">
                  <c:v>0.316518890570693</c:v>
                </c:pt>
                <c:pt idx="847">
                  <c:v>0.313879038476426</c:v>
                </c:pt>
                <c:pt idx="848">
                  <c:v>0.296908063471716</c:v>
                </c:pt>
                <c:pt idx="849">
                  <c:v>0.408765263987025</c:v>
                </c:pt>
                <c:pt idx="850">
                  <c:v>0.374762695723381</c:v>
                </c:pt>
                <c:pt idx="851">
                  <c:v>0.333400550288333</c:v>
                </c:pt>
                <c:pt idx="852">
                  <c:v>0.353982227519732</c:v>
                </c:pt>
                <c:pt idx="853">
                  <c:v>0.345761666974785</c:v>
                </c:pt>
                <c:pt idx="854">
                  <c:v>0.341444045454455</c:v>
                </c:pt>
                <c:pt idx="855">
                  <c:v>0.328509907958934</c:v>
                </c:pt>
                <c:pt idx="856">
                  <c:v>0.332050946503357</c:v>
                </c:pt>
                <c:pt idx="857">
                  <c:v>0.330161144288692</c:v>
                </c:pt>
                <c:pt idx="858">
                  <c:v>0.325121397569206</c:v>
                </c:pt>
                <c:pt idx="859">
                  <c:v>0.33296483382325</c:v>
                </c:pt>
                <c:pt idx="860">
                  <c:v>0.319779167025447</c:v>
                </c:pt>
                <c:pt idx="861">
                  <c:v>0.321148022163415</c:v>
                </c:pt>
                <c:pt idx="862">
                  <c:v>0.314000643284227</c:v>
                </c:pt>
                <c:pt idx="863">
                  <c:v>0.324807073334285</c:v>
                </c:pt>
                <c:pt idx="864">
                  <c:v>0.323369637838225</c:v>
                </c:pt>
                <c:pt idx="865">
                  <c:v>0.309981908757269</c:v>
                </c:pt>
                <c:pt idx="866">
                  <c:v>0.308596292194305</c:v>
                </c:pt>
                <c:pt idx="867">
                  <c:v>0.305044844621371</c:v>
                </c:pt>
                <c:pt idx="868">
                  <c:v>0.305518901567915</c:v>
                </c:pt>
                <c:pt idx="869">
                  <c:v>0.307683635382566</c:v>
                </c:pt>
                <c:pt idx="870">
                  <c:v>0.314751384036434</c:v>
                </c:pt>
                <c:pt idx="871">
                  <c:v>0.30967890692471</c:v>
                </c:pt>
                <c:pt idx="872">
                  <c:v>0.308920147796233</c:v>
                </c:pt>
                <c:pt idx="873">
                  <c:v>0.310038544278983</c:v>
                </c:pt>
                <c:pt idx="874">
                  <c:v>0.302903785660849</c:v>
                </c:pt>
                <c:pt idx="875">
                  <c:v>0.301913117113044</c:v>
                </c:pt>
                <c:pt idx="876">
                  <c:v>0.31035379189845</c:v>
                </c:pt>
                <c:pt idx="877">
                  <c:v>0.298059133806073</c:v>
                </c:pt>
                <c:pt idx="878">
                  <c:v>0.308288296963816</c:v>
                </c:pt>
                <c:pt idx="879">
                  <c:v>0.30503268709185</c:v>
                </c:pt>
                <c:pt idx="880">
                  <c:v>0.305704031999962</c:v>
                </c:pt>
                <c:pt idx="881">
                  <c:v>0.288989081192004</c:v>
                </c:pt>
                <c:pt idx="882">
                  <c:v>0.295910935155339</c:v>
                </c:pt>
                <c:pt idx="883">
                  <c:v>0.301441854462628</c:v>
                </c:pt>
                <c:pt idx="884">
                  <c:v>0.287924558859164</c:v>
                </c:pt>
                <c:pt idx="885">
                  <c:v>0.304207675965834</c:v>
                </c:pt>
                <c:pt idx="886">
                  <c:v>0.291393750552016</c:v>
                </c:pt>
                <c:pt idx="887">
                  <c:v>0.290791109575917</c:v>
                </c:pt>
                <c:pt idx="888">
                  <c:v>0.291538889352234</c:v>
                </c:pt>
                <c:pt idx="889">
                  <c:v>0.282192040521116</c:v>
                </c:pt>
                <c:pt idx="890">
                  <c:v>0.301489213948704</c:v>
                </c:pt>
                <c:pt idx="891">
                  <c:v>0.283270320131876</c:v>
                </c:pt>
                <c:pt idx="892">
                  <c:v>0.290281989964451</c:v>
                </c:pt>
                <c:pt idx="893">
                  <c:v>0.287934040872579</c:v>
                </c:pt>
                <c:pt idx="894">
                  <c:v>0.291360852303715</c:v>
                </c:pt>
                <c:pt idx="895">
                  <c:v>0.278586420453617</c:v>
                </c:pt>
                <c:pt idx="896">
                  <c:v>0.28840715772018</c:v>
                </c:pt>
                <c:pt idx="897">
                  <c:v>0.286193460703844</c:v>
                </c:pt>
                <c:pt idx="898">
                  <c:v>0.284494552193515</c:v>
                </c:pt>
                <c:pt idx="899">
                  <c:v>0.284390433773391</c:v>
                </c:pt>
                <c:pt idx="900">
                  <c:v>0.284065969124901</c:v>
                </c:pt>
                <c:pt idx="901">
                  <c:v>0.272477149754711</c:v>
                </c:pt>
                <c:pt idx="902">
                  <c:v>0.272633086004136</c:v>
                </c:pt>
                <c:pt idx="903">
                  <c:v>0.276642299416026</c:v>
                </c:pt>
                <c:pt idx="904">
                  <c:v>0.277993399104948</c:v>
                </c:pt>
                <c:pt idx="905">
                  <c:v>0.277956856248229</c:v>
                </c:pt>
                <c:pt idx="906">
                  <c:v>0.273564446809688</c:v>
                </c:pt>
                <c:pt idx="907">
                  <c:v>0.260996815736175</c:v>
                </c:pt>
                <c:pt idx="908">
                  <c:v>0.272432370785137</c:v>
                </c:pt>
                <c:pt idx="909">
                  <c:v>0.266615528441886</c:v>
                </c:pt>
                <c:pt idx="910">
                  <c:v>0.263938366292628</c:v>
                </c:pt>
                <c:pt idx="911">
                  <c:v>0.246775956462564</c:v>
                </c:pt>
                <c:pt idx="912">
                  <c:v>0.249753428425298</c:v>
                </c:pt>
                <c:pt idx="913">
                  <c:v>0.109545593159316</c:v>
                </c:pt>
                <c:pt idx="914">
                  <c:v>0.575297343002434</c:v>
                </c:pt>
                <c:pt idx="915">
                  <c:v>0.48810184935336</c:v>
                </c:pt>
                <c:pt idx="916">
                  <c:v>0.448446801342534</c:v>
                </c:pt>
                <c:pt idx="917">
                  <c:v>0.421655394273682</c:v>
                </c:pt>
                <c:pt idx="918">
                  <c:v>0.398529721525916</c:v>
                </c:pt>
                <c:pt idx="919">
                  <c:v>0.381650641105809</c:v>
                </c:pt>
                <c:pt idx="920">
                  <c:v>0.381557139809001</c:v>
                </c:pt>
                <c:pt idx="921">
                  <c:v>0.373726313346947</c:v>
                </c:pt>
                <c:pt idx="922">
                  <c:v>0.374412507075748</c:v>
                </c:pt>
                <c:pt idx="923">
                  <c:v>0.372001380344003</c:v>
                </c:pt>
                <c:pt idx="924">
                  <c:v>0.370930712236977</c:v>
                </c:pt>
                <c:pt idx="925">
                  <c:v>0.368124498763081</c:v>
                </c:pt>
                <c:pt idx="926">
                  <c:v>0.367853221335927</c:v>
                </c:pt>
                <c:pt idx="927">
                  <c:v>0.367122937638212</c:v>
                </c:pt>
                <c:pt idx="928">
                  <c:v>0.365556997802606</c:v>
                </c:pt>
                <c:pt idx="929">
                  <c:v>0.363950481023199</c:v>
                </c:pt>
                <c:pt idx="930">
                  <c:v>0.362905522012199</c:v>
                </c:pt>
                <c:pt idx="931">
                  <c:v>0.36264021090882</c:v>
                </c:pt>
                <c:pt idx="932">
                  <c:v>0.3627734478063</c:v>
                </c:pt>
                <c:pt idx="933">
                  <c:v>0.361421430304465</c:v>
                </c:pt>
                <c:pt idx="934">
                  <c:v>0.358600376728567</c:v>
                </c:pt>
                <c:pt idx="935">
                  <c:v>0.359980845144242</c:v>
                </c:pt>
                <c:pt idx="936">
                  <c:v>0.358448177216071</c:v>
                </c:pt>
                <c:pt idx="937">
                  <c:v>0.357409405640747</c:v>
                </c:pt>
                <c:pt idx="938">
                  <c:v>0.355075182577277</c:v>
                </c:pt>
                <c:pt idx="939">
                  <c:v>0.355008952517262</c:v>
                </c:pt>
                <c:pt idx="940">
                  <c:v>0.349875167677948</c:v>
                </c:pt>
                <c:pt idx="941">
                  <c:v>0.350411523906979</c:v>
                </c:pt>
                <c:pt idx="942">
                  <c:v>0.347207669441233</c:v>
                </c:pt>
                <c:pt idx="943">
                  <c:v>0.346444065282162</c:v>
                </c:pt>
                <c:pt idx="944">
                  <c:v>0.346825731537957</c:v>
                </c:pt>
                <c:pt idx="945">
                  <c:v>0.312903240133998</c:v>
                </c:pt>
                <c:pt idx="946">
                  <c:v>0.434263465325952</c:v>
                </c:pt>
                <c:pt idx="947">
                  <c:v>0.429666571144589</c:v>
                </c:pt>
                <c:pt idx="948">
                  <c:v>0.411706795136259</c:v>
                </c:pt>
                <c:pt idx="949">
                  <c:v>0.413869153511109</c:v>
                </c:pt>
                <c:pt idx="950">
                  <c:v>0.410714314045085</c:v>
                </c:pt>
                <c:pt idx="951">
                  <c:v>0.409068890239898</c:v>
                </c:pt>
                <c:pt idx="952">
                  <c:v>0.400995554466213</c:v>
                </c:pt>
                <c:pt idx="953">
                  <c:v>0.392125343939414</c:v>
                </c:pt>
                <c:pt idx="954">
                  <c:v>0.39060098101553</c:v>
                </c:pt>
                <c:pt idx="955">
                  <c:v>0.384082777624446</c:v>
                </c:pt>
                <c:pt idx="956">
                  <c:v>0.380265318196231</c:v>
                </c:pt>
                <c:pt idx="957">
                  <c:v>0.382577920114647</c:v>
                </c:pt>
                <c:pt idx="958">
                  <c:v>0.375865403096397</c:v>
                </c:pt>
                <c:pt idx="959">
                  <c:v>0.377020934973397</c:v>
                </c:pt>
                <c:pt idx="960">
                  <c:v>0.377749354652229</c:v>
                </c:pt>
                <c:pt idx="961">
                  <c:v>0.369818849756679</c:v>
                </c:pt>
                <c:pt idx="962">
                  <c:v>0.368004153248262</c:v>
                </c:pt>
                <c:pt idx="963">
                  <c:v>0.3719330269449</c:v>
                </c:pt>
                <c:pt idx="964">
                  <c:v>0.368609315431536</c:v>
                </c:pt>
                <c:pt idx="965">
                  <c:v>0.368228344322076</c:v>
                </c:pt>
                <c:pt idx="966">
                  <c:v>0.365933905747755</c:v>
                </c:pt>
                <c:pt idx="967">
                  <c:v>0.362233245521666</c:v>
                </c:pt>
                <c:pt idx="968">
                  <c:v>0.356676841777908</c:v>
                </c:pt>
                <c:pt idx="969">
                  <c:v>0.356075661058651</c:v>
                </c:pt>
                <c:pt idx="970">
                  <c:v>0.336698124495692</c:v>
                </c:pt>
                <c:pt idx="971">
                  <c:v>0.335959596051078</c:v>
                </c:pt>
                <c:pt idx="972">
                  <c:v>0.30714848147348</c:v>
                </c:pt>
                <c:pt idx="973">
                  <c:v>0.306571654187967</c:v>
                </c:pt>
                <c:pt idx="974">
                  <c:v>0.367006726703298</c:v>
                </c:pt>
                <c:pt idx="975">
                  <c:v>0.362181465340274</c:v>
                </c:pt>
                <c:pt idx="976">
                  <c:v>0.357186766235219</c:v>
                </c:pt>
                <c:pt idx="977">
                  <c:v>0.347796030333411</c:v>
                </c:pt>
                <c:pt idx="978">
                  <c:v>0.29649532955841</c:v>
                </c:pt>
                <c:pt idx="979">
                  <c:v>0.284459215984968</c:v>
                </c:pt>
                <c:pt idx="980">
                  <c:v>0.271436571511484</c:v>
                </c:pt>
                <c:pt idx="981">
                  <c:v>0.265676481147062</c:v>
                </c:pt>
                <c:pt idx="982">
                  <c:v>0.233817889116091</c:v>
                </c:pt>
                <c:pt idx="983">
                  <c:v>0.231230378410459</c:v>
                </c:pt>
                <c:pt idx="984">
                  <c:v>0.381451604000012</c:v>
                </c:pt>
                <c:pt idx="985">
                  <c:v>0.379351014784276</c:v>
                </c:pt>
                <c:pt idx="986">
                  <c:v>0.360513412480106</c:v>
                </c:pt>
                <c:pt idx="987">
                  <c:v>0.355230528764856</c:v>
                </c:pt>
                <c:pt idx="988">
                  <c:v>0.350994212529628</c:v>
                </c:pt>
                <c:pt idx="989">
                  <c:v>0.354580466239231</c:v>
                </c:pt>
                <c:pt idx="990">
                  <c:v>0.354589055694721</c:v>
                </c:pt>
                <c:pt idx="991">
                  <c:v>0.348771748476642</c:v>
                </c:pt>
                <c:pt idx="992">
                  <c:v>0.345702822509489</c:v>
                </c:pt>
                <c:pt idx="993">
                  <c:v>0.339369235229243</c:v>
                </c:pt>
                <c:pt idx="994">
                  <c:v>0.339359749858176</c:v>
                </c:pt>
                <c:pt idx="995">
                  <c:v>0.339478807315494</c:v>
                </c:pt>
                <c:pt idx="996">
                  <c:v>0.337770715388932</c:v>
                </c:pt>
                <c:pt idx="997">
                  <c:v>0.338170929490105</c:v>
                </c:pt>
                <c:pt idx="998">
                  <c:v>0.337381950008476</c:v>
                </c:pt>
                <c:pt idx="999">
                  <c:v>0.334534760417887</c:v>
                </c:pt>
                <c:pt idx="1000">
                  <c:v>0.332995313637088</c:v>
                </c:pt>
                <c:pt idx="1001">
                  <c:v>0.332002597643543</c:v>
                </c:pt>
                <c:pt idx="1002">
                  <c:v>0.332990885092291</c:v>
                </c:pt>
                <c:pt idx="1003">
                  <c:v>0.331564366281514</c:v>
                </c:pt>
                <c:pt idx="1004">
                  <c:v>0.326982117635215</c:v>
                </c:pt>
                <c:pt idx="1005">
                  <c:v>0.326652536179478</c:v>
                </c:pt>
                <c:pt idx="1006">
                  <c:v>0.326065060416667</c:v>
                </c:pt>
                <c:pt idx="1007">
                  <c:v>0.32455102016938</c:v>
                </c:pt>
                <c:pt idx="1008">
                  <c:v>0.312905826042595</c:v>
                </c:pt>
                <c:pt idx="1009">
                  <c:v>0.288861002761109</c:v>
                </c:pt>
                <c:pt idx="1010">
                  <c:v>0.396101551989298</c:v>
                </c:pt>
                <c:pt idx="1011">
                  <c:v>0.366645871766981</c:v>
                </c:pt>
                <c:pt idx="1012">
                  <c:v>0.356622009601008</c:v>
                </c:pt>
                <c:pt idx="1013">
                  <c:v>0.356352919058754</c:v>
                </c:pt>
                <c:pt idx="1014">
                  <c:v>0.351619022015966</c:v>
                </c:pt>
                <c:pt idx="1015">
                  <c:v>0.3544313156126</c:v>
                </c:pt>
                <c:pt idx="1016">
                  <c:v>0.348370673222338</c:v>
                </c:pt>
                <c:pt idx="1017">
                  <c:v>0.34599195826734</c:v>
                </c:pt>
                <c:pt idx="1018">
                  <c:v>0.341737472984556</c:v>
                </c:pt>
                <c:pt idx="1019">
                  <c:v>0.343888796713471</c:v>
                </c:pt>
                <c:pt idx="1020">
                  <c:v>0.342048598488573</c:v>
                </c:pt>
                <c:pt idx="1021">
                  <c:v>0.339883403403945</c:v>
                </c:pt>
                <c:pt idx="1022">
                  <c:v>0.332413001041476</c:v>
                </c:pt>
                <c:pt idx="1023">
                  <c:v>0.334057022055479</c:v>
                </c:pt>
                <c:pt idx="1024">
                  <c:v>0.320268748802795</c:v>
                </c:pt>
                <c:pt idx="1025">
                  <c:v>0.319042472978649</c:v>
                </c:pt>
                <c:pt idx="1026">
                  <c:v>0.318162058357051</c:v>
                </c:pt>
                <c:pt idx="1027">
                  <c:v>0.302797788849958</c:v>
                </c:pt>
                <c:pt idx="1028">
                  <c:v>0.291927958651046</c:v>
                </c:pt>
                <c:pt idx="1029">
                  <c:v>0.386432138454651</c:v>
                </c:pt>
                <c:pt idx="1030">
                  <c:v>0.366141269749349</c:v>
                </c:pt>
                <c:pt idx="1031">
                  <c:v>0.352701609944649</c:v>
                </c:pt>
                <c:pt idx="1032">
                  <c:v>0.352479038106818</c:v>
                </c:pt>
                <c:pt idx="1033">
                  <c:v>0.351010946444239</c:v>
                </c:pt>
                <c:pt idx="1034">
                  <c:v>0.34604684054753</c:v>
                </c:pt>
                <c:pt idx="1035">
                  <c:v>0.342368965077326</c:v>
                </c:pt>
                <c:pt idx="1036">
                  <c:v>0.340004994105309</c:v>
                </c:pt>
                <c:pt idx="1037">
                  <c:v>0.336989704946853</c:v>
                </c:pt>
                <c:pt idx="1038">
                  <c:v>0.343180078055778</c:v>
                </c:pt>
                <c:pt idx="1039">
                  <c:v>0.330024187097122</c:v>
                </c:pt>
                <c:pt idx="1040">
                  <c:v>0.331564221698261</c:v>
                </c:pt>
                <c:pt idx="1041">
                  <c:v>0.337353971784057</c:v>
                </c:pt>
                <c:pt idx="1042">
                  <c:v>0.328907052728424</c:v>
                </c:pt>
                <c:pt idx="1043">
                  <c:v>0.331990507313661</c:v>
                </c:pt>
                <c:pt idx="1044">
                  <c:v>0.33162102595991</c:v>
                </c:pt>
                <c:pt idx="1045">
                  <c:v>0.325474662054641</c:v>
                </c:pt>
                <c:pt idx="1046">
                  <c:v>0.303841635866669</c:v>
                </c:pt>
                <c:pt idx="1047">
                  <c:v>0.295321683187725</c:v>
                </c:pt>
                <c:pt idx="1048">
                  <c:v>0.266985151100142</c:v>
                </c:pt>
                <c:pt idx="1049">
                  <c:v>0.263677370929062</c:v>
                </c:pt>
                <c:pt idx="1050">
                  <c:v>0.233244358610621</c:v>
                </c:pt>
                <c:pt idx="1051">
                  <c:v>0.353224889582209</c:v>
                </c:pt>
                <c:pt idx="1052">
                  <c:v>0.34264148184178</c:v>
                </c:pt>
                <c:pt idx="1053">
                  <c:v>0.331545177275367</c:v>
                </c:pt>
                <c:pt idx="1054">
                  <c:v>0.365566640605388</c:v>
                </c:pt>
                <c:pt idx="1055">
                  <c:v>0.350648218324515</c:v>
                </c:pt>
                <c:pt idx="1056">
                  <c:v>0.345604128526899</c:v>
                </c:pt>
                <c:pt idx="1057">
                  <c:v>0.337152152926468</c:v>
                </c:pt>
                <c:pt idx="1058">
                  <c:v>0.28498670312221</c:v>
                </c:pt>
                <c:pt idx="1059">
                  <c:v>0.280778427428608</c:v>
                </c:pt>
                <c:pt idx="1060">
                  <c:v>0.27847948606325</c:v>
                </c:pt>
                <c:pt idx="1061">
                  <c:v>0.268612441795059</c:v>
                </c:pt>
                <c:pt idx="1062">
                  <c:v>0.267216652115326</c:v>
                </c:pt>
                <c:pt idx="1063">
                  <c:v>0.265730551710439</c:v>
                </c:pt>
                <c:pt idx="1064">
                  <c:v>0.262031463256777</c:v>
                </c:pt>
                <c:pt idx="1065">
                  <c:v>0.369930588671673</c:v>
                </c:pt>
                <c:pt idx="1066">
                  <c:v>0.352526046701161</c:v>
                </c:pt>
                <c:pt idx="1067">
                  <c:v>0.306150623507597</c:v>
                </c:pt>
                <c:pt idx="1068">
                  <c:v>0.178543417925145</c:v>
                </c:pt>
                <c:pt idx="1069">
                  <c:v>0.376627106078709</c:v>
                </c:pt>
                <c:pt idx="1070">
                  <c:v>0.374942827038798</c:v>
                </c:pt>
                <c:pt idx="1071">
                  <c:v>0.366866374747027</c:v>
                </c:pt>
                <c:pt idx="1072">
                  <c:v>0.366541825662599</c:v>
                </c:pt>
                <c:pt idx="1073">
                  <c:v>0.362526726372023</c:v>
                </c:pt>
                <c:pt idx="1074">
                  <c:v>0.361842229704949</c:v>
                </c:pt>
                <c:pt idx="1075">
                  <c:v>0.359686886503348</c:v>
                </c:pt>
                <c:pt idx="1076">
                  <c:v>0.357991449254223</c:v>
                </c:pt>
                <c:pt idx="1077">
                  <c:v>0.349127657422737</c:v>
                </c:pt>
                <c:pt idx="1078">
                  <c:v>0.348480920997682</c:v>
                </c:pt>
                <c:pt idx="1079">
                  <c:v>0.348114045882432</c:v>
                </c:pt>
                <c:pt idx="1080">
                  <c:v>0.346077543879657</c:v>
                </c:pt>
                <c:pt idx="1081">
                  <c:v>0.345205822594768</c:v>
                </c:pt>
                <c:pt idx="1082">
                  <c:v>0.343095426584605</c:v>
                </c:pt>
                <c:pt idx="1083">
                  <c:v>0.329624999321032</c:v>
                </c:pt>
                <c:pt idx="1084">
                  <c:v>0.322051569517141</c:v>
                </c:pt>
                <c:pt idx="1085">
                  <c:v>0.301450025320173</c:v>
                </c:pt>
                <c:pt idx="1086">
                  <c:v>0.363354873094618</c:v>
                </c:pt>
                <c:pt idx="1087">
                  <c:v>0.362517548824182</c:v>
                </c:pt>
                <c:pt idx="1088">
                  <c:v>0.356545529220533</c:v>
                </c:pt>
                <c:pt idx="1089">
                  <c:v>0.3618399192365</c:v>
                </c:pt>
                <c:pt idx="1090">
                  <c:v>0.354707422480223</c:v>
                </c:pt>
                <c:pt idx="1091">
                  <c:v>0.355523349384431</c:v>
                </c:pt>
                <c:pt idx="1092">
                  <c:v>0.352247199170909</c:v>
                </c:pt>
                <c:pt idx="1093">
                  <c:v>0.348094474418623</c:v>
                </c:pt>
                <c:pt idx="1094">
                  <c:v>0.350630399101163</c:v>
                </c:pt>
                <c:pt idx="1095">
                  <c:v>0.347677999685964</c:v>
                </c:pt>
                <c:pt idx="1096">
                  <c:v>0.347274948863438</c:v>
                </c:pt>
                <c:pt idx="1097">
                  <c:v>0.344880316679181</c:v>
                </c:pt>
                <c:pt idx="1098">
                  <c:v>0.342825745481466</c:v>
                </c:pt>
                <c:pt idx="1099">
                  <c:v>0.340225417592217</c:v>
                </c:pt>
                <c:pt idx="1100">
                  <c:v>0.338242931743491</c:v>
                </c:pt>
                <c:pt idx="1101">
                  <c:v>0.332185306044685</c:v>
                </c:pt>
                <c:pt idx="1102">
                  <c:v>0.333829060963872</c:v>
                </c:pt>
                <c:pt idx="1103">
                  <c:v>0.331903208558214</c:v>
                </c:pt>
                <c:pt idx="1104">
                  <c:v>0.329864389364839</c:v>
                </c:pt>
                <c:pt idx="1105">
                  <c:v>0.327990308172252</c:v>
                </c:pt>
                <c:pt idx="1106">
                  <c:v>0.323260036378284</c:v>
                </c:pt>
                <c:pt idx="1107">
                  <c:v>0.324848286802877</c:v>
                </c:pt>
                <c:pt idx="1108">
                  <c:v>0.318595763301973</c:v>
                </c:pt>
                <c:pt idx="1109">
                  <c:v>0.317778088910399</c:v>
                </c:pt>
                <c:pt idx="1110">
                  <c:v>0.317587775883334</c:v>
                </c:pt>
                <c:pt idx="1111">
                  <c:v>0.452155598717514</c:v>
                </c:pt>
                <c:pt idx="1112">
                  <c:v>0.44013886932911</c:v>
                </c:pt>
                <c:pt idx="1113">
                  <c:v>0.396262125355341</c:v>
                </c:pt>
                <c:pt idx="1114">
                  <c:v>0.389927893704836</c:v>
                </c:pt>
                <c:pt idx="1115">
                  <c:v>0.380852818258854</c:v>
                </c:pt>
                <c:pt idx="1116">
                  <c:v>0.387444050692264</c:v>
                </c:pt>
                <c:pt idx="1117">
                  <c:v>0.379178191577643</c:v>
                </c:pt>
                <c:pt idx="1118">
                  <c:v>0.387689692734913</c:v>
                </c:pt>
                <c:pt idx="1119">
                  <c:v>0.379654018888066</c:v>
                </c:pt>
                <c:pt idx="1120">
                  <c:v>0.370172063665569</c:v>
                </c:pt>
                <c:pt idx="1121">
                  <c:v>0.370782158514306</c:v>
                </c:pt>
                <c:pt idx="1122">
                  <c:v>0.363241527732675</c:v>
                </c:pt>
                <c:pt idx="1123">
                  <c:v>0.344280944408786</c:v>
                </c:pt>
                <c:pt idx="1124">
                  <c:v>0.321412002685752</c:v>
                </c:pt>
                <c:pt idx="1125">
                  <c:v>0.301744690633845</c:v>
                </c:pt>
                <c:pt idx="1126">
                  <c:v>0.297741296031432</c:v>
                </c:pt>
                <c:pt idx="1127">
                  <c:v>0.368920603672816</c:v>
                </c:pt>
                <c:pt idx="1128">
                  <c:v>0.357816691374214</c:v>
                </c:pt>
                <c:pt idx="1129">
                  <c:v>0.354077723649663</c:v>
                </c:pt>
                <c:pt idx="1130">
                  <c:v>0.34237733806125</c:v>
                </c:pt>
                <c:pt idx="1131">
                  <c:v>0.335746581911269</c:v>
                </c:pt>
                <c:pt idx="1132">
                  <c:v>0.325688444364152</c:v>
                </c:pt>
                <c:pt idx="1133">
                  <c:v>0.325750630277074</c:v>
                </c:pt>
                <c:pt idx="1134">
                  <c:v>0.323761610051586</c:v>
                </c:pt>
                <c:pt idx="1135">
                  <c:v>0.321210069147938</c:v>
                </c:pt>
                <c:pt idx="1136">
                  <c:v>0.384971257903042</c:v>
                </c:pt>
                <c:pt idx="1137">
                  <c:v>0.368941346574455</c:v>
                </c:pt>
                <c:pt idx="1138">
                  <c:v>0.352376699939988</c:v>
                </c:pt>
                <c:pt idx="1139">
                  <c:v>0.355180517734175</c:v>
                </c:pt>
                <c:pt idx="1140">
                  <c:v>0.338890601268553</c:v>
                </c:pt>
                <c:pt idx="1141">
                  <c:v>0.337876377150517</c:v>
                </c:pt>
                <c:pt idx="1142">
                  <c:v>0.336788662104937</c:v>
                </c:pt>
                <c:pt idx="1143">
                  <c:v>0.336050566238138</c:v>
                </c:pt>
                <c:pt idx="1144">
                  <c:v>0.330953907291891</c:v>
                </c:pt>
                <c:pt idx="1145">
                  <c:v>0.332803886724992</c:v>
                </c:pt>
                <c:pt idx="1146">
                  <c:v>0.327872821387903</c:v>
                </c:pt>
                <c:pt idx="1147">
                  <c:v>0.326681963871934</c:v>
                </c:pt>
                <c:pt idx="1148">
                  <c:v>0.312575272229304</c:v>
                </c:pt>
                <c:pt idx="1149">
                  <c:v>0.301372878275589</c:v>
                </c:pt>
                <c:pt idx="1150">
                  <c:v>0.287532698629231</c:v>
                </c:pt>
                <c:pt idx="1151">
                  <c:v>0.205963829535651</c:v>
                </c:pt>
                <c:pt idx="1152">
                  <c:v>0.457514529994653</c:v>
                </c:pt>
                <c:pt idx="1153">
                  <c:v>0.375700441808068</c:v>
                </c:pt>
                <c:pt idx="1154">
                  <c:v>0.365007933910416</c:v>
                </c:pt>
                <c:pt idx="1155">
                  <c:v>0.340548313501601</c:v>
                </c:pt>
                <c:pt idx="1156">
                  <c:v>0.327627587544297</c:v>
                </c:pt>
                <c:pt idx="1157">
                  <c:v>0.302630420715881</c:v>
                </c:pt>
                <c:pt idx="1158">
                  <c:v>0.297099631054729</c:v>
                </c:pt>
                <c:pt idx="1159">
                  <c:v>0.313328729779015</c:v>
                </c:pt>
                <c:pt idx="1160">
                  <c:v>0.274726006646925</c:v>
                </c:pt>
                <c:pt idx="1161">
                  <c:v>0.274177788370039</c:v>
                </c:pt>
                <c:pt idx="1162">
                  <c:v>0.271828534807773</c:v>
                </c:pt>
                <c:pt idx="1163">
                  <c:v>0.269238338645158</c:v>
                </c:pt>
                <c:pt idx="1164">
                  <c:v>0.267923458936249</c:v>
                </c:pt>
                <c:pt idx="1165">
                  <c:v>0.261811854402073</c:v>
                </c:pt>
                <c:pt idx="1166">
                  <c:v>0.259409216288239</c:v>
                </c:pt>
                <c:pt idx="1167">
                  <c:v>0.258554233143596</c:v>
                </c:pt>
                <c:pt idx="1168">
                  <c:v>0.254897289666491</c:v>
                </c:pt>
                <c:pt idx="1169">
                  <c:v>0.250759391766164</c:v>
                </c:pt>
                <c:pt idx="1170">
                  <c:v>0.39276207193935</c:v>
                </c:pt>
                <c:pt idx="1171">
                  <c:v>0.387828282284731</c:v>
                </c:pt>
                <c:pt idx="1172">
                  <c:v>0.384720010991049</c:v>
                </c:pt>
                <c:pt idx="1173">
                  <c:v>0.383717857513249</c:v>
                </c:pt>
                <c:pt idx="1174">
                  <c:v>0.379458405811434</c:v>
                </c:pt>
                <c:pt idx="1175">
                  <c:v>0.372559093559483</c:v>
                </c:pt>
                <c:pt idx="1176">
                  <c:v>0.366413506755364</c:v>
                </c:pt>
                <c:pt idx="1177">
                  <c:v>0.361776476088104</c:v>
                </c:pt>
                <c:pt idx="1178">
                  <c:v>0.360811086578381</c:v>
                </c:pt>
                <c:pt idx="1179">
                  <c:v>0.356979229410036</c:v>
                </c:pt>
                <c:pt idx="1180">
                  <c:v>0.355621734729641</c:v>
                </c:pt>
                <c:pt idx="1181">
                  <c:v>0.352649982186522</c:v>
                </c:pt>
                <c:pt idx="1182">
                  <c:v>0.347015573724269</c:v>
                </c:pt>
                <c:pt idx="1183">
                  <c:v>0.34343295083276</c:v>
                </c:pt>
                <c:pt idx="1184">
                  <c:v>0.0930852400373643</c:v>
                </c:pt>
                <c:pt idx="1185">
                  <c:v>0.0922438040175298</c:v>
                </c:pt>
                <c:pt idx="1186">
                  <c:v>0.0717934856311629</c:v>
                </c:pt>
                <c:pt idx="1187">
                  <c:v>0.0510604710195556</c:v>
                </c:pt>
                <c:pt idx="1188">
                  <c:v>0.019669107353203</c:v>
                </c:pt>
                <c:pt idx="1189">
                  <c:v>0.352465649972806</c:v>
                </c:pt>
                <c:pt idx="1190">
                  <c:v>0.346389114561399</c:v>
                </c:pt>
                <c:pt idx="1191">
                  <c:v>0.331196828159623</c:v>
                </c:pt>
                <c:pt idx="1192">
                  <c:v>0.316260712055959</c:v>
                </c:pt>
                <c:pt idx="1193">
                  <c:v>0.315638314619796</c:v>
                </c:pt>
                <c:pt idx="1194">
                  <c:v>0.321072499142187</c:v>
                </c:pt>
                <c:pt idx="1195">
                  <c:v>0.309303843785003</c:v>
                </c:pt>
                <c:pt idx="1196">
                  <c:v>0.31726979224507</c:v>
                </c:pt>
                <c:pt idx="1197">
                  <c:v>0.307788324528201</c:v>
                </c:pt>
                <c:pt idx="1198">
                  <c:v>0.299935836264204</c:v>
                </c:pt>
                <c:pt idx="1199">
                  <c:v>0.299610537666192</c:v>
                </c:pt>
                <c:pt idx="1200">
                  <c:v>0.290042603704654</c:v>
                </c:pt>
                <c:pt idx="1201">
                  <c:v>0.547389236207819</c:v>
                </c:pt>
                <c:pt idx="1202">
                  <c:v>0.491494383168287</c:v>
                </c:pt>
                <c:pt idx="1203">
                  <c:v>0.474523960039093</c:v>
                </c:pt>
                <c:pt idx="1204">
                  <c:v>0.412807484183268</c:v>
                </c:pt>
                <c:pt idx="1205">
                  <c:v>0.408118753907053</c:v>
                </c:pt>
                <c:pt idx="1206">
                  <c:v>0.402721307434046</c:v>
                </c:pt>
                <c:pt idx="1207">
                  <c:v>0.388836826627422</c:v>
                </c:pt>
                <c:pt idx="1208">
                  <c:v>0.387125935921588</c:v>
                </c:pt>
                <c:pt idx="1209">
                  <c:v>0.370961461149051</c:v>
                </c:pt>
                <c:pt idx="1210">
                  <c:v>0.361647619817212</c:v>
                </c:pt>
                <c:pt idx="1211">
                  <c:v>0.349697434559821</c:v>
                </c:pt>
                <c:pt idx="1212">
                  <c:v>0.344922859336624</c:v>
                </c:pt>
                <c:pt idx="1213">
                  <c:v>0.344722658487432</c:v>
                </c:pt>
                <c:pt idx="1214">
                  <c:v>0.323653314042509</c:v>
                </c:pt>
                <c:pt idx="1215">
                  <c:v>0.321008748817496</c:v>
                </c:pt>
                <c:pt idx="1216">
                  <c:v>0.272075976818219</c:v>
                </c:pt>
                <c:pt idx="1217">
                  <c:v>0.268328364272643</c:v>
                </c:pt>
                <c:pt idx="1218">
                  <c:v>0.332372125015514</c:v>
                </c:pt>
                <c:pt idx="1219">
                  <c:v>0.329918904592426</c:v>
                </c:pt>
                <c:pt idx="1220">
                  <c:v>0.322106485335698</c:v>
                </c:pt>
                <c:pt idx="1221">
                  <c:v>0.317136870348857</c:v>
                </c:pt>
                <c:pt idx="1222">
                  <c:v>0.319395172405164</c:v>
                </c:pt>
                <c:pt idx="1223">
                  <c:v>0.310153691266332</c:v>
                </c:pt>
                <c:pt idx="1224">
                  <c:v>0.321451941726478</c:v>
                </c:pt>
                <c:pt idx="1225">
                  <c:v>0.310427489429488</c:v>
                </c:pt>
                <c:pt idx="1226">
                  <c:v>0.299990319180874</c:v>
                </c:pt>
                <c:pt idx="1227">
                  <c:v>0.290491240434807</c:v>
                </c:pt>
                <c:pt idx="1228">
                  <c:v>0.285421292546301</c:v>
                </c:pt>
                <c:pt idx="1229">
                  <c:v>0.386063879614279</c:v>
                </c:pt>
                <c:pt idx="1230">
                  <c:v>0.384710570187994</c:v>
                </c:pt>
                <c:pt idx="1231">
                  <c:v>0.381865660761351</c:v>
                </c:pt>
                <c:pt idx="1232">
                  <c:v>0.380732750849361</c:v>
                </c:pt>
                <c:pt idx="1233">
                  <c:v>0.376114253312784</c:v>
                </c:pt>
                <c:pt idx="1234">
                  <c:v>0.373952191911085</c:v>
                </c:pt>
                <c:pt idx="1235">
                  <c:v>0.370473957402285</c:v>
                </c:pt>
                <c:pt idx="1236">
                  <c:v>0.36809268975568</c:v>
                </c:pt>
                <c:pt idx="1237">
                  <c:v>0.365729119578396</c:v>
                </c:pt>
                <c:pt idx="1238">
                  <c:v>0.361610823335345</c:v>
                </c:pt>
                <c:pt idx="1239">
                  <c:v>0.336557502592331</c:v>
                </c:pt>
                <c:pt idx="1240">
                  <c:v>0.296948243801891</c:v>
                </c:pt>
                <c:pt idx="1241">
                  <c:v>0.341661701577291</c:v>
                </c:pt>
                <c:pt idx="1242">
                  <c:v>0.332738236345975</c:v>
                </c:pt>
                <c:pt idx="1243">
                  <c:v>0.318591147175632</c:v>
                </c:pt>
                <c:pt idx="1244">
                  <c:v>0.315622773829792</c:v>
                </c:pt>
                <c:pt idx="1245">
                  <c:v>0.305264276375049</c:v>
                </c:pt>
                <c:pt idx="1246">
                  <c:v>0.256214361805788</c:v>
                </c:pt>
                <c:pt idx="1247">
                  <c:v>0.45041405324625</c:v>
                </c:pt>
                <c:pt idx="1248">
                  <c:v>0.440513869888286</c:v>
                </c:pt>
                <c:pt idx="1249">
                  <c:v>0.428883946291188</c:v>
                </c:pt>
                <c:pt idx="1250">
                  <c:v>0.396802430635849</c:v>
                </c:pt>
                <c:pt idx="1251">
                  <c:v>0.395544129658699</c:v>
                </c:pt>
                <c:pt idx="1252">
                  <c:v>0.383511427758016</c:v>
                </c:pt>
                <c:pt idx="1253">
                  <c:v>0.378164473568341</c:v>
                </c:pt>
                <c:pt idx="1254">
                  <c:v>0.372203938386712</c:v>
                </c:pt>
                <c:pt idx="1255">
                  <c:v>0.365094267020181</c:v>
                </c:pt>
                <c:pt idx="1256">
                  <c:v>0.361623517578231</c:v>
                </c:pt>
                <c:pt idx="1257">
                  <c:v>0.345737493164982</c:v>
                </c:pt>
                <c:pt idx="1258">
                  <c:v>0.408945927611099</c:v>
                </c:pt>
                <c:pt idx="1259">
                  <c:v>0.404641938621828</c:v>
                </c:pt>
                <c:pt idx="1260">
                  <c:v>0.401914367985246</c:v>
                </c:pt>
                <c:pt idx="1261">
                  <c:v>0.388153032863263</c:v>
                </c:pt>
                <c:pt idx="1262">
                  <c:v>0.366557087318734</c:v>
                </c:pt>
                <c:pt idx="1263">
                  <c:v>0.363489455522069</c:v>
                </c:pt>
                <c:pt idx="1264">
                  <c:v>0.36502016719305</c:v>
                </c:pt>
                <c:pt idx="1265">
                  <c:v>0.359692939633226</c:v>
                </c:pt>
                <c:pt idx="1266">
                  <c:v>0.356474414387936</c:v>
                </c:pt>
                <c:pt idx="1267">
                  <c:v>0.353927698910126</c:v>
                </c:pt>
                <c:pt idx="1268">
                  <c:v>0.354588986632214</c:v>
                </c:pt>
                <c:pt idx="1269">
                  <c:v>0.353856176108999</c:v>
                </c:pt>
                <c:pt idx="1270">
                  <c:v>0.35317602776603</c:v>
                </c:pt>
                <c:pt idx="1271">
                  <c:v>0.351867298405447</c:v>
                </c:pt>
                <c:pt idx="1272">
                  <c:v>0.351563692159293</c:v>
                </c:pt>
                <c:pt idx="1273">
                  <c:v>0.348898363610735</c:v>
                </c:pt>
                <c:pt idx="1274">
                  <c:v>0.34915764652457</c:v>
                </c:pt>
                <c:pt idx="1275">
                  <c:v>0.350215728369595</c:v>
                </c:pt>
                <c:pt idx="1276">
                  <c:v>0.343878647407902</c:v>
                </c:pt>
                <c:pt idx="1277">
                  <c:v>0.347384591138759</c:v>
                </c:pt>
                <c:pt idx="1278">
                  <c:v>0.337062288894523</c:v>
                </c:pt>
                <c:pt idx="1279">
                  <c:v>0.340695353812802</c:v>
                </c:pt>
                <c:pt idx="1280">
                  <c:v>0.342908639584029</c:v>
                </c:pt>
                <c:pt idx="1281">
                  <c:v>0.337558361292273</c:v>
                </c:pt>
                <c:pt idx="1282">
                  <c:v>0.333618273626784</c:v>
                </c:pt>
                <c:pt idx="1283">
                  <c:v>0.332454798055797</c:v>
                </c:pt>
                <c:pt idx="1284">
                  <c:v>0.322142884015844</c:v>
                </c:pt>
                <c:pt idx="1285">
                  <c:v>0.316127006670844</c:v>
                </c:pt>
                <c:pt idx="1286">
                  <c:v>0.3757136032807</c:v>
                </c:pt>
                <c:pt idx="1287">
                  <c:v>0.367586921572668</c:v>
                </c:pt>
                <c:pt idx="1288">
                  <c:v>0.359515640325139</c:v>
                </c:pt>
                <c:pt idx="1289">
                  <c:v>0.359553324044838</c:v>
                </c:pt>
                <c:pt idx="1290">
                  <c:v>0.358056231803157</c:v>
                </c:pt>
                <c:pt idx="1291">
                  <c:v>0.354567901555302</c:v>
                </c:pt>
                <c:pt idx="1292">
                  <c:v>0.351971535063141</c:v>
                </c:pt>
                <c:pt idx="1293">
                  <c:v>0.349476594560862</c:v>
                </c:pt>
                <c:pt idx="1294">
                  <c:v>0.347072486808662</c:v>
                </c:pt>
                <c:pt idx="1295">
                  <c:v>0.348754688687019</c:v>
                </c:pt>
                <c:pt idx="1296">
                  <c:v>0.348034731567202</c:v>
                </c:pt>
                <c:pt idx="1297">
                  <c:v>0.346821423288236</c:v>
                </c:pt>
                <c:pt idx="1298">
                  <c:v>0.340216943310451</c:v>
                </c:pt>
                <c:pt idx="1299">
                  <c:v>0.338019000852661</c:v>
                </c:pt>
                <c:pt idx="1300">
                  <c:v>0.334780570226936</c:v>
                </c:pt>
                <c:pt idx="1301">
                  <c:v>0.334985936510644</c:v>
                </c:pt>
                <c:pt idx="1302">
                  <c:v>0.333974480871867</c:v>
                </c:pt>
                <c:pt idx="1303">
                  <c:v>0.334041226077919</c:v>
                </c:pt>
                <c:pt idx="1304">
                  <c:v>0.332379810031044</c:v>
                </c:pt>
                <c:pt idx="1305">
                  <c:v>0.332016467631419</c:v>
                </c:pt>
                <c:pt idx="1306">
                  <c:v>0.328014742650655</c:v>
                </c:pt>
                <c:pt idx="1307">
                  <c:v>0.327110489284767</c:v>
                </c:pt>
                <c:pt idx="1308">
                  <c:v>0.327377063287041</c:v>
                </c:pt>
                <c:pt idx="1309">
                  <c:v>0.324591472578706</c:v>
                </c:pt>
                <c:pt idx="1310">
                  <c:v>0.318276017438061</c:v>
                </c:pt>
                <c:pt idx="1311">
                  <c:v>0.339618431139893</c:v>
                </c:pt>
                <c:pt idx="1312">
                  <c:v>0.332124472323906</c:v>
                </c:pt>
                <c:pt idx="1313">
                  <c:v>0.328468082250545</c:v>
                </c:pt>
                <c:pt idx="1314">
                  <c:v>0.325572763249898</c:v>
                </c:pt>
                <c:pt idx="1315">
                  <c:v>0.327328855551531</c:v>
                </c:pt>
                <c:pt idx="1316">
                  <c:v>0.321331103987566</c:v>
                </c:pt>
                <c:pt idx="1317">
                  <c:v>0.313844365960099</c:v>
                </c:pt>
                <c:pt idx="1318">
                  <c:v>0.314707584680051</c:v>
                </c:pt>
                <c:pt idx="1319">
                  <c:v>0.305108614962402</c:v>
                </c:pt>
                <c:pt idx="1320">
                  <c:v>0.300800340784229</c:v>
                </c:pt>
                <c:pt idx="1321">
                  <c:v>0.377879672341899</c:v>
                </c:pt>
                <c:pt idx="1322">
                  <c:v>0.370301496973491</c:v>
                </c:pt>
                <c:pt idx="1323">
                  <c:v>0.369428906397536</c:v>
                </c:pt>
                <c:pt idx="1324">
                  <c:v>0.365278684523196</c:v>
                </c:pt>
                <c:pt idx="1325">
                  <c:v>0.349947873934696</c:v>
                </c:pt>
                <c:pt idx="1326">
                  <c:v>0.350497806661417</c:v>
                </c:pt>
                <c:pt idx="1327">
                  <c:v>0.346116859884355</c:v>
                </c:pt>
                <c:pt idx="1328">
                  <c:v>0.343741734544894</c:v>
                </c:pt>
                <c:pt idx="1329">
                  <c:v>0.339549943582053</c:v>
                </c:pt>
                <c:pt idx="1330">
                  <c:v>0.338229717472262</c:v>
                </c:pt>
                <c:pt idx="1331">
                  <c:v>0.337690103419369</c:v>
                </c:pt>
                <c:pt idx="1332">
                  <c:v>0.332995830987701</c:v>
                </c:pt>
                <c:pt idx="1333">
                  <c:v>0.332315700763697</c:v>
                </c:pt>
                <c:pt idx="1334">
                  <c:v>0.325599372100693</c:v>
                </c:pt>
                <c:pt idx="1335">
                  <c:v>0.32526110006127</c:v>
                </c:pt>
                <c:pt idx="1336">
                  <c:v>0.326373492344692</c:v>
                </c:pt>
                <c:pt idx="1337">
                  <c:v>0.327091009998471</c:v>
                </c:pt>
                <c:pt idx="1338">
                  <c:v>0.323882723544904</c:v>
                </c:pt>
                <c:pt idx="1339">
                  <c:v>0.314451193701722</c:v>
                </c:pt>
                <c:pt idx="1340">
                  <c:v>0.299302735605221</c:v>
                </c:pt>
                <c:pt idx="1341">
                  <c:v>0.293166819437604</c:v>
                </c:pt>
                <c:pt idx="1342">
                  <c:v>0.327158557274112</c:v>
                </c:pt>
                <c:pt idx="1343">
                  <c:v>0.324066994669383</c:v>
                </c:pt>
                <c:pt idx="1344">
                  <c:v>0.32465873665165</c:v>
                </c:pt>
                <c:pt idx="1345">
                  <c:v>0.320636052888187</c:v>
                </c:pt>
                <c:pt idx="1346">
                  <c:v>0.313370925867588</c:v>
                </c:pt>
                <c:pt idx="1347">
                  <c:v>0.311826275745422</c:v>
                </c:pt>
                <c:pt idx="1348">
                  <c:v>0.295230194357407</c:v>
                </c:pt>
                <c:pt idx="1349">
                  <c:v>0.263470943358902</c:v>
                </c:pt>
                <c:pt idx="1350">
                  <c:v>0.256034645155403</c:v>
                </c:pt>
                <c:pt idx="1351">
                  <c:v>0.306647508042033</c:v>
                </c:pt>
                <c:pt idx="1352">
                  <c:v>0.386360745277928</c:v>
                </c:pt>
                <c:pt idx="1353">
                  <c:v>0.383829337447662</c:v>
                </c:pt>
                <c:pt idx="1354">
                  <c:v>0.382403080741796</c:v>
                </c:pt>
                <c:pt idx="1355">
                  <c:v>0.38232903035858</c:v>
                </c:pt>
                <c:pt idx="1356">
                  <c:v>0.381041214084779</c:v>
                </c:pt>
                <c:pt idx="1357">
                  <c:v>0.37309026296341</c:v>
                </c:pt>
                <c:pt idx="1358">
                  <c:v>0.371521858346574</c:v>
                </c:pt>
                <c:pt idx="1359">
                  <c:v>0.366151214386863</c:v>
                </c:pt>
                <c:pt idx="1360">
                  <c:v>0.366104548328251</c:v>
                </c:pt>
                <c:pt idx="1361">
                  <c:v>0.363068923406939</c:v>
                </c:pt>
                <c:pt idx="1362">
                  <c:v>0.362158323263463</c:v>
                </c:pt>
                <c:pt idx="1363">
                  <c:v>0.360521721103038</c:v>
                </c:pt>
                <c:pt idx="1364">
                  <c:v>0.357476179010569</c:v>
                </c:pt>
                <c:pt idx="1365">
                  <c:v>0.355902435732404</c:v>
                </c:pt>
                <c:pt idx="1366">
                  <c:v>0.352957583964011</c:v>
                </c:pt>
                <c:pt idx="1367">
                  <c:v>0.342301441862597</c:v>
                </c:pt>
                <c:pt idx="1368">
                  <c:v>0.342435092129483</c:v>
                </c:pt>
                <c:pt idx="1369">
                  <c:v>0.337674949218444</c:v>
                </c:pt>
                <c:pt idx="1370">
                  <c:v>0.336481676674846</c:v>
                </c:pt>
                <c:pt idx="1371">
                  <c:v>0.335938158205722</c:v>
                </c:pt>
                <c:pt idx="1372">
                  <c:v>0.3378220665983</c:v>
                </c:pt>
                <c:pt idx="1373">
                  <c:v>0.382403080741796</c:v>
                </c:pt>
                <c:pt idx="1374">
                  <c:v>0.360521721103038</c:v>
                </c:pt>
                <c:pt idx="1375">
                  <c:v>0.336481676674846</c:v>
                </c:pt>
                <c:pt idx="1376">
                  <c:v>0.335938158205722</c:v>
                </c:pt>
                <c:pt idx="1377">
                  <c:v>0.280899754735595</c:v>
                </c:pt>
                <c:pt idx="1378">
                  <c:v>0.274910304700806</c:v>
                </c:pt>
                <c:pt idx="1379">
                  <c:v>0.503492650851975</c:v>
                </c:pt>
                <c:pt idx="1380">
                  <c:v>0.354470990844496</c:v>
                </c:pt>
                <c:pt idx="1381">
                  <c:v>0.351561114621232</c:v>
                </c:pt>
                <c:pt idx="1382">
                  <c:v>0.346516462703716</c:v>
                </c:pt>
                <c:pt idx="1383">
                  <c:v>0.346204140240606</c:v>
                </c:pt>
                <c:pt idx="1384">
                  <c:v>0.344072620860427</c:v>
                </c:pt>
                <c:pt idx="1385">
                  <c:v>0.343109017017151</c:v>
                </c:pt>
                <c:pt idx="1386">
                  <c:v>0.341631025068793</c:v>
                </c:pt>
                <c:pt idx="1387">
                  <c:v>0.337672043913345</c:v>
                </c:pt>
                <c:pt idx="1388">
                  <c:v>0.327326928017778</c:v>
                </c:pt>
                <c:pt idx="1389">
                  <c:v>0.410797705557868</c:v>
                </c:pt>
                <c:pt idx="1390">
                  <c:v>0.366776018243907</c:v>
                </c:pt>
                <c:pt idx="1391">
                  <c:v>0.364486432491713</c:v>
                </c:pt>
                <c:pt idx="1392">
                  <c:v>0.354052084772526</c:v>
                </c:pt>
                <c:pt idx="1393">
                  <c:v>0.349444307287606</c:v>
                </c:pt>
                <c:pt idx="1394">
                  <c:v>0.34586456513132</c:v>
                </c:pt>
                <c:pt idx="1395">
                  <c:v>0.343876518977865</c:v>
                </c:pt>
                <c:pt idx="1396">
                  <c:v>0.340902274783376</c:v>
                </c:pt>
                <c:pt idx="1397">
                  <c:v>0.339068883178553</c:v>
                </c:pt>
                <c:pt idx="1398">
                  <c:v>0.338907929810019</c:v>
                </c:pt>
                <c:pt idx="1399">
                  <c:v>0.337184389202788</c:v>
                </c:pt>
                <c:pt idx="1400">
                  <c:v>0.339136013295003</c:v>
                </c:pt>
                <c:pt idx="1401">
                  <c:v>0.335332535660794</c:v>
                </c:pt>
                <c:pt idx="1402">
                  <c:v>0.335325143333157</c:v>
                </c:pt>
                <c:pt idx="1403">
                  <c:v>0.336219425153528</c:v>
                </c:pt>
                <c:pt idx="1404">
                  <c:v>0.333096113560219</c:v>
                </c:pt>
                <c:pt idx="1405">
                  <c:v>0.326261636897862</c:v>
                </c:pt>
                <c:pt idx="1406">
                  <c:v>0.326737596508622</c:v>
                </c:pt>
                <c:pt idx="1407">
                  <c:v>0.323304985743887</c:v>
                </c:pt>
                <c:pt idx="1408">
                  <c:v>0.317742458140141</c:v>
                </c:pt>
                <c:pt idx="1409">
                  <c:v>0.321004892537662</c:v>
                </c:pt>
                <c:pt idx="1410">
                  <c:v>0.311765944328945</c:v>
                </c:pt>
                <c:pt idx="1411">
                  <c:v>0.306733242590064</c:v>
                </c:pt>
                <c:pt idx="1412">
                  <c:v>0.297081884985947</c:v>
                </c:pt>
                <c:pt idx="1413">
                  <c:v>0.284015448152962</c:v>
                </c:pt>
                <c:pt idx="1414">
                  <c:v>0.283981736055418</c:v>
                </c:pt>
                <c:pt idx="1415">
                  <c:v>0.270532335450877</c:v>
                </c:pt>
                <c:pt idx="1416">
                  <c:v>0.261912566466476</c:v>
                </c:pt>
                <c:pt idx="1417">
                  <c:v>0.251938952759244</c:v>
                </c:pt>
                <c:pt idx="1418">
                  <c:v>0.238153751769497</c:v>
                </c:pt>
                <c:pt idx="1419">
                  <c:v>0.230361313093957</c:v>
                </c:pt>
                <c:pt idx="1420">
                  <c:v>0.22479063170217</c:v>
                </c:pt>
                <c:pt idx="1421">
                  <c:v>0.357918190443371</c:v>
                </c:pt>
                <c:pt idx="1422">
                  <c:v>0.354322449815064</c:v>
                </c:pt>
                <c:pt idx="1423">
                  <c:v>0.347275441655863</c:v>
                </c:pt>
                <c:pt idx="1424">
                  <c:v>0.345122943504135</c:v>
                </c:pt>
                <c:pt idx="1425">
                  <c:v>0.344688468653405</c:v>
                </c:pt>
                <c:pt idx="1426">
                  <c:v>0.340712688168361</c:v>
                </c:pt>
                <c:pt idx="1427">
                  <c:v>0.344116158452284</c:v>
                </c:pt>
                <c:pt idx="1428">
                  <c:v>0.340100022104488</c:v>
                </c:pt>
                <c:pt idx="1429">
                  <c:v>0.335928277233844</c:v>
                </c:pt>
                <c:pt idx="1430">
                  <c:v>0.335762342149628</c:v>
                </c:pt>
                <c:pt idx="1431">
                  <c:v>0.331571646731002</c:v>
                </c:pt>
                <c:pt idx="1432">
                  <c:v>0.326767664711577</c:v>
                </c:pt>
                <c:pt idx="1433">
                  <c:v>0.326461678257219</c:v>
                </c:pt>
                <c:pt idx="1434">
                  <c:v>0.40668492598921</c:v>
                </c:pt>
                <c:pt idx="1435">
                  <c:v>0.406800497512766</c:v>
                </c:pt>
                <c:pt idx="1436">
                  <c:v>0.391874390532079</c:v>
                </c:pt>
                <c:pt idx="1437">
                  <c:v>0.387941142145269</c:v>
                </c:pt>
                <c:pt idx="1438">
                  <c:v>0.388251082818596</c:v>
                </c:pt>
                <c:pt idx="1439">
                  <c:v>0.381764692557712</c:v>
                </c:pt>
                <c:pt idx="1440">
                  <c:v>0.378435465022438</c:v>
                </c:pt>
                <c:pt idx="1441">
                  <c:v>0.373018030627046</c:v>
                </c:pt>
                <c:pt idx="1442">
                  <c:v>0.370318769836262</c:v>
                </c:pt>
                <c:pt idx="1443">
                  <c:v>0.366553896687833</c:v>
                </c:pt>
                <c:pt idx="1444">
                  <c:v>0.358415078684493</c:v>
                </c:pt>
                <c:pt idx="1445">
                  <c:v>0.356995430020896</c:v>
                </c:pt>
                <c:pt idx="1446">
                  <c:v>0.334844331086354</c:v>
                </c:pt>
                <c:pt idx="1447">
                  <c:v>0.318171681593978</c:v>
                </c:pt>
                <c:pt idx="1448">
                  <c:v>0.391672932590803</c:v>
                </c:pt>
                <c:pt idx="1449">
                  <c:v>0.365326719556863</c:v>
                </c:pt>
                <c:pt idx="1450">
                  <c:v>0.294428498108387</c:v>
                </c:pt>
                <c:pt idx="1451">
                  <c:v>0.290769848025013</c:v>
                </c:pt>
                <c:pt idx="1452">
                  <c:v>0.289844824483321</c:v>
                </c:pt>
                <c:pt idx="1453">
                  <c:v>0.284166342022242</c:v>
                </c:pt>
                <c:pt idx="1454">
                  <c:v>0.281009466098913</c:v>
                </c:pt>
                <c:pt idx="1455">
                  <c:v>0.274755485950759</c:v>
                </c:pt>
                <c:pt idx="1456">
                  <c:v>0.268357704078143</c:v>
                </c:pt>
                <c:pt idx="1457">
                  <c:v>0.245940556127009</c:v>
                </c:pt>
                <c:pt idx="1458">
                  <c:v>0.2020202843659</c:v>
                </c:pt>
                <c:pt idx="1459">
                  <c:v>0.319910321390024</c:v>
                </c:pt>
                <c:pt idx="1460">
                  <c:v>0.298843567877174</c:v>
                </c:pt>
                <c:pt idx="1461">
                  <c:v>0.282359620962055</c:v>
                </c:pt>
                <c:pt idx="1462">
                  <c:v>0.370529756852211</c:v>
                </c:pt>
                <c:pt idx="1463">
                  <c:v>0.370569331472996</c:v>
                </c:pt>
                <c:pt idx="1464">
                  <c:v>0.363544571913164</c:v>
                </c:pt>
                <c:pt idx="1465">
                  <c:v>0.358996707834867</c:v>
                </c:pt>
                <c:pt idx="1466">
                  <c:v>0.35806474341501</c:v>
                </c:pt>
                <c:pt idx="1467">
                  <c:v>0.353984765803838</c:v>
                </c:pt>
                <c:pt idx="1468">
                  <c:v>0.35335075091442</c:v>
                </c:pt>
                <c:pt idx="1469">
                  <c:v>0.350918863950724</c:v>
                </c:pt>
                <c:pt idx="1470">
                  <c:v>0.342767109289739</c:v>
                </c:pt>
                <c:pt idx="1471">
                  <c:v>0.335735223920331</c:v>
                </c:pt>
                <c:pt idx="1472">
                  <c:v>0.335163208703988</c:v>
                </c:pt>
                <c:pt idx="1473">
                  <c:v>0.332953895730398</c:v>
                </c:pt>
                <c:pt idx="1474">
                  <c:v>0.33129111149462</c:v>
                </c:pt>
                <c:pt idx="1475">
                  <c:v>0.331170826640363</c:v>
                </c:pt>
                <c:pt idx="1476">
                  <c:v>0.326070476962557</c:v>
                </c:pt>
                <c:pt idx="1477">
                  <c:v>0.324354356281707</c:v>
                </c:pt>
                <c:pt idx="1478">
                  <c:v>0.369784785596023</c:v>
                </c:pt>
                <c:pt idx="1479">
                  <c:v>0.361685270894986</c:v>
                </c:pt>
                <c:pt idx="1480">
                  <c:v>0.354291910338798</c:v>
                </c:pt>
                <c:pt idx="1481">
                  <c:v>0.354077915964221</c:v>
                </c:pt>
                <c:pt idx="1482">
                  <c:v>0.354287360205303</c:v>
                </c:pt>
                <c:pt idx="1483">
                  <c:v>0.345251488651121</c:v>
                </c:pt>
                <c:pt idx="1484">
                  <c:v>0.344144819017373</c:v>
                </c:pt>
                <c:pt idx="1485">
                  <c:v>0.33564170181521</c:v>
                </c:pt>
                <c:pt idx="1486">
                  <c:v>0.333235251803371</c:v>
                </c:pt>
                <c:pt idx="1487">
                  <c:v>0.318545228602549</c:v>
                </c:pt>
                <c:pt idx="1488">
                  <c:v>0.376697654140988</c:v>
                </c:pt>
                <c:pt idx="1489">
                  <c:v>0.359076053119283</c:v>
                </c:pt>
                <c:pt idx="1490">
                  <c:v>0.359476417733157</c:v>
                </c:pt>
                <c:pt idx="1491">
                  <c:v>0.357381578402121</c:v>
                </c:pt>
                <c:pt idx="1492">
                  <c:v>0.354580576105708</c:v>
                </c:pt>
                <c:pt idx="1493">
                  <c:v>0.349926020134535</c:v>
                </c:pt>
                <c:pt idx="1494">
                  <c:v>0.350102796729935</c:v>
                </c:pt>
                <c:pt idx="1495">
                  <c:v>0.347469358190159</c:v>
                </c:pt>
                <c:pt idx="1496">
                  <c:v>0.345105113890001</c:v>
                </c:pt>
                <c:pt idx="1497">
                  <c:v>0.340632563235291</c:v>
                </c:pt>
                <c:pt idx="1498">
                  <c:v>0.327005133864264</c:v>
                </c:pt>
                <c:pt idx="1499">
                  <c:v>0.383062813736184</c:v>
                </c:pt>
                <c:pt idx="1500">
                  <c:v>0.372815702561138</c:v>
                </c:pt>
                <c:pt idx="1501">
                  <c:v>0.370607069473893</c:v>
                </c:pt>
                <c:pt idx="1502">
                  <c:v>0.356499930924411</c:v>
                </c:pt>
                <c:pt idx="1503">
                  <c:v>0.366108571107058</c:v>
                </c:pt>
                <c:pt idx="1504">
                  <c:v>0.342508399025144</c:v>
                </c:pt>
                <c:pt idx="1505">
                  <c:v>0.224908685907984</c:v>
                </c:pt>
                <c:pt idx="1506">
                  <c:v>0.20731669639443</c:v>
                </c:pt>
                <c:pt idx="1507">
                  <c:v>0.327918159381192</c:v>
                </c:pt>
                <c:pt idx="1508">
                  <c:v>0.323811222763437</c:v>
                </c:pt>
                <c:pt idx="1509">
                  <c:v>0.30666241988403</c:v>
                </c:pt>
                <c:pt idx="1510">
                  <c:v>0.332146710211215</c:v>
                </c:pt>
                <c:pt idx="1511">
                  <c:v>0.305158936372079</c:v>
                </c:pt>
                <c:pt idx="1512">
                  <c:v>0.237629320939279</c:v>
                </c:pt>
                <c:pt idx="1513">
                  <c:v>0.215425720719174</c:v>
                </c:pt>
                <c:pt idx="1514">
                  <c:v>0.189808519991976</c:v>
                </c:pt>
                <c:pt idx="1515">
                  <c:v>0.189911943746654</c:v>
                </c:pt>
                <c:pt idx="1516">
                  <c:v>0.188062137072343</c:v>
                </c:pt>
                <c:pt idx="1517">
                  <c:v>0.186512946093805</c:v>
                </c:pt>
                <c:pt idx="1518">
                  <c:v>0.184550006742248</c:v>
                </c:pt>
                <c:pt idx="1519">
                  <c:v>0.177882848425756</c:v>
                </c:pt>
                <c:pt idx="1520">
                  <c:v>0.1757574206043</c:v>
                </c:pt>
                <c:pt idx="1521">
                  <c:v>0.176230053533985</c:v>
                </c:pt>
                <c:pt idx="1522">
                  <c:v>0.175414267286478</c:v>
                </c:pt>
                <c:pt idx="1523">
                  <c:v>0.173920879843905</c:v>
                </c:pt>
                <c:pt idx="1524">
                  <c:v>0.170248261603093</c:v>
                </c:pt>
                <c:pt idx="1525">
                  <c:v>0.170198364181396</c:v>
                </c:pt>
                <c:pt idx="1526">
                  <c:v>0.164123119321325</c:v>
                </c:pt>
                <c:pt idx="1527">
                  <c:v>0.156741757963602</c:v>
                </c:pt>
                <c:pt idx="1528">
                  <c:v>0.155795934350614</c:v>
                </c:pt>
                <c:pt idx="1529">
                  <c:v>0.147174647143382</c:v>
                </c:pt>
                <c:pt idx="1530">
                  <c:v>0.131839386046275</c:v>
                </c:pt>
                <c:pt idx="1531">
                  <c:v>0.127891714343316</c:v>
                </c:pt>
                <c:pt idx="1532">
                  <c:v>0.126152336449157</c:v>
                </c:pt>
                <c:pt idx="1533">
                  <c:v>0.325241773931154</c:v>
                </c:pt>
                <c:pt idx="1534">
                  <c:v>0.305020712138875</c:v>
                </c:pt>
                <c:pt idx="1535">
                  <c:v>0.298580918785849</c:v>
                </c:pt>
                <c:pt idx="1536">
                  <c:v>0.300952738077847</c:v>
                </c:pt>
                <c:pt idx="1537">
                  <c:v>0.28596737775945</c:v>
                </c:pt>
                <c:pt idx="1538">
                  <c:v>0.277798646564417</c:v>
                </c:pt>
                <c:pt idx="1539">
                  <c:v>0.256915149527728</c:v>
                </c:pt>
                <c:pt idx="1540">
                  <c:v>0.239725738319146</c:v>
                </c:pt>
                <c:pt idx="1541">
                  <c:v>0.374214694143373</c:v>
                </c:pt>
                <c:pt idx="1542">
                  <c:v>0.374199472069912</c:v>
                </c:pt>
                <c:pt idx="1543">
                  <c:v>0.274788866778937</c:v>
                </c:pt>
                <c:pt idx="1544">
                  <c:v>0.267953615135379</c:v>
                </c:pt>
                <c:pt idx="1545">
                  <c:v>0.245259692218563</c:v>
                </c:pt>
                <c:pt idx="1546">
                  <c:v>0.22586257600016</c:v>
                </c:pt>
                <c:pt idx="1547">
                  <c:v>0.19267325465584</c:v>
                </c:pt>
                <c:pt idx="1548">
                  <c:v>0.538465851997136</c:v>
                </c:pt>
                <c:pt idx="1549">
                  <c:v>0.233098407658016</c:v>
                </c:pt>
                <c:pt idx="1550">
                  <c:v>0.214815789027459</c:v>
                </c:pt>
                <c:pt idx="1551">
                  <c:v>0.420344686476401</c:v>
                </c:pt>
                <c:pt idx="1552">
                  <c:v>0.38219565032552</c:v>
                </c:pt>
                <c:pt idx="1553">
                  <c:v>0.381072858877082</c:v>
                </c:pt>
                <c:pt idx="1554">
                  <c:v>0.376924868423674</c:v>
                </c:pt>
                <c:pt idx="1555">
                  <c:v>0.371081336872931</c:v>
                </c:pt>
                <c:pt idx="1556">
                  <c:v>0.370821370045575</c:v>
                </c:pt>
                <c:pt idx="1557">
                  <c:v>0.368993456863597</c:v>
                </c:pt>
                <c:pt idx="1558">
                  <c:v>0.358573928254749</c:v>
                </c:pt>
                <c:pt idx="1559">
                  <c:v>0.357846684064727</c:v>
                </c:pt>
                <c:pt idx="1560">
                  <c:v>0.36053309567271</c:v>
                </c:pt>
                <c:pt idx="1561">
                  <c:v>0.355919060617368</c:v>
                </c:pt>
                <c:pt idx="1562">
                  <c:v>0.354191372229198</c:v>
                </c:pt>
                <c:pt idx="1563">
                  <c:v>0.359008346169418</c:v>
                </c:pt>
                <c:pt idx="1564">
                  <c:v>0.359250718357603</c:v>
                </c:pt>
                <c:pt idx="1565">
                  <c:v>0.357084167067414</c:v>
                </c:pt>
                <c:pt idx="1566">
                  <c:v>0.360081065491378</c:v>
                </c:pt>
                <c:pt idx="1567">
                  <c:v>0.344852091464463</c:v>
                </c:pt>
                <c:pt idx="1568">
                  <c:v>0.351278837026312</c:v>
                </c:pt>
                <c:pt idx="1569">
                  <c:v>0.296557046899314</c:v>
                </c:pt>
                <c:pt idx="1570">
                  <c:v>0.553619183255771</c:v>
                </c:pt>
                <c:pt idx="1571">
                  <c:v>0.358777815961859</c:v>
                </c:pt>
                <c:pt idx="1572">
                  <c:v>0.350175462649896</c:v>
                </c:pt>
                <c:pt idx="1573">
                  <c:v>0.350887591676388</c:v>
                </c:pt>
                <c:pt idx="1574">
                  <c:v>0.348933156762999</c:v>
                </c:pt>
                <c:pt idx="1575">
                  <c:v>0.33909668661047</c:v>
                </c:pt>
                <c:pt idx="1576">
                  <c:v>0.334626692248391</c:v>
                </c:pt>
                <c:pt idx="1577">
                  <c:v>0.335236765104785</c:v>
                </c:pt>
                <c:pt idx="1578">
                  <c:v>0.334832431019176</c:v>
                </c:pt>
                <c:pt idx="1579">
                  <c:v>0.330018512732158</c:v>
                </c:pt>
                <c:pt idx="1580">
                  <c:v>0.325267268648804</c:v>
                </c:pt>
                <c:pt idx="1581">
                  <c:v>0.343914934453102</c:v>
                </c:pt>
                <c:pt idx="1582">
                  <c:v>0.317454257312294</c:v>
                </c:pt>
                <c:pt idx="1583">
                  <c:v>0.288550312156975</c:v>
                </c:pt>
                <c:pt idx="1584">
                  <c:v>0.146347222709615</c:v>
                </c:pt>
                <c:pt idx="1585">
                  <c:v>0.328826994304045</c:v>
                </c:pt>
                <c:pt idx="1586">
                  <c:v>0.324375831726122</c:v>
                </c:pt>
                <c:pt idx="1587">
                  <c:v>0.382816802427119</c:v>
                </c:pt>
                <c:pt idx="1588">
                  <c:v>0.383196007586749</c:v>
                </c:pt>
                <c:pt idx="1589">
                  <c:v>0.375337305109949</c:v>
                </c:pt>
                <c:pt idx="1590">
                  <c:v>0.360904497722118</c:v>
                </c:pt>
                <c:pt idx="1591">
                  <c:v>0.353765131515681</c:v>
                </c:pt>
                <c:pt idx="1592">
                  <c:v>0.342155002594307</c:v>
                </c:pt>
                <c:pt idx="1593">
                  <c:v>0.326149470412235</c:v>
                </c:pt>
                <c:pt idx="1594">
                  <c:v>0.311767270288419</c:v>
                </c:pt>
                <c:pt idx="1595">
                  <c:v>0.306738299666984</c:v>
                </c:pt>
                <c:pt idx="1596">
                  <c:v>0.29381034398905</c:v>
                </c:pt>
                <c:pt idx="1597">
                  <c:v>0.383059986765014</c:v>
                </c:pt>
                <c:pt idx="1598">
                  <c:v>0.388498992529872</c:v>
                </c:pt>
                <c:pt idx="1599">
                  <c:v>0.386188708882629</c:v>
                </c:pt>
                <c:pt idx="1600">
                  <c:v>0.384282960878836</c:v>
                </c:pt>
                <c:pt idx="1601">
                  <c:v>0.378244295271649</c:v>
                </c:pt>
                <c:pt idx="1602">
                  <c:v>0.379608105125101</c:v>
                </c:pt>
                <c:pt idx="1603">
                  <c:v>0.373525316747302</c:v>
                </c:pt>
                <c:pt idx="1604">
                  <c:v>0.377018311757345</c:v>
                </c:pt>
                <c:pt idx="1605">
                  <c:v>0.374272556660323</c:v>
                </c:pt>
                <c:pt idx="1606">
                  <c:v>0.371106995383924</c:v>
                </c:pt>
                <c:pt idx="1607">
                  <c:v>0.371753650725683</c:v>
                </c:pt>
                <c:pt idx="1608">
                  <c:v>0.372887737082042</c:v>
                </c:pt>
                <c:pt idx="1609">
                  <c:v>0.369285239981894</c:v>
                </c:pt>
                <c:pt idx="1610">
                  <c:v>0.37246400147698</c:v>
                </c:pt>
                <c:pt idx="1611">
                  <c:v>0.364842976282443</c:v>
                </c:pt>
                <c:pt idx="1612">
                  <c:v>0.364048999202914</c:v>
                </c:pt>
                <c:pt idx="1613">
                  <c:v>0.359579021128559</c:v>
                </c:pt>
                <c:pt idx="1614">
                  <c:v>0.352964093685168</c:v>
                </c:pt>
                <c:pt idx="1615">
                  <c:v>0.350811719807515</c:v>
                </c:pt>
                <c:pt idx="1616">
                  <c:v>0.348477725532268</c:v>
                </c:pt>
                <c:pt idx="1617">
                  <c:v>0.335072862358182</c:v>
                </c:pt>
                <c:pt idx="1618">
                  <c:v>0.33237369297434</c:v>
                </c:pt>
                <c:pt idx="1619">
                  <c:v>0.353994019482488</c:v>
                </c:pt>
                <c:pt idx="1620">
                  <c:v>0.344637089705967</c:v>
                </c:pt>
                <c:pt idx="1621">
                  <c:v>0.326646287247042</c:v>
                </c:pt>
                <c:pt idx="1622">
                  <c:v>0.324771364653858</c:v>
                </c:pt>
                <c:pt idx="1623">
                  <c:v>0.321842029814547</c:v>
                </c:pt>
                <c:pt idx="1624">
                  <c:v>0.308653258724092</c:v>
                </c:pt>
                <c:pt idx="1625">
                  <c:v>0.281362102960161</c:v>
                </c:pt>
                <c:pt idx="1626">
                  <c:v>0.251781142936778</c:v>
                </c:pt>
                <c:pt idx="1627">
                  <c:v>0.237767434072045</c:v>
                </c:pt>
                <c:pt idx="1628">
                  <c:v>0.307950509102526</c:v>
                </c:pt>
                <c:pt idx="1629">
                  <c:v>0.287985813125652</c:v>
                </c:pt>
              </c:numCache>
            </c:numRef>
          </c:xVal>
          <c:yVal>
            <c:numRef>
              <c:f>'Olivine-liq thermometry'!$GT$17:$GT$1646</c:f>
              <c:numCache>
                <c:formatCode>General</c:formatCode>
                <c:ptCount val="1630"/>
                <c:pt idx="0">
                  <c:v>4.746821673081511</c:v>
                </c:pt>
                <c:pt idx="1">
                  <c:v>4.113726292106664</c:v>
                </c:pt>
                <c:pt idx="2">
                  <c:v>1.70978044761673</c:v>
                </c:pt>
                <c:pt idx="3">
                  <c:v>1.339985091048185</c:v>
                </c:pt>
                <c:pt idx="4">
                  <c:v>0.507706869996688</c:v>
                </c:pt>
                <c:pt idx="5">
                  <c:v>0.489796594691853</c:v>
                </c:pt>
                <c:pt idx="6">
                  <c:v>0.524787917717789</c:v>
                </c:pt>
                <c:pt idx="7">
                  <c:v>0.401203567779889</c:v>
                </c:pt>
                <c:pt idx="8">
                  <c:v>0.484143451990149</c:v>
                </c:pt>
                <c:pt idx="9">
                  <c:v>0.482666049308255</c:v>
                </c:pt>
                <c:pt idx="10">
                  <c:v>0.531160527921452</c:v>
                </c:pt>
                <c:pt idx="11">
                  <c:v>0.462301651642571</c:v>
                </c:pt>
                <c:pt idx="12">
                  <c:v>0.416735831299443</c:v>
                </c:pt>
                <c:pt idx="13">
                  <c:v>0.531182387260439</c:v>
                </c:pt>
                <c:pt idx="14">
                  <c:v>0.421911918691924</c:v>
                </c:pt>
                <c:pt idx="15">
                  <c:v>0.406712306069634</c:v>
                </c:pt>
                <c:pt idx="16">
                  <c:v>0.411165583362569</c:v>
                </c:pt>
                <c:pt idx="17">
                  <c:v>0.960536173036997</c:v>
                </c:pt>
                <c:pt idx="18">
                  <c:v>0.392870906527659</c:v>
                </c:pt>
                <c:pt idx="19">
                  <c:v>0.528879435787573</c:v>
                </c:pt>
                <c:pt idx="20">
                  <c:v>0.55349054211038</c:v>
                </c:pt>
                <c:pt idx="21">
                  <c:v>0.363137828577759</c:v>
                </c:pt>
                <c:pt idx="22">
                  <c:v>0.361613607205852</c:v>
                </c:pt>
                <c:pt idx="23">
                  <c:v>0.353844529726599</c:v>
                </c:pt>
                <c:pt idx="24">
                  <c:v>0.343189434481535</c:v>
                </c:pt>
                <c:pt idx="25">
                  <c:v>0.341194725627629</c:v>
                </c:pt>
                <c:pt idx="26">
                  <c:v>0.316208569533091</c:v>
                </c:pt>
                <c:pt idx="27">
                  <c:v>0.318912111096525</c:v>
                </c:pt>
                <c:pt idx="28">
                  <c:v>0.29240461657927</c:v>
                </c:pt>
                <c:pt idx="29">
                  <c:v>0.242113606320184</c:v>
                </c:pt>
                <c:pt idx="30">
                  <c:v>0.161160667745845</c:v>
                </c:pt>
                <c:pt idx="31">
                  <c:v>0.484493196945568</c:v>
                </c:pt>
                <c:pt idx="32">
                  <c:v>0.385267751470099</c:v>
                </c:pt>
                <c:pt idx="33">
                  <c:v>0.375136854302125</c:v>
                </c:pt>
                <c:pt idx="34">
                  <c:v>0.372956090718485</c:v>
                </c:pt>
                <c:pt idx="35">
                  <c:v>0.369953129193418</c:v>
                </c:pt>
                <c:pt idx="36">
                  <c:v>0.353996386280188</c:v>
                </c:pt>
                <c:pt idx="37">
                  <c:v>0.310039196592777</c:v>
                </c:pt>
                <c:pt idx="38">
                  <c:v>0.308160530487668</c:v>
                </c:pt>
                <c:pt idx="39">
                  <c:v>0.311742846622007</c:v>
                </c:pt>
                <c:pt idx="40">
                  <c:v>0.244608783050742</c:v>
                </c:pt>
                <c:pt idx="41">
                  <c:v>0.403162528180969</c:v>
                </c:pt>
                <c:pt idx="42">
                  <c:v>0.39511758883065</c:v>
                </c:pt>
                <c:pt idx="43">
                  <c:v>0.386707290218938</c:v>
                </c:pt>
                <c:pt idx="44">
                  <c:v>0.37597365028798</c:v>
                </c:pt>
                <c:pt idx="45">
                  <c:v>0.372129512512118</c:v>
                </c:pt>
                <c:pt idx="46">
                  <c:v>0.370150623280578</c:v>
                </c:pt>
                <c:pt idx="47">
                  <c:v>0.368552648986889</c:v>
                </c:pt>
                <c:pt idx="48">
                  <c:v>0.363892326297278</c:v>
                </c:pt>
                <c:pt idx="49">
                  <c:v>0.349211333295687</c:v>
                </c:pt>
                <c:pt idx="50">
                  <c:v>0.352151425207639</c:v>
                </c:pt>
                <c:pt idx="51">
                  <c:v>0.344007661950395</c:v>
                </c:pt>
                <c:pt idx="52">
                  <c:v>0.347344328223737</c:v>
                </c:pt>
                <c:pt idx="53">
                  <c:v>0.337785284508234</c:v>
                </c:pt>
                <c:pt idx="54">
                  <c:v>0.327580370209204</c:v>
                </c:pt>
                <c:pt idx="55">
                  <c:v>0.339532566835354</c:v>
                </c:pt>
                <c:pt idx="56">
                  <c:v>0.316969520250285</c:v>
                </c:pt>
                <c:pt idx="57">
                  <c:v>0.316468739684836</c:v>
                </c:pt>
                <c:pt idx="58">
                  <c:v>0.313667089303018</c:v>
                </c:pt>
                <c:pt idx="59">
                  <c:v>0.310294447872899</c:v>
                </c:pt>
                <c:pt idx="60">
                  <c:v>0.309200121420138</c:v>
                </c:pt>
                <c:pt idx="61">
                  <c:v>0.297488933612143</c:v>
                </c:pt>
                <c:pt idx="62">
                  <c:v>0.289757401702768</c:v>
                </c:pt>
                <c:pt idx="63">
                  <c:v>0.394047993088322</c:v>
                </c:pt>
                <c:pt idx="64">
                  <c:v>0.394340893063088</c:v>
                </c:pt>
                <c:pt idx="65">
                  <c:v>0.389297217189559</c:v>
                </c:pt>
                <c:pt idx="66">
                  <c:v>0.352739389278833</c:v>
                </c:pt>
                <c:pt idx="67">
                  <c:v>0.353839724703534</c:v>
                </c:pt>
                <c:pt idx="68">
                  <c:v>0.346501206664861</c:v>
                </c:pt>
                <c:pt idx="69">
                  <c:v>0.340196527171721</c:v>
                </c:pt>
                <c:pt idx="70">
                  <c:v>0.335911156176318</c:v>
                </c:pt>
                <c:pt idx="71">
                  <c:v>0.334086428474816</c:v>
                </c:pt>
                <c:pt idx="72">
                  <c:v>0.331865532741562</c:v>
                </c:pt>
                <c:pt idx="73">
                  <c:v>0.328714510992716</c:v>
                </c:pt>
                <c:pt idx="74">
                  <c:v>0.325456263159548</c:v>
                </c:pt>
                <c:pt idx="75">
                  <c:v>0.318146017504133</c:v>
                </c:pt>
                <c:pt idx="76">
                  <c:v>0.301148875500729</c:v>
                </c:pt>
                <c:pt idx="77">
                  <c:v>0.441069168291275</c:v>
                </c:pt>
                <c:pt idx="78">
                  <c:v>0.382161275257017</c:v>
                </c:pt>
                <c:pt idx="79">
                  <c:v>0.368158290958792</c:v>
                </c:pt>
                <c:pt idx="80">
                  <c:v>0.369734926949158</c:v>
                </c:pt>
                <c:pt idx="81">
                  <c:v>0.346919059156732</c:v>
                </c:pt>
                <c:pt idx="82">
                  <c:v>0.346434118955407</c:v>
                </c:pt>
                <c:pt idx="83">
                  <c:v>0.342414489698265</c:v>
                </c:pt>
                <c:pt idx="84">
                  <c:v>0.341293551491052</c:v>
                </c:pt>
                <c:pt idx="85">
                  <c:v>0.341169086494997</c:v>
                </c:pt>
                <c:pt idx="86">
                  <c:v>0.337163111829587</c:v>
                </c:pt>
                <c:pt idx="87">
                  <c:v>0.335868865865314</c:v>
                </c:pt>
                <c:pt idx="88">
                  <c:v>0.325296424650462</c:v>
                </c:pt>
                <c:pt idx="89">
                  <c:v>0.347554132315906</c:v>
                </c:pt>
                <c:pt idx="90">
                  <c:v>0.342197018586673</c:v>
                </c:pt>
                <c:pt idx="91">
                  <c:v>0.34241743849335</c:v>
                </c:pt>
                <c:pt idx="92">
                  <c:v>0.33832506561443</c:v>
                </c:pt>
                <c:pt idx="93">
                  <c:v>0.33744207414032</c:v>
                </c:pt>
                <c:pt idx="94">
                  <c:v>0.337187310066899</c:v>
                </c:pt>
                <c:pt idx="95">
                  <c:v>0.337493657821107</c:v>
                </c:pt>
                <c:pt idx="96">
                  <c:v>0.332650276863826</c:v>
                </c:pt>
                <c:pt idx="97">
                  <c:v>0.331734392797129</c:v>
                </c:pt>
                <c:pt idx="98">
                  <c:v>0.3262733395675</c:v>
                </c:pt>
                <c:pt idx="99">
                  <c:v>0.297941561695753</c:v>
                </c:pt>
                <c:pt idx="100">
                  <c:v>0.502313959050546</c:v>
                </c:pt>
                <c:pt idx="101">
                  <c:v>0.405076360808595</c:v>
                </c:pt>
                <c:pt idx="102">
                  <c:v>0.391782152773032</c:v>
                </c:pt>
                <c:pt idx="103">
                  <c:v>0.384902344104852</c:v>
                </c:pt>
                <c:pt idx="104">
                  <c:v>0.382380688664775</c:v>
                </c:pt>
                <c:pt idx="105">
                  <c:v>0.371250220668199</c:v>
                </c:pt>
                <c:pt idx="106">
                  <c:v>0.355058945050557</c:v>
                </c:pt>
                <c:pt idx="107">
                  <c:v>0.343925208907394</c:v>
                </c:pt>
                <c:pt idx="108">
                  <c:v>0.334202471891277</c:v>
                </c:pt>
                <c:pt idx="109">
                  <c:v>0.330709862882269</c:v>
                </c:pt>
                <c:pt idx="110">
                  <c:v>0.309311601766954</c:v>
                </c:pt>
                <c:pt idx="111">
                  <c:v>0.389181169279023</c:v>
                </c:pt>
                <c:pt idx="112">
                  <c:v>0.35843067460877</c:v>
                </c:pt>
                <c:pt idx="113">
                  <c:v>0.342372083609681</c:v>
                </c:pt>
                <c:pt idx="114">
                  <c:v>0.333387817380821</c:v>
                </c:pt>
                <c:pt idx="115">
                  <c:v>0.322595847518612</c:v>
                </c:pt>
                <c:pt idx="116">
                  <c:v>0.315342496650307</c:v>
                </c:pt>
                <c:pt idx="117">
                  <c:v>0.312393769072473</c:v>
                </c:pt>
                <c:pt idx="118">
                  <c:v>0.286364442997602</c:v>
                </c:pt>
                <c:pt idx="119">
                  <c:v>0.285164716203571</c:v>
                </c:pt>
                <c:pt idx="120">
                  <c:v>0.266924820570785</c:v>
                </c:pt>
                <c:pt idx="121">
                  <c:v>0.249275363058202</c:v>
                </c:pt>
                <c:pt idx="122">
                  <c:v>0.23270301144393</c:v>
                </c:pt>
                <c:pt idx="123">
                  <c:v>0.306839447796767</c:v>
                </c:pt>
                <c:pt idx="124">
                  <c:v>0.303831484868995</c:v>
                </c:pt>
                <c:pt idx="125">
                  <c:v>0.295538372821686</c:v>
                </c:pt>
                <c:pt idx="126">
                  <c:v>0.359838331607945</c:v>
                </c:pt>
                <c:pt idx="127">
                  <c:v>0.350069320155603</c:v>
                </c:pt>
                <c:pt idx="128">
                  <c:v>0.345127446514743</c:v>
                </c:pt>
                <c:pt idx="129">
                  <c:v>0.339963040426826</c:v>
                </c:pt>
                <c:pt idx="130">
                  <c:v>0.33416443363439</c:v>
                </c:pt>
                <c:pt idx="131">
                  <c:v>0.317428896041113</c:v>
                </c:pt>
                <c:pt idx="132">
                  <c:v>0.294381595013767</c:v>
                </c:pt>
                <c:pt idx="133">
                  <c:v>0.282012828238107</c:v>
                </c:pt>
                <c:pt idx="134">
                  <c:v>0.357551495500023</c:v>
                </c:pt>
                <c:pt idx="135">
                  <c:v>0.356036180354801</c:v>
                </c:pt>
                <c:pt idx="136">
                  <c:v>0.349557279394804</c:v>
                </c:pt>
                <c:pt idx="137">
                  <c:v>0.348439500301371</c:v>
                </c:pt>
                <c:pt idx="138">
                  <c:v>0.3479616049834</c:v>
                </c:pt>
                <c:pt idx="139">
                  <c:v>0.347590525249166</c:v>
                </c:pt>
                <c:pt idx="140">
                  <c:v>0.344391183505457</c:v>
                </c:pt>
                <c:pt idx="141">
                  <c:v>0.343249327887419</c:v>
                </c:pt>
                <c:pt idx="142">
                  <c:v>0.343188236790036</c:v>
                </c:pt>
                <c:pt idx="143">
                  <c:v>0.344833743907725</c:v>
                </c:pt>
                <c:pt idx="144">
                  <c:v>0.344255885633493</c:v>
                </c:pt>
                <c:pt idx="145">
                  <c:v>0.344788247917661</c:v>
                </c:pt>
                <c:pt idx="146">
                  <c:v>0.343051868968554</c:v>
                </c:pt>
                <c:pt idx="147">
                  <c:v>0.341015579144482</c:v>
                </c:pt>
                <c:pt idx="148">
                  <c:v>0.339287063982121</c:v>
                </c:pt>
                <c:pt idx="149">
                  <c:v>0.339398914369833</c:v>
                </c:pt>
                <c:pt idx="150">
                  <c:v>0.338968157567558</c:v>
                </c:pt>
                <c:pt idx="151">
                  <c:v>0.338870274410594</c:v>
                </c:pt>
                <c:pt idx="152">
                  <c:v>0.339307118286197</c:v>
                </c:pt>
                <c:pt idx="153">
                  <c:v>0.338068279548589</c:v>
                </c:pt>
                <c:pt idx="154">
                  <c:v>0.339117791410496</c:v>
                </c:pt>
                <c:pt idx="155">
                  <c:v>0.337510767308191</c:v>
                </c:pt>
                <c:pt idx="156">
                  <c:v>0.335198345910675</c:v>
                </c:pt>
                <c:pt idx="157">
                  <c:v>0.334270653322939</c:v>
                </c:pt>
                <c:pt idx="158">
                  <c:v>0.335043764439312</c:v>
                </c:pt>
                <c:pt idx="159">
                  <c:v>0.330659114774503</c:v>
                </c:pt>
                <c:pt idx="160">
                  <c:v>0.331799650044872</c:v>
                </c:pt>
                <c:pt idx="161">
                  <c:v>0.329359996402358</c:v>
                </c:pt>
                <c:pt idx="162">
                  <c:v>0.330299711064822</c:v>
                </c:pt>
                <c:pt idx="163">
                  <c:v>0.329993844131387</c:v>
                </c:pt>
                <c:pt idx="164">
                  <c:v>0.329329567314151</c:v>
                </c:pt>
                <c:pt idx="165">
                  <c:v>0.328479578501394</c:v>
                </c:pt>
                <c:pt idx="166">
                  <c:v>0.326480595203318</c:v>
                </c:pt>
                <c:pt idx="167">
                  <c:v>0.325977052462356</c:v>
                </c:pt>
                <c:pt idx="168">
                  <c:v>0.325832441600812</c:v>
                </c:pt>
                <c:pt idx="169">
                  <c:v>0.325340318813654</c:v>
                </c:pt>
                <c:pt idx="170">
                  <c:v>0.325429229753541</c:v>
                </c:pt>
                <c:pt idx="171">
                  <c:v>0.325352371602304</c:v>
                </c:pt>
                <c:pt idx="172">
                  <c:v>0.321599772134378</c:v>
                </c:pt>
                <c:pt idx="173">
                  <c:v>0.322495072828553</c:v>
                </c:pt>
                <c:pt idx="174">
                  <c:v>0.317842509888452</c:v>
                </c:pt>
                <c:pt idx="175">
                  <c:v>0.319156603008541</c:v>
                </c:pt>
                <c:pt idx="176">
                  <c:v>0.308509274816759</c:v>
                </c:pt>
                <c:pt idx="177">
                  <c:v>0.30867755239644</c:v>
                </c:pt>
                <c:pt idx="178">
                  <c:v>0.465918757541516</c:v>
                </c:pt>
                <c:pt idx="179">
                  <c:v>0.449542731967714</c:v>
                </c:pt>
                <c:pt idx="180">
                  <c:v>0.412499244978121</c:v>
                </c:pt>
                <c:pt idx="181">
                  <c:v>0.344329426132521</c:v>
                </c:pt>
                <c:pt idx="182">
                  <c:v>0.338884693091439</c:v>
                </c:pt>
                <c:pt idx="183">
                  <c:v>0.370218602129464</c:v>
                </c:pt>
                <c:pt idx="184">
                  <c:v>0.3280759937407</c:v>
                </c:pt>
                <c:pt idx="185">
                  <c:v>0.343128919636767</c:v>
                </c:pt>
                <c:pt idx="186">
                  <c:v>0.331759580813132</c:v>
                </c:pt>
                <c:pt idx="187">
                  <c:v>0.295892831251216</c:v>
                </c:pt>
                <c:pt idx="188">
                  <c:v>0.292488780122145</c:v>
                </c:pt>
                <c:pt idx="189">
                  <c:v>0.286762725932891</c:v>
                </c:pt>
                <c:pt idx="190">
                  <c:v>0.262645764366379</c:v>
                </c:pt>
                <c:pt idx="191">
                  <c:v>0.237617735905697</c:v>
                </c:pt>
                <c:pt idx="192">
                  <c:v>0.229961665443471</c:v>
                </c:pt>
                <c:pt idx="193">
                  <c:v>0.212687417091903</c:v>
                </c:pt>
                <c:pt idx="194">
                  <c:v>0.195000137173124</c:v>
                </c:pt>
                <c:pt idx="195">
                  <c:v>0.421404409330869</c:v>
                </c:pt>
                <c:pt idx="196">
                  <c:v>0.407484697449186</c:v>
                </c:pt>
                <c:pt idx="197">
                  <c:v>0.418628307226968</c:v>
                </c:pt>
                <c:pt idx="198">
                  <c:v>0.418919285729223</c:v>
                </c:pt>
                <c:pt idx="199">
                  <c:v>0.411098913333712</c:v>
                </c:pt>
                <c:pt idx="200">
                  <c:v>0.363694461606995</c:v>
                </c:pt>
                <c:pt idx="201">
                  <c:v>0.360269784727846</c:v>
                </c:pt>
                <c:pt idx="202">
                  <c:v>0.365145333308329</c:v>
                </c:pt>
                <c:pt idx="203">
                  <c:v>0.339189667837741</c:v>
                </c:pt>
                <c:pt idx="204">
                  <c:v>0.345927974556379</c:v>
                </c:pt>
                <c:pt idx="205">
                  <c:v>0.333630850255479</c:v>
                </c:pt>
                <c:pt idx="206">
                  <c:v>0.330734476758783</c:v>
                </c:pt>
                <c:pt idx="207">
                  <c:v>0.329711579427336</c:v>
                </c:pt>
                <c:pt idx="208">
                  <c:v>0.320135123102029</c:v>
                </c:pt>
                <c:pt idx="209">
                  <c:v>0.326673064913226</c:v>
                </c:pt>
                <c:pt idx="210">
                  <c:v>0.323834894444824</c:v>
                </c:pt>
                <c:pt idx="211">
                  <c:v>0.309289082726444</c:v>
                </c:pt>
                <c:pt idx="212">
                  <c:v>0.306309340620888</c:v>
                </c:pt>
                <c:pt idx="213">
                  <c:v>0.281299163346425</c:v>
                </c:pt>
                <c:pt idx="214">
                  <c:v>0.273602095500652</c:v>
                </c:pt>
                <c:pt idx="215">
                  <c:v>0.258760626953705</c:v>
                </c:pt>
                <c:pt idx="216">
                  <c:v>0.284996145795427</c:v>
                </c:pt>
                <c:pt idx="217">
                  <c:v>0.265844630240304</c:v>
                </c:pt>
                <c:pt idx="218">
                  <c:v>0.256944951826397</c:v>
                </c:pt>
                <c:pt idx="219">
                  <c:v>0.356255157886806</c:v>
                </c:pt>
                <c:pt idx="220">
                  <c:v>0.343850497159768</c:v>
                </c:pt>
                <c:pt idx="221">
                  <c:v>0.342697151474449</c:v>
                </c:pt>
                <c:pt idx="222">
                  <c:v>0.328859200357695</c:v>
                </c:pt>
                <c:pt idx="223">
                  <c:v>0.305419432409876</c:v>
                </c:pt>
                <c:pt idx="224">
                  <c:v>0.317512416757078</c:v>
                </c:pt>
                <c:pt idx="225">
                  <c:v>0.315511365480341</c:v>
                </c:pt>
                <c:pt idx="226">
                  <c:v>0.311462315872571</c:v>
                </c:pt>
                <c:pt idx="227">
                  <c:v>0.306940767090874</c:v>
                </c:pt>
                <c:pt idx="228">
                  <c:v>0.306537693595305</c:v>
                </c:pt>
                <c:pt idx="229">
                  <c:v>0.306094624658571</c:v>
                </c:pt>
                <c:pt idx="230">
                  <c:v>0.301562638084753</c:v>
                </c:pt>
                <c:pt idx="231">
                  <c:v>0.300202686293785</c:v>
                </c:pt>
                <c:pt idx="232">
                  <c:v>0.298398441478678</c:v>
                </c:pt>
                <c:pt idx="233">
                  <c:v>0.287973841187441</c:v>
                </c:pt>
                <c:pt idx="234">
                  <c:v>0.287090465500684</c:v>
                </c:pt>
                <c:pt idx="235">
                  <c:v>0.283848319148442</c:v>
                </c:pt>
                <c:pt idx="236">
                  <c:v>0.283349305165185</c:v>
                </c:pt>
                <c:pt idx="237">
                  <c:v>0.28308747834313</c:v>
                </c:pt>
                <c:pt idx="238">
                  <c:v>0.282697850440612</c:v>
                </c:pt>
                <c:pt idx="239">
                  <c:v>0.274938145826948</c:v>
                </c:pt>
                <c:pt idx="240">
                  <c:v>0.27205378831302</c:v>
                </c:pt>
                <c:pt idx="241">
                  <c:v>0.270899596313892</c:v>
                </c:pt>
                <c:pt idx="242">
                  <c:v>0.270919656799237</c:v>
                </c:pt>
                <c:pt idx="243">
                  <c:v>0.269582266873844</c:v>
                </c:pt>
                <c:pt idx="244">
                  <c:v>0.262861376204527</c:v>
                </c:pt>
                <c:pt idx="245">
                  <c:v>0.476799822189964</c:v>
                </c:pt>
                <c:pt idx="246">
                  <c:v>0.477540388127901</c:v>
                </c:pt>
                <c:pt idx="247">
                  <c:v>0.470736546208024</c:v>
                </c:pt>
                <c:pt idx="248">
                  <c:v>0.427138732684491</c:v>
                </c:pt>
                <c:pt idx="249">
                  <c:v>0.458494789860203</c:v>
                </c:pt>
                <c:pt idx="250">
                  <c:v>0.467536096428857</c:v>
                </c:pt>
                <c:pt idx="251">
                  <c:v>0.462280457984364</c:v>
                </c:pt>
                <c:pt idx="252">
                  <c:v>0.457319989235333</c:v>
                </c:pt>
                <c:pt idx="253">
                  <c:v>0.399949487524909</c:v>
                </c:pt>
                <c:pt idx="254">
                  <c:v>0.449856426681655</c:v>
                </c:pt>
                <c:pt idx="255">
                  <c:v>0.448949407178494</c:v>
                </c:pt>
                <c:pt idx="256">
                  <c:v>0.426696155116852</c:v>
                </c:pt>
                <c:pt idx="257">
                  <c:v>0.387199897643964</c:v>
                </c:pt>
                <c:pt idx="258">
                  <c:v>0.433312655073529</c:v>
                </c:pt>
                <c:pt idx="259">
                  <c:v>0.41475381615575</c:v>
                </c:pt>
                <c:pt idx="260">
                  <c:v>0.42317338019644</c:v>
                </c:pt>
                <c:pt idx="261">
                  <c:v>0.377981481270769</c:v>
                </c:pt>
                <c:pt idx="262">
                  <c:v>0.414961299635728</c:v>
                </c:pt>
                <c:pt idx="263">
                  <c:v>0.409198755163793</c:v>
                </c:pt>
                <c:pt idx="264">
                  <c:v>0.389132636360207</c:v>
                </c:pt>
                <c:pt idx="265">
                  <c:v>0.397228357449537</c:v>
                </c:pt>
                <c:pt idx="266">
                  <c:v>0.357626939108669</c:v>
                </c:pt>
                <c:pt idx="267">
                  <c:v>0.401110353320201</c:v>
                </c:pt>
                <c:pt idx="268">
                  <c:v>0.400284563684562</c:v>
                </c:pt>
                <c:pt idx="269">
                  <c:v>0.373399433385705</c:v>
                </c:pt>
                <c:pt idx="270">
                  <c:v>0.365060333304388</c:v>
                </c:pt>
                <c:pt idx="271">
                  <c:v>0.380299851549768</c:v>
                </c:pt>
                <c:pt idx="272">
                  <c:v>0.392571508587279</c:v>
                </c:pt>
                <c:pt idx="273">
                  <c:v>0.354151050657157</c:v>
                </c:pt>
                <c:pt idx="274">
                  <c:v>0.37744002475857</c:v>
                </c:pt>
                <c:pt idx="275">
                  <c:v>0.34963789011524</c:v>
                </c:pt>
                <c:pt idx="276">
                  <c:v>0.348727482525283</c:v>
                </c:pt>
                <c:pt idx="277">
                  <c:v>0.371082185696704</c:v>
                </c:pt>
                <c:pt idx="278">
                  <c:v>0.372720504765593</c:v>
                </c:pt>
                <c:pt idx="279">
                  <c:v>0.377879835932059</c:v>
                </c:pt>
                <c:pt idx="280">
                  <c:v>0.352340149266989</c:v>
                </c:pt>
                <c:pt idx="281">
                  <c:v>0.343099224602882</c:v>
                </c:pt>
                <c:pt idx="282">
                  <c:v>0.338690943705261</c:v>
                </c:pt>
                <c:pt idx="283">
                  <c:v>0.346379481055977</c:v>
                </c:pt>
                <c:pt idx="284">
                  <c:v>0.34680155007335</c:v>
                </c:pt>
                <c:pt idx="285">
                  <c:v>0.334608775031432</c:v>
                </c:pt>
                <c:pt idx="286">
                  <c:v>0.334971696786896</c:v>
                </c:pt>
                <c:pt idx="287">
                  <c:v>0.346092244433269</c:v>
                </c:pt>
                <c:pt idx="288">
                  <c:v>0.337569864205209</c:v>
                </c:pt>
                <c:pt idx="289">
                  <c:v>0.307696037593705</c:v>
                </c:pt>
                <c:pt idx="290">
                  <c:v>0.227245311803698</c:v>
                </c:pt>
                <c:pt idx="291">
                  <c:v>0.226374392299357</c:v>
                </c:pt>
                <c:pt idx="292">
                  <c:v>0.225405203475789</c:v>
                </c:pt>
                <c:pt idx="293">
                  <c:v>0.219759752469422</c:v>
                </c:pt>
                <c:pt idx="294">
                  <c:v>0.213108810492585</c:v>
                </c:pt>
                <c:pt idx="295">
                  <c:v>0.208178516083491</c:v>
                </c:pt>
                <c:pt idx="296">
                  <c:v>0.210839637598723</c:v>
                </c:pt>
                <c:pt idx="297">
                  <c:v>0.205500956505859</c:v>
                </c:pt>
                <c:pt idx="298">
                  <c:v>0.205760326740344</c:v>
                </c:pt>
                <c:pt idx="299">
                  <c:v>0.195448879101332</c:v>
                </c:pt>
                <c:pt idx="300">
                  <c:v>0.195869360805296</c:v>
                </c:pt>
                <c:pt idx="301">
                  <c:v>0.192496156448325</c:v>
                </c:pt>
                <c:pt idx="302">
                  <c:v>0.194273889698898</c:v>
                </c:pt>
                <c:pt idx="303">
                  <c:v>0.1900048751476</c:v>
                </c:pt>
                <c:pt idx="304">
                  <c:v>0.187136863120756</c:v>
                </c:pt>
                <c:pt idx="305">
                  <c:v>0.183811246822386</c:v>
                </c:pt>
                <c:pt idx="306">
                  <c:v>0.182862546945557</c:v>
                </c:pt>
                <c:pt idx="307">
                  <c:v>0.180798968593856</c:v>
                </c:pt>
                <c:pt idx="308">
                  <c:v>0.178708227097796</c:v>
                </c:pt>
                <c:pt idx="309">
                  <c:v>0.135768338402677</c:v>
                </c:pt>
                <c:pt idx="310">
                  <c:v>0.376837341417617</c:v>
                </c:pt>
                <c:pt idx="311">
                  <c:v>0.372293427578429</c:v>
                </c:pt>
                <c:pt idx="312">
                  <c:v>0.368149790541303</c:v>
                </c:pt>
                <c:pt idx="313">
                  <c:v>0.360790499350868</c:v>
                </c:pt>
                <c:pt idx="314">
                  <c:v>0.355054335495487</c:v>
                </c:pt>
                <c:pt idx="315">
                  <c:v>0.35142844569091</c:v>
                </c:pt>
                <c:pt idx="316">
                  <c:v>0.350143433170629</c:v>
                </c:pt>
                <c:pt idx="317">
                  <c:v>0.343942955991855</c:v>
                </c:pt>
                <c:pt idx="318">
                  <c:v>0.343581787352502</c:v>
                </c:pt>
                <c:pt idx="319">
                  <c:v>0.344385599114081</c:v>
                </c:pt>
                <c:pt idx="320">
                  <c:v>0.340130191131629</c:v>
                </c:pt>
                <c:pt idx="321">
                  <c:v>0.341401334904073</c:v>
                </c:pt>
                <c:pt idx="322">
                  <c:v>0.338755151902532</c:v>
                </c:pt>
                <c:pt idx="323">
                  <c:v>0.339123095694864</c:v>
                </c:pt>
                <c:pt idx="324">
                  <c:v>0.335303205860643</c:v>
                </c:pt>
                <c:pt idx="325">
                  <c:v>0.336963644764615</c:v>
                </c:pt>
                <c:pt idx="326">
                  <c:v>0.333917798944841</c:v>
                </c:pt>
                <c:pt idx="327">
                  <c:v>0.335741604779807</c:v>
                </c:pt>
                <c:pt idx="328">
                  <c:v>0.33433971774422</c:v>
                </c:pt>
                <c:pt idx="329">
                  <c:v>0.335941811367372</c:v>
                </c:pt>
                <c:pt idx="330">
                  <c:v>0.334773211781337</c:v>
                </c:pt>
                <c:pt idx="331">
                  <c:v>0.333356993701954</c:v>
                </c:pt>
                <c:pt idx="332">
                  <c:v>0.333483906539323</c:v>
                </c:pt>
                <c:pt idx="333">
                  <c:v>0.332926193136553</c:v>
                </c:pt>
                <c:pt idx="334">
                  <c:v>0.333047113037892</c:v>
                </c:pt>
                <c:pt idx="335">
                  <c:v>0.332387054534995</c:v>
                </c:pt>
                <c:pt idx="336">
                  <c:v>0.331674709644275</c:v>
                </c:pt>
                <c:pt idx="337">
                  <c:v>0.331608473174523</c:v>
                </c:pt>
                <c:pt idx="338">
                  <c:v>0.331669341064116</c:v>
                </c:pt>
                <c:pt idx="339">
                  <c:v>0.330973250276169</c:v>
                </c:pt>
                <c:pt idx="340">
                  <c:v>0.332156910618495</c:v>
                </c:pt>
                <c:pt idx="341">
                  <c:v>0.33130192039768</c:v>
                </c:pt>
                <c:pt idx="342">
                  <c:v>0.323969473510513</c:v>
                </c:pt>
                <c:pt idx="343">
                  <c:v>0.321350048310913</c:v>
                </c:pt>
                <c:pt idx="344">
                  <c:v>0.321480577937411</c:v>
                </c:pt>
                <c:pt idx="345">
                  <c:v>0.318302676888662</c:v>
                </c:pt>
                <c:pt idx="346">
                  <c:v>0.310828387420231</c:v>
                </c:pt>
                <c:pt idx="347">
                  <c:v>0.300399760235378</c:v>
                </c:pt>
                <c:pt idx="348">
                  <c:v>0.456379821575029</c:v>
                </c:pt>
                <c:pt idx="349">
                  <c:v>0.454598664531191</c:v>
                </c:pt>
                <c:pt idx="350">
                  <c:v>0.426815986699561</c:v>
                </c:pt>
                <c:pt idx="351">
                  <c:v>0.432662956505147</c:v>
                </c:pt>
                <c:pt idx="352">
                  <c:v>0.410808158303293</c:v>
                </c:pt>
                <c:pt idx="353">
                  <c:v>0.411026546553167</c:v>
                </c:pt>
                <c:pt idx="354">
                  <c:v>0.401853212472703</c:v>
                </c:pt>
                <c:pt idx="355">
                  <c:v>0.400819321160039</c:v>
                </c:pt>
                <c:pt idx="356">
                  <c:v>0.392625878075547</c:v>
                </c:pt>
                <c:pt idx="357">
                  <c:v>0.384639968252197</c:v>
                </c:pt>
                <c:pt idx="358">
                  <c:v>0.382606456733196</c:v>
                </c:pt>
                <c:pt idx="359">
                  <c:v>0.381114385236706</c:v>
                </c:pt>
                <c:pt idx="360">
                  <c:v>0.375363284888162</c:v>
                </c:pt>
                <c:pt idx="361">
                  <c:v>0.368058430600974</c:v>
                </c:pt>
                <c:pt idx="362">
                  <c:v>0.334987679673643</c:v>
                </c:pt>
                <c:pt idx="363">
                  <c:v>0.331556539494632</c:v>
                </c:pt>
                <c:pt idx="364">
                  <c:v>0.419961957700893</c:v>
                </c:pt>
                <c:pt idx="365">
                  <c:v>0.390653277041507</c:v>
                </c:pt>
                <c:pt idx="366">
                  <c:v>0.378578913868929</c:v>
                </c:pt>
                <c:pt idx="367">
                  <c:v>0.376495675338007</c:v>
                </c:pt>
                <c:pt idx="368">
                  <c:v>0.373129886663777</c:v>
                </c:pt>
                <c:pt idx="369">
                  <c:v>0.36699477316108</c:v>
                </c:pt>
                <c:pt idx="370">
                  <c:v>0.349923561537639</c:v>
                </c:pt>
                <c:pt idx="371">
                  <c:v>0.344852180430375</c:v>
                </c:pt>
                <c:pt idx="372">
                  <c:v>0.327167784033951</c:v>
                </c:pt>
                <c:pt idx="373">
                  <c:v>0.315072196419667</c:v>
                </c:pt>
                <c:pt idx="374">
                  <c:v>0.294695944865836</c:v>
                </c:pt>
                <c:pt idx="375">
                  <c:v>0.369317161178455</c:v>
                </c:pt>
                <c:pt idx="376">
                  <c:v>0.361188390815057</c:v>
                </c:pt>
                <c:pt idx="377">
                  <c:v>0.355004672131251</c:v>
                </c:pt>
                <c:pt idx="378">
                  <c:v>0.354296443439194</c:v>
                </c:pt>
                <c:pt idx="379">
                  <c:v>0.356427060507621</c:v>
                </c:pt>
                <c:pt idx="380">
                  <c:v>0.352848717277939</c:v>
                </c:pt>
                <c:pt idx="381">
                  <c:v>0.354376784983379</c:v>
                </c:pt>
                <c:pt idx="382">
                  <c:v>0.350863813431529</c:v>
                </c:pt>
                <c:pt idx="383">
                  <c:v>0.346275557687252</c:v>
                </c:pt>
                <c:pt idx="384">
                  <c:v>0.346189706535101</c:v>
                </c:pt>
                <c:pt idx="385">
                  <c:v>0.342471100414048</c:v>
                </c:pt>
                <c:pt idx="386">
                  <c:v>0.340113258386461</c:v>
                </c:pt>
                <c:pt idx="387">
                  <c:v>0.340683421198794</c:v>
                </c:pt>
                <c:pt idx="388">
                  <c:v>0.337513649820824</c:v>
                </c:pt>
                <c:pt idx="389">
                  <c:v>0.340309668127626</c:v>
                </c:pt>
                <c:pt idx="390">
                  <c:v>0.336488151176548</c:v>
                </c:pt>
                <c:pt idx="391">
                  <c:v>0.33734912450144</c:v>
                </c:pt>
                <c:pt idx="392">
                  <c:v>0.336280016831514</c:v>
                </c:pt>
                <c:pt idx="393">
                  <c:v>0.334096886984318</c:v>
                </c:pt>
                <c:pt idx="394">
                  <c:v>0.334850739110521</c:v>
                </c:pt>
                <c:pt idx="395">
                  <c:v>0.331363272695176</c:v>
                </c:pt>
                <c:pt idx="396">
                  <c:v>0.328940626686219</c:v>
                </c:pt>
                <c:pt idx="397">
                  <c:v>0.32475044008105</c:v>
                </c:pt>
                <c:pt idx="398">
                  <c:v>0.326840017842604</c:v>
                </c:pt>
                <c:pt idx="399">
                  <c:v>0.323338759495838</c:v>
                </c:pt>
                <c:pt idx="400">
                  <c:v>0.324132462461983</c:v>
                </c:pt>
                <c:pt idx="401">
                  <c:v>0.321938637470324</c:v>
                </c:pt>
                <c:pt idx="402">
                  <c:v>0.254731977456263</c:v>
                </c:pt>
                <c:pt idx="403">
                  <c:v>0.366287136932549</c:v>
                </c:pt>
                <c:pt idx="404">
                  <c:v>0.364202780807476</c:v>
                </c:pt>
                <c:pt idx="405">
                  <c:v>0.360240472977312</c:v>
                </c:pt>
                <c:pt idx="406">
                  <c:v>0.360981759385829</c:v>
                </c:pt>
                <c:pt idx="407">
                  <c:v>0.360737898540213</c:v>
                </c:pt>
                <c:pt idx="408">
                  <c:v>0.35903669999337</c:v>
                </c:pt>
                <c:pt idx="409">
                  <c:v>0.361896265560397</c:v>
                </c:pt>
                <c:pt idx="410">
                  <c:v>0.355193607977844</c:v>
                </c:pt>
                <c:pt idx="411">
                  <c:v>0.353450762789544</c:v>
                </c:pt>
                <c:pt idx="412">
                  <c:v>0.354747615994208</c:v>
                </c:pt>
                <c:pt idx="413">
                  <c:v>0.353339886515465</c:v>
                </c:pt>
                <c:pt idx="414">
                  <c:v>0.350797696997573</c:v>
                </c:pt>
                <c:pt idx="415">
                  <c:v>0.348231748158816</c:v>
                </c:pt>
                <c:pt idx="416">
                  <c:v>0.344417420639166</c:v>
                </c:pt>
                <c:pt idx="417">
                  <c:v>0.346751759351296</c:v>
                </c:pt>
                <c:pt idx="418">
                  <c:v>0.345388109907782</c:v>
                </c:pt>
                <c:pt idx="419">
                  <c:v>0.343238412913265</c:v>
                </c:pt>
                <c:pt idx="420">
                  <c:v>0.338327374092899</c:v>
                </c:pt>
                <c:pt idx="421">
                  <c:v>0.338114950709657</c:v>
                </c:pt>
                <c:pt idx="422">
                  <c:v>0.337824625295878</c:v>
                </c:pt>
                <c:pt idx="423">
                  <c:v>0.335833918039131</c:v>
                </c:pt>
                <c:pt idx="424">
                  <c:v>0.334362964576562</c:v>
                </c:pt>
                <c:pt idx="425">
                  <c:v>0.334928259842565</c:v>
                </c:pt>
                <c:pt idx="426">
                  <c:v>0.333223994192575</c:v>
                </c:pt>
                <c:pt idx="427">
                  <c:v>0.331303358072359</c:v>
                </c:pt>
                <c:pt idx="428">
                  <c:v>0.324438956376724</c:v>
                </c:pt>
                <c:pt idx="429">
                  <c:v>0.325162943635781</c:v>
                </c:pt>
                <c:pt idx="430">
                  <c:v>0.332966126152998</c:v>
                </c:pt>
                <c:pt idx="431">
                  <c:v>0.333022241848901</c:v>
                </c:pt>
                <c:pt idx="432">
                  <c:v>0.328581364754145</c:v>
                </c:pt>
                <c:pt idx="433">
                  <c:v>0.327188300954124</c:v>
                </c:pt>
                <c:pt idx="434">
                  <c:v>0.32103307786172</c:v>
                </c:pt>
                <c:pt idx="435">
                  <c:v>0.314483395787599</c:v>
                </c:pt>
                <c:pt idx="436">
                  <c:v>0.318245492053625</c:v>
                </c:pt>
                <c:pt idx="437">
                  <c:v>0.37187791381124</c:v>
                </c:pt>
                <c:pt idx="438">
                  <c:v>0.360616546799615</c:v>
                </c:pt>
                <c:pt idx="439">
                  <c:v>0.366643470887295</c:v>
                </c:pt>
                <c:pt idx="440">
                  <c:v>0.351533463860408</c:v>
                </c:pt>
                <c:pt idx="441">
                  <c:v>0.358520839016538</c:v>
                </c:pt>
                <c:pt idx="442">
                  <c:v>0.358727476041599</c:v>
                </c:pt>
                <c:pt idx="443">
                  <c:v>0.353453436227581</c:v>
                </c:pt>
                <c:pt idx="444">
                  <c:v>0.337672046080315</c:v>
                </c:pt>
                <c:pt idx="445">
                  <c:v>0.340454940344624</c:v>
                </c:pt>
                <c:pt idx="446">
                  <c:v>0.329250007526341</c:v>
                </c:pt>
                <c:pt idx="447">
                  <c:v>0.34134398095441</c:v>
                </c:pt>
                <c:pt idx="448">
                  <c:v>0.325800774869824</c:v>
                </c:pt>
                <c:pt idx="449">
                  <c:v>0.328675410907681</c:v>
                </c:pt>
                <c:pt idx="450">
                  <c:v>0.325957280566835</c:v>
                </c:pt>
                <c:pt idx="451">
                  <c:v>0.321170983378788</c:v>
                </c:pt>
                <c:pt idx="452">
                  <c:v>0.315371082215228</c:v>
                </c:pt>
                <c:pt idx="453">
                  <c:v>0.310265569945984</c:v>
                </c:pt>
                <c:pt idx="454">
                  <c:v>0.289831622479536</c:v>
                </c:pt>
                <c:pt idx="455">
                  <c:v>0.374717494489995</c:v>
                </c:pt>
                <c:pt idx="456">
                  <c:v>0.365068198822138</c:v>
                </c:pt>
                <c:pt idx="457">
                  <c:v>0.361937747063162</c:v>
                </c:pt>
                <c:pt idx="458">
                  <c:v>0.366743253266413</c:v>
                </c:pt>
                <c:pt idx="459">
                  <c:v>0.364658592676301</c:v>
                </c:pt>
                <c:pt idx="460">
                  <c:v>0.355000427429963</c:v>
                </c:pt>
                <c:pt idx="461">
                  <c:v>0.355309924520161</c:v>
                </c:pt>
                <c:pt idx="462">
                  <c:v>0.350424690151939</c:v>
                </c:pt>
                <c:pt idx="463">
                  <c:v>0.345732403621573</c:v>
                </c:pt>
                <c:pt idx="464">
                  <c:v>0.34720687112728</c:v>
                </c:pt>
                <c:pt idx="465">
                  <c:v>0.33979292220035</c:v>
                </c:pt>
                <c:pt idx="466">
                  <c:v>0.330726015917254</c:v>
                </c:pt>
                <c:pt idx="467">
                  <c:v>0.363815323659739</c:v>
                </c:pt>
                <c:pt idx="468">
                  <c:v>0.34966362713043</c:v>
                </c:pt>
                <c:pt idx="469">
                  <c:v>0.348860017422403</c:v>
                </c:pt>
                <c:pt idx="470">
                  <c:v>0.349209686575304</c:v>
                </c:pt>
                <c:pt idx="471">
                  <c:v>0.347933716880075</c:v>
                </c:pt>
                <c:pt idx="472">
                  <c:v>0.346694322445156</c:v>
                </c:pt>
                <c:pt idx="473">
                  <c:v>0.345036775459156</c:v>
                </c:pt>
                <c:pt idx="474">
                  <c:v>0.342086969513324</c:v>
                </c:pt>
                <c:pt idx="475">
                  <c:v>0.342290662127708</c:v>
                </c:pt>
                <c:pt idx="476">
                  <c:v>0.341309636614296</c:v>
                </c:pt>
                <c:pt idx="477">
                  <c:v>0.338038990190571</c:v>
                </c:pt>
                <c:pt idx="478">
                  <c:v>0.336592865944997</c:v>
                </c:pt>
                <c:pt idx="479">
                  <c:v>0.330559916765355</c:v>
                </c:pt>
                <c:pt idx="480">
                  <c:v>0.331642769680499</c:v>
                </c:pt>
                <c:pt idx="481">
                  <c:v>0.330854925106872</c:v>
                </c:pt>
                <c:pt idx="482">
                  <c:v>0.331537745176171</c:v>
                </c:pt>
                <c:pt idx="483">
                  <c:v>0.325325708133163</c:v>
                </c:pt>
                <c:pt idx="484">
                  <c:v>0.327627531120507</c:v>
                </c:pt>
                <c:pt idx="485">
                  <c:v>0.322627864714937</c:v>
                </c:pt>
                <c:pt idx="486">
                  <c:v>0.316159636201499</c:v>
                </c:pt>
                <c:pt idx="487">
                  <c:v>0.313045854776603</c:v>
                </c:pt>
                <c:pt idx="488">
                  <c:v>0.310805130014804</c:v>
                </c:pt>
                <c:pt idx="489">
                  <c:v>0.312402592166917</c:v>
                </c:pt>
                <c:pt idx="490">
                  <c:v>0.307926133632308</c:v>
                </c:pt>
                <c:pt idx="491">
                  <c:v>0.30584604369297</c:v>
                </c:pt>
                <c:pt idx="492">
                  <c:v>0.30103740221008</c:v>
                </c:pt>
                <c:pt idx="493">
                  <c:v>0.282402631455843</c:v>
                </c:pt>
                <c:pt idx="494">
                  <c:v>0.277791591234992</c:v>
                </c:pt>
                <c:pt idx="495">
                  <c:v>0.277372610749325</c:v>
                </c:pt>
                <c:pt idx="496">
                  <c:v>0.273876124101205</c:v>
                </c:pt>
                <c:pt idx="497">
                  <c:v>0.26443298268099</c:v>
                </c:pt>
                <c:pt idx="498">
                  <c:v>0.380728236379365</c:v>
                </c:pt>
                <c:pt idx="499">
                  <c:v>0.374914997894212</c:v>
                </c:pt>
                <c:pt idx="500">
                  <c:v>0.372344445757102</c:v>
                </c:pt>
                <c:pt idx="501">
                  <c:v>0.368664099295902</c:v>
                </c:pt>
                <c:pt idx="502">
                  <c:v>0.36640523512036</c:v>
                </c:pt>
                <c:pt idx="503">
                  <c:v>0.364649153870273</c:v>
                </c:pt>
                <c:pt idx="504">
                  <c:v>0.363396301521558</c:v>
                </c:pt>
                <c:pt idx="505">
                  <c:v>0.358802590508106</c:v>
                </c:pt>
                <c:pt idx="506">
                  <c:v>0.359017868881693</c:v>
                </c:pt>
                <c:pt idx="507">
                  <c:v>0.358374172625769</c:v>
                </c:pt>
                <c:pt idx="508">
                  <c:v>0.352113309491303</c:v>
                </c:pt>
                <c:pt idx="509">
                  <c:v>0.351253299961268</c:v>
                </c:pt>
                <c:pt idx="510">
                  <c:v>0.344740292240817</c:v>
                </c:pt>
                <c:pt idx="511">
                  <c:v>0.340134176612402</c:v>
                </c:pt>
                <c:pt idx="512">
                  <c:v>0.333121319348754</c:v>
                </c:pt>
                <c:pt idx="513">
                  <c:v>0.354696118657418</c:v>
                </c:pt>
                <c:pt idx="514">
                  <c:v>0.35558751203174</c:v>
                </c:pt>
                <c:pt idx="515">
                  <c:v>0.351534251669582</c:v>
                </c:pt>
                <c:pt idx="516">
                  <c:v>0.351660944771117</c:v>
                </c:pt>
                <c:pt idx="517">
                  <c:v>0.352096579589412</c:v>
                </c:pt>
                <c:pt idx="518">
                  <c:v>0.340559928571851</c:v>
                </c:pt>
                <c:pt idx="519">
                  <c:v>0.316837544219903</c:v>
                </c:pt>
                <c:pt idx="520">
                  <c:v>0.312019831836929</c:v>
                </c:pt>
                <c:pt idx="521">
                  <c:v>0.248005766800998</c:v>
                </c:pt>
                <c:pt idx="522">
                  <c:v>0.244510994464431</c:v>
                </c:pt>
                <c:pt idx="523">
                  <c:v>0.443307457800741</c:v>
                </c:pt>
                <c:pt idx="524">
                  <c:v>0.39187377006013</c:v>
                </c:pt>
                <c:pt idx="525">
                  <c:v>0.339020228122943</c:v>
                </c:pt>
                <c:pt idx="526">
                  <c:v>0.308652206120985</c:v>
                </c:pt>
                <c:pt idx="527">
                  <c:v>0.291029607709274</c:v>
                </c:pt>
                <c:pt idx="528">
                  <c:v>0.275116727455369</c:v>
                </c:pt>
                <c:pt idx="529">
                  <c:v>0.25028674181314</c:v>
                </c:pt>
                <c:pt idx="530">
                  <c:v>0.222980872066027</c:v>
                </c:pt>
                <c:pt idx="531">
                  <c:v>0.222521005051516</c:v>
                </c:pt>
                <c:pt idx="532">
                  <c:v>0.180717719213446</c:v>
                </c:pt>
                <c:pt idx="533">
                  <c:v>0.348181616516637</c:v>
                </c:pt>
                <c:pt idx="534">
                  <c:v>0.33703745060993</c:v>
                </c:pt>
                <c:pt idx="535">
                  <c:v>0.327929787284155</c:v>
                </c:pt>
                <c:pt idx="536">
                  <c:v>0.32572320393716</c:v>
                </c:pt>
                <c:pt idx="537">
                  <c:v>0.323399827077321</c:v>
                </c:pt>
                <c:pt idx="538">
                  <c:v>0.318381944067213</c:v>
                </c:pt>
                <c:pt idx="539">
                  <c:v>0.31764960792341</c:v>
                </c:pt>
                <c:pt idx="540">
                  <c:v>0.307588655549918</c:v>
                </c:pt>
                <c:pt idx="541">
                  <c:v>0.302493498655786</c:v>
                </c:pt>
                <c:pt idx="542">
                  <c:v>0.303792230029453</c:v>
                </c:pt>
                <c:pt idx="543">
                  <c:v>0.297350295208243</c:v>
                </c:pt>
                <c:pt idx="544">
                  <c:v>0.386645074392127</c:v>
                </c:pt>
                <c:pt idx="545">
                  <c:v>0.379605062785884</c:v>
                </c:pt>
                <c:pt idx="546">
                  <c:v>0.360902830434879</c:v>
                </c:pt>
                <c:pt idx="547">
                  <c:v>0.356108701648964</c:v>
                </c:pt>
                <c:pt idx="548">
                  <c:v>0.356761858969911</c:v>
                </c:pt>
                <c:pt idx="549">
                  <c:v>0.346960080491119</c:v>
                </c:pt>
                <c:pt idx="550">
                  <c:v>0.339850509310714</c:v>
                </c:pt>
                <c:pt idx="551">
                  <c:v>0.314753654209344</c:v>
                </c:pt>
                <c:pt idx="552">
                  <c:v>0.308130063774477</c:v>
                </c:pt>
                <c:pt idx="553">
                  <c:v>0.274946473359973</c:v>
                </c:pt>
                <c:pt idx="554">
                  <c:v>0.267174657703106</c:v>
                </c:pt>
                <c:pt idx="555">
                  <c:v>0.370241825810313</c:v>
                </c:pt>
                <c:pt idx="556">
                  <c:v>0.364130911027012</c:v>
                </c:pt>
                <c:pt idx="557">
                  <c:v>0.361087038982227</c:v>
                </c:pt>
                <c:pt idx="558">
                  <c:v>0.358562738847634</c:v>
                </c:pt>
                <c:pt idx="559">
                  <c:v>0.358354689023496</c:v>
                </c:pt>
                <c:pt idx="560">
                  <c:v>0.351355114820497</c:v>
                </c:pt>
                <c:pt idx="561">
                  <c:v>0.344688208596729</c:v>
                </c:pt>
                <c:pt idx="562">
                  <c:v>0.347145718678482</c:v>
                </c:pt>
                <c:pt idx="563">
                  <c:v>0.343145815654714</c:v>
                </c:pt>
                <c:pt idx="564">
                  <c:v>0.340467254601956</c:v>
                </c:pt>
                <c:pt idx="565">
                  <c:v>0.326481456039478</c:v>
                </c:pt>
                <c:pt idx="566">
                  <c:v>0.435543822162815</c:v>
                </c:pt>
                <c:pt idx="567">
                  <c:v>0.396357530864095</c:v>
                </c:pt>
                <c:pt idx="568">
                  <c:v>0.372144522033562</c:v>
                </c:pt>
                <c:pt idx="569">
                  <c:v>0.327304430386117</c:v>
                </c:pt>
                <c:pt idx="570">
                  <c:v>0.309134334147253</c:v>
                </c:pt>
                <c:pt idx="571">
                  <c:v>0.307840981538361</c:v>
                </c:pt>
                <c:pt idx="572">
                  <c:v>0.272001297692994</c:v>
                </c:pt>
                <c:pt idx="573">
                  <c:v>0.267413660468775</c:v>
                </c:pt>
                <c:pt idx="574">
                  <c:v>0.258099532745192</c:v>
                </c:pt>
                <c:pt idx="575">
                  <c:v>0.2482244237762</c:v>
                </c:pt>
                <c:pt idx="576">
                  <c:v>0.245576811681813</c:v>
                </c:pt>
                <c:pt idx="577">
                  <c:v>0.244076779187911</c:v>
                </c:pt>
                <c:pt idx="578">
                  <c:v>0.243701470560364</c:v>
                </c:pt>
                <c:pt idx="579">
                  <c:v>0.241540519210449</c:v>
                </c:pt>
                <c:pt idx="580">
                  <c:v>0.242006774696506</c:v>
                </c:pt>
                <c:pt idx="581">
                  <c:v>0.241550356988917</c:v>
                </c:pt>
                <c:pt idx="582">
                  <c:v>0.238515366532375</c:v>
                </c:pt>
                <c:pt idx="583">
                  <c:v>0.23721101703016</c:v>
                </c:pt>
                <c:pt idx="584">
                  <c:v>0.239176902775945</c:v>
                </c:pt>
                <c:pt idx="585">
                  <c:v>0.231946016515228</c:v>
                </c:pt>
                <c:pt idx="586">
                  <c:v>0.234155006340517</c:v>
                </c:pt>
                <c:pt idx="587">
                  <c:v>0.235454380936903</c:v>
                </c:pt>
                <c:pt idx="588">
                  <c:v>0.227216019335378</c:v>
                </c:pt>
                <c:pt idx="589">
                  <c:v>0.220051643055254</c:v>
                </c:pt>
                <c:pt idx="590">
                  <c:v>0.2210123800129</c:v>
                </c:pt>
                <c:pt idx="591">
                  <c:v>0.230260637827167</c:v>
                </c:pt>
                <c:pt idx="592">
                  <c:v>0.203032917903685</c:v>
                </c:pt>
                <c:pt idx="593">
                  <c:v>0.211643736692398</c:v>
                </c:pt>
                <c:pt idx="594">
                  <c:v>0.210578091258247</c:v>
                </c:pt>
                <c:pt idx="595">
                  <c:v>0.206577568274317</c:v>
                </c:pt>
                <c:pt idx="596">
                  <c:v>0.194663778195069</c:v>
                </c:pt>
                <c:pt idx="597">
                  <c:v>0.19145443287051</c:v>
                </c:pt>
                <c:pt idx="598">
                  <c:v>0.495535910723549</c:v>
                </c:pt>
                <c:pt idx="599">
                  <c:v>0.446768831884132</c:v>
                </c:pt>
                <c:pt idx="600">
                  <c:v>0.445520830269154</c:v>
                </c:pt>
                <c:pt idx="601">
                  <c:v>0.427224680897984</c:v>
                </c:pt>
                <c:pt idx="602">
                  <c:v>0.42221556252591</c:v>
                </c:pt>
                <c:pt idx="603">
                  <c:v>0.401529928852989</c:v>
                </c:pt>
                <c:pt idx="604">
                  <c:v>0.393392611139473</c:v>
                </c:pt>
                <c:pt idx="605">
                  <c:v>0.393299063774764</c:v>
                </c:pt>
                <c:pt idx="606">
                  <c:v>0.387381420336767</c:v>
                </c:pt>
                <c:pt idx="607">
                  <c:v>0.38001786191009</c:v>
                </c:pt>
                <c:pt idx="608">
                  <c:v>0.376813938330163</c:v>
                </c:pt>
                <c:pt idx="609">
                  <c:v>0.378323271854291</c:v>
                </c:pt>
                <c:pt idx="610">
                  <c:v>0.36399943428665</c:v>
                </c:pt>
                <c:pt idx="611">
                  <c:v>0.359491900358825</c:v>
                </c:pt>
                <c:pt idx="612">
                  <c:v>0.358399940458185</c:v>
                </c:pt>
                <c:pt idx="613">
                  <c:v>0.358573290408352</c:v>
                </c:pt>
                <c:pt idx="614">
                  <c:v>0.353573351571803</c:v>
                </c:pt>
                <c:pt idx="615">
                  <c:v>0.331058331135344</c:v>
                </c:pt>
                <c:pt idx="616">
                  <c:v>0.32911663845339</c:v>
                </c:pt>
                <c:pt idx="617">
                  <c:v>0.32305291849955</c:v>
                </c:pt>
                <c:pt idx="618">
                  <c:v>0.322613652163014</c:v>
                </c:pt>
                <c:pt idx="619">
                  <c:v>0.321564780040877</c:v>
                </c:pt>
                <c:pt idx="620">
                  <c:v>0.320976924115976</c:v>
                </c:pt>
                <c:pt idx="621">
                  <c:v>0.319526422038304</c:v>
                </c:pt>
                <c:pt idx="622">
                  <c:v>0.318017317239107</c:v>
                </c:pt>
                <c:pt idx="623">
                  <c:v>0.319124635035537</c:v>
                </c:pt>
                <c:pt idx="624">
                  <c:v>0.317422744153982</c:v>
                </c:pt>
                <c:pt idx="625">
                  <c:v>0.317062741959077</c:v>
                </c:pt>
                <c:pt idx="626">
                  <c:v>0.31521723554422</c:v>
                </c:pt>
                <c:pt idx="627">
                  <c:v>0.314751988622097</c:v>
                </c:pt>
                <c:pt idx="628">
                  <c:v>0.311738749078913</c:v>
                </c:pt>
                <c:pt idx="629">
                  <c:v>0.311268132664557</c:v>
                </c:pt>
                <c:pt idx="630">
                  <c:v>0.308711392281913</c:v>
                </c:pt>
                <c:pt idx="631">
                  <c:v>0.306972101828892</c:v>
                </c:pt>
                <c:pt idx="632">
                  <c:v>0.303489605210131</c:v>
                </c:pt>
                <c:pt idx="633">
                  <c:v>0.301052781781796</c:v>
                </c:pt>
                <c:pt idx="634">
                  <c:v>0.400894946166603</c:v>
                </c:pt>
                <c:pt idx="635">
                  <c:v>0.381263057460048</c:v>
                </c:pt>
                <c:pt idx="636">
                  <c:v>0.370544192585003</c:v>
                </c:pt>
                <c:pt idx="637">
                  <c:v>0.373086167784289</c:v>
                </c:pt>
                <c:pt idx="638">
                  <c:v>0.368449788045905</c:v>
                </c:pt>
                <c:pt idx="639">
                  <c:v>0.371030278332234</c:v>
                </c:pt>
                <c:pt idx="640">
                  <c:v>0.35800344960695</c:v>
                </c:pt>
                <c:pt idx="641">
                  <c:v>0.354414472212022</c:v>
                </c:pt>
                <c:pt idx="642">
                  <c:v>0.354560863862012</c:v>
                </c:pt>
                <c:pt idx="643">
                  <c:v>0.352058393903434</c:v>
                </c:pt>
                <c:pt idx="644">
                  <c:v>0.348109452474149</c:v>
                </c:pt>
                <c:pt idx="645">
                  <c:v>0.342980688162101</c:v>
                </c:pt>
                <c:pt idx="646">
                  <c:v>0.341524382426193</c:v>
                </c:pt>
                <c:pt idx="647">
                  <c:v>0.338012005966045</c:v>
                </c:pt>
                <c:pt idx="648">
                  <c:v>0.335022932239906</c:v>
                </c:pt>
                <c:pt idx="649">
                  <c:v>0.32475756305043</c:v>
                </c:pt>
                <c:pt idx="650">
                  <c:v>0.322800867706597</c:v>
                </c:pt>
                <c:pt idx="651">
                  <c:v>0.311501393917786</c:v>
                </c:pt>
                <c:pt idx="652">
                  <c:v>0.299380859064475</c:v>
                </c:pt>
                <c:pt idx="653">
                  <c:v>0.291050579637861</c:v>
                </c:pt>
                <c:pt idx="654">
                  <c:v>0.289226088387598</c:v>
                </c:pt>
                <c:pt idx="655">
                  <c:v>0.285331812035501</c:v>
                </c:pt>
                <c:pt idx="656">
                  <c:v>0.271024479648515</c:v>
                </c:pt>
                <c:pt idx="657">
                  <c:v>0.269361140966112</c:v>
                </c:pt>
                <c:pt idx="658">
                  <c:v>0.478185046114522</c:v>
                </c:pt>
                <c:pt idx="659">
                  <c:v>0.333362034003842</c:v>
                </c:pt>
                <c:pt idx="660">
                  <c:v>0.336325492102523</c:v>
                </c:pt>
                <c:pt idx="661">
                  <c:v>0.328581196486767</c:v>
                </c:pt>
                <c:pt idx="662">
                  <c:v>0.314205315881691</c:v>
                </c:pt>
                <c:pt idx="663">
                  <c:v>0.315897231679981</c:v>
                </c:pt>
                <c:pt idx="664">
                  <c:v>0.313301932759125</c:v>
                </c:pt>
                <c:pt idx="665">
                  <c:v>0.299434868705076</c:v>
                </c:pt>
                <c:pt idx="666">
                  <c:v>0.295778360034107</c:v>
                </c:pt>
                <c:pt idx="667">
                  <c:v>0.297467461346913</c:v>
                </c:pt>
                <c:pt idx="668">
                  <c:v>0.289355446056844</c:v>
                </c:pt>
                <c:pt idx="669">
                  <c:v>0.349332791857342</c:v>
                </c:pt>
                <c:pt idx="670">
                  <c:v>0.345102855127615</c:v>
                </c:pt>
                <c:pt idx="671">
                  <c:v>0.339934410376767</c:v>
                </c:pt>
                <c:pt idx="672">
                  <c:v>0.340181386703113</c:v>
                </c:pt>
                <c:pt idx="673">
                  <c:v>0.340271504855931</c:v>
                </c:pt>
                <c:pt idx="674">
                  <c:v>0.336971324660408</c:v>
                </c:pt>
                <c:pt idx="675">
                  <c:v>0.334527989969108</c:v>
                </c:pt>
                <c:pt idx="676">
                  <c:v>0.327055183311991</c:v>
                </c:pt>
                <c:pt idx="677">
                  <c:v>0.327057439525881</c:v>
                </c:pt>
                <c:pt idx="678">
                  <c:v>0.326302493720675</c:v>
                </c:pt>
                <c:pt idx="679">
                  <c:v>0.320380109917596</c:v>
                </c:pt>
                <c:pt idx="680">
                  <c:v>0.216905835433688</c:v>
                </c:pt>
                <c:pt idx="681">
                  <c:v>0.403348533917891</c:v>
                </c:pt>
                <c:pt idx="682">
                  <c:v>0.354779208197768</c:v>
                </c:pt>
                <c:pt idx="683">
                  <c:v>0.404648277338088</c:v>
                </c:pt>
                <c:pt idx="684">
                  <c:v>0.387874722730633</c:v>
                </c:pt>
                <c:pt idx="685">
                  <c:v>0.38889715942168</c:v>
                </c:pt>
                <c:pt idx="686">
                  <c:v>0.378059738303136</c:v>
                </c:pt>
                <c:pt idx="687">
                  <c:v>0.374344037284604</c:v>
                </c:pt>
                <c:pt idx="688">
                  <c:v>0.374991150974853</c:v>
                </c:pt>
                <c:pt idx="689">
                  <c:v>0.361999300765883</c:v>
                </c:pt>
                <c:pt idx="690">
                  <c:v>0.359161178361936</c:v>
                </c:pt>
                <c:pt idx="691">
                  <c:v>0.358951290384524</c:v>
                </c:pt>
                <c:pt idx="692">
                  <c:v>0.358475862584672</c:v>
                </c:pt>
                <c:pt idx="693">
                  <c:v>0.354540548209529</c:v>
                </c:pt>
                <c:pt idx="694">
                  <c:v>0.343443124507008</c:v>
                </c:pt>
                <c:pt idx="695">
                  <c:v>0.309540078773274</c:v>
                </c:pt>
                <c:pt idx="696">
                  <c:v>0.357493060974331</c:v>
                </c:pt>
                <c:pt idx="697">
                  <c:v>0.350197977951762</c:v>
                </c:pt>
                <c:pt idx="698">
                  <c:v>0.341486885822143</c:v>
                </c:pt>
                <c:pt idx="699">
                  <c:v>0.336088083380055</c:v>
                </c:pt>
                <c:pt idx="700">
                  <c:v>0.333831256133254</c:v>
                </c:pt>
                <c:pt idx="701">
                  <c:v>0.32978341939421</c:v>
                </c:pt>
                <c:pt idx="702">
                  <c:v>0.320269418241821</c:v>
                </c:pt>
                <c:pt idx="703">
                  <c:v>0.301449143612524</c:v>
                </c:pt>
                <c:pt idx="704">
                  <c:v>0.302159180815223</c:v>
                </c:pt>
                <c:pt idx="705">
                  <c:v>0.293774900366052</c:v>
                </c:pt>
                <c:pt idx="706">
                  <c:v>0.292418402046302</c:v>
                </c:pt>
                <c:pt idx="707">
                  <c:v>0.275252959264392</c:v>
                </c:pt>
                <c:pt idx="708">
                  <c:v>0.274984927065647</c:v>
                </c:pt>
                <c:pt idx="709">
                  <c:v>0.241780268724044</c:v>
                </c:pt>
                <c:pt idx="710">
                  <c:v>0.20874288382957</c:v>
                </c:pt>
                <c:pt idx="711">
                  <c:v>0.547101394462993</c:v>
                </c:pt>
                <c:pt idx="712">
                  <c:v>0.519930073719395</c:v>
                </c:pt>
                <c:pt idx="713">
                  <c:v>0.511527552209194</c:v>
                </c:pt>
                <c:pt idx="714">
                  <c:v>0.49720583428175</c:v>
                </c:pt>
                <c:pt idx="715">
                  <c:v>0.474798300985954</c:v>
                </c:pt>
                <c:pt idx="716">
                  <c:v>0.468003666142649</c:v>
                </c:pt>
                <c:pt idx="717">
                  <c:v>0.442280059527397</c:v>
                </c:pt>
                <c:pt idx="718">
                  <c:v>0.399921730006078</c:v>
                </c:pt>
                <c:pt idx="719">
                  <c:v>0.397388815861861</c:v>
                </c:pt>
                <c:pt idx="720">
                  <c:v>0.387833601635951</c:v>
                </c:pt>
                <c:pt idx="721">
                  <c:v>0.375694686935539</c:v>
                </c:pt>
                <c:pt idx="722">
                  <c:v>0.351995954901863</c:v>
                </c:pt>
                <c:pt idx="723">
                  <c:v>0.439861265732282</c:v>
                </c:pt>
                <c:pt idx="724">
                  <c:v>0.413137885718159</c:v>
                </c:pt>
                <c:pt idx="725">
                  <c:v>0.3194475759752</c:v>
                </c:pt>
                <c:pt idx="726">
                  <c:v>0.302697582855474</c:v>
                </c:pt>
                <c:pt idx="727">
                  <c:v>0.308600145043445</c:v>
                </c:pt>
                <c:pt idx="728">
                  <c:v>0.297093881438896</c:v>
                </c:pt>
                <c:pt idx="729">
                  <c:v>0.295065551362131</c:v>
                </c:pt>
                <c:pt idx="730">
                  <c:v>0.300637603850484</c:v>
                </c:pt>
                <c:pt idx="731">
                  <c:v>0.282123168700293</c:v>
                </c:pt>
                <c:pt idx="732">
                  <c:v>0.277678267940467</c:v>
                </c:pt>
                <c:pt idx="733">
                  <c:v>0.247752997712714</c:v>
                </c:pt>
                <c:pt idx="734">
                  <c:v>0.235415866245852</c:v>
                </c:pt>
                <c:pt idx="735">
                  <c:v>0.234572944649736</c:v>
                </c:pt>
                <c:pt idx="736">
                  <c:v>0.204238104544044</c:v>
                </c:pt>
                <c:pt idx="737">
                  <c:v>0.391308907917788</c:v>
                </c:pt>
                <c:pt idx="738">
                  <c:v>0.341759054215761</c:v>
                </c:pt>
                <c:pt idx="739">
                  <c:v>0.368211526775234</c:v>
                </c:pt>
                <c:pt idx="740">
                  <c:v>0.366502082139073</c:v>
                </c:pt>
                <c:pt idx="741">
                  <c:v>0.251220939521861</c:v>
                </c:pt>
                <c:pt idx="742">
                  <c:v>0.421266497951437</c:v>
                </c:pt>
                <c:pt idx="743">
                  <c:v>0.380093344052981</c:v>
                </c:pt>
                <c:pt idx="744">
                  <c:v>0.379031817850927</c:v>
                </c:pt>
                <c:pt idx="745">
                  <c:v>0.370371331508438</c:v>
                </c:pt>
                <c:pt idx="746">
                  <c:v>0.36929805572482</c:v>
                </c:pt>
                <c:pt idx="747">
                  <c:v>0.369278215221005</c:v>
                </c:pt>
                <c:pt idx="748">
                  <c:v>0.367972453005748</c:v>
                </c:pt>
                <c:pt idx="749">
                  <c:v>0.364212004703922</c:v>
                </c:pt>
                <c:pt idx="750">
                  <c:v>0.353353308264186</c:v>
                </c:pt>
                <c:pt idx="751">
                  <c:v>0.33865073653897</c:v>
                </c:pt>
                <c:pt idx="752">
                  <c:v>0.336612875366073</c:v>
                </c:pt>
                <c:pt idx="753">
                  <c:v>0.383506981682297</c:v>
                </c:pt>
                <c:pt idx="754">
                  <c:v>0.390705465451843</c:v>
                </c:pt>
                <c:pt idx="755">
                  <c:v>0.370312078513434</c:v>
                </c:pt>
                <c:pt idx="756">
                  <c:v>0.366253875494246</c:v>
                </c:pt>
                <c:pt idx="757">
                  <c:v>0.397737800710873</c:v>
                </c:pt>
                <c:pt idx="758">
                  <c:v>0.372226736872087</c:v>
                </c:pt>
                <c:pt idx="759">
                  <c:v>0.366889462420026</c:v>
                </c:pt>
                <c:pt idx="760">
                  <c:v>0.353215182419151</c:v>
                </c:pt>
                <c:pt idx="761">
                  <c:v>0.352957597597619</c:v>
                </c:pt>
                <c:pt idx="762">
                  <c:v>0.348292099424436</c:v>
                </c:pt>
                <c:pt idx="763">
                  <c:v>0.343416464328454</c:v>
                </c:pt>
                <c:pt idx="764">
                  <c:v>0.341843322415144</c:v>
                </c:pt>
                <c:pt idx="765">
                  <c:v>0.340789380972825</c:v>
                </c:pt>
                <c:pt idx="766">
                  <c:v>0.327914826717824</c:v>
                </c:pt>
                <c:pt idx="767">
                  <c:v>0.335053200674346</c:v>
                </c:pt>
                <c:pt idx="768">
                  <c:v>0.3204760782149</c:v>
                </c:pt>
                <c:pt idx="769">
                  <c:v>0.316340881511764</c:v>
                </c:pt>
                <c:pt idx="770">
                  <c:v>0.309688514169578</c:v>
                </c:pt>
                <c:pt idx="771">
                  <c:v>0.308854622757456</c:v>
                </c:pt>
                <c:pt idx="772">
                  <c:v>0.277668621794723</c:v>
                </c:pt>
                <c:pt idx="773">
                  <c:v>0.382442800165036</c:v>
                </c:pt>
                <c:pt idx="774">
                  <c:v>0.379661969699043</c:v>
                </c:pt>
                <c:pt idx="775">
                  <c:v>0.380132980940923</c:v>
                </c:pt>
                <c:pt idx="776">
                  <c:v>0.373771253481703</c:v>
                </c:pt>
                <c:pt idx="777">
                  <c:v>0.364327250027512</c:v>
                </c:pt>
                <c:pt idx="778">
                  <c:v>0.361943187436771</c:v>
                </c:pt>
                <c:pt idx="779">
                  <c:v>0.362083697068938</c:v>
                </c:pt>
                <c:pt idx="780">
                  <c:v>0.358039808434664</c:v>
                </c:pt>
                <c:pt idx="781">
                  <c:v>0.35895996103637</c:v>
                </c:pt>
                <c:pt idx="782">
                  <c:v>0.356346069691071</c:v>
                </c:pt>
                <c:pt idx="783">
                  <c:v>0.356578620413105</c:v>
                </c:pt>
                <c:pt idx="784">
                  <c:v>0.355422045078679</c:v>
                </c:pt>
                <c:pt idx="785">
                  <c:v>0.351862666437001</c:v>
                </c:pt>
                <c:pt idx="786">
                  <c:v>0.351186231075832</c:v>
                </c:pt>
                <c:pt idx="787">
                  <c:v>0.344248182091916</c:v>
                </c:pt>
                <c:pt idx="788">
                  <c:v>0.290302556195408</c:v>
                </c:pt>
                <c:pt idx="789">
                  <c:v>0.271030026777381</c:v>
                </c:pt>
                <c:pt idx="790">
                  <c:v>0.302433214701066</c:v>
                </c:pt>
                <c:pt idx="791">
                  <c:v>0.314599737350651</c:v>
                </c:pt>
                <c:pt idx="792">
                  <c:v>0.305145866630574</c:v>
                </c:pt>
                <c:pt idx="793">
                  <c:v>0.299873589488427</c:v>
                </c:pt>
                <c:pt idx="794">
                  <c:v>0.276434556957934</c:v>
                </c:pt>
                <c:pt idx="795">
                  <c:v>0.270616240521363</c:v>
                </c:pt>
                <c:pt idx="796">
                  <c:v>0.25602014948582</c:v>
                </c:pt>
                <c:pt idx="797">
                  <c:v>0.242385125562307</c:v>
                </c:pt>
                <c:pt idx="798">
                  <c:v>0.221237297259538</c:v>
                </c:pt>
                <c:pt idx="799">
                  <c:v>0.515536882522312</c:v>
                </c:pt>
                <c:pt idx="800">
                  <c:v>0.409905405712648</c:v>
                </c:pt>
                <c:pt idx="801">
                  <c:v>0.399124969371726</c:v>
                </c:pt>
                <c:pt idx="802">
                  <c:v>0.380152506403786</c:v>
                </c:pt>
                <c:pt idx="803">
                  <c:v>0.375255132488093</c:v>
                </c:pt>
                <c:pt idx="804">
                  <c:v>0.367530802633696</c:v>
                </c:pt>
                <c:pt idx="805">
                  <c:v>0.36604360675418</c:v>
                </c:pt>
                <c:pt idx="806">
                  <c:v>0.365254788541255</c:v>
                </c:pt>
                <c:pt idx="807">
                  <c:v>0.361444853755509</c:v>
                </c:pt>
                <c:pt idx="808">
                  <c:v>0.362191604546699</c:v>
                </c:pt>
                <c:pt idx="809">
                  <c:v>0.35763345078223</c:v>
                </c:pt>
                <c:pt idx="810">
                  <c:v>0.354294463116499</c:v>
                </c:pt>
                <c:pt idx="811">
                  <c:v>0.351604460568174</c:v>
                </c:pt>
                <c:pt idx="812">
                  <c:v>0.349555062263013</c:v>
                </c:pt>
                <c:pt idx="813">
                  <c:v>0.346045936359007</c:v>
                </c:pt>
                <c:pt idx="814">
                  <c:v>0.341136652474069</c:v>
                </c:pt>
                <c:pt idx="815">
                  <c:v>0.336614023216258</c:v>
                </c:pt>
                <c:pt idx="816">
                  <c:v>0.336606126307585</c:v>
                </c:pt>
                <c:pt idx="817">
                  <c:v>0.333677986703928</c:v>
                </c:pt>
                <c:pt idx="818">
                  <c:v>0.328317809693903</c:v>
                </c:pt>
                <c:pt idx="819">
                  <c:v>0.327577705039895</c:v>
                </c:pt>
                <c:pt idx="820">
                  <c:v>0.327465922431406</c:v>
                </c:pt>
                <c:pt idx="821">
                  <c:v>0.327430720086508</c:v>
                </c:pt>
                <c:pt idx="822">
                  <c:v>0.321773090660312</c:v>
                </c:pt>
                <c:pt idx="823">
                  <c:v>0.313412325411925</c:v>
                </c:pt>
                <c:pt idx="824">
                  <c:v>0.291469413143983</c:v>
                </c:pt>
                <c:pt idx="825">
                  <c:v>0.413115647080994</c:v>
                </c:pt>
                <c:pt idx="826">
                  <c:v>0.402393056202571</c:v>
                </c:pt>
                <c:pt idx="827">
                  <c:v>0.372624680171884</c:v>
                </c:pt>
                <c:pt idx="828">
                  <c:v>0.340513190092623</c:v>
                </c:pt>
                <c:pt idx="829">
                  <c:v>0.336760367222422</c:v>
                </c:pt>
                <c:pt idx="830">
                  <c:v>0.335295729348874</c:v>
                </c:pt>
                <c:pt idx="831">
                  <c:v>0.335583715250762</c:v>
                </c:pt>
                <c:pt idx="832">
                  <c:v>0.323951752502008</c:v>
                </c:pt>
                <c:pt idx="833">
                  <c:v>0.309344126978031</c:v>
                </c:pt>
                <c:pt idx="834">
                  <c:v>0.300508681354724</c:v>
                </c:pt>
                <c:pt idx="835">
                  <c:v>0.293135176203513</c:v>
                </c:pt>
                <c:pt idx="836">
                  <c:v>0.205066597758058</c:v>
                </c:pt>
                <c:pt idx="837">
                  <c:v>0.358114556781692</c:v>
                </c:pt>
                <c:pt idx="838">
                  <c:v>0.352932642253138</c:v>
                </c:pt>
                <c:pt idx="839">
                  <c:v>0.351717420928473</c:v>
                </c:pt>
                <c:pt idx="840">
                  <c:v>0.348162553456128</c:v>
                </c:pt>
                <c:pt idx="841">
                  <c:v>0.339080950485131</c:v>
                </c:pt>
                <c:pt idx="842">
                  <c:v>0.33907712818458</c:v>
                </c:pt>
                <c:pt idx="843">
                  <c:v>0.338766866055162</c:v>
                </c:pt>
                <c:pt idx="844">
                  <c:v>0.320607540975132</c:v>
                </c:pt>
                <c:pt idx="845">
                  <c:v>0.306255668356854</c:v>
                </c:pt>
                <c:pt idx="846">
                  <c:v>0.304274770989528</c:v>
                </c:pt>
                <c:pt idx="847">
                  <c:v>0.303788964329609</c:v>
                </c:pt>
                <c:pt idx="848">
                  <c:v>0.287396408195484</c:v>
                </c:pt>
                <c:pt idx="849">
                  <c:v>0.400361788410501</c:v>
                </c:pt>
                <c:pt idx="850">
                  <c:v>0.358450559642522</c:v>
                </c:pt>
                <c:pt idx="851">
                  <c:v>0.346069530055157</c:v>
                </c:pt>
                <c:pt idx="852">
                  <c:v>0.342985137504982</c:v>
                </c:pt>
                <c:pt idx="853">
                  <c:v>0.331007817979188</c:v>
                </c:pt>
                <c:pt idx="854">
                  <c:v>0.331742973306726</c:v>
                </c:pt>
                <c:pt idx="855">
                  <c:v>0.324794188759086</c:v>
                </c:pt>
                <c:pt idx="856">
                  <c:v>0.317809201074263</c:v>
                </c:pt>
                <c:pt idx="857">
                  <c:v>0.326101532981576</c:v>
                </c:pt>
                <c:pt idx="858">
                  <c:v>0.321250958792665</c:v>
                </c:pt>
                <c:pt idx="859">
                  <c:v>0.323957947640879</c:v>
                </c:pt>
                <c:pt idx="860">
                  <c:v>0.315005222769113</c:v>
                </c:pt>
                <c:pt idx="861">
                  <c:v>0.31584420703575</c:v>
                </c:pt>
                <c:pt idx="862">
                  <c:v>0.318681053757167</c:v>
                </c:pt>
                <c:pt idx="863">
                  <c:v>0.316059087636349</c:v>
                </c:pt>
                <c:pt idx="864">
                  <c:v>0.317770429571272</c:v>
                </c:pt>
                <c:pt idx="865">
                  <c:v>0.311366509613399</c:v>
                </c:pt>
                <c:pt idx="866">
                  <c:v>0.305700931580449</c:v>
                </c:pt>
                <c:pt idx="867">
                  <c:v>0.305177482004029</c:v>
                </c:pt>
                <c:pt idx="868">
                  <c:v>0.307841104001196</c:v>
                </c:pt>
                <c:pt idx="869">
                  <c:v>0.303793666959876</c:v>
                </c:pt>
                <c:pt idx="870">
                  <c:v>0.307530377904655</c:v>
                </c:pt>
                <c:pt idx="871">
                  <c:v>0.305453406510554</c:v>
                </c:pt>
                <c:pt idx="872">
                  <c:v>0.308682251120768</c:v>
                </c:pt>
                <c:pt idx="873">
                  <c:v>0.304531055728736</c:v>
                </c:pt>
                <c:pt idx="874">
                  <c:v>0.302552273444317</c:v>
                </c:pt>
                <c:pt idx="875">
                  <c:v>0.299598641065962</c:v>
                </c:pt>
                <c:pt idx="876">
                  <c:v>0.303575167367002</c:v>
                </c:pt>
                <c:pt idx="877">
                  <c:v>0.306051879813911</c:v>
                </c:pt>
                <c:pt idx="878">
                  <c:v>0.302867598028195</c:v>
                </c:pt>
                <c:pt idx="879">
                  <c:v>0.300738772431756</c:v>
                </c:pt>
                <c:pt idx="880">
                  <c:v>0.301370481414482</c:v>
                </c:pt>
                <c:pt idx="881">
                  <c:v>0.299324463534217</c:v>
                </c:pt>
                <c:pt idx="882">
                  <c:v>0.299962932187727</c:v>
                </c:pt>
                <c:pt idx="883">
                  <c:v>0.296791855767518</c:v>
                </c:pt>
                <c:pt idx="884">
                  <c:v>0.300584088113417</c:v>
                </c:pt>
                <c:pt idx="885">
                  <c:v>0.297537517884386</c:v>
                </c:pt>
                <c:pt idx="886">
                  <c:v>0.298236207087263</c:v>
                </c:pt>
                <c:pt idx="887">
                  <c:v>0.293151438073597</c:v>
                </c:pt>
                <c:pt idx="888">
                  <c:v>0.296859324971368</c:v>
                </c:pt>
                <c:pt idx="889">
                  <c:v>0.295524162613081</c:v>
                </c:pt>
                <c:pt idx="890">
                  <c:v>0.295663927994935</c:v>
                </c:pt>
                <c:pt idx="891">
                  <c:v>0.287432997919014</c:v>
                </c:pt>
                <c:pt idx="892">
                  <c:v>0.287240745817919</c:v>
                </c:pt>
                <c:pt idx="893">
                  <c:v>0.286855129571614</c:v>
                </c:pt>
                <c:pt idx="894">
                  <c:v>0.284443243646885</c:v>
                </c:pt>
                <c:pt idx="895">
                  <c:v>0.283800745280813</c:v>
                </c:pt>
                <c:pt idx="896">
                  <c:v>0.284082760172407</c:v>
                </c:pt>
                <c:pt idx="897">
                  <c:v>0.285474803615807</c:v>
                </c:pt>
                <c:pt idx="898">
                  <c:v>0.285540327550101</c:v>
                </c:pt>
                <c:pt idx="899">
                  <c:v>0.282665884484361</c:v>
                </c:pt>
                <c:pt idx="900">
                  <c:v>0.278945958449751</c:v>
                </c:pt>
                <c:pt idx="901">
                  <c:v>0.281226338357319</c:v>
                </c:pt>
                <c:pt idx="902">
                  <c:v>0.273700759066187</c:v>
                </c:pt>
                <c:pt idx="903">
                  <c:v>0.277399921189316</c:v>
                </c:pt>
                <c:pt idx="904">
                  <c:v>0.27666195363389</c:v>
                </c:pt>
                <c:pt idx="905">
                  <c:v>0.274245192607369</c:v>
                </c:pt>
                <c:pt idx="906">
                  <c:v>0.271348680949208</c:v>
                </c:pt>
                <c:pt idx="907">
                  <c:v>0.272781075927984</c:v>
                </c:pt>
                <c:pt idx="908">
                  <c:v>0.273032118522614</c:v>
                </c:pt>
                <c:pt idx="909">
                  <c:v>0.265938267522058</c:v>
                </c:pt>
                <c:pt idx="910">
                  <c:v>0.26410456878854</c:v>
                </c:pt>
                <c:pt idx="911">
                  <c:v>0.250779980641221</c:v>
                </c:pt>
                <c:pt idx="912">
                  <c:v>0.248382402039732</c:v>
                </c:pt>
                <c:pt idx="913">
                  <c:v>0.10938054210803</c:v>
                </c:pt>
                <c:pt idx="914">
                  <c:v>0.565944351704441</c:v>
                </c:pt>
                <c:pt idx="915">
                  <c:v>0.476479575304216</c:v>
                </c:pt>
                <c:pt idx="916">
                  <c:v>0.439635642216818</c:v>
                </c:pt>
                <c:pt idx="917">
                  <c:v>0.413254511650014</c:v>
                </c:pt>
                <c:pt idx="918">
                  <c:v>0.390316191216743</c:v>
                </c:pt>
                <c:pt idx="919">
                  <c:v>0.375260758417247</c:v>
                </c:pt>
                <c:pt idx="920">
                  <c:v>0.373404445742194</c:v>
                </c:pt>
                <c:pt idx="921">
                  <c:v>0.367647087873601</c:v>
                </c:pt>
                <c:pt idx="922">
                  <c:v>0.366982554286911</c:v>
                </c:pt>
                <c:pt idx="923">
                  <c:v>0.365124462824589</c:v>
                </c:pt>
                <c:pt idx="924">
                  <c:v>0.363647937883179</c:v>
                </c:pt>
                <c:pt idx="925">
                  <c:v>0.361145791930291</c:v>
                </c:pt>
                <c:pt idx="926">
                  <c:v>0.360438452480347</c:v>
                </c:pt>
                <c:pt idx="927">
                  <c:v>0.360256097077637</c:v>
                </c:pt>
                <c:pt idx="928">
                  <c:v>0.358150815035241</c:v>
                </c:pt>
                <c:pt idx="929">
                  <c:v>0.35689598612574</c:v>
                </c:pt>
                <c:pt idx="930">
                  <c:v>0.355679249248161</c:v>
                </c:pt>
                <c:pt idx="931">
                  <c:v>0.356024739426344</c:v>
                </c:pt>
                <c:pt idx="932">
                  <c:v>0.355803140474299</c:v>
                </c:pt>
                <c:pt idx="933">
                  <c:v>0.354449428199714</c:v>
                </c:pt>
                <c:pt idx="934">
                  <c:v>0.352807645499841</c:v>
                </c:pt>
                <c:pt idx="935">
                  <c:v>0.352738612357571</c:v>
                </c:pt>
                <c:pt idx="936">
                  <c:v>0.351680226265489</c:v>
                </c:pt>
                <c:pt idx="937">
                  <c:v>0.350644226539944</c:v>
                </c:pt>
                <c:pt idx="938">
                  <c:v>0.34802896565875</c:v>
                </c:pt>
                <c:pt idx="939">
                  <c:v>0.347716644742828</c:v>
                </c:pt>
                <c:pt idx="940">
                  <c:v>0.343328516339259</c:v>
                </c:pt>
                <c:pt idx="941">
                  <c:v>0.342377463314393</c:v>
                </c:pt>
                <c:pt idx="942">
                  <c:v>0.340481408232937</c:v>
                </c:pt>
                <c:pt idx="943">
                  <c:v>0.339765270410794</c:v>
                </c:pt>
                <c:pt idx="944">
                  <c:v>0.33750852361366</c:v>
                </c:pt>
                <c:pt idx="945">
                  <c:v>0.297688978889751</c:v>
                </c:pt>
                <c:pt idx="946">
                  <c:v>0.426533872150989</c:v>
                </c:pt>
                <c:pt idx="947">
                  <c:v>0.407522791509614</c:v>
                </c:pt>
                <c:pt idx="948">
                  <c:v>0.407738202481178</c:v>
                </c:pt>
                <c:pt idx="949">
                  <c:v>0.401854380335789</c:v>
                </c:pt>
                <c:pt idx="950">
                  <c:v>0.398743668350148</c:v>
                </c:pt>
                <c:pt idx="951">
                  <c:v>0.394258574665516</c:v>
                </c:pt>
                <c:pt idx="952">
                  <c:v>0.38483377085292</c:v>
                </c:pt>
                <c:pt idx="953">
                  <c:v>0.375400703868868</c:v>
                </c:pt>
                <c:pt idx="954">
                  <c:v>0.376154411703978</c:v>
                </c:pt>
                <c:pt idx="955">
                  <c:v>0.371728164303411</c:v>
                </c:pt>
                <c:pt idx="956">
                  <c:v>0.364899642031793</c:v>
                </c:pt>
                <c:pt idx="957">
                  <c:v>0.367613428146848</c:v>
                </c:pt>
                <c:pt idx="958">
                  <c:v>0.365183097064129</c:v>
                </c:pt>
                <c:pt idx="959">
                  <c:v>0.364099773526273</c:v>
                </c:pt>
                <c:pt idx="960">
                  <c:v>0.362330599919436</c:v>
                </c:pt>
                <c:pt idx="961">
                  <c:v>0.363560053393434</c:v>
                </c:pt>
                <c:pt idx="962">
                  <c:v>0.357851555268377</c:v>
                </c:pt>
                <c:pt idx="963">
                  <c:v>0.360878649796023</c:v>
                </c:pt>
                <c:pt idx="964">
                  <c:v>0.354305835980617</c:v>
                </c:pt>
                <c:pt idx="965">
                  <c:v>0.355822545848253</c:v>
                </c:pt>
                <c:pt idx="966">
                  <c:v>0.354644960409668</c:v>
                </c:pt>
                <c:pt idx="967">
                  <c:v>0.348910160180539</c:v>
                </c:pt>
                <c:pt idx="968">
                  <c:v>0.348264820454802</c:v>
                </c:pt>
                <c:pt idx="969">
                  <c:v>0.345328731142541</c:v>
                </c:pt>
                <c:pt idx="970">
                  <c:v>0.324404409239024</c:v>
                </c:pt>
                <c:pt idx="971">
                  <c:v>0.324207399560315</c:v>
                </c:pt>
                <c:pt idx="972">
                  <c:v>0.297404997228803</c:v>
                </c:pt>
                <c:pt idx="973">
                  <c:v>0.295531880497246</c:v>
                </c:pt>
                <c:pt idx="974">
                  <c:v>0.36369258279531</c:v>
                </c:pt>
                <c:pt idx="975">
                  <c:v>0.358841584317445</c:v>
                </c:pt>
                <c:pt idx="976">
                  <c:v>0.354390026310556</c:v>
                </c:pt>
                <c:pt idx="977">
                  <c:v>0.344971822554943</c:v>
                </c:pt>
                <c:pt idx="978">
                  <c:v>0.288663438086832</c:v>
                </c:pt>
                <c:pt idx="979">
                  <c:v>0.276361320098657</c:v>
                </c:pt>
                <c:pt idx="980">
                  <c:v>0.264125409394206</c:v>
                </c:pt>
                <c:pt idx="981">
                  <c:v>0.257332408595459</c:v>
                </c:pt>
                <c:pt idx="982">
                  <c:v>0.227782713946662</c:v>
                </c:pt>
                <c:pt idx="983">
                  <c:v>0.226195794450466</c:v>
                </c:pt>
                <c:pt idx="984">
                  <c:v>0.365582826992184</c:v>
                </c:pt>
                <c:pt idx="985">
                  <c:v>0.364589097685116</c:v>
                </c:pt>
                <c:pt idx="986">
                  <c:v>0.346844125311</c:v>
                </c:pt>
                <c:pt idx="987">
                  <c:v>0.34681738790807</c:v>
                </c:pt>
                <c:pt idx="988">
                  <c:v>0.34594299763417</c:v>
                </c:pt>
                <c:pt idx="989">
                  <c:v>0.338684742527475</c:v>
                </c:pt>
                <c:pt idx="990">
                  <c:v>0.336553539458763</c:v>
                </c:pt>
                <c:pt idx="991">
                  <c:v>0.334950270014588</c:v>
                </c:pt>
                <c:pt idx="992">
                  <c:v>0.332575296529792</c:v>
                </c:pt>
                <c:pt idx="993">
                  <c:v>0.331037805621237</c:v>
                </c:pt>
                <c:pt idx="994">
                  <c:v>0.329412038814142</c:v>
                </c:pt>
                <c:pt idx="995">
                  <c:v>0.329132014061072</c:v>
                </c:pt>
                <c:pt idx="996">
                  <c:v>0.327941482921597</c:v>
                </c:pt>
                <c:pt idx="997">
                  <c:v>0.326878393647263</c:v>
                </c:pt>
                <c:pt idx="998">
                  <c:v>0.321897565336564</c:v>
                </c:pt>
                <c:pt idx="999">
                  <c:v>0.325524950338935</c:v>
                </c:pt>
                <c:pt idx="1000">
                  <c:v>0.31669085448037</c:v>
                </c:pt>
                <c:pt idx="1001">
                  <c:v>0.319487366065171</c:v>
                </c:pt>
                <c:pt idx="1002">
                  <c:v>0.31754016213834</c:v>
                </c:pt>
                <c:pt idx="1003">
                  <c:v>0.316424428148644</c:v>
                </c:pt>
                <c:pt idx="1004">
                  <c:v>0.317581186352438</c:v>
                </c:pt>
                <c:pt idx="1005">
                  <c:v>0.312965063923769</c:v>
                </c:pt>
                <c:pt idx="1006">
                  <c:v>0.310203593453635</c:v>
                </c:pt>
                <c:pt idx="1007">
                  <c:v>0.30703213420633</c:v>
                </c:pt>
                <c:pt idx="1008">
                  <c:v>0.30623171366648</c:v>
                </c:pt>
                <c:pt idx="1009">
                  <c:v>0.272253991981497</c:v>
                </c:pt>
                <c:pt idx="1010">
                  <c:v>0.384603018106849</c:v>
                </c:pt>
                <c:pt idx="1011">
                  <c:v>0.353981739907906</c:v>
                </c:pt>
                <c:pt idx="1012">
                  <c:v>0.345976300868269</c:v>
                </c:pt>
                <c:pt idx="1013">
                  <c:v>0.34148076890779</c:v>
                </c:pt>
                <c:pt idx="1014">
                  <c:v>0.340411483952647</c:v>
                </c:pt>
                <c:pt idx="1015">
                  <c:v>0.338372796419112</c:v>
                </c:pt>
                <c:pt idx="1016">
                  <c:v>0.338663948014975</c:v>
                </c:pt>
                <c:pt idx="1017">
                  <c:v>0.339728872441293</c:v>
                </c:pt>
                <c:pt idx="1018">
                  <c:v>0.334649903423113</c:v>
                </c:pt>
                <c:pt idx="1019">
                  <c:v>0.331319321253099</c:v>
                </c:pt>
                <c:pt idx="1020">
                  <c:v>0.3308258576397</c:v>
                </c:pt>
                <c:pt idx="1021">
                  <c:v>0.328370107586788</c:v>
                </c:pt>
                <c:pt idx="1022">
                  <c:v>0.324301115220816</c:v>
                </c:pt>
                <c:pt idx="1023">
                  <c:v>0.325045685067805</c:v>
                </c:pt>
                <c:pt idx="1024">
                  <c:v>0.314195295316788</c:v>
                </c:pt>
                <c:pt idx="1025">
                  <c:v>0.308385938313061</c:v>
                </c:pt>
                <c:pt idx="1026">
                  <c:v>0.304317423591132</c:v>
                </c:pt>
                <c:pt idx="1027">
                  <c:v>0.296090182085306</c:v>
                </c:pt>
                <c:pt idx="1028">
                  <c:v>0.280909557231758</c:v>
                </c:pt>
                <c:pt idx="1029">
                  <c:v>0.368117867254273</c:v>
                </c:pt>
                <c:pt idx="1030">
                  <c:v>0.34931767207215</c:v>
                </c:pt>
                <c:pt idx="1031">
                  <c:v>0.339860157987041</c:v>
                </c:pt>
                <c:pt idx="1032">
                  <c:v>0.331934632464716</c:v>
                </c:pt>
                <c:pt idx="1033">
                  <c:v>0.338729603980837</c:v>
                </c:pt>
                <c:pt idx="1034">
                  <c:v>0.334448522389415</c:v>
                </c:pt>
                <c:pt idx="1035">
                  <c:v>0.332256205379161</c:v>
                </c:pt>
                <c:pt idx="1036">
                  <c:v>0.328353753525871</c:v>
                </c:pt>
                <c:pt idx="1037">
                  <c:v>0.326142039539473</c:v>
                </c:pt>
                <c:pt idx="1038">
                  <c:v>0.333374798917099</c:v>
                </c:pt>
                <c:pt idx="1039">
                  <c:v>0.303272497811285</c:v>
                </c:pt>
                <c:pt idx="1040">
                  <c:v>0.318279637046859</c:v>
                </c:pt>
                <c:pt idx="1041">
                  <c:v>0.325330475680024</c:v>
                </c:pt>
                <c:pt idx="1042">
                  <c:v>0.316820515481113</c:v>
                </c:pt>
                <c:pt idx="1043">
                  <c:v>0.319503288329448</c:v>
                </c:pt>
                <c:pt idx="1044">
                  <c:v>0.318845412188811</c:v>
                </c:pt>
                <c:pt idx="1045">
                  <c:v>0.314441990658618</c:v>
                </c:pt>
                <c:pt idx="1046">
                  <c:v>0.290568830539613</c:v>
                </c:pt>
                <c:pt idx="1047">
                  <c:v>0.284032471498586</c:v>
                </c:pt>
                <c:pt idx="1048">
                  <c:v>0.254412401547429</c:v>
                </c:pt>
                <c:pt idx="1049">
                  <c:v>0.251522251096152</c:v>
                </c:pt>
                <c:pt idx="1050">
                  <c:v>0.22271796912578</c:v>
                </c:pt>
                <c:pt idx="1051">
                  <c:v>0.347386860132279</c:v>
                </c:pt>
                <c:pt idx="1052">
                  <c:v>0.336417493226339</c:v>
                </c:pt>
                <c:pt idx="1053">
                  <c:v>0.325101148582284</c:v>
                </c:pt>
                <c:pt idx="1054">
                  <c:v>0.357056878626621</c:v>
                </c:pt>
                <c:pt idx="1055">
                  <c:v>0.342551639093788</c:v>
                </c:pt>
                <c:pt idx="1056">
                  <c:v>0.338260061743381</c:v>
                </c:pt>
                <c:pt idx="1057">
                  <c:v>0.329024966086661</c:v>
                </c:pt>
                <c:pt idx="1058">
                  <c:v>0.274271272043632</c:v>
                </c:pt>
                <c:pt idx="1059">
                  <c:v>0.27076123918608</c:v>
                </c:pt>
                <c:pt idx="1060">
                  <c:v>0.268604481208835</c:v>
                </c:pt>
                <c:pt idx="1061">
                  <c:v>0.256550571974663</c:v>
                </c:pt>
                <c:pt idx="1062">
                  <c:v>0.25665288345716</c:v>
                </c:pt>
                <c:pt idx="1063">
                  <c:v>0.254733639167421</c:v>
                </c:pt>
                <c:pt idx="1064">
                  <c:v>0.252256859067568</c:v>
                </c:pt>
                <c:pt idx="1065">
                  <c:v>0.362873394163241</c:v>
                </c:pt>
                <c:pt idx="1066">
                  <c:v>0.346590650251757</c:v>
                </c:pt>
                <c:pt idx="1067">
                  <c:v>0.300788468894081</c:v>
                </c:pt>
                <c:pt idx="1068">
                  <c:v>0.173700516160963</c:v>
                </c:pt>
                <c:pt idx="1069">
                  <c:v>0.369545403421471</c:v>
                </c:pt>
                <c:pt idx="1070">
                  <c:v>0.367898204203992</c:v>
                </c:pt>
                <c:pt idx="1071">
                  <c:v>0.359510981642372</c:v>
                </c:pt>
                <c:pt idx="1072">
                  <c:v>0.359440842757786</c:v>
                </c:pt>
                <c:pt idx="1073">
                  <c:v>0.354924617738782</c:v>
                </c:pt>
                <c:pt idx="1074">
                  <c:v>0.354393613581545</c:v>
                </c:pt>
                <c:pt idx="1075">
                  <c:v>0.352492662449976</c:v>
                </c:pt>
                <c:pt idx="1076">
                  <c:v>0.351149390405487</c:v>
                </c:pt>
                <c:pt idx="1077">
                  <c:v>0.342102333574479</c:v>
                </c:pt>
                <c:pt idx="1078">
                  <c:v>0.341827679609454</c:v>
                </c:pt>
                <c:pt idx="1079">
                  <c:v>0.340482385740973</c:v>
                </c:pt>
                <c:pt idx="1080">
                  <c:v>0.33945372008689</c:v>
                </c:pt>
                <c:pt idx="1081">
                  <c:v>0.337627455872408</c:v>
                </c:pt>
                <c:pt idx="1082">
                  <c:v>0.336620335150853</c:v>
                </c:pt>
                <c:pt idx="1083">
                  <c:v>0.322473271602728</c:v>
                </c:pt>
                <c:pt idx="1084">
                  <c:v>0.315475505021429</c:v>
                </c:pt>
                <c:pt idx="1085">
                  <c:v>0.29448572224302</c:v>
                </c:pt>
                <c:pt idx="1086">
                  <c:v>0.350488379224147</c:v>
                </c:pt>
                <c:pt idx="1087">
                  <c:v>0.34553670982467</c:v>
                </c:pt>
                <c:pt idx="1088">
                  <c:v>0.354405358321863</c:v>
                </c:pt>
                <c:pt idx="1089">
                  <c:v>0.346002149406128</c:v>
                </c:pt>
                <c:pt idx="1090">
                  <c:v>0.340323596173638</c:v>
                </c:pt>
                <c:pt idx="1091">
                  <c:v>0.34173157035279</c:v>
                </c:pt>
                <c:pt idx="1092">
                  <c:v>0.342003219547935</c:v>
                </c:pt>
                <c:pt idx="1093">
                  <c:v>0.338415442687545</c:v>
                </c:pt>
                <c:pt idx="1094">
                  <c:v>0.336758617779948</c:v>
                </c:pt>
                <c:pt idx="1095">
                  <c:v>0.333975476394858</c:v>
                </c:pt>
                <c:pt idx="1096">
                  <c:v>0.333383932845698</c:v>
                </c:pt>
                <c:pt idx="1097">
                  <c:v>0.330417289083402</c:v>
                </c:pt>
                <c:pt idx="1098">
                  <c:v>0.338952263740395</c:v>
                </c:pt>
                <c:pt idx="1099">
                  <c:v>0.331498889054793</c:v>
                </c:pt>
                <c:pt idx="1100">
                  <c:v>0.326182967457603</c:v>
                </c:pt>
                <c:pt idx="1101">
                  <c:v>0.324651874884821</c:v>
                </c:pt>
                <c:pt idx="1102">
                  <c:v>0.328395484097887</c:v>
                </c:pt>
                <c:pt idx="1103">
                  <c:v>0.322328919894966</c:v>
                </c:pt>
                <c:pt idx="1104">
                  <c:v>0.316833967015995</c:v>
                </c:pt>
                <c:pt idx="1105">
                  <c:v>0.320060188242683</c:v>
                </c:pt>
                <c:pt idx="1106">
                  <c:v>0.321464000147217</c:v>
                </c:pt>
                <c:pt idx="1107">
                  <c:v>0.318363123286875</c:v>
                </c:pt>
                <c:pt idx="1108">
                  <c:v>0.313974223463793</c:v>
                </c:pt>
                <c:pt idx="1109">
                  <c:v>0.308409807330742</c:v>
                </c:pt>
                <c:pt idx="1110">
                  <c:v>0.308384046266244</c:v>
                </c:pt>
                <c:pt idx="1111">
                  <c:v>0.43288557747218</c:v>
                </c:pt>
                <c:pt idx="1112">
                  <c:v>0.420012104783895</c:v>
                </c:pt>
                <c:pt idx="1113">
                  <c:v>0.375231802803865</c:v>
                </c:pt>
                <c:pt idx="1114">
                  <c:v>0.375039788831224</c:v>
                </c:pt>
                <c:pt idx="1115">
                  <c:v>0.371765228672425</c:v>
                </c:pt>
                <c:pt idx="1116">
                  <c:v>0.366571670534595</c:v>
                </c:pt>
                <c:pt idx="1117">
                  <c:v>0.368369658383431</c:v>
                </c:pt>
                <c:pt idx="1118">
                  <c:v>0.365657681405395</c:v>
                </c:pt>
                <c:pt idx="1119">
                  <c:v>0.366520921769129</c:v>
                </c:pt>
                <c:pt idx="1120">
                  <c:v>0.360727235372058</c:v>
                </c:pt>
                <c:pt idx="1121">
                  <c:v>0.355491193652176</c:v>
                </c:pt>
                <c:pt idx="1122">
                  <c:v>0.34843603408959</c:v>
                </c:pt>
                <c:pt idx="1123">
                  <c:v>0.328707222837821</c:v>
                </c:pt>
                <c:pt idx="1124">
                  <c:v>0.320783742655115</c:v>
                </c:pt>
                <c:pt idx="1125">
                  <c:v>0.301153361017924</c:v>
                </c:pt>
                <c:pt idx="1126">
                  <c:v>0.29729891958061</c:v>
                </c:pt>
                <c:pt idx="1127">
                  <c:v>0.355674226626069</c:v>
                </c:pt>
                <c:pt idx="1128">
                  <c:v>0.345489784378475</c:v>
                </c:pt>
                <c:pt idx="1129">
                  <c:v>0.340288835243843</c:v>
                </c:pt>
                <c:pt idx="1130">
                  <c:v>0.330833788303695</c:v>
                </c:pt>
                <c:pt idx="1131">
                  <c:v>0.325995866682079</c:v>
                </c:pt>
                <c:pt idx="1132">
                  <c:v>0.317735790699801</c:v>
                </c:pt>
                <c:pt idx="1133">
                  <c:v>0.317884029346582</c:v>
                </c:pt>
                <c:pt idx="1134">
                  <c:v>0.316253366372632</c:v>
                </c:pt>
                <c:pt idx="1135">
                  <c:v>0.311029766470133</c:v>
                </c:pt>
                <c:pt idx="1136">
                  <c:v>0.37573585966313</c:v>
                </c:pt>
                <c:pt idx="1137">
                  <c:v>0.356959933357062</c:v>
                </c:pt>
                <c:pt idx="1138">
                  <c:v>0.344505854820207</c:v>
                </c:pt>
                <c:pt idx="1139">
                  <c:v>0.344688231421166</c:v>
                </c:pt>
                <c:pt idx="1140">
                  <c:v>0.33135094689473</c:v>
                </c:pt>
                <c:pt idx="1141">
                  <c:v>0.329635976561135</c:v>
                </c:pt>
                <c:pt idx="1142">
                  <c:v>0.326261492943194</c:v>
                </c:pt>
                <c:pt idx="1143">
                  <c:v>0.327119843670598</c:v>
                </c:pt>
                <c:pt idx="1144">
                  <c:v>0.323731618454467</c:v>
                </c:pt>
                <c:pt idx="1145">
                  <c:v>0.32204966160378</c:v>
                </c:pt>
                <c:pt idx="1146">
                  <c:v>0.317053185578314</c:v>
                </c:pt>
                <c:pt idx="1147">
                  <c:v>0.316957891734057</c:v>
                </c:pt>
                <c:pt idx="1148">
                  <c:v>0.303213288500387</c:v>
                </c:pt>
                <c:pt idx="1149">
                  <c:v>0.290925332849913</c:v>
                </c:pt>
                <c:pt idx="1150">
                  <c:v>0.277578743200592</c:v>
                </c:pt>
                <c:pt idx="1151">
                  <c:v>0.198244825752716</c:v>
                </c:pt>
                <c:pt idx="1152">
                  <c:v>0.447154211835045</c:v>
                </c:pt>
                <c:pt idx="1153">
                  <c:v>0.36797729375173</c:v>
                </c:pt>
                <c:pt idx="1154">
                  <c:v>0.35579696577634</c:v>
                </c:pt>
                <c:pt idx="1155">
                  <c:v>0.334465113520251</c:v>
                </c:pt>
                <c:pt idx="1156">
                  <c:v>0.322118932511928</c:v>
                </c:pt>
                <c:pt idx="1157">
                  <c:v>0.302201718366399</c:v>
                </c:pt>
                <c:pt idx="1158">
                  <c:v>0.296873220009228</c:v>
                </c:pt>
                <c:pt idx="1159">
                  <c:v>0.305533286086</c:v>
                </c:pt>
                <c:pt idx="1160">
                  <c:v>0.274489183663481</c:v>
                </c:pt>
                <c:pt idx="1161">
                  <c:v>0.273949232577915</c:v>
                </c:pt>
                <c:pt idx="1162">
                  <c:v>0.271414281333515</c:v>
                </c:pt>
                <c:pt idx="1163">
                  <c:v>0.268886755600148</c:v>
                </c:pt>
                <c:pt idx="1164">
                  <c:v>0.267666467816326</c:v>
                </c:pt>
                <c:pt idx="1165">
                  <c:v>0.26157671915066</c:v>
                </c:pt>
                <c:pt idx="1166">
                  <c:v>0.259199985032242</c:v>
                </c:pt>
                <c:pt idx="1167">
                  <c:v>0.25832420974471</c:v>
                </c:pt>
                <c:pt idx="1168">
                  <c:v>0.25468847942111</c:v>
                </c:pt>
                <c:pt idx="1169">
                  <c:v>0.25044929957717</c:v>
                </c:pt>
                <c:pt idx="1170">
                  <c:v>0.383230884994489</c:v>
                </c:pt>
                <c:pt idx="1171">
                  <c:v>0.377247989631568</c:v>
                </c:pt>
                <c:pt idx="1172">
                  <c:v>0.372767685674935</c:v>
                </c:pt>
                <c:pt idx="1173">
                  <c:v>0.372229794268417</c:v>
                </c:pt>
                <c:pt idx="1174">
                  <c:v>0.371429357097626</c:v>
                </c:pt>
                <c:pt idx="1175">
                  <c:v>0.362268051128585</c:v>
                </c:pt>
                <c:pt idx="1176">
                  <c:v>0.356290425364257</c:v>
                </c:pt>
                <c:pt idx="1177">
                  <c:v>0.351381343283019</c:v>
                </c:pt>
                <c:pt idx="1178">
                  <c:v>0.348262546444328</c:v>
                </c:pt>
                <c:pt idx="1179">
                  <c:v>0.346118170475543</c:v>
                </c:pt>
                <c:pt idx="1180">
                  <c:v>0.345785953396227</c:v>
                </c:pt>
                <c:pt idx="1181">
                  <c:v>0.343199637662884</c:v>
                </c:pt>
                <c:pt idx="1182">
                  <c:v>0.336862356180317</c:v>
                </c:pt>
                <c:pt idx="1183">
                  <c:v>0.334823847555712</c:v>
                </c:pt>
                <c:pt idx="1184">
                  <c:v>0.0931291484649453</c:v>
                </c:pt>
                <c:pt idx="1185">
                  <c:v>0.0922717949376768</c:v>
                </c:pt>
                <c:pt idx="1186">
                  <c:v>0.0718547282266959</c:v>
                </c:pt>
                <c:pt idx="1187">
                  <c:v>0.0511022611044496</c:v>
                </c:pt>
                <c:pt idx="1188">
                  <c:v>0.0196822160742294</c:v>
                </c:pt>
                <c:pt idx="1189">
                  <c:v>0.349110502229032</c:v>
                </c:pt>
                <c:pt idx="1190">
                  <c:v>0.339558970799839</c:v>
                </c:pt>
                <c:pt idx="1191">
                  <c:v>0.326197849738738</c:v>
                </c:pt>
                <c:pt idx="1192">
                  <c:v>0.316004544418914</c:v>
                </c:pt>
                <c:pt idx="1193">
                  <c:v>0.315442878578623</c:v>
                </c:pt>
                <c:pt idx="1194">
                  <c:v>0.317036759932908</c:v>
                </c:pt>
                <c:pt idx="1195">
                  <c:v>0.309069716228443</c:v>
                </c:pt>
                <c:pt idx="1196">
                  <c:v>0.31489794527566</c:v>
                </c:pt>
                <c:pt idx="1197">
                  <c:v>0.307509312574717</c:v>
                </c:pt>
                <c:pt idx="1198">
                  <c:v>0.299515456318489</c:v>
                </c:pt>
                <c:pt idx="1199">
                  <c:v>0.299381882261582</c:v>
                </c:pt>
                <c:pt idx="1200">
                  <c:v>0.289802653056886</c:v>
                </c:pt>
                <c:pt idx="1201">
                  <c:v>0.531508783329769</c:v>
                </c:pt>
                <c:pt idx="1202">
                  <c:v>0.47621533818932</c:v>
                </c:pt>
                <c:pt idx="1203">
                  <c:v>0.464317235598641</c:v>
                </c:pt>
                <c:pt idx="1204">
                  <c:v>0.398368065146582</c:v>
                </c:pt>
                <c:pt idx="1205">
                  <c:v>0.398497678448525</c:v>
                </c:pt>
                <c:pt idx="1206">
                  <c:v>0.388005934670341</c:v>
                </c:pt>
                <c:pt idx="1207">
                  <c:v>0.377606837968935</c:v>
                </c:pt>
                <c:pt idx="1208">
                  <c:v>0.373620211413863</c:v>
                </c:pt>
                <c:pt idx="1209">
                  <c:v>0.359056356024178</c:v>
                </c:pt>
                <c:pt idx="1210">
                  <c:v>0.350320109256887</c:v>
                </c:pt>
                <c:pt idx="1211">
                  <c:v>0.338082781247842</c:v>
                </c:pt>
                <c:pt idx="1212">
                  <c:v>0.335233005117026</c:v>
                </c:pt>
                <c:pt idx="1213">
                  <c:v>0.334836171771442</c:v>
                </c:pt>
                <c:pt idx="1214">
                  <c:v>0.317004267755302</c:v>
                </c:pt>
                <c:pt idx="1215">
                  <c:v>0.312840327848288</c:v>
                </c:pt>
                <c:pt idx="1216">
                  <c:v>0.262076598136009</c:v>
                </c:pt>
                <c:pt idx="1217">
                  <c:v>0.260363014466276</c:v>
                </c:pt>
                <c:pt idx="1218">
                  <c:v>0.328790859542274</c:v>
                </c:pt>
                <c:pt idx="1219">
                  <c:v>0.316492658092441</c:v>
                </c:pt>
                <c:pt idx="1220">
                  <c:v>0.31319445334983</c:v>
                </c:pt>
                <c:pt idx="1221">
                  <c:v>0.309764155755608</c:v>
                </c:pt>
                <c:pt idx="1222">
                  <c:v>0.306854096116354</c:v>
                </c:pt>
                <c:pt idx="1223">
                  <c:v>0.305384170555873</c:v>
                </c:pt>
                <c:pt idx="1224">
                  <c:v>0.305505617104111</c:v>
                </c:pt>
                <c:pt idx="1225">
                  <c:v>0.303967073906725</c:v>
                </c:pt>
                <c:pt idx="1226">
                  <c:v>0.29673379280347</c:v>
                </c:pt>
                <c:pt idx="1227">
                  <c:v>0.280098564823942</c:v>
                </c:pt>
                <c:pt idx="1228">
                  <c:v>0.276688276693101</c:v>
                </c:pt>
                <c:pt idx="1229">
                  <c:v>0.37757156589125</c:v>
                </c:pt>
                <c:pt idx="1230">
                  <c:v>0.374563089581065</c:v>
                </c:pt>
                <c:pt idx="1231">
                  <c:v>0.368971911858088</c:v>
                </c:pt>
                <c:pt idx="1232">
                  <c:v>0.368156793609823</c:v>
                </c:pt>
                <c:pt idx="1233">
                  <c:v>0.361996826369971</c:v>
                </c:pt>
                <c:pt idx="1234">
                  <c:v>0.363070982233805</c:v>
                </c:pt>
                <c:pt idx="1235">
                  <c:v>0.359987002741632</c:v>
                </c:pt>
                <c:pt idx="1236">
                  <c:v>0.356374417157024</c:v>
                </c:pt>
                <c:pt idx="1237">
                  <c:v>0.354543201416134</c:v>
                </c:pt>
                <c:pt idx="1238">
                  <c:v>0.348401649459746</c:v>
                </c:pt>
                <c:pt idx="1239">
                  <c:v>0.3278415480684</c:v>
                </c:pt>
                <c:pt idx="1240">
                  <c:v>0.296163183459189</c:v>
                </c:pt>
                <c:pt idx="1241">
                  <c:v>0.328915642866332</c:v>
                </c:pt>
                <c:pt idx="1242">
                  <c:v>0.321441554761607</c:v>
                </c:pt>
                <c:pt idx="1243">
                  <c:v>0.305463329479514</c:v>
                </c:pt>
                <c:pt idx="1244">
                  <c:v>0.302618934510128</c:v>
                </c:pt>
                <c:pt idx="1245">
                  <c:v>0.292601117223696</c:v>
                </c:pt>
                <c:pt idx="1246">
                  <c:v>0.246575699201086</c:v>
                </c:pt>
                <c:pt idx="1247">
                  <c:v>0.432912326779953</c:v>
                </c:pt>
                <c:pt idx="1248">
                  <c:v>0.422843886686631</c:v>
                </c:pt>
                <c:pt idx="1249">
                  <c:v>0.410701052239325</c:v>
                </c:pt>
                <c:pt idx="1250">
                  <c:v>0.3813637685098</c:v>
                </c:pt>
                <c:pt idx="1251">
                  <c:v>0.380239212739005</c:v>
                </c:pt>
                <c:pt idx="1252">
                  <c:v>0.366468460449441</c:v>
                </c:pt>
                <c:pt idx="1253">
                  <c:v>0.36254210794534</c:v>
                </c:pt>
                <c:pt idx="1254">
                  <c:v>0.361677127214119</c:v>
                </c:pt>
                <c:pt idx="1255">
                  <c:v>0.352127634660838</c:v>
                </c:pt>
                <c:pt idx="1256">
                  <c:v>0.347923958441519</c:v>
                </c:pt>
                <c:pt idx="1257">
                  <c:v>0.331814829906152</c:v>
                </c:pt>
                <c:pt idx="1258">
                  <c:v>0.396099438029365</c:v>
                </c:pt>
                <c:pt idx="1259">
                  <c:v>0.39218233210833</c:v>
                </c:pt>
                <c:pt idx="1260">
                  <c:v>0.3907463118584</c:v>
                </c:pt>
                <c:pt idx="1261">
                  <c:v>0.377285560179488</c:v>
                </c:pt>
                <c:pt idx="1262">
                  <c:v>0.354866126022736</c:v>
                </c:pt>
                <c:pt idx="1263">
                  <c:v>0.353282794251282</c:v>
                </c:pt>
                <c:pt idx="1264">
                  <c:v>0.352102970201449</c:v>
                </c:pt>
                <c:pt idx="1265">
                  <c:v>0.350310178514925</c:v>
                </c:pt>
                <c:pt idx="1266">
                  <c:v>0.347835895202727</c:v>
                </c:pt>
                <c:pt idx="1267">
                  <c:v>0.343700588359136</c:v>
                </c:pt>
                <c:pt idx="1268">
                  <c:v>0.34364415191059</c:v>
                </c:pt>
                <c:pt idx="1269">
                  <c:v>0.342064300368398</c:v>
                </c:pt>
                <c:pt idx="1270">
                  <c:v>0.344228955866102</c:v>
                </c:pt>
                <c:pt idx="1271">
                  <c:v>0.34401029807378</c:v>
                </c:pt>
                <c:pt idx="1272">
                  <c:v>0.343414480377579</c:v>
                </c:pt>
                <c:pt idx="1273">
                  <c:v>0.340393266684369</c:v>
                </c:pt>
                <c:pt idx="1274">
                  <c:v>0.340675594090629</c:v>
                </c:pt>
                <c:pt idx="1275">
                  <c:v>0.340818685129435</c:v>
                </c:pt>
                <c:pt idx="1276">
                  <c:v>0.337445475087446</c:v>
                </c:pt>
                <c:pt idx="1277">
                  <c:v>0.335300367906202</c:v>
                </c:pt>
                <c:pt idx="1278">
                  <c:v>0.330563282911969</c:v>
                </c:pt>
                <c:pt idx="1279">
                  <c:v>0.332424817602552</c:v>
                </c:pt>
                <c:pt idx="1280">
                  <c:v>0.332344672565763</c:v>
                </c:pt>
                <c:pt idx="1281">
                  <c:v>0.330367147770608</c:v>
                </c:pt>
                <c:pt idx="1282">
                  <c:v>0.324738116589229</c:v>
                </c:pt>
                <c:pt idx="1283">
                  <c:v>0.32487999552403</c:v>
                </c:pt>
                <c:pt idx="1284">
                  <c:v>0.31381159408924</c:v>
                </c:pt>
                <c:pt idx="1285">
                  <c:v>0.309142446212437</c:v>
                </c:pt>
                <c:pt idx="1286">
                  <c:v>0.369881648363607</c:v>
                </c:pt>
                <c:pt idx="1287">
                  <c:v>0.360535513402654</c:v>
                </c:pt>
                <c:pt idx="1288">
                  <c:v>0.352385415350805</c:v>
                </c:pt>
                <c:pt idx="1289">
                  <c:v>0.352925403764051</c:v>
                </c:pt>
                <c:pt idx="1290">
                  <c:v>0.350375700718129</c:v>
                </c:pt>
                <c:pt idx="1291">
                  <c:v>0.347122890366503</c:v>
                </c:pt>
                <c:pt idx="1292">
                  <c:v>0.344230673714611</c:v>
                </c:pt>
                <c:pt idx="1293">
                  <c:v>0.342009781598157</c:v>
                </c:pt>
                <c:pt idx="1294">
                  <c:v>0.340831749616659</c:v>
                </c:pt>
                <c:pt idx="1295">
                  <c:v>0.341148873876192</c:v>
                </c:pt>
                <c:pt idx="1296">
                  <c:v>0.341297631589398</c:v>
                </c:pt>
                <c:pt idx="1297">
                  <c:v>0.339110947894841</c:v>
                </c:pt>
                <c:pt idx="1298">
                  <c:v>0.332650932716022</c:v>
                </c:pt>
                <c:pt idx="1299">
                  <c:v>0.331767319938845</c:v>
                </c:pt>
                <c:pt idx="1300">
                  <c:v>0.328211832353325</c:v>
                </c:pt>
                <c:pt idx="1301">
                  <c:v>0.328268646664505</c:v>
                </c:pt>
                <c:pt idx="1302">
                  <c:v>0.327067155441331</c:v>
                </c:pt>
                <c:pt idx="1303">
                  <c:v>0.326327711221779</c:v>
                </c:pt>
                <c:pt idx="1304">
                  <c:v>0.325706807189189</c:v>
                </c:pt>
                <c:pt idx="1305">
                  <c:v>0.324481301169002</c:v>
                </c:pt>
                <c:pt idx="1306">
                  <c:v>0.321889910227977</c:v>
                </c:pt>
                <c:pt idx="1307">
                  <c:v>0.320878774040143</c:v>
                </c:pt>
                <c:pt idx="1308">
                  <c:v>0.320362893083957</c:v>
                </c:pt>
                <c:pt idx="1309">
                  <c:v>0.317936898020037</c:v>
                </c:pt>
                <c:pt idx="1310">
                  <c:v>0.311794619810328</c:v>
                </c:pt>
                <c:pt idx="1311">
                  <c:v>0.328424670036397</c:v>
                </c:pt>
                <c:pt idx="1312">
                  <c:v>0.323273524185791</c:v>
                </c:pt>
                <c:pt idx="1313">
                  <c:v>0.319396512199153</c:v>
                </c:pt>
                <c:pt idx="1314">
                  <c:v>0.316111334688582</c:v>
                </c:pt>
                <c:pt idx="1315">
                  <c:v>0.318605803363627</c:v>
                </c:pt>
                <c:pt idx="1316">
                  <c:v>0.313235813683358</c:v>
                </c:pt>
                <c:pt idx="1317">
                  <c:v>0.307206207483285</c:v>
                </c:pt>
                <c:pt idx="1318">
                  <c:v>0.307598521026101</c:v>
                </c:pt>
                <c:pt idx="1319">
                  <c:v>0.298023977829369</c:v>
                </c:pt>
                <c:pt idx="1320">
                  <c:v>0.290821545034404</c:v>
                </c:pt>
                <c:pt idx="1321">
                  <c:v>0.370271465306458</c:v>
                </c:pt>
                <c:pt idx="1322">
                  <c:v>0.363999721845777</c:v>
                </c:pt>
                <c:pt idx="1323">
                  <c:v>0.361327473818211</c:v>
                </c:pt>
                <c:pt idx="1324">
                  <c:v>0.357521921978175</c:v>
                </c:pt>
                <c:pt idx="1325">
                  <c:v>0.343622757494196</c:v>
                </c:pt>
                <c:pt idx="1326">
                  <c:v>0.341217244918003</c:v>
                </c:pt>
                <c:pt idx="1327">
                  <c:v>0.339426076886602</c:v>
                </c:pt>
                <c:pt idx="1328">
                  <c:v>0.335044648954211</c:v>
                </c:pt>
                <c:pt idx="1329">
                  <c:v>0.333087480863192</c:v>
                </c:pt>
                <c:pt idx="1330">
                  <c:v>0.331966179405638</c:v>
                </c:pt>
                <c:pt idx="1331">
                  <c:v>0.328996035627681</c:v>
                </c:pt>
                <c:pt idx="1332">
                  <c:v>0.327290774905673</c:v>
                </c:pt>
                <c:pt idx="1333">
                  <c:v>0.326018175763782</c:v>
                </c:pt>
                <c:pt idx="1334">
                  <c:v>0.320924444947911</c:v>
                </c:pt>
                <c:pt idx="1335">
                  <c:v>0.319122933327951</c:v>
                </c:pt>
                <c:pt idx="1336">
                  <c:v>0.316905834128669</c:v>
                </c:pt>
                <c:pt idx="1337">
                  <c:v>0.317058346341008</c:v>
                </c:pt>
                <c:pt idx="1338">
                  <c:v>0.317556209888677</c:v>
                </c:pt>
                <c:pt idx="1339">
                  <c:v>0.310087338312796</c:v>
                </c:pt>
                <c:pt idx="1340">
                  <c:v>0.291881977601561</c:v>
                </c:pt>
                <c:pt idx="1341">
                  <c:v>0.285571107347972</c:v>
                </c:pt>
                <c:pt idx="1342">
                  <c:v>0.322652910168782</c:v>
                </c:pt>
                <c:pt idx="1343">
                  <c:v>0.31923040499791</c:v>
                </c:pt>
                <c:pt idx="1344">
                  <c:v>0.317918229538149</c:v>
                </c:pt>
                <c:pt idx="1345">
                  <c:v>0.313212821933502</c:v>
                </c:pt>
                <c:pt idx="1346">
                  <c:v>0.306789865824435</c:v>
                </c:pt>
                <c:pt idx="1347">
                  <c:v>0.302091068259743</c:v>
                </c:pt>
                <c:pt idx="1348">
                  <c:v>0.286954721287919</c:v>
                </c:pt>
                <c:pt idx="1349">
                  <c:v>0.260882430220105</c:v>
                </c:pt>
                <c:pt idx="1350">
                  <c:v>0.253439680580326</c:v>
                </c:pt>
                <c:pt idx="1351">
                  <c:v>0.299839049273007</c:v>
                </c:pt>
                <c:pt idx="1352">
                  <c:v>0.371599877315563</c:v>
                </c:pt>
                <c:pt idx="1353">
                  <c:v>0.372725767089504</c:v>
                </c:pt>
                <c:pt idx="1354">
                  <c:v>0.369611370199994</c:v>
                </c:pt>
                <c:pt idx="1355">
                  <c:v>0.371732721373903</c:v>
                </c:pt>
                <c:pt idx="1356">
                  <c:v>0.368702264801189</c:v>
                </c:pt>
                <c:pt idx="1357">
                  <c:v>0.363718679699179</c:v>
                </c:pt>
                <c:pt idx="1358">
                  <c:v>0.361527526147964</c:v>
                </c:pt>
                <c:pt idx="1359">
                  <c:v>0.356959897165987</c:v>
                </c:pt>
                <c:pt idx="1360">
                  <c:v>0.3538797252193</c:v>
                </c:pt>
                <c:pt idx="1361">
                  <c:v>0.351818308153063</c:v>
                </c:pt>
                <c:pt idx="1362">
                  <c:v>0.348665577829927</c:v>
                </c:pt>
                <c:pt idx="1363">
                  <c:v>0.350171140928008</c:v>
                </c:pt>
                <c:pt idx="1364">
                  <c:v>0.348520322828053</c:v>
                </c:pt>
                <c:pt idx="1365">
                  <c:v>0.345602911262203</c:v>
                </c:pt>
                <c:pt idx="1366">
                  <c:v>0.343319595145915</c:v>
                </c:pt>
                <c:pt idx="1367">
                  <c:v>0.334933471835318</c:v>
                </c:pt>
                <c:pt idx="1368">
                  <c:v>0.334584878928065</c:v>
                </c:pt>
                <c:pt idx="1369">
                  <c:v>0.328203390978053</c:v>
                </c:pt>
                <c:pt idx="1370">
                  <c:v>0.327386285198014</c:v>
                </c:pt>
                <c:pt idx="1371">
                  <c:v>0.328018641947609</c:v>
                </c:pt>
                <c:pt idx="1372">
                  <c:v>0.326440735104086</c:v>
                </c:pt>
                <c:pt idx="1373">
                  <c:v>0.369611370199994</c:v>
                </c:pt>
                <c:pt idx="1374">
                  <c:v>0.350171140928008</c:v>
                </c:pt>
                <c:pt idx="1375">
                  <c:v>0.327386285198014</c:v>
                </c:pt>
                <c:pt idx="1376">
                  <c:v>0.328018641947609</c:v>
                </c:pt>
                <c:pt idx="1377">
                  <c:v>0.279131409418909</c:v>
                </c:pt>
                <c:pt idx="1378">
                  <c:v>0.273216261010119</c:v>
                </c:pt>
                <c:pt idx="1379">
                  <c:v>0.489259558098722</c:v>
                </c:pt>
                <c:pt idx="1380">
                  <c:v>0.345796913626479</c:v>
                </c:pt>
                <c:pt idx="1381">
                  <c:v>0.342162098240761</c:v>
                </c:pt>
                <c:pt idx="1382">
                  <c:v>0.337509466097784</c:v>
                </c:pt>
                <c:pt idx="1383">
                  <c:v>0.336774791401464</c:v>
                </c:pt>
                <c:pt idx="1384">
                  <c:v>0.335312654293954</c:v>
                </c:pt>
                <c:pt idx="1385">
                  <c:v>0.333121582187823</c:v>
                </c:pt>
                <c:pt idx="1386">
                  <c:v>0.332173126775826</c:v>
                </c:pt>
                <c:pt idx="1387">
                  <c:v>0.328949956308242</c:v>
                </c:pt>
                <c:pt idx="1388">
                  <c:v>0.31935469320427</c:v>
                </c:pt>
                <c:pt idx="1389">
                  <c:v>0.400247271555688</c:v>
                </c:pt>
                <c:pt idx="1390">
                  <c:v>0.357574167205544</c:v>
                </c:pt>
                <c:pt idx="1391">
                  <c:v>0.353799630687565</c:v>
                </c:pt>
                <c:pt idx="1392">
                  <c:v>0.344239937309928</c:v>
                </c:pt>
                <c:pt idx="1393">
                  <c:v>0.341112621570922</c:v>
                </c:pt>
                <c:pt idx="1394">
                  <c:v>0.335861196228933</c:v>
                </c:pt>
                <c:pt idx="1395">
                  <c:v>0.334131271574014</c:v>
                </c:pt>
                <c:pt idx="1396">
                  <c:v>0.330787299825378</c:v>
                </c:pt>
                <c:pt idx="1397">
                  <c:v>0.330989492480823</c:v>
                </c:pt>
                <c:pt idx="1398">
                  <c:v>0.330120341698939</c:v>
                </c:pt>
                <c:pt idx="1399">
                  <c:v>0.327659059843676</c:v>
                </c:pt>
                <c:pt idx="1400">
                  <c:v>0.329281430688075</c:v>
                </c:pt>
                <c:pt idx="1401">
                  <c:v>0.326523468119621</c:v>
                </c:pt>
                <c:pt idx="1402">
                  <c:v>0.327225344644134</c:v>
                </c:pt>
                <c:pt idx="1403">
                  <c:v>0.324164106943324</c:v>
                </c:pt>
                <c:pt idx="1404">
                  <c:v>0.324377702041795</c:v>
                </c:pt>
                <c:pt idx="1405">
                  <c:v>0.317053150255273</c:v>
                </c:pt>
                <c:pt idx="1406">
                  <c:v>0.317412997786194</c:v>
                </c:pt>
                <c:pt idx="1407">
                  <c:v>0.313147813440264</c:v>
                </c:pt>
                <c:pt idx="1408">
                  <c:v>0.309141459272137</c:v>
                </c:pt>
                <c:pt idx="1409">
                  <c:v>0.309654991387859</c:v>
                </c:pt>
                <c:pt idx="1410">
                  <c:v>0.302323858010198</c:v>
                </c:pt>
                <c:pt idx="1411">
                  <c:v>0.297907655871312</c:v>
                </c:pt>
                <c:pt idx="1412">
                  <c:v>0.286976944743831</c:v>
                </c:pt>
                <c:pt idx="1413">
                  <c:v>0.273737378150404</c:v>
                </c:pt>
                <c:pt idx="1414">
                  <c:v>0.27418913685607</c:v>
                </c:pt>
                <c:pt idx="1415">
                  <c:v>0.262051321801914</c:v>
                </c:pt>
                <c:pt idx="1416">
                  <c:v>0.253718281872756</c:v>
                </c:pt>
                <c:pt idx="1417">
                  <c:v>0.243643550641104</c:v>
                </c:pt>
                <c:pt idx="1418">
                  <c:v>0.230091981659781</c:v>
                </c:pt>
                <c:pt idx="1419">
                  <c:v>0.222166163261244</c:v>
                </c:pt>
                <c:pt idx="1420">
                  <c:v>0.216543648205794</c:v>
                </c:pt>
                <c:pt idx="1421">
                  <c:v>0.348392880766806</c:v>
                </c:pt>
                <c:pt idx="1422">
                  <c:v>0.345644028308615</c:v>
                </c:pt>
                <c:pt idx="1423">
                  <c:v>0.336718394952035</c:v>
                </c:pt>
                <c:pt idx="1424">
                  <c:v>0.334606572492218</c:v>
                </c:pt>
                <c:pt idx="1425">
                  <c:v>0.332276785784626</c:v>
                </c:pt>
                <c:pt idx="1426">
                  <c:v>0.332209689457127</c:v>
                </c:pt>
                <c:pt idx="1427">
                  <c:v>0.33193401258504</c:v>
                </c:pt>
                <c:pt idx="1428">
                  <c:v>0.329725663301858</c:v>
                </c:pt>
                <c:pt idx="1429">
                  <c:v>0.326230308137217</c:v>
                </c:pt>
                <c:pt idx="1430">
                  <c:v>0.324480936857522</c:v>
                </c:pt>
                <c:pt idx="1431">
                  <c:v>0.322295495967041</c:v>
                </c:pt>
                <c:pt idx="1432">
                  <c:v>0.316777371292206</c:v>
                </c:pt>
                <c:pt idx="1433">
                  <c:v>0.313250569039653</c:v>
                </c:pt>
                <c:pt idx="1434">
                  <c:v>0.389691715751291</c:v>
                </c:pt>
                <c:pt idx="1435">
                  <c:v>0.389209819173117</c:v>
                </c:pt>
                <c:pt idx="1436">
                  <c:v>0.379810295533618</c:v>
                </c:pt>
                <c:pt idx="1437">
                  <c:v>0.376925695592301</c:v>
                </c:pt>
                <c:pt idx="1438">
                  <c:v>0.369459093458165</c:v>
                </c:pt>
                <c:pt idx="1439">
                  <c:v>0.370228547906675</c:v>
                </c:pt>
                <c:pt idx="1440">
                  <c:v>0.363867813224837</c:v>
                </c:pt>
                <c:pt idx="1441">
                  <c:v>0.359324789979063</c:v>
                </c:pt>
                <c:pt idx="1442">
                  <c:v>0.353353159091815</c:v>
                </c:pt>
                <c:pt idx="1443">
                  <c:v>0.355201875919227</c:v>
                </c:pt>
                <c:pt idx="1444">
                  <c:v>0.343128087722831</c:v>
                </c:pt>
                <c:pt idx="1445">
                  <c:v>0.342672147067472</c:v>
                </c:pt>
                <c:pt idx="1446">
                  <c:v>0.31776671792195</c:v>
                </c:pt>
                <c:pt idx="1447">
                  <c:v>0.302797225376665</c:v>
                </c:pt>
                <c:pt idx="1448">
                  <c:v>0.392107919245711</c:v>
                </c:pt>
                <c:pt idx="1449">
                  <c:v>0.365536492866227</c:v>
                </c:pt>
                <c:pt idx="1450">
                  <c:v>0.294768155238116</c:v>
                </c:pt>
                <c:pt idx="1451">
                  <c:v>0.29071852768984</c:v>
                </c:pt>
                <c:pt idx="1452">
                  <c:v>0.289835485547498</c:v>
                </c:pt>
                <c:pt idx="1453">
                  <c:v>0.284067323591555</c:v>
                </c:pt>
                <c:pt idx="1454">
                  <c:v>0.280969886803209</c:v>
                </c:pt>
                <c:pt idx="1455">
                  <c:v>0.274602455161872</c:v>
                </c:pt>
                <c:pt idx="1456">
                  <c:v>0.268263879151399</c:v>
                </c:pt>
                <c:pt idx="1457">
                  <c:v>0.245790720726763</c:v>
                </c:pt>
                <c:pt idx="1458">
                  <c:v>0.201917477661785</c:v>
                </c:pt>
                <c:pt idx="1459">
                  <c:v>0.315585594382394</c:v>
                </c:pt>
                <c:pt idx="1460">
                  <c:v>0.295393723422106</c:v>
                </c:pt>
                <c:pt idx="1461">
                  <c:v>0.279199728554677</c:v>
                </c:pt>
                <c:pt idx="1462">
                  <c:v>0.363809561854467</c:v>
                </c:pt>
                <c:pt idx="1463">
                  <c:v>0.363789229526636</c:v>
                </c:pt>
                <c:pt idx="1464">
                  <c:v>0.357046554449394</c:v>
                </c:pt>
                <c:pt idx="1465">
                  <c:v>0.352157088489356</c:v>
                </c:pt>
                <c:pt idx="1466">
                  <c:v>0.351017847771544</c:v>
                </c:pt>
                <c:pt idx="1467">
                  <c:v>0.346934131849447</c:v>
                </c:pt>
                <c:pt idx="1468">
                  <c:v>0.3464649412958</c:v>
                </c:pt>
                <c:pt idx="1469">
                  <c:v>0.344251558064146</c:v>
                </c:pt>
                <c:pt idx="1470">
                  <c:v>0.334897886671673</c:v>
                </c:pt>
                <c:pt idx="1471">
                  <c:v>0.32723964600982</c:v>
                </c:pt>
                <c:pt idx="1472">
                  <c:v>0.326704380793033</c:v>
                </c:pt>
                <c:pt idx="1473">
                  <c:v>0.325486699231464</c:v>
                </c:pt>
                <c:pt idx="1474">
                  <c:v>0.323457258972344</c:v>
                </c:pt>
                <c:pt idx="1475">
                  <c:v>0.323347413009764</c:v>
                </c:pt>
                <c:pt idx="1476">
                  <c:v>0.317922601704269</c:v>
                </c:pt>
                <c:pt idx="1477">
                  <c:v>0.316378823958304</c:v>
                </c:pt>
                <c:pt idx="1478">
                  <c:v>0.350862268800125</c:v>
                </c:pt>
                <c:pt idx="1479">
                  <c:v>0.347020382632294</c:v>
                </c:pt>
                <c:pt idx="1480">
                  <c:v>0.33790430013883</c:v>
                </c:pt>
                <c:pt idx="1481">
                  <c:v>0.337912747596565</c:v>
                </c:pt>
                <c:pt idx="1482">
                  <c:v>0.337104913950629</c:v>
                </c:pt>
                <c:pt idx="1483">
                  <c:v>0.326811827634251</c:v>
                </c:pt>
                <c:pt idx="1484">
                  <c:v>0.325584139953885</c:v>
                </c:pt>
                <c:pt idx="1485">
                  <c:v>0.319618918827893</c:v>
                </c:pt>
                <c:pt idx="1486">
                  <c:v>0.314578059934997</c:v>
                </c:pt>
                <c:pt idx="1487">
                  <c:v>0.299656162807923</c:v>
                </c:pt>
                <c:pt idx="1488">
                  <c:v>0.358098979699989</c:v>
                </c:pt>
                <c:pt idx="1489">
                  <c:v>0.345315122562658</c:v>
                </c:pt>
                <c:pt idx="1490">
                  <c:v>0.345222505125687</c:v>
                </c:pt>
                <c:pt idx="1491">
                  <c:v>0.344064182446119</c:v>
                </c:pt>
                <c:pt idx="1492">
                  <c:v>0.342571955138891</c:v>
                </c:pt>
                <c:pt idx="1493">
                  <c:v>0.336915267776719</c:v>
                </c:pt>
                <c:pt idx="1494">
                  <c:v>0.33811058956744</c:v>
                </c:pt>
                <c:pt idx="1495">
                  <c:v>0.334013852993742</c:v>
                </c:pt>
                <c:pt idx="1496">
                  <c:v>0.331535355759709</c:v>
                </c:pt>
                <c:pt idx="1497">
                  <c:v>0.327546111858558</c:v>
                </c:pt>
                <c:pt idx="1498">
                  <c:v>0.313214352746965</c:v>
                </c:pt>
                <c:pt idx="1499">
                  <c:v>0.372477410856657</c:v>
                </c:pt>
                <c:pt idx="1500">
                  <c:v>0.363487321089038</c:v>
                </c:pt>
                <c:pt idx="1501">
                  <c:v>0.359314823364864</c:v>
                </c:pt>
                <c:pt idx="1502">
                  <c:v>0.347229160587229</c:v>
                </c:pt>
                <c:pt idx="1503">
                  <c:v>0.355384099464698</c:v>
                </c:pt>
                <c:pt idx="1504">
                  <c:v>0.329859983756573</c:v>
                </c:pt>
                <c:pt idx="1505">
                  <c:v>0.215674150721228</c:v>
                </c:pt>
                <c:pt idx="1506">
                  <c:v>0.199146186871524</c:v>
                </c:pt>
                <c:pt idx="1507">
                  <c:v>0.323419399197904</c:v>
                </c:pt>
                <c:pt idx="1508">
                  <c:v>0.320063418774879</c:v>
                </c:pt>
                <c:pt idx="1509">
                  <c:v>0.301306924415515</c:v>
                </c:pt>
                <c:pt idx="1510">
                  <c:v>0.325380612342126</c:v>
                </c:pt>
                <c:pt idx="1511">
                  <c:v>0.30297482353705</c:v>
                </c:pt>
                <c:pt idx="1512">
                  <c:v>0.234690259066216</c:v>
                </c:pt>
                <c:pt idx="1513">
                  <c:v>0.210615113872951</c:v>
                </c:pt>
                <c:pt idx="1514">
                  <c:v>0.18527938253863</c:v>
                </c:pt>
                <c:pt idx="1515">
                  <c:v>0.185429733129428</c:v>
                </c:pt>
                <c:pt idx="1516">
                  <c:v>0.184435051463476</c:v>
                </c:pt>
                <c:pt idx="1517">
                  <c:v>0.183635406011114</c:v>
                </c:pt>
                <c:pt idx="1518">
                  <c:v>0.180682038489726</c:v>
                </c:pt>
                <c:pt idx="1519">
                  <c:v>0.175701331915883</c:v>
                </c:pt>
                <c:pt idx="1520">
                  <c:v>0.173576204417269</c:v>
                </c:pt>
                <c:pt idx="1521">
                  <c:v>0.17182658003324</c:v>
                </c:pt>
                <c:pt idx="1522">
                  <c:v>0.171527591539312</c:v>
                </c:pt>
                <c:pt idx="1523">
                  <c:v>0.169920730841436</c:v>
                </c:pt>
                <c:pt idx="1524">
                  <c:v>0.167366918913656</c:v>
                </c:pt>
                <c:pt idx="1525">
                  <c:v>0.166580433260343</c:v>
                </c:pt>
                <c:pt idx="1526">
                  <c:v>0.161572493177845</c:v>
                </c:pt>
                <c:pt idx="1527">
                  <c:v>0.154552428732134</c:v>
                </c:pt>
                <c:pt idx="1528">
                  <c:v>0.15310924196059</c:v>
                </c:pt>
                <c:pt idx="1529">
                  <c:v>0.144908943540555</c:v>
                </c:pt>
                <c:pt idx="1530">
                  <c:v>0.129780691917935</c:v>
                </c:pt>
                <c:pt idx="1531">
                  <c:v>0.125756124380021</c:v>
                </c:pt>
                <c:pt idx="1532">
                  <c:v>0.124201209532638</c:v>
                </c:pt>
                <c:pt idx="1533">
                  <c:v>0.315982917983215</c:v>
                </c:pt>
                <c:pt idx="1534">
                  <c:v>0.296772193662097</c:v>
                </c:pt>
                <c:pt idx="1535">
                  <c:v>0.286083717401961</c:v>
                </c:pt>
                <c:pt idx="1536">
                  <c:v>0.285831756750873</c:v>
                </c:pt>
                <c:pt idx="1537">
                  <c:v>0.273199432175415</c:v>
                </c:pt>
                <c:pt idx="1538">
                  <c:v>0.271224535888139</c:v>
                </c:pt>
                <c:pt idx="1539">
                  <c:v>0.25308135967665</c:v>
                </c:pt>
                <c:pt idx="1540">
                  <c:v>0.235929236616533</c:v>
                </c:pt>
                <c:pt idx="1541">
                  <c:v>0.360854093288914</c:v>
                </c:pt>
                <c:pt idx="1542">
                  <c:v>0.360719434212104</c:v>
                </c:pt>
                <c:pt idx="1543">
                  <c:v>0.269836120607177</c:v>
                </c:pt>
                <c:pt idx="1544">
                  <c:v>0.264614530509885</c:v>
                </c:pt>
                <c:pt idx="1545">
                  <c:v>0.24145959552094</c:v>
                </c:pt>
                <c:pt idx="1546">
                  <c:v>0.224082580077436</c:v>
                </c:pt>
                <c:pt idx="1547">
                  <c:v>0.190936031109161</c:v>
                </c:pt>
                <c:pt idx="1548">
                  <c:v>0.440941894223651</c:v>
                </c:pt>
                <c:pt idx="1549">
                  <c:v>0.232918574595325</c:v>
                </c:pt>
                <c:pt idx="1550">
                  <c:v>0.214533336058861</c:v>
                </c:pt>
                <c:pt idx="1551">
                  <c:v>0.400823014002242</c:v>
                </c:pt>
                <c:pt idx="1552">
                  <c:v>0.371991517838401</c:v>
                </c:pt>
                <c:pt idx="1553">
                  <c:v>0.368884534681493</c:v>
                </c:pt>
                <c:pt idx="1554">
                  <c:v>0.366478302099718</c:v>
                </c:pt>
                <c:pt idx="1555">
                  <c:v>0.359646017734815</c:v>
                </c:pt>
                <c:pt idx="1556">
                  <c:v>0.358451079877601</c:v>
                </c:pt>
                <c:pt idx="1557">
                  <c:v>0.357947077653334</c:v>
                </c:pt>
                <c:pt idx="1558">
                  <c:v>0.351761223653852</c:v>
                </c:pt>
                <c:pt idx="1559">
                  <c:v>0.348958024327314</c:v>
                </c:pt>
                <c:pt idx="1560">
                  <c:v>0.348875170334596</c:v>
                </c:pt>
                <c:pt idx="1561">
                  <c:v>0.348771418774185</c:v>
                </c:pt>
                <c:pt idx="1562">
                  <c:v>0.345900708800364</c:v>
                </c:pt>
                <c:pt idx="1563">
                  <c:v>0.348186714655032</c:v>
                </c:pt>
                <c:pt idx="1564">
                  <c:v>0.34458733248077</c:v>
                </c:pt>
                <c:pt idx="1565">
                  <c:v>0.34703707205681</c:v>
                </c:pt>
                <c:pt idx="1566">
                  <c:v>0.344171480470566</c:v>
                </c:pt>
                <c:pt idx="1567">
                  <c:v>0.336195183534851</c:v>
                </c:pt>
                <c:pt idx="1568">
                  <c:v>0.336980430812182</c:v>
                </c:pt>
                <c:pt idx="1569">
                  <c:v>0.286933136910724</c:v>
                </c:pt>
                <c:pt idx="1570">
                  <c:v>0.52644516090804</c:v>
                </c:pt>
                <c:pt idx="1571">
                  <c:v>0.345288575031615</c:v>
                </c:pt>
                <c:pt idx="1572">
                  <c:v>0.337606857737201</c:v>
                </c:pt>
                <c:pt idx="1573">
                  <c:v>0.339329151172666</c:v>
                </c:pt>
                <c:pt idx="1574">
                  <c:v>0.335619708506344</c:v>
                </c:pt>
                <c:pt idx="1575">
                  <c:v>0.326618808316951</c:v>
                </c:pt>
                <c:pt idx="1576">
                  <c:v>0.322788756093117</c:v>
                </c:pt>
                <c:pt idx="1577">
                  <c:v>0.323345560474617</c:v>
                </c:pt>
                <c:pt idx="1578">
                  <c:v>0.320840298154685</c:v>
                </c:pt>
                <c:pt idx="1579">
                  <c:v>0.322167315001413</c:v>
                </c:pt>
                <c:pt idx="1580">
                  <c:v>0.318248611900311</c:v>
                </c:pt>
                <c:pt idx="1581">
                  <c:v>0.331752943159402</c:v>
                </c:pt>
                <c:pt idx="1582">
                  <c:v>0.310008074607587</c:v>
                </c:pt>
                <c:pt idx="1583">
                  <c:v>0.280543123561126</c:v>
                </c:pt>
                <c:pt idx="1584">
                  <c:v>0.134866053590139</c:v>
                </c:pt>
                <c:pt idx="1585">
                  <c:v>0.315724520485452</c:v>
                </c:pt>
                <c:pt idx="1586">
                  <c:v>0.311030518394518</c:v>
                </c:pt>
                <c:pt idx="1587">
                  <c:v>0.371591553771932</c:v>
                </c:pt>
                <c:pt idx="1588">
                  <c:v>0.370574614534381</c:v>
                </c:pt>
                <c:pt idx="1589">
                  <c:v>0.3614343236044</c:v>
                </c:pt>
                <c:pt idx="1590">
                  <c:v>0.350541898901887</c:v>
                </c:pt>
                <c:pt idx="1591">
                  <c:v>0.342627577711403</c:v>
                </c:pt>
                <c:pt idx="1592">
                  <c:v>0.330217304367757</c:v>
                </c:pt>
                <c:pt idx="1593">
                  <c:v>0.311832020468963</c:v>
                </c:pt>
                <c:pt idx="1594">
                  <c:v>0.304812171049617</c:v>
                </c:pt>
                <c:pt idx="1595">
                  <c:v>0.305265089000347</c:v>
                </c:pt>
                <c:pt idx="1596">
                  <c:v>0.292130694432941</c:v>
                </c:pt>
                <c:pt idx="1597">
                  <c:v>0.37073222470801</c:v>
                </c:pt>
                <c:pt idx="1598">
                  <c:v>0.370553104930401</c:v>
                </c:pt>
                <c:pt idx="1599">
                  <c:v>0.369728371291643</c:v>
                </c:pt>
                <c:pt idx="1600">
                  <c:v>0.368489896398158</c:v>
                </c:pt>
                <c:pt idx="1601">
                  <c:v>0.363189856057307</c:v>
                </c:pt>
                <c:pt idx="1602">
                  <c:v>0.363351597830804</c:v>
                </c:pt>
                <c:pt idx="1603">
                  <c:v>0.360134356527458</c:v>
                </c:pt>
                <c:pt idx="1604">
                  <c:v>0.363434650453313</c:v>
                </c:pt>
                <c:pt idx="1605">
                  <c:v>0.358895242904571</c:v>
                </c:pt>
                <c:pt idx="1606">
                  <c:v>0.357339143753834</c:v>
                </c:pt>
                <c:pt idx="1607">
                  <c:v>0.357497021329971</c:v>
                </c:pt>
                <c:pt idx="1608">
                  <c:v>0.359277642582904</c:v>
                </c:pt>
                <c:pt idx="1609">
                  <c:v>0.35797686585557</c:v>
                </c:pt>
                <c:pt idx="1610">
                  <c:v>0.354875507365613</c:v>
                </c:pt>
                <c:pt idx="1611">
                  <c:v>0.35166695820567</c:v>
                </c:pt>
                <c:pt idx="1612">
                  <c:v>0.346790616292459</c:v>
                </c:pt>
                <c:pt idx="1613">
                  <c:v>0.341797027159946</c:v>
                </c:pt>
                <c:pt idx="1614">
                  <c:v>0.336863377408907</c:v>
                </c:pt>
                <c:pt idx="1615">
                  <c:v>0.337391763259365</c:v>
                </c:pt>
                <c:pt idx="1616">
                  <c:v>0.330559227415027</c:v>
                </c:pt>
                <c:pt idx="1617">
                  <c:v>0.323674380781556</c:v>
                </c:pt>
                <c:pt idx="1618">
                  <c:v>0.31614288318379</c:v>
                </c:pt>
                <c:pt idx="1619">
                  <c:v>0.341967879780874</c:v>
                </c:pt>
                <c:pt idx="1620">
                  <c:v>0.337286663625967</c:v>
                </c:pt>
                <c:pt idx="1621">
                  <c:v>0.319742528722503</c:v>
                </c:pt>
                <c:pt idx="1622">
                  <c:v>0.317598684624213</c:v>
                </c:pt>
                <c:pt idx="1623">
                  <c:v>0.310861730625543</c:v>
                </c:pt>
                <c:pt idx="1624">
                  <c:v>0.302053243499454</c:v>
                </c:pt>
                <c:pt idx="1625">
                  <c:v>0.274863263340975</c:v>
                </c:pt>
                <c:pt idx="1626">
                  <c:v>0.242902365757431</c:v>
                </c:pt>
                <c:pt idx="1627">
                  <c:v>0.2320088288125</c:v>
                </c:pt>
                <c:pt idx="1628">
                  <c:v>0.307369888209567</c:v>
                </c:pt>
                <c:pt idx="1629">
                  <c:v>0.287686175550187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'Olivine-liq thermometry'!$EQ$7:$EQ$10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15.0</c:v>
                </c:pt>
              </c:numCache>
            </c:numRef>
          </c:xVal>
          <c:yVal>
            <c:numRef>
              <c:f>'Olivine-liq thermometry'!$ER$7:$ER$10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15.0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9911352"/>
        <c:axId val="2099903752"/>
      </c:scatterChart>
      <c:valAx>
        <c:axId val="2099911352"/>
        <c:scaling>
          <c:orientation val="minMax"/>
          <c:max val="0.6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 i="0" u="none" strike="noStrike" baseline="0">
                    <a:effectLst/>
                  </a:rPr>
                  <a:t>K</a:t>
                </a:r>
                <a:r>
                  <a:rPr lang="en-US" sz="2400" b="0" i="0" u="none" strike="noStrike" baseline="-25000">
                    <a:effectLst/>
                  </a:rPr>
                  <a:t>D</a:t>
                </a:r>
                <a:r>
                  <a:rPr lang="en-US" sz="2400" b="0" i="0" u="none" strike="noStrike" baseline="0">
                    <a:effectLst/>
                  </a:rPr>
                  <a:t>(Fe-Mg)</a:t>
                </a:r>
                <a:r>
                  <a:rPr lang="en-US" sz="2400" b="0" i="0" u="none" strike="noStrike" baseline="30000">
                    <a:effectLst/>
                  </a:rPr>
                  <a:t>ol-liq </a:t>
                </a:r>
                <a:r>
                  <a:rPr lang="en-US" sz="2400" b="0" i="0" u="none" strike="noStrike" baseline="0">
                    <a:effectLst/>
                  </a:rPr>
                  <a:t>Jayasuria et al. (2004)</a:t>
                </a:r>
                <a:endParaRPr lang="en-US" sz="2400" b="0" baseline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99903752"/>
        <c:crosses val="autoZero"/>
        <c:crossBetween val="midCat"/>
      </c:valAx>
      <c:valAx>
        <c:axId val="2099903752"/>
        <c:scaling>
          <c:orientation val="minMax"/>
          <c:max val="0.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K</a:t>
                </a:r>
                <a:r>
                  <a:rPr lang="en-US" sz="2400" b="0" baseline="-25000"/>
                  <a:t>D</a:t>
                </a:r>
                <a:r>
                  <a:rPr lang="en-US" sz="2400" b="0"/>
                  <a:t>(Fe-Mg)</a:t>
                </a:r>
                <a:r>
                  <a:rPr lang="en-US" sz="2400" b="0" baseline="30000"/>
                  <a:t>ol-liq </a:t>
                </a:r>
                <a:r>
                  <a:rPr lang="en-US" sz="2400" b="0" baseline="0"/>
                  <a:t>K&amp;C 1991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99911352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221649002192"/>
          <c:y val="0.0413565987116915"/>
          <c:w val="0.634269532217141"/>
          <c:h val="0.826054322567227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099863592"/>
        <c:axId val="2099845000"/>
      </c:scatterChart>
      <c:valAx>
        <c:axId val="2099863592"/>
        <c:scaling>
          <c:logBase val="10.0"/>
          <c:orientation val="minMax"/>
          <c:max val="10.0"/>
          <c:min val="0.001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 dirty="0"/>
                  <a:t>Error on </a:t>
                </a:r>
                <a:r>
                  <a:rPr lang="en-US" sz="2400" b="0" dirty="0" err="1" smtClean="0"/>
                  <a:t>FeO</a:t>
                </a:r>
                <a:r>
                  <a:rPr lang="en-US" sz="2400" b="0" dirty="0" smtClean="0"/>
                  <a:t> </a:t>
                </a:r>
                <a:r>
                  <a:rPr lang="en-US" sz="2400" b="0" baseline="0" dirty="0" smtClean="0"/>
                  <a:t>in Olivine (± wt. %)</a:t>
                </a:r>
                <a:endParaRPr lang="en-US" sz="2400" b="0" dirty="0"/>
              </a:p>
            </c:rich>
          </c:tx>
          <c:layout>
            <c:manualLayout>
              <c:xMode val="edge"/>
              <c:yMode val="edge"/>
              <c:x val="0.304244141017417"/>
              <c:y val="0.8891810293495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99845000"/>
        <c:crosses val="autoZero"/>
        <c:crossBetween val="midCat"/>
      </c:valAx>
      <c:valAx>
        <c:axId val="2099845000"/>
        <c:scaling>
          <c:orientation val="minMax"/>
          <c:max val="0.3"/>
          <c:min val="-0.3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/>
                  <a:t>Error on K</a:t>
                </a:r>
                <a:r>
                  <a:rPr lang="en-US" sz="2400" b="0" baseline="-25000" dirty="0"/>
                  <a:t>D</a:t>
                </a:r>
              </a:p>
            </c:rich>
          </c:tx>
          <c:layout>
            <c:manualLayout>
              <c:xMode val="edge"/>
              <c:yMode val="edge"/>
              <c:x val="0.0966177036470593"/>
              <c:y val="0.32125877265084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2099863592"/>
        <c:crossesAt val="0.001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84568534319"/>
          <c:y val="0.104614821868477"/>
          <c:w val="0.644678892495632"/>
          <c:h val="0.79773951436395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'Olivine-liq thermometry'!$BV$30:$BV$1506</c:f>
              <c:numCache>
                <c:formatCode>General</c:formatCode>
                <c:ptCount val="1477"/>
                <c:pt idx="0">
                  <c:v>0.01</c:v>
                </c:pt>
                <c:pt idx="1">
                  <c:v>0.05</c:v>
                </c:pt>
                <c:pt idx="3">
                  <c:v>0.12</c:v>
                </c:pt>
                <c:pt idx="4">
                  <c:v>0.01</c:v>
                </c:pt>
                <c:pt idx="7">
                  <c:v>0.04</c:v>
                </c:pt>
                <c:pt idx="8">
                  <c:v>0.16</c:v>
                </c:pt>
                <c:pt idx="13">
                  <c:v>0.2</c:v>
                </c:pt>
                <c:pt idx="14">
                  <c:v>0.3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0.4</c:v>
                </c:pt>
                <c:pt idx="19">
                  <c:v>0.2</c:v>
                </c:pt>
                <c:pt idx="20">
                  <c:v>0.4</c:v>
                </c:pt>
                <c:pt idx="21">
                  <c:v>0.26</c:v>
                </c:pt>
                <c:pt idx="22">
                  <c:v>0.2</c:v>
                </c:pt>
                <c:pt idx="23">
                  <c:v>0.09</c:v>
                </c:pt>
                <c:pt idx="24">
                  <c:v>0.1</c:v>
                </c:pt>
                <c:pt idx="25">
                  <c:v>0.2</c:v>
                </c:pt>
                <c:pt idx="26">
                  <c:v>0.2</c:v>
                </c:pt>
                <c:pt idx="27">
                  <c:v>0.5</c:v>
                </c:pt>
                <c:pt idx="28">
                  <c:v>0.1</c:v>
                </c:pt>
                <c:pt idx="29">
                  <c:v>0.2</c:v>
                </c:pt>
                <c:pt idx="30">
                  <c:v>0.1</c:v>
                </c:pt>
                <c:pt idx="31">
                  <c:v>0.2</c:v>
                </c:pt>
                <c:pt idx="32">
                  <c:v>0.3</c:v>
                </c:pt>
                <c:pt idx="33">
                  <c:v>0.1</c:v>
                </c:pt>
                <c:pt idx="34">
                  <c:v>0.2</c:v>
                </c:pt>
                <c:pt idx="35">
                  <c:v>0.3</c:v>
                </c:pt>
                <c:pt idx="36">
                  <c:v>0.1</c:v>
                </c:pt>
                <c:pt idx="37">
                  <c:v>0.22</c:v>
                </c:pt>
                <c:pt idx="38">
                  <c:v>0.33</c:v>
                </c:pt>
                <c:pt idx="39">
                  <c:v>0.05</c:v>
                </c:pt>
                <c:pt idx="40">
                  <c:v>0.16</c:v>
                </c:pt>
                <c:pt idx="41">
                  <c:v>0.2</c:v>
                </c:pt>
                <c:pt idx="42">
                  <c:v>0.4</c:v>
                </c:pt>
                <c:pt idx="43">
                  <c:v>0.2</c:v>
                </c:pt>
                <c:pt idx="68">
                  <c:v>0.3</c:v>
                </c:pt>
                <c:pt idx="72">
                  <c:v>0.3</c:v>
                </c:pt>
                <c:pt idx="74">
                  <c:v>0.24</c:v>
                </c:pt>
                <c:pt idx="75">
                  <c:v>0.53</c:v>
                </c:pt>
                <c:pt idx="76">
                  <c:v>0.42</c:v>
                </c:pt>
                <c:pt idx="77">
                  <c:v>0.77</c:v>
                </c:pt>
                <c:pt idx="78">
                  <c:v>0.81</c:v>
                </c:pt>
                <c:pt idx="79">
                  <c:v>0.1</c:v>
                </c:pt>
                <c:pt idx="80">
                  <c:v>0.2</c:v>
                </c:pt>
                <c:pt idx="81">
                  <c:v>0.1</c:v>
                </c:pt>
                <c:pt idx="82">
                  <c:v>0.7</c:v>
                </c:pt>
                <c:pt idx="83">
                  <c:v>0.4</c:v>
                </c:pt>
                <c:pt idx="84">
                  <c:v>0.1</c:v>
                </c:pt>
                <c:pt idx="85">
                  <c:v>0.2</c:v>
                </c:pt>
                <c:pt idx="86">
                  <c:v>0.5</c:v>
                </c:pt>
                <c:pt idx="87">
                  <c:v>0.1</c:v>
                </c:pt>
                <c:pt idx="89">
                  <c:v>0.3</c:v>
                </c:pt>
                <c:pt idx="90">
                  <c:v>0.1</c:v>
                </c:pt>
                <c:pt idx="91">
                  <c:v>0.5</c:v>
                </c:pt>
                <c:pt idx="92">
                  <c:v>0.7</c:v>
                </c:pt>
                <c:pt idx="95">
                  <c:v>1.4</c:v>
                </c:pt>
                <c:pt idx="96">
                  <c:v>0.7</c:v>
                </c:pt>
                <c:pt idx="98">
                  <c:v>0.6</c:v>
                </c:pt>
                <c:pt idx="100">
                  <c:v>0.1</c:v>
                </c:pt>
                <c:pt idx="122">
                  <c:v>0.3</c:v>
                </c:pt>
                <c:pt idx="123">
                  <c:v>0.3</c:v>
                </c:pt>
                <c:pt idx="124">
                  <c:v>0.7</c:v>
                </c:pt>
                <c:pt idx="125">
                  <c:v>0.2</c:v>
                </c:pt>
                <c:pt idx="126">
                  <c:v>0.3</c:v>
                </c:pt>
                <c:pt idx="127">
                  <c:v>0.2</c:v>
                </c:pt>
                <c:pt idx="128">
                  <c:v>0.3</c:v>
                </c:pt>
                <c:pt idx="129">
                  <c:v>0.6</c:v>
                </c:pt>
                <c:pt idx="130">
                  <c:v>0.4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0.3</c:v>
                </c:pt>
                <c:pt idx="135">
                  <c:v>0.1</c:v>
                </c:pt>
                <c:pt idx="136">
                  <c:v>0.4</c:v>
                </c:pt>
                <c:pt idx="137">
                  <c:v>0.1</c:v>
                </c:pt>
                <c:pt idx="138">
                  <c:v>0.3</c:v>
                </c:pt>
                <c:pt idx="139">
                  <c:v>0.1</c:v>
                </c:pt>
                <c:pt idx="140">
                  <c:v>0.3</c:v>
                </c:pt>
                <c:pt idx="141">
                  <c:v>0.3</c:v>
                </c:pt>
                <c:pt idx="142">
                  <c:v>0.1</c:v>
                </c:pt>
                <c:pt idx="143">
                  <c:v>0.2</c:v>
                </c:pt>
                <c:pt idx="144">
                  <c:v>0.3</c:v>
                </c:pt>
                <c:pt idx="145">
                  <c:v>0.2</c:v>
                </c:pt>
                <c:pt idx="146">
                  <c:v>0.2</c:v>
                </c:pt>
                <c:pt idx="147">
                  <c:v>0.2</c:v>
                </c:pt>
                <c:pt idx="148">
                  <c:v>0.2</c:v>
                </c:pt>
                <c:pt idx="149">
                  <c:v>0.2</c:v>
                </c:pt>
                <c:pt idx="150">
                  <c:v>0.2</c:v>
                </c:pt>
                <c:pt idx="151">
                  <c:v>0.2</c:v>
                </c:pt>
                <c:pt idx="152">
                  <c:v>0.2</c:v>
                </c:pt>
                <c:pt idx="153">
                  <c:v>0.2</c:v>
                </c:pt>
                <c:pt idx="154">
                  <c:v>0.2</c:v>
                </c:pt>
                <c:pt idx="155">
                  <c:v>0.6</c:v>
                </c:pt>
                <c:pt idx="156">
                  <c:v>0.2</c:v>
                </c:pt>
                <c:pt idx="157">
                  <c:v>0.2</c:v>
                </c:pt>
                <c:pt idx="158">
                  <c:v>0.4</c:v>
                </c:pt>
                <c:pt idx="159">
                  <c:v>0.2</c:v>
                </c:pt>
                <c:pt idx="160">
                  <c:v>0.2</c:v>
                </c:pt>
                <c:pt idx="161">
                  <c:v>0.2</c:v>
                </c:pt>
                <c:pt idx="162">
                  <c:v>0.02</c:v>
                </c:pt>
                <c:pt idx="163">
                  <c:v>0.02</c:v>
                </c:pt>
                <c:pt idx="164">
                  <c:v>0.12</c:v>
                </c:pt>
                <c:pt idx="165">
                  <c:v>0.02</c:v>
                </c:pt>
                <c:pt idx="166">
                  <c:v>0.6</c:v>
                </c:pt>
                <c:pt idx="167">
                  <c:v>0.5</c:v>
                </c:pt>
                <c:pt idx="168">
                  <c:v>0.3</c:v>
                </c:pt>
                <c:pt idx="169">
                  <c:v>0.5</c:v>
                </c:pt>
                <c:pt idx="170">
                  <c:v>1.2</c:v>
                </c:pt>
                <c:pt idx="171">
                  <c:v>0.6</c:v>
                </c:pt>
                <c:pt idx="172">
                  <c:v>0.2</c:v>
                </c:pt>
                <c:pt idx="173">
                  <c:v>0.1</c:v>
                </c:pt>
                <c:pt idx="174">
                  <c:v>0.6</c:v>
                </c:pt>
                <c:pt idx="175">
                  <c:v>0.1</c:v>
                </c:pt>
                <c:pt idx="176">
                  <c:v>0.3</c:v>
                </c:pt>
                <c:pt idx="177">
                  <c:v>0.6</c:v>
                </c:pt>
                <c:pt idx="178">
                  <c:v>0.3</c:v>
                </c:pt>
                <c:pt idx="179">
                  <c:v>0.2</c:v>
                </c:pt>
                <c:pt idx="180">
                  <c:v>0.3</c:v>
                </c:pt>
                <c:pt idx="181">
                  <c:v>0.2</c:v>
                </c:pt>
                <c:pt idx="182">
                  <c:v>0.4</c:v>
                </c:pt>
                <c:pt idx="183">
                  <c:v>0.1</c:v>
                </c:pt>
                <c:pt idx="184">
                  <c:v>0.3</c:v>
                </c:pt>
                <c:pt idx="185">
                  <c:v>0.4</c:v>
                </c:pt>
                <c:pt idx="186">
                  <c:v>0.2</c:v>
                </c:pt>
                <c:pt idx="187">
                  <c:v>0.2</c:v>
                </c:pt>
                <c:pt idx="188">
                  <c:v>0.5</c:v>
                </c:pt>
                <c:pt idx="189">
                  <c:v>0.2</c:v>
                </c:pt>
                <c:pt idx="190">
                  <c:v>0.4</c:v>
                </c:pt>
                <c:pt idx="191">
                  <c:v>0.3</c:v>
                </c:pt>
                <c:pt idx="192">
                  <c:v>0.5</c:v>
                </c:pt>
                <c:pt idx="193">
                  <c:v>0.4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0.9</c:v>
                </c:pt>
                <c:pt idx="198">
                  <c:v>0.2</c:v>
                </c:pt>
                <c:pt idx="199">
                  <c:v>0.3</c:v>
                </c:pt>
                <c:pt idx="200">
                  <c:v>0.3</c:v>
                </c:pt>
                <c:pt idx="201">
                  <c:v>0.1</c:v>
                </c:pt>
                <c:pt idx="202">
                  <c:v>0.5</c:v>
                </c:pt>
                <c:pt idx="203">
                  <c:v>0.1</c:v>
                </c:pt>
                <c:pt idx="204">
                  <c:v>0.2</c:v>
                </c:pt>
                <c:pt idx="205">
                  <c:v>0.3</c:v>
                </c:pt>
                <c:pt idx="206">
                  <c:v>0.2</c:v>
                </c:pt>
                <c:pt idx="207">
                  <c:v>0.3</c:v>
                </c:pt>
                <c:pt idx="208">
                  <c:v>0.3</c:v>
                </c:pt>
                <c:pt idx="209">
                  <c:v>0.4</c:v>
                </c:pt>
                <c:pt idx="210">
                  <c:v>0.2</c:v>
                </c:pt>
                <c:pt idx="211">
                  <c:v>0.2</c:v>
                </c:pt>
                <c:pt idx="212">
                  <c:v>0.1</c:v>
                </c:pt>
                <c:pt idx="213">
                  <c:v>0.1</c:v>
                </c:pt>
                <c:pt idx="214">
                  <c:v>0.3</c:v>
                </c:pt>
                <c:pt idx="215">
                  <c:v>0.1</c:v>
                </c:pt>
                <c:pt idx="216">
                  <c:v>0.1</c:v>
                </c:pt>
                <c:pt idx="217">
                  <c:v>0.1</c:v>
                </c:pt>
                <c:pt idx="218">
                  <c:v>0.5</c:v>
                </c:pt>
                <c:pt idx="219">
                  <c:v>0.4</c:v>
                </c:pt>
                <c:pt idx="220">
                  <c:v>0.2</c:v>
                </c:pt>
                <c:pt idx="221">
                  <c:v>0.2</c:v>
                </c:pt>
                <c:pt idx="222">
                  <c:v>0.2</c:v>
                </c:pt>
                <c:pt idx="223">
                  <c:v>0.1</c:v>
                </c:pt>
                <c:pt idx="224">
                  <c:v>0.3</c:v>
                </c:pt>
                <c:pt idx="225">
                  <c:v>0.7</c:v>
                </c:pt>
                <c:pt idx="226">
                  <c:v>0.1</c:v>
                </c:pt>
                <c:pt idx="227">
                  <c:v>0.4</c:v>
                </c:pt>
                <c:pt idx="274">
                  <c:v>0.3</c:v>
                </c:pt>
                <c:pt idx="275">
                  <c:v>0.3</c:v>
                </c:pt>
                <c:pt idx="276">
                  <c:v>0.1</c:v>
                </c:pt>
                <c:pt idx="277">
                  <c:v>0.2</c:v>
                </c:pt>
                <c:pt idx="278">
                  <c:v>0.4</c:v>
                </c:pt>
                <c:pt idx="279">
                  <c:v>0.1</c:v>
                </c:pt>
                <c:pt idx="280">
                  <c:v>0.2</c:v>
                </c:pt>
                <c:pt idx="281">
                  <c:v>0.3</c:v>
                </c:pt>
                <c:pt idx="282">
                  <c:v>0.6</c:v>
                </c:pt>
                <c:pt idx="283">
                  <c:v>0.6</c:v>
                </c:pt>
                <c:pt idx="284">
                  <c:v>0.3</c:v>
                </c:pt>
                <c:pt idx="285">
                  <c:v>0.6</c:v>
                </c:pt>
                <c:pt idx="286">
                  <c:v>0.1</c:v>
                </c:pt>
                <c:pt idx="287">
                  <c:v>0.6</c:v>
                </c:pt>
                <c:pt idx="288">
                  <c:v>0.7</c:v>
                </c:pt>
                <c:pt idx="289">
                  <c:v>1.0</c:v>
                </c:pt>
                <c:pt idx="290">
                  <c:v>0.2</c:v>
                </c:pt>
                <c:pt idx="291">
                  <c:v>0.7</c:v>
                </c:pt>
                <c:pt idx="292">
                  <c:v>0.2</c:v>
                </c:pt>
                <c:pt idx="293">
                  <c:v>0.2</c:v>
                </c:pt>
                <c:pt idx="294">
                  <c:v>0.1</c:v>
                </c:pt>
                <c:pt idx="296">
                  <c:v>0.1</c:v>
                </c:pt>
                <c:pt idx="297">
                  <c:v>0.3</c:v>
                </c:pt>
                <c:pt idx="298">
                  <c:v>0.1</c:v>
                </c:pt>
                <c:pt idx="299">
                  <c:v>0.2</c:v>
                </c:pt>
                <c:pt idx="300">
                  <c:v>0.3</c:v>
                </c:pt>
                <c:pt idx="301">
                  <c:v>0.1</c:v>
                </c:pt>
                <c:pt idx="302">
                  <c:v>0.3</c:v>
                </c:pt>
                <c:pt idx="303">
                  <c:v>0.6</c:v>
                </c:pt>
                <c:pt idx="304">
                  <c:v>0.43</c:v>
                </c:pt>
                <c:pt idx="305">
                  <c:v>0.45</c:v>
                </c:pt>
                <c:pt idx="306">
                  <c:v>0.27</c:v>
                </c:pt>
                <c:pt idx="307">
                  <c:v>0.1</c:v>
                </c:pt>
                <c:pt idx="308">
                  <c:v>0.39</c:v>
                </c:pt>
                <c:pt idx="309">
                  <c:v>0.13</c:v>
                </c:pt>
                <c:pt idx="310">
                  <c:v>0.17</c:v>
                </c:pt>
                <c:pt idx="311">
                  <c:v>2.19</c:v>
                </c:pt>
                <c:pt idx="312">
                  <c:v>0.01</c:v>
                </c:pt>
                <c:pt idx="313">
                  <c:v>0.91</c:v>
                </c:pt>
                <c:pt idx="314">
                  <c:v>1.32</c:v>
                </c:pt>
                <c:pt idx="375">
                  <c:v>0.23</c:v>
                </c:pt>
                <c:pt idx="376">
                  <c:v>0.25</c:v>
                </c:pt>
                <c:pt idx="377">
                  <c:v>0.2</c:v>
                </c:pt>
                <c:pt idx="378">
                  <c:v>0.12</c:v>
                </c:pt>
                <c:pt idx="379">
                  <c:v>0.09</c:v>
                </c:pt>
                <c:pt idx="380">
                  <c:v>0.08</c:v>
                </c:pt>
                <c:pt idx="381">
                  <c:v>0.3</c:v>
                </c:pt>
                <c:pt idx="382">
                  <c:v>0.21</c:v>
                </c:pt>
                <c:pt idx="383">
                  <c:v>0.36</c:v>
                </c:pt>
                <c:pt idx="384">
                  <c:v>0.19</c:v>
                </c:pt>
                <c:pt idx="410">
                  <c:v>0.14</c:v>
                </c:pt>
                <c:pt idx="411">
                  <c:v>0.03</c:v>
                </c:pt>
                <c:pt idx="412">
                  <c:v>0.25</c:v>
                </c:pt>
                <c:pt idx="413">
                  <c:v>0.03</c:v>
                </c:pt>
                <c:pt idx="414">
                  <c:v>0.36</c:v>
                </c:pt>
                <c:pt idx="427">
                  <c:v>0.4</c:v>
                </c:pt>
                <c:pt idx="428">
                  <c:v>0.5</c:v>
                </c:pt>
                <c:pt idx="429">
                  <c:v>0.4</c:v>
                </c:pt>
                <c:pt idx="430">
                  <c:v>0.6</c:v>
                </c:pt>
                <c:pt idx="431">
                  <c:v>0.4</c:v>
                </c:pt>
                <c:pt idx="432">
                  <c:v>0.2</c:v>
                </c:pt>
                <c:pt idx="433">
                  <c:v>0.3</c:v>
                </c:pt>
                <c:pt idx="434">
                  <c:v>0.5</c:v>
                </c:pt>
                <c:pt idx="435">
                  <c:v>0.3</c:v>
                </c:pt>
                <c:pt idx="436">
                  <c:v>0.6</c:v>
                </c:pt>
                <c:pt idx="437">
                  <c:v>0.6</c:v>
                </c:pt>
                <c:pt idx="438">
                  <c:v>0.08</c:v>
                </c:pt>
                <c:pt idx="439">
                  <c:v>0.3</c:v>
                </c:pt>
                <c:pt idx="440">
                  <c:v>0.3</c:v>
                </c:pt>
                <c:pt idx="441">
                  <c:v>0.4</c:v>
                </c:pt>
                <c:pt idx="448">
                  <c:v>0.1</c:v>
                </c:pt>
                <c:pt idx="449">
                  <c:v>0.2</c:v>
                </c:pt>
                <c:pt idx="450">
                  <c:v>0.2</c:v>
                </c:pt>
                <c:pt idx="451">
                  <c:v>0.2</c:v>
                </c:pt>
                <c:pt idx="452">
                  <c:v>0.07</c:v>
                </c:pt>
                <c:pt idx="453">
                  <c:v>0.2</c:v>
                </c:pt>
                <c:pt idx="454">
                  <c:v>0.1</c:v>
                </c:pt>
                <c:pt idx="455">
                  <c:v>0.5</c:v>
                </c:pt>
                <c:pt idx="456">
                  <c:v>0.8</c:v>
                </c:pt>
                <c:pt idx="457">
                  <c:v>0.3</c:v>
                </c:pt>
                <c:pt idx="458">
                  <c:v>0.4</c:v>
                </c:pt>
                <c:pt idx="536">
                  <c:v>0.3</c:v>
                </c:pt>
                <c:pt idx="541">
                  <c:v>0.45</c:v>
                </c:pt>
                <c:pt idx="542">
                  <c:v>0.38</c:v>
                </c:pt>
                <c:pt idx="543">
                  <c:v>0.39</c:v>
                </c:pt>
                <c:pt idx="544">
                  <c:v>0.44</c:v>
                </c:pt>
                <c:pt idx="545">
                  <c:v>0.3</c:v>
                </c:pt>
                <c:pt idx="546">
                  <c:v>0.4</c:v>
                </c:pt>
                <c:pt idx="547">
                  <c:v>0.24</c:v>
                </c:pt>
                <c:pt idx="548">
                  <c:v>0.79</c:v>
                </c:pt>
                <c:pt idx="549">
                  <c:v>0.83</c:v>
                </c:pt>
                <c:pt idx="550">
                  <c:v>0.24</c:v>
                </c:pt>
                <c:pt idx="551">
                  <c:v>0.21</c:v>
                </c:pt>
                <c:pt idx="552">
                  <c:v>0.67</c:v>
                </c:pt>
                <c:pt idx="553">
                  <c:v>0.14</c:v>
                </c:pt>
                <c:pt idx="554">
                  <c:v>0.3</c:v>
                </c:pt>
                <c:pt idx="555">
                  <c:v>0.9</c:v>
                </c:pt>
                <c:pt idx="556">
                  <c:v>0.3</c:v>
                </c:pt>
                <c:pt idx="557">
                  <c:v>0.67</c:v>
                </c:pt>
                <c:pt idx="558">
                  <c:v>0.38</c:v>
                </c:pt>
                <c:pt idx="559">
                  <c:v>0.82</c:v>
                </c:pt>
                <c:pt idx="560">
                  <c:v>0.5</c:v>
                </c:pt>
                <c:pt idx="561">
                  <c:v>0.39</c:v>
                </c:pt>
                <c:pt idx="562">
                  <c:v>0.46</c:v>
                </c:pt>
                <c:pt idx="563">
                  <c:v>0.48</c:v>
                </c:pt>
                <c:pt idx="564">
                  <c:v>0.26</c:v>
                </c:pt>
                <c:pt idx="565">
                  <c:v>0.38</c:v>
                </c:pt>
                <c:pt idx="566">
                  <c:v>0.83</c:v>
                </c:pt>
                <c:pt idx="567">
                  <c:v>0.3</c:v>
                </c:pt>
                <c:pt idx="568">
                  <c:v>0.2</c:v>
                </c:pt>
                <c:pt idx="569">
                  <c:v>0.9</c:v>
                </c:pt>
                <c:pt idx="570">
                  <c:v>0.1</c:v>
                </c:pt>
                <c:pt idx="571">
                  <c:v>0.3</c:v>
                </c:pt>
                <c:pt idx="572">
                  <c:v>0.2</c:v>
                </c:pt>
                <c:pt idx="573">
                  <c:v>0.3</c:v>
                </c:pt>
                <c:pt idx="574">
                  <c:v>0.1</c:v>
                </c:pt>
                <c:pt idx="575">
                  <c:v>0.1</c:v>
                </c:pt>
                <c:pt idx="576">
                  <c:v>0.2</c:v>
                </c:pt>
                <c:pt idx="577">
                  <c:v>0.3</c:v>
                </c:pt>
                <c:pt idx="578">
                  <c:v>0.2</c:v>
                </c:pt>
                <c:pt idx="579">
                  <c:v>0.2</c:v>
                </c:pt>
                <c:pt idx="580">
                  <c:v>0.2</c:v>
                </c:pt>
                <c:pt idx="581">
                  <c:v>0.4</c:v>
                </c:pt>
                <c:pt idx="582">
                  <c:v>0.4</c:v>
                </c:pt>
                <c:pt idx="583">
                  <c:v>0.2</c:v>
                </c:pt>
                <c:pt idx="584">
                  <c:v>0.6</c:v>
                </c:pt>
                <c:pt idx="585">
                  <c:v>0.2</c:v>
                </c:pt>
                <c:pt idx="587">
                  <c:v>0.11</c:v>
                </c:pt>
                <c:pt idx="589">
                  <c:v>0.06</c:v>
                </c:pt>
                <c:pt idx="591">
                  <c:v>0.3</c:v>
                </c:pt>
                <c:pt idx="592">
                  <c:v>0.3</c:v>
                </c:pt>
                <c:pt idx="593">
                  <c:v>0.2</c:v>
                </c:pt>
                <c:pt idx="594">
                  <c:v>0.4</c:v>
                </c:pt>
                <c:pt idx="595">
                  <c:v>0.3</c:v>
                </c:pt>
                <c:pt idx="596">
                  <c:v>0.3</c:v>
                </c:pt>
                <c:pt idx="597">
                  <c:v>0.4</c:v>
                </c:pt>
                <c:pt idx="598">
                  <c:v>0.12</c:v>
                </c:pt>
                <c:pt idx="599">
                  <c:v>0.4</c:v>
                </c:pt>
                <c:pt idx="600">
                  <c:v>0.2</c:v>
                </c:pt>
                <c:pt idx="601">
                  <c:v>0.3</c:v>
                </c:pt>
                <c:pt idx="602">
                  <c:v>0.2</c:v>
                </c:pt>
                <c:pt idx="603">
                  <c:v>0.1</c:v>
                </c:pt>
                <c:pt idx="604">
                  <c:v>0.2</c:v>
                </c:pt>
                <c:pt idx="605">
                  <c:v>0.1</c:v>
                </c:pt>
                <c:pt idx="606">
                  <c:v>0.2</c:v>
                </c:pt>
                <c:pt idx="607">
                  <c:v>0.3</c:v>
                </c:pt>
                <c:pt idx="608">
                  <c:v>0.6</c:v>
                </c:pt>
                <c:pt idx="609">
                  <c:v>0.3</c:v>
                </c:pt>
                <c:pt idx="610">
                  <c:v>0.1</c:v>
                </c:pt>
                <c:pt idx="611">
                  <c:v>0.2</c:v>
                </c:pt>
                <c:pt idx="612">
                  <c:v>0.2</c:v>
                </c:pt>
                <c:pt idx="613">
                  <c:v>0.2</c:v>
                </c:pt>
                <c:pt idx="614">
                  <c:v>0.4</c:v>
                </c:pt>
                <c:pt idx="615">
                  <c:v>0.3</c:v>
                </c:pt>
                <c:pt idx="616">
                  <c:v>0.2</c:v>
                </c:pt>
                <c:pt idx="617">
                  <c:v>0.2</c:v>
                </c:pt>
                <c:pt idx="618">
                  <c:v>0.46</c:v>
                </c:pt>
                <c:pt idx="620">
                  <c:v>0.6</c:v>
                </c:pt>
                <c:pt idx="621">
                  <c:v>0.32</c:v>
                </c:pt>
                <c:pt idx="622">
                  <c:v>0.3</c:v>
                </c:pt>
                <c:pt idx="623">
                  <c:v>0.4</c:v>
                </c:pt>
                <c:pt idx="624">
                  <c:v>0.1</c:v>
                </c:pt>
                <c:pt idx="627">
                  <c:v>1.1</c:v>
                </c:pt>
                <c:pt idx="630">
                  <c:v>4.0</c:v>
                </c:pt>
                <c:pt idx="635">
                  <c:v>0.7</c:v>
                </c:pt>
                <c:pt idx="636">
                  <c:v>0.7</c:v>
                </c:pt>
                <c:pt idx="637">
                  <c:v>0.1</c:v>
                </c:pt>
                <c:pt idx="638">
                  <c:v>1.0</c:v>
                </c:pt>
                <c:pt idx="639">
                  <c:v>0.6</c:v>
                </c:pt>
                <c:pt idx="640">
                  <c:v>0.3</c:v>
                </c:pt>
                <c:pt idx="641">
                  <c:v>0.5</c:v>
                </c:pt>
                <c:pt idx="642">
                  <c:v>0.12</c:v>
                </c:pt>
                <c:pt idx="643">
                  <c:v>0.2</c:v>
                </c:pt>
                <c:pt idx="644">
                  <c:v>0.28</c:v>
                </c:pt>
                <c:pt idx="645">
                  <c:v>0.2</c:v>
                </c:pt>
                <c:pt idx="646">
                  <c:v>0.4</c:v>
                </c:pt>
                <c:pt idx="647">
                  <c:v>0.8</c:v>
                </c:pt>
                <c:pt idx="648">
                  <c:v>0.2</c:v>
                </c:pt>
                <c:pt idx="649">
                  <c:v>0.4</c:v>
                </c:pt>
                <c:pt idx="650">
                  <c:v>0.5</c:v>
                </c:pt>
                <c:pt idx="651">
                  <c:v>0.6</c:v>
                </c:pt>
                <c:pt idx="652">
                  <c:v>0.53</c:v>
                </c:pt>
                <c:pt idx="653">
                  <c:v>0.34</c:v>
                </c:pt>
                <c:pt idx="654">
                  <c:v>0.77</c:v>
                </c:pt>
                <c:pt idx="655">
                  <c:v>0.3</c:v>
                </c:pt>
                <c:pt idx="656">
                  <c:v>0.33</c:v>
                </c:pt>
                <c:pt idx="657">
                  <c:v>0.22</c:v>
                </c:pt>
                <c:pt idx="659">
                  <c:v>0.23</c:v>
                </c:pt>
                <c:pt idx="660">
                  <c:v>0.27</c:v>
                </c:pt>
                <c:pt idx="661">
                  <c:v>0.13</c:v>
                </c:pt>
                <c:pt idx="662">
                  <c:v>0.4</c:v>
                </c:pt>
                <c:pt idx="663">
                  <c:v>0.15</c:v>
                </c:pt>
                <c:pt idx="664">
                  <c:v>0.1</c:v>
                </c:pt>
                <c:pt idx="665">
                  <c:v>0.35</c:v>
                </c:pt>
                <c:pt idx="666">
                  <c:v>8.0</c:v>
                </c:pt>
                <c:pt idx="667">
                  <c:v>0.19</c:v>
                </c:pt>
                <c:pt idx="668">
                  <c:v>0.17</c:v>
                </c:pt>
                <c:pt idx="669">
                  <c:v>0.22</c:v>
                </c:pt>
                <c:pt idx="670">
                  <c:v>0.21</c:v>
                </c:pt>
                <c:pt idx="671">
                  <c:v>0.12</c:v>
                </c:pt>
                <c:pt idx="672">
                  <c:v>0.15</c:v>
                </c:pt>
                <c:pt idx="673">
                  <c:v>0.19</c:v>
                </c:pt>
                <c:pt idx="675">
                  <c:v>1.1</c:v>
                </c:pt>
                <c:pt idx="679">
                  <c:v>0.3</c:v>
                </c:pt>
                <c:pt idx="680">
                  <c:v>0.5</c:v>
                </c:pt>
                <c:pt idx="681">
                  <c:v>0.5</c:v>
                </c:pt>
                <c:pt idx="682">
                  <c:v>0.2</c:v>
                </c:pt>
                <c:pt idx="685">
                  <c:v>1.98</c:v>
                </c:pt>
                <c:pt idx="688">
                  <c:v>0.25</c:v>
                </c:pt>
                <c:pt idx="689">
                  <c:v>0.29</c:v>
                </c:pt>
                <c:pt idx="690">
                  <c:v>0.6</c:v>
                </c:pt>
                <c:pt idx="691">
                  <c:v>0.4</c:v>
                </c:pt>
                <c:pt idx="692">
                  <c:v>0.3</c:v>
                </c:pt>
                <c:pt idx="693">
                  <c:v>0.7</c:v>
                </c:pt>
                <c:pt idx="694">
                  <c:v>1.1</c:v>
                </c:pt>
                <c:pt idx="695">
                  <c:v>0.8</c:v>
                </c:pt>
                <c:pt idx="696">
                  <c:v>0.8</c:v>
                </c:pt>
                <c:pt idx="697">
                  <c:v>0.9</c:v>
                </c:pt>
                <c:pt idx="698">
                  <c:v>0.3</c:v>
                </c:pt>
                <c:pt idx="699">
                  <c:v>0.21</c:v>
                </c:pt>
                <c:pt idx="700">
                  <c:v>0.6</c:v>
                </c:pt>
                <c:pt idx="701">
                  <c:v>0.6</c:v>
                </c:pt>
                <c:pt idx="702">
                  <c:v>0.4</c:v>
                </c:pt>
                <c:pt idx="703">
                  <c:v>0.6</c:v>
                </c:pt>
                <c:pt idx="704">
                  <c:v>0.03</c:v>
                </c:pt>
                <c:pt idx="705">
                  <c:v>0.07</c:v>
                </c:pt>
                <c:pt idx="706">
                  <c:v>0.07</c:v>
                </c:pt>
                <c:pt idx="707">
                  <c:v>0.05</c:v>
                </c:pt>
                <c:pt idx="708">
                  <c:v>0.02</c:v>
                </c:pt>
                <c:pt idx="709">
                  <c:v>0.01</c:v>
                </c:pt>
                <c:pt idx="710">
                  <c:v>0.03</c:v>
                </c:pt>
                <c:pt idx="711">
                  <c:v>0.2</c:v>
                </c:pt>
                <c:pt idx="712">
                  <c:v>0.3</c:v>
                </c:pt>
                <c:pt idx="713">
                  <c:v>0.2</c:v>
                </c:pt>
                <c:pt idx="714">
                  <c:v>0.1</c:v>
                </c:pt>
                <c:pt idx="715">
                  <c:v>0.2</c:v>
                </c:pt>
                <c:pt idx="716">
                  <c:v>0.4</c:v>
                </c:pt>
                <c:pt idx="717">
                  <c:v>0.48</c:v>
                </c:pt>
                <c:pt idx="718">
                  <c:v>0.28</c:v>
                </c:pt>
                <c:pt idx="719">
                  <c:v>0.3</c:v>
                </c:pt>
                <c:pt idx="720">
                  <c:v>0.2</c:v>
                </c:pt>
                <c:pt idx="721">
                  <c:v>0.2</c:v>
                </c:pt>
                <c:pt idx="722">
                  <c:v>0.3</c:v>
                </c:pt>
                <c:pt idx="723">
                  <c:v>0.3</c:v>
                </c:pt>
                <c:pt idx="724">
                  <c:v>0.5</c:v>
                </c:pt>
                <c:pt idx="725">
                  <c:v>0.1</c:v>
                </c:pt>
                <c:pt idx="726">
                  <c:v>0.3</c:v>
                </c:pt>
                <c:pt idx="727">
                  <c:v>0.5</c:v>
                </c:pt>
                <c:pt idx="728">
                  <c:v>0.3</c:v>
                </c:pt>
                <c:pt idx="729">
                  <c:v>0.3</c:v>
                </c:pt>
                <c:pt idx="730">
                  <c:v>0.3</c:v>
                </c:pt>
                <c:pt idx="731">
                  <c:v>0.2</c:v>
                </c:pt>
                <c:pt idx="732">
                  <c:v>0.5</c:v>
                </c:pt>
                <c:pt idx="733">
                  <c:v>0.8</c:v>
                </c:pt>
                <c:pt idx="734">
                  <c:v>0.2</c:v>
                </c:pt>
                <c:pt idx="735">
                  <c:v>0.2</c:v>
                </c:pt>
                <c:pt idx="736">
                  <c:v>0.6</c:v>
                </c:pt>
                <c:pt idx="737">
                  <c:v>0.9</c:v>
                </c:pt>
                <c:pt idx="738">
                  <c:v>0.4</c:v>
                </c:pt>
                <c:pt idx="739">
                  <c:v>0.6</c:v>
                </c:pt>
                <c:pt idx="740">
                  <c:v>0.2</c:v>
                </c:pt>
                <c:pt idx="741">
                  <c:v>0.5</c:v>
                </c:pt>
                <c:pt idx="742">
                  <c:v>0.2</c:v>
                </c:pt>
                <c:pt idx="743">
                  <c:v>0.7</c:v>
                </c:pt>
                <c:pt idx="744">
                  <c:v>0.3</c:v>
                </c:pt>
                <c:pt idx="745">
                  <c:v>0.6</c:v>
                </c:pt>
                <c:pt idx="746">
                  <c:v>1.41</c:v>
                </c:pt>
                <c:pt idx="747">
                  <c:v>0.9</c:v>
                </c:pt>
                <c:pt idx="748">
                  <c:v>0.4</c:v>
                </c:pt>
                <c:pt idx="749">
                  <c:v>0.11</c:v>
                </c:pt>
                <c:pt idx="750">
                  <c:v>0.16</c:v>
                </c:pt>
                <c:pt idx="751">
                  <c:v>0.13</c:v>
                </c:pt>
                <c:pt idx="752">
                  <c:v>0.19</c:v>
                </c:pt>
                <c:pt idx="753">
                  <c:v>0.15</c:v>
                </c:pt>
                <c:pt idx="754">
                  <c:v>0.12</c:v>
                </c:pt>
                <c:pt idx="755">
                  <c:v>0.23</c:v>
                </c:pt>
                <c:pt idx="756">
                  <c:v>0.09</c:v>
                </c:pt>
                <c:pt idx="757">
                  <c:v>0.23</c:v>
                </c:pt>
                <c:pt idx="758">
                  <c:v>0.25</c:v>
                </c:pt>
                <c:pt idx="759">
                  <c:v>0.2</c:v>
                </c:pt>
                <c:pt idx="760">
                  <c:v>0.29</c:v>
                </c:pt>
                <c:pt idx="761">
                  <c:v>0.17</c:v>
                </c:pt>
                <c:pt idx="762">
                  <c:v>0.28</c:v>
                </c:pt>
                <c:pt idx="763">
                  <c:v>0.26</c:v>
                </c:pt>
                <c:pt idx="764">
                  <c:v>0.25</c:v>
                </c:pt>
                <c:pt idx="771">
                  <c:v>0.62</c:v>
                </c:pt>
                <c:pt idx="789">
                  <c:v>0.4</c:v>
                </c:pt>
                <c:pt idx="790">
                  <c:v>0.8</c:v>
                </c:pt>
                <c:pt idx="791">
                  <c:v>1.2</c:v>
                </c:pt>
                <c:pt idx="792">
                  <c:v>1.7</c:v>
                </c:pt>
                <c:pt idx="793">
                  <c:v>25.0</c:v>
                </c:pt>
                <c:pt idx="794">
                  <c:v>6.0</c:v>
                </c:pt>
                <c:pt idx="796">
                  <c:v>0.25</c:v>
                </c:pt>
                <c:pt idx="797">
                  <c:v>0.31</c:v>
                </c:pt>
                <c:pt idx="798">
                  <c:v>0.41</c:v>
                </c:pt>
                <c:pt idx="810">
                  <c:v>0.3</c:v>
                </c:pt>
                <c:pt idx="811">
                  <c:v>0.2</c:v>
                </c:pt>
                <c:pt idx="812">
                  <c:v>0.5</c:v>
                </c:pt>
                <c:pt idx="813">
                  <c:v>0.6</c:v>
                </c:pt>
                <c:pt idx="814">
                  <c:v>0.6</c:v>
                </c:pt>
                <c:pt idx="815">
                  <c:v>0.9</c:v>
                </c:pt>
                <c:pt idx="816">
                  <c:v>0.8</c:v>
                </c:pt>
                <c:pt idx="822">
                  <c:v>1.79</c:v>
                </c:pt>
                <c:pt idx="823">
                  <c:v>0.14</c:v>
                </c:pt>
                <c:pt idx="824">
                  <c:v>0.33</c:v>
                </c:pt>
                <c:pt idx="825">
                  <c:v>0.18</c:v>
                </c:pt>
                <c:pt idx="826">
                  <c:v>0.72</c:v>
                </c:pt>
                <c:pt idx="827">
                  <c:v>0.09</c:v>
                </c:pt>
                <c:pt idx="828">
                  <c:v>1.198</c:v>
                </c:pt>
                <c:pt idx="829">
                  <c:v>1.201</c:v>
                </c:pt>
                <c:pt idx="830">
                  <c:v>0.831</c:v>
                </c:pt>
                <c:pt idx="831">
                  <c:v>1.215</c:v>
                </c:pt>
                <c:pt idx="832">
                  <c:v>1.355</c:v>
                </c:pt>
                <c:pt idx="833">
                  <c:v>0.8</c:v>
                </c:pt>
                <c:pt idx="834">
                  <c:v>2.19</c:v>
                </c:pt>
                <c:pt idx="835">
                  <c:v>2.086</c:v>
                </c:pt>
                <c:pt idx="836">
                  <c:v>1.312</c:v>
                </c:pt>
                <c:pt idx="837">
                  <c:v>1.087</c:v>
                </c:pt>
                <c:pt idx="838">
                  <c:v>2.087</c:v>
                </c:pt>
                <c:pt idx="839">
                  <c:v>1.629</c:v>
                </c:pt>
                <c:pt idx="840">
                  <c:v>0.3</c:v>
                </c:pt>
                <c:pt idx="841">
                  <c:v>0.3</c:v>
                </c:pt>
                <c:pt idx="842">
                  <c:v>0.3</c:v>
                </c:pt>
                <c:pt idx="843">
                  <c:v>0.6</c:v>
                </c:pt>
                <c:pt idx="845">
                  <c:v>0.23</c:v>
                </c:pt>
                <c:pt idx="846">
                  <c:v>0.27</c:v>
                </c:pt>
                <c:pt idx="847">
                  <c:v>1.3</c:v>
                </c:pt>
                <c:pt idx="851">
                  <c:v>0.24</c:v>
                </c:pt>
                <c:pt idx="855">
                  <c:v>0.47</c:v>
                </c:pt>
                <c:pt idx="856">
                  <c:v>1.2</c:v>
                </c:pt>
                <c:pt idx="857">
                  <c:v>0.09</c:v>
                </c:pt>
                <c:pt idx="858">
                  <c:v>0.1</c:v>
                </c:pt>
                <c:pt idx="859">
                  <c:v>0.1</c:v>
                </c:pt>
                <c:pt idx="860">
                  <c:v>0.23</c:v>
                </c:pt>
                <c:pt idx="861">
                  <c:v>0.28</c:v>
                </c:pt>
                <c:pt idx="862">
                  <c:v>0.16</c:v>
                </c:pt>
                <c:pt idx="863">
                  <c:v>0.16</c:v>
                </c:pt>
                <c:pt idx="864">
                  <c:v>0.08</c:v>
                </c:pt>
                <c:pt idx="865">
                  <c:v>0.27</c:v>
                </c:pt>
                <c:pt idx="866">
                  <c:v>0.19</c:v>
                </c:pt>
                <c:pt idx="867">
                  <c:v>0.14</c:v>
                </c:pt>
                <c:pt idx="870">
                  <c:v>0.4</c:v>
                </c:pt>
                <c:pt idx="871">
                  <c:v>0.8</c:v>
                </c:pt>
                <c:pt idx="872">
                  <c:v>0.22</c:v>
                </c:pt>
                <c:pt idx="873">
                  <c:v>0.26</c:v>
                </c:pt>
                <c:pt idx="874">
                  <c:v>0.06</c:v>
                </c:pt>
                <c:pt idx="875">
                  <c:v>0.02</c:v>
                </c:pt>
                <c:pt idx="876">
                  <c:v>0.08</c:v>
                </c:pt>
                <c:pt idx="877">
                  <c:v>0.11</c:v>
                </c:pt>
                <c:pt idx="878">
                  <c:v>0.27</c:v>
                </c:pt>
                <c:pt idx="894">
                  <c:v>0.35</c:v>
                </c:pt>
                <c:pt idx="895">
                  <c:v>0.26</c:v>
                </c:pt>
                <c:pt idx="897">
                  <c:v>0.1</c:v>
                </c:pt>
                <c:pt idx="898">
                  <c:v>0.2</c:v>
                </c:pt>
                <c:pt idx="899">
                  <c:v>0.3</c:v>
                </c:pt>
                <c:pt idx="900">
                  <c:v>0.6</c:v>
                </c:pt>
                <c:pt idx="901">
                  <c:v>0.3</c:v>
                </c:pt>
                <c:pt idx="902">
                  <c:v>0.7</c:v>
                </c:pt>
                <c:pt idx="903">
                  <c:v>0.3</c:v>
                </c:pt>
                <c:pt idx="904">
                  <c:v>0.4</c:v>
                </c:pt>
                <c:pt idx="905">
                  <c:v>0.4</c:v>
                </c:pt>
                <c:pt idx="906">
                  <c:v>0.3</c:v>
                </c:pt>
                <c:pt idx="907">
                  <c:v>0.5</c:v>
                </c:pt>
                <c:pt idx="908">
                  <c:v>0.23</c:v>
                </c:pt>
                <c:pt idx="909">
                  <c:v>0.2</c:v>
                </c:pt>
                <c:pt idx="911">
                  <c:v>0.8</c:v>
                </c:pt>
                <c:pt idx="912">
                  <c:v>0.7</c:v>
                </c:pt>
                <c:pt idx="913">
                  <c:v>0.4</c:v>
                </c:pt>
                <c:pt idx="914">
                  <c:v>1.0</c:v>
                </c:pt>
                <c:pt idx="915">
                  <c:v>0.3</c:v>
                </c:pt>
                <c:pt idx="916">
                  <c:v>1.0</c:v>
                </c:pt>
                <c:pt idx="917">
                  <c:v>0.9</c:v>
                </c:pt>
                <c:pt idx="923">
                  <c:v>0.23</c:v>
                </c:pt>
                <c:pt idx="924">
                  <c:v>0.34</c:v>
                </c:pt>
                <c:pt idx="925">
                  <c:v>0.09</c:v>
                </c:pt>
                <c:pt idx="926">
                  <c:v>0.4</c:v>
                </c:pt>
                <c:pt idx="927">
                  <c:v>0.1</c:v>
                </c:pt>
                <c:pt idx="928">
                  <c:v>0.1</c:v>
                </c:pt>
                <c:pt idx="929">
                  <c:v>0.1</c:v>
                </c:pt>
                <c:pt idx="930">
                  <c:v>0.1</c:v>
                </c:pt>
                <c:pt idx="931">
                  <c:v>0.1</c:v>
                </c:pt>
                <c:pt idx="944">
                  <c:v>0.2</c:v>
                </c:pt>
                <c:pt idx="947">
                  <c:v>0.2</c:v>
                </c:pt>
                <c:pt idx="948">
                  <c:v>0.2</c:v>
                </c:pt>
                <c:pt idx="949">
                  <c:v>0.08</c:v>
                </c:pt>
                <c:pt idx="950">
                  <c:v>0.12</c:v>
                </c:pt>
                <c:pt idx="951">
                  <c:v>0.2</c:v>
                </c:pt>
                <c:pt idx="952">
                  <c:v>0.11</c:v>
                </c:pt>
                <c:pt idx="953">
                  <c:v>0.2</c:v>
                </c:pt>
                <c:pt idx="954">
                  <c:v>0.1</c:v>
                </c:pt>
                <c:pt idx="977">
                  <c:v>0.2</c:v>
                </c:pt>
                <c:pt idx="978">
                  <c:v>0.44</c:v>
                </c:pt>
                <c:pt idx="980">
                  <c:v>0.18</c:v>
                </c:pt>
                <c:pt idx="981">
                  <c:v>0.3</c:v>
                </c:pt>
                <c:pt idx="982">
                  <c:v>0.4</c:v>
                </c:pt>
                <c:pt idx="983">
                  <c:v>0.03</c:v>
                </c:pt>
                <c:pt idx="984">
                  <c:v>0.02</c:v>
                </c:pt>
                <c:pt idx="985">
                  <c:v>0.02</c:v>
                </c:pt>
                <c:pt idx="986">
                  <c:v>0.02</c:v>
                </c:pt>
                <c:pt idx="987">
                  <c:v>0.02</c:v>
                </c:pt>
                <c:pt idx="988">
                  <c:v>0.02</c:v>
                </c:pt>
                <c:pt idx="989">
                  <c:v>0.03</c:v>
                </c:pt>
                <c:pt idx="990">
                  <c:v>0.02</c:v>
                </c:pt>
                <c:pt idx="991">
                  <c:v>0.27</c:v>
                </c:pt>
                <c:pt idx="992">
                  <c:v>0.26</c:v>
                </c:pt>
                <c:pt idx="993">
                  <c:v>0.12</c:v>
                </c:pt>
                <c:pt idx="994">
                  <c:v>0.39</c:v>
                </c:pt>
                <c:pt idx="995">
                  <c:v>0.25</c:v>
                </c:pt>
                <c:pt idx="996">
                  <c:v>0.16</c:v>
                </c:pt>
                <c:pt idx="997">
                  <c:v>0.12</c:v>
                </c:pt>
                <c:pt idx="998">
                  <c:v>0.23</c:v>
                </c:pt>
                <c:pt idx="999">
                  <c:v>0.13</c:v>
                </c:pt>
                <c:pt idx="1000">
                  <c:v>0.1</c:v>
                </c:pt>
                <c:pt idx="1001">
                  <c:v>0.23</c:v>
                </c:pt>
                <c:pt idx="1002">
                  <c:v>0.23</c:v>
                </c:pt>
                <c:pt idx="1003">
                  <c:v>0.17</c:v>
                </c:pt>
                <c:pt idx="1004">
                  <c:v>0.18</c:v>
                </c:pt>
                <c:pt idx="1005">
                  <c:v>0.23</c:v>
                </c:pt>
                <c:pt idx="1006">
                  <c:v>0.27</c:v>
                </c:pt>
                <c:pt idx="1007">
                  <c:v>0.21</c:v>
                </c:pt>
                <c:pt idx="1008">
                  <c:v>0.19</c:v>
                </c:pt>
                <c:pt idx="1009">
                  <c:v>0.14</c:v>
                </c:pt>
                <c:pt idx="1010">
                  <c:v>0.24</c:v>
                </c:pt>
                <c:pt idx="1011">
                  <c:v>0.14</c:v>
                </c:pt>
                <c:pt idx="1012">
                  <c:v>0.15</c:v>
                </c:pt>
                <c:pt idx="1013">
                  <c:v>0.23</c:v>
                </c:pt>
                <c:pt idx="1014">
                  <c:v>0.19</c:v>
                </c:pt>
                <c:pt idx="1015">
                  <c:v>0.14</c:v>
                </c:pt>
                <c:pt idx="1016">
                  <c:v>0.16</c:v>
                </c:pt>
                <c:pt idx="1017">
                  <c:v>0.11</c:v>
                </c:pt>
                <c:pt idx="1018">
                  <c:v>0.2</c:v>
                </c:pt>
                <c:pt idx="1019">
                  <c:v>0.17</c:v>
                </c:pt>
                <c:pt idx="1020">
                  <c:v>0.21</c:v>
                </c:pt>
                <c:pt idx="1021">
                  <c:v>0.14</c:v>
                </c:pt>
                <c:pt idx="1022">
                  <c:v>0.14</c:v>
                </c:pt>
                <c:pt idx="1023">
                  <c:v>0.2</c:v>
                </c:pt>
                <c:pt idx="1024">
                  <c:v>0.1</c:v>
                </c:pt>
                <c:pt idx="1025">
                  <c:v>0.21</c:v>
                </c:pt>
                <c:pt idx="1026">
                  <c:v>0.19</c:v>
                </c:pt>
                <c:pt idx="1027">
                  <c:v>0.12</c:v>
                </c:pt>
                <c:pt idx="1028">
                  <c:v>0.18</c:v>
                </c:pt>
                <c:pt idx="1029">
                  <c:v>0.16</c:v>
                </c:pt>
                <c:pt idx="1030">
                  <c:v>0.12</c:v>
                </c:pt>
                <c:pt idx="1031">
                  <c:v>0.15</c:v>
                </c:pt>
                <c:pt idx="1032">
                  <c:v>0.24</c:v>
                </c:pt>
                <c:pt idx="1033">
                  <c:v>0.22</c:v>
                </c:pt>
                <c:pt idx="1034">
                  <c:v>0.2</c:v>
                </c:pt>
                <c:pt idx="1035">
                  <c:v>0.14</c:v>
                </c:pt>
                <c:pt idx="1036">
                  <c:v>0.11</c:v>
                </c:pt>
                <c:pt idx="1037">
                  <c:v>0.15</c:v>
                </c:pt>
                <c:pt idx="1038">
                  <c:v>0.17</c:v>
                </c:pt>
                <c:pt idx="1039">
                  <c:v>0.67</c:v>
                </c:pt>
                <c:pt idx="1040">
                  <c:v>0.05</c:v>
                </c:pt>
                <c:pt idx="1041">
                  <c:v>0.16</c:v>
                </c:pt>
                <c:pt idx="1042">
                  <c:v>0.24</c:v>
                </c:pt>
                <c:pt idx="1043">
                  <c:v>0.14</c:v>
                </c:pt>
                <c:pt idx="1044">
                  <c:v>0.15</c:v>
                </c:pt>
                <c:pt idx="1045">
                  <c:v>0.16</c:v>
                </c:pt>
                <c:pt idx="1046">
                  <c:v>0.18</c:v>
                </c:pt>
                <c:pt idx="1047">
                  <c:v>0.12</c:v>
                </c:pt>
                <c:pt idx="1048">
                  <c:v>0.17</c:v>
                </c:pt>
                <c:pt idx="1049">
                  <c:v>0.14</c:v>
                </c:pt>
                <c:pt idx="1050">
                  <c:v>0.7</c:v>
                </c:pt>
                <c:pt idx="1051">
                  <c:v>0.14</c:v>
                </c:pt>
                <c:pt idx="1052">
                  <c:v>0.15</c:v>
                </c:pt>
                <c:pt idx="1053">
                  <c:v>0.16</c:v>
                </c:pt>
                <c:pt idx="1054">
                  <c:v>0.08</c:v>
                </c:pt>
                <c:pt idx="1055">
                  <c:v>0.09</c:v>
                </c:pt>
                <c:pt idx="1056">
                  <c:v>0.12</c:v>
                </c:pt>
                <c:pt idx="1057">
                  <c:v>0.19</c:v>
                </c:pt>
                <c:pt idx="1058">
                  <c:v>0.1</c:v>
                </c:pt>
                <c:pt idx="1059">
                  <c:v>0.09</c:v>
                </c:pt>
                <c:pt idx="1060">
                  <c:v>0.11</c:v>
                </c:pt>
                <c:pt idx="1061">
                  <c:v>0.11</c:v>
                </c:pt>
                <c:pt idx="1062">
                  <c:v>0.09</c:v>
                </c:pt>
                <c:pt idx="1063">
                  <c:v>0.14</c:v>
                </c:pt>
                <c:pt idx="1064">
                  <c:v>0.13</c:v>
                </c:pt>
                <c:pt idx="1065">
                  <c:v>0.13</c:v>
                </c:pt>
                <c:pt idx="1066">
                  <c:v>0.09</c:v>
                </c:pt>
                <c:pt idx="1067">
                  <c:v>0.2</c:v>
                </c:pt>
                <c:pt idx="1068">
                  <c:v>0.09</c:v>
                </c:pt>
                <c:pt idx="1069">
                  <c:v>0.15</c:v>
                </c:pt>
                <c:pt idx="1070">
                  <c:v>0.1</c:v>
                </c:pt>
                <c:pt idx="1071">
                  <c:v>0.15</c:v>
                </c:pt>
                <c:pt idx="1072">
                  <c:v>0.23</c:v>
                </c:pt>
                <c:pt idx="1073">
                  <c:v>0.12</c:v>
                </c:pt>
                <c:pt idx="1074">
                  <c:v>0.1</c:v>
                </c:pt>
                <c:pt idx="1075">
                  <c:v>0.2</c:v>
                </c:pt>
                <c:pt idx="1076">
                  <c:v>0.7</c:v>
                </c:pt>
                <c:pt idx="1077">
                  <c:v>0.8</c:v>
                </c:pt>
                <c:pt idx="1078">
                  <c:v>0.7</c:v>
                </c:pt>
                <c:pt idx="1079">
                  <c:v>0.6</c:v>
                </c:pt>
                <c:pt idx="1082">
                  <c:v>0.98</c:v>
                </c:pt>
                <c:pt idx="1083">
                  <c:v>0.63</c:v>
                </c:pt>
                <c:pt idx="1084">
                  <c:v>0.97</c:v>
                </c:pt>
                <c:pt idx="1085">
                  <c:v>0.81</c:v>
                </c:pt>
                <c:pt idx="1086">
                  <c:v>1.23</c:v>
                </c:pt>
                <c:pt idx="1087">
                  <c:v>0.58</c:v>
                </c:pt>
                <c:pt idx="1088">
                  <c:v>0.74</c:v>
                </c:pt>
                <c:pt idx="1089">
                  <c:v>0.2</c:v>
                </c:pt>
                <c:pt idx="1090">
                  <c:v>0.1</c:v>
                </c:pt>
                <c:pt idx="1091">
                  <c:v>0.1</c:v>
                </c:pt>
                <c:pt idx="1092">
                  <c:v>0.2</c:v>
                </c:pt>
                <c:pt idx="1093">
                  <c:v>0.04</c:v>
                </c:pt>
                <c:pt idx="1095">
                  <c:v>0.09</c:v>
                </c:pt>
                <c:pt idx="1096">
                  <c:v>0.23</c:v>
                </c:pt>
                <c:pt idx="1097">
                  <c:v>0.06</c:v>
                </c:pt>
                <c:pt idx="1098">
                  <c:v>0.29</c:v>
                </c:pt>
                <c:pt idx="1099">
                  <c:v>0.21</c:v>
                </c:pt>
                <c:pt idx="1100">
                  <c:v>0.06</c:v>
                </c:pt>
                <c:pt idx="1101">
                  <c:v>0.16</c:v>
                </c:pt>
                <c:pt idx="1102">
                  <c:v>0.1</c:v>
                </c:pt>
                <c:pt idx="1103">
                  <c:v>1.5</c:v>
                </c:pt>
                <c:pt idx="1104">
                  <c:v>0.17</c:v>
                </c:pt>
                <c:pt idx="1105">
                  <c:v>0.14</c:v>
                </c:pt>
                <c:pt idx="1106">
                  <c:v>0.16</c:v>
                </c:pt>
                <c:pt idx="1107">
                  <c:v>3.1</c:v>
                </c:pt>
                <c:pt idx="1108">
                  <c:v>0.3</c:v>
                </c:pt>
                <c:pt idx="1109">
                  <c:v>0.01</c:v>
                </c:pt>
                <c:pt idx="1110">
                  <c:v>0.01</c:v>
                </c:pt>
                <c:pt idx="1111">
                  <c:v>0.02</c:v>
                </c:pt>
                <c:pt idx="1112">
                  <c:v>0.01</c:v>
                </c:pt>
                <c:pt idx="1113">
                  <c:v>0.02</c:v>
                </c:pt>
                <c:pt idx="1114">
                  <c:v>0.01</c:v>
                </c:pt>
                <c:pt idx="1115">
                  <c:v>0.02</c:v>
                </c:pt>
                <c:pt idx="1116">
                  <c:v>0.06</c:v>
                </c:pt>
                <c:pt idx="1117">
                  <c:v>0.01</c:v>
                </c:pt>
                <c:pt idx="1118">
                  <c:v>0.08</c:v>
                </c:pt>
                <c:pt idx="1119">
                  <c:v>0.01</c:v>
                </c:pt>
                <c:pt idx="1120">
                  <c:v>0.01</c:v>
                </c:pt>
                <c:pt idx="1121">
                  <c:v>0.09</c:v>
                </c:pt>
                <c:pt idx="1122">
                  <c:v>0.02</c:v>
                </c:pt>
                <c:pt idx="1123">
                  <c:v>0.02</c:v>
                </c:pt>
                <c:pt idx="1124">
                  <c:v>0.16</c:v>
                </c:pt>
                <c:pt idx="1125">
                  <c:v>0.05</c:v>
                </c:pt>
                <c:pt idx="1126">
                  <c:v>0.11</c:v>
                </c:pt>
                <c:pt idx="1127">
                  <c:v>0.1</c:v>
                </c:pt>
                <c:pt idx="1128">
                  <c:v>0.1</c:v>
                </c:pt>
                <c:pt idx="1129">
                  <c:v>0.1</c:v>
                </c:pt>
                <c:pt idx="1130">
                  <c:v>0.13</c:v>
                </c:pt>
                <c:pt idx="1131">
                  <c:v>0.15</c:v>
                </c:pt>
                <c:pt idx="1132">
                  <c:v>0.13</c:v>
                </c:pt>
                <c:pt idx="1133">
                  <c:v>0.11</c:v>
                </c:pt>
                <c:pt idx="1134">
                  <c:v>0.1</c:v>
                </c:pt>
                <c:pt idx="1135">
                  <c:v>0.2</c:v>
                </c:pt>
                <c:pt idx="1136">
                  <c:v>0.08</c:v>
                </c:pt>
                <c:pt idx="1137">
                  <c:v>0.11</c:v>
                </c:pt>
                <c:pt idx="1138">
                  <c:v>0.19</c:v>
                </c:pt>
                <c:pt idx="1139">
                  <c:v>0.09</c:v>
                </c:pt>
                <c:pt idx="1140">
                  <c:v>0.11</c:v>
                </c:pt>
                <c:pt idx="1141">
                  <c:v>0.02</c:v>
                </c:pt>
                <c:pt idx="1142">
                  <c:v>0.08</c:v>
                </c:pt>
                <c:pt idx="1143">
                  <c:v>0.05</c:v>
                </c:pt>
                <c:pt idx="1144">
                  <c:v>0.01</c:v>
                </c:pt>
                <c:pt idx="1145">
                  <c:v>0.01</c:v>
                </c:pt>
                <c:pt idx="1146">
                  <c:v>0.04</c:v>
                </c:pt>
                <c:pt idx="1147">
                  <c:v>0.02</c:v>
                </c:pt>
                <c:pt idx="1148">
                  <c:v>0.02</c:v>
                </c:pt>
                <c:pt idx="1149">
                  <c:v>0.01</c:v>
                </c:pt>
                <c:pt idx="1150">
                  <c:v>0.01</c:v>
                </c:pt>
                <c:pt idx="1151">
                  <c:v>0.01</c:v>
                </c:pt>
                <c:pt idx="1152">
                  <c:v>0.01</c:v>
                </c:pt>
                <c:pt idx="1153">
                  <c:v>0.02</c:v>
                </c:pt>
                <c:pt idx="1154">
                  <c:v>0.09</c:v>
                </c:pt>
                <c:pt idx="1155">
                  <c:v>0.08</c:v>
                </c:pt>
                <c:pt idx="1156">
                  <c:v>0.02</c:v>
                </c:pt>
                <c:pt idx="1157">
                  <c:v>0.03</c:v>
                </c:pt>
                <c:pt idx="1158">
                  <c:v>0.01</c:v>
                </c:pt>
                <c:pt idx="1159">
                  <c:v>0.01</c:v>
                </c:pt>
                <c:pt idx="1160">
                  <c:v>0.02</c:v>
                </c:pt>
                <c:pt idx="1161">
                  <c:v>0.03</c:v>
                </c:pt>
                <c:pt idx="1162">
                  <c:v>0.02</c:v>
                </c:pt>
                <c:pt idx="1163">
                  <c:v>0.03</c:v>
                </c:pt>
                <c:pt idx="1164">
                  <c:v>0.01</c:v>
                </c:pt>
                <c:pt idx="1165">
                  <c:v>0.01</c:v>
                </c:pt>
                <c:pt idx="1166">
                  <c:v>0.01</c:v>
                </c:pt>
                <c:pt idx="1167">
                  <c:v>0.01</c:v>
                </c:pt>
                <c:pt idx="1168">
                  <c:v>0.2</c:v>
                </c:pt>
                <c:pt idx="1169">
                  <c:v>0.4</c:v>
                </c:pt>
                <c:pt idx="1170">
                  <c:v>0.06</c:v>
                </c:pt>
                <c:pt idx="1171">
                  <c:v>0.03</c:v>
                </c:pt>
                <c:pt idx="1172">
                  <c:v>0.04</c:v>
                </c:pt>
                <c:pt idx="1173">
                  <c:v>0.04</c:v>
                </c:pt>
                <c:pt idx="1174">
                  <c:v>0.04</c:v>
                </c:pt>
                <c:pt idx="1175">
                  <c:v>0.3</c:v>
                </c:pt>
                <c:pt idx="1176">
                  <c:v>0.3</c:v>
                </c:pt>
                <c:pt idx="1177">
                  <c:v>0.3</c:v>
                </c:pt>
                <c:pt idx="1178">
                  <c:v>0.4</c:v>
                </c:pt>
                <c:pt idx="1179">
                  <c:v>0.3</c:v>
                </c:pt>
                <c:pt idx="1180">
                  <c:v>0.2</c:v>
                </c:pt>
                <c:pt idx="1181">
                  <c:v>0.5</c:v>
                </c:pt>
                <c:pt idx="1182">
                  <c:v>0.2</c:v>
                </c:pt>
                <c:pt idx="1183">
                  <c:v>0.5</c:v>
                </c:pt>
                <c:pt idx="1184">
                  <c:v>0.1</c:v>
                </c:pt>
                <c:pt idx="1185">
                  <c:v>0.08</c:v>
                </c:pt>
                <c:pt idx="1186">
                  <c:v>0.13</c:v>
                </c:pt>
                <c:pt idx="1191">
                  <c:v>0.32</c:v>
                </c:pt>
                <c:pt idx="1192">
                  <c:v>0.25</c:v>
                </c:pt>
                <c:pt idx="1193">
                  <c:v>0.42</c:v>
                </c:pt>
                <c:pt idx="1194">
                  <c:v>0.18</c:v>
                </c:pt>
                <c:pt idx="1195">
                  <c:v>0.05</c:v>
                </c:pt>
                <c:pt idx="1197">
                  <c:v>0.38</c:v>
                </c:pt>
                <c:pt idx="1198">
                  <c:v>0.39</c:v>
                </c:pt>
                <c:pt idx="1200">
                  <c:v>0.1</c:v>
                </c:pt>
                <c:pt idx="1201">
                  <c:v>0.1</c:v>
                </c:pt>
                <c:pt idx="1202">
                  <c:v>0.1</c:v>
                </c:pt>
                <c:pt idx="1203">
                  <c:v>0.4</c:v>
                </c:pt>
                <c:pt idx="1204">
                  <c:v>0.2</c:v>
                </c:pt>
                <c:pt idx="1205">
                  <c:v>0.3</c:v>
                </c:pt>
                <c:pt idx="1206">
                  <c:v>0.3</c:v>
                </c:pt>
                <c:pt idx="1207">
                  <c:v>0.1</c:v>
                </c:pt>
                <c:pt idx="1209">
                  <c:v>0.1</c:v>
                </c:pt>
                <c:pt idx="1210">
                  <c:v>0.29</c:v>
                </c:pt>
                <c:pt idx="1211">
                  <c:v>0.2</c:v>
                </c:pt>
                <c:pt idx="1212">
                  <c:v>0.25</c:v>
                </c:pt>
                <c:pt idx="1213">
                  <c:v>0.27</c:v>
                </c:pt>
                <c:pt idx="1214">
                  <c:v>0.13</c:v>
                </c:pt>
                <c:pt idx="1215">
                  <c:v>0.11</c:v>
                </c:pt>
                <c:pt idx="1216">
                  <c:v>0.19</c:v>
                </c:pt>
                <c:pt idx="1217">
                  <c:v>0.9</c:v>
                </c:pt>
                <c:pt idx="1218">
                  <c:v>0.14</c:v>
                </c:pt>
                <c:pt idx="1219">
                  <c:v>2.04</c:v>
                </c:pt>
                <c:pt idx="1220">
                  <c:v>0.28</c:v>
                </c:pt>
                <c:pt idx="1221">
                  <c:v>0.51</c:v>
                </c:pt>
                <c:pt idx="1222">
                  <c:v>1.14</c:v>
                </c:pt>
                <c:pt idx="1223">
                  <c:v>0.96</c:v>
                </c:pt>
                <c:pt idx="1224">
                  <c:v>1.64</c:v>
                </c:pt>
                <c:pt idx="1227">
                  <c:v>0.2</c:v>
                </c:pt>
                <c:pt idx="1228">
                  <c:v>0.4</c:v>
                </c:pt>
                <c:pt idx="1229">
                  <c:v>0.2</c:v>
                </c:pt>
                <c:pt idx="1230">
                  <c:v>0.2</c:v>
                </c:pt>
                <c:pt idx="1231">
                  <c:v>0.2</c:v>
                </c:pt>
                <c:pt idx="1232">
                  <c:v>0.1</c:v>
                </c:pt>
                <c:pt idx="1233">
                  <c:v>0.1</c:v>
                </c:pt>
                <c:pt idx="1234">
                  <c:v>0.2</c:v>
                </c:pt>
                <c:pt idx="1235">
                  <c:v>0.1</c:v>
                </c:pt>
                <c:pt idx="1236">
                  <c:v>0.09</c:v>
                </c:pt>
                <c:pt idx="1237">
                  <c:v>0.08</c:v>
                </c:pt>
                <c:pt idx="1238">
                  <c:v>0.08</c:v>
                </c:pt>
                <c:pt idx="1240">
                  <c:v>0.38</c:v>
                </c:pt>
                <c:pt idx="1243">
                  <c:v>0.1</c:v>
                </c:pt>
                <c:pt idx="1244">
                  <c:v>0.2</c:v>
                </c:pt>
                <c:pt idx="1245">
                  <c:v>0.2</c:v>
                </c:pt>
                <c:pt idx="1246">
                  <c:v>0.2</c:v>
                </c:pt>
                <c:pt idx="1247">
                  <c:v>0.1</c:v>
                </c:pt>
                <c:pt idx="1248">
                  <c:v>0.1</c:v>
                </c:pt>
                <c:pt idx="1249">
                  <c:v>0.08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0.8</c:v>
                </c:pt>
                <c:pt idx="1254">
                  <c:v>0.12</c:v>
                </c:pt>
                <c:pt idx="1255">
                  <c:v>0.2</c:v>
                </c:pt>
                <c:pt idx="1256">
                  <c:v>0.02</c:v>
                </c:pt>
                <c:pt idx="1257">
                  <c:v>0.08</c:v>
                </c:pt>
                <c:pt idx="1258">
                  <c:v>0.08</c:v>
                </c:pt>
                <c:pt idx="1259">
                  <c:v>0.63</c:v>
                </c:pt>
                <c:pt idx="1260">
                  <c:v>0.12</c:v>
                </c:pt>
                <c:pt idx="1261">
                  <c:v>0.1</c:v>
                </c:pt>
                <c:pt idx="1262">
                  <c:v>0.24</c:v>
                </c:pt>
                <c:pt idx="1263">
                  <c:v>0.13</c:v>
                </c:pt>
                <c:pt idx="1264">
                  <c:v>0.2</c:v>
                </c:pt>
                <c:pt idx="1267">
                  <c:v>0.1</c:v>
                </c:pt>
                <c:pt idx="1268">
                  <c:v>0.3</c:v>
                </c:pt>
                <c:pt idx="1269">
                  <c:v>0.3</c:v>
                </c:pt>
                <c:pt idx="1270">
                  <c:v>0.4</c:v>
                </c:pt>
                <c:pt idx="1271">
                  <c:v>0.2</c:v>
                </c:pt>
                <c:pt idx="1272">
                  <c:v>0.4</c:v>
                </c:pt>
                <c:pt idx="1273">
                  <c:v>0.2</c:v>
                </c:pt>
                <c:pt idx="1274">
                  <c:v>0.4</c:v>
                </c:pt>
                <c:pt idx="1275">
                  <c:v>0.3</c:v>
                </c:pt>
                <c:pt idx="1276">
                  <c:v>0.2</c:v>
                </c:pt>
                <c:pt idx="1277">
                  <c:v>0.2</c:v>
                </c:pt>
                <c:pt idx="1278">
                  <c:v>0.3</c:v>
                </c:pt>
                <c:pt idx="1279">
                  <c:v>0.3</c:v>
                </c:pt>
                <c:pt idx="1280">
                  <c:v>0.3</c:v>
                </c:pt>
                <c:pt idx="1281">
                  <c:v>0.16</c:v>
                </c:pt>
                <c:pt idx="1284">
                  <c:v>0.23</c:v>
                </c:pt>
                <c:pt idx="1285">
                  <c:v>0.39</c:v>
                </c:pt>
                <c:pt idx="1286">
                  <c:v>0.18</c:v>
                </c:pt>
                <c:pt idx="1287">
                  <c:v>0.13</c:v>
                </c:pt>
                <c:pt idx="1293">
                  <c:v>0.1</c:v>
                </c:pt>
                <c:pt idx="1294">
                  <c:v>0.19</c:v>
                </c:pt>
                <c:pt idx="1302">
                  <c:v>0.1</c:v>
                </c:pt>
                <c:pt idx="1303">
                  <c:v>0.1</c:v>
                </c:pt>
                <c:pt idx="1304">
                  <c:v>0.2</c:v>
                </c:pt>
                <c:pt idx="1305">
                  <c:v>0.1</c:v>
                </c:pt>
                <c:pt idx="1306">
                  <c:v>0.12</c:v>
                </c:pt>
                <c:pt idx="1307">
                  <c:v>0.18</c:v>
                </c:pt>
                <c:pt idx="1308">
                  <c:v>0.17</c:v>
                </c:pt>
                <c:pt idx="1309">
                  <c:v>0.16</c:v>
                </c:pt>
                <c:pt idx="1310">
                  <c:v>0.13</c:v>
                </c:pt>
                <c:pt idx="1311">
                  <c:v>0.14</c:v>
                </c:pt>
                <c:pt idx="1312">
                  <c:v>0.15</c:v>
                </c:pt>
                <c:pt idx="1313">
                  <c:v>0.13</c:v>
                </c:pt>
                <c:pt idx="1314">
                  <c:v>0.14</c:v>
                </c:pt>
                <c:pt idx="1315">
                  <c:v>0.14</c:v>
                </c:pt>
                <c:pt idx="1316">
                  <c:v>0.2</c:v>
                </c:pt>
                <c:pt idx="1317">
                  <c:v>0.14</c:v>
                </c:pt>
                <c:pt idx="1318">
                  <c:v>0.6</c:v>
                </c:pt>
                <c:pt idx="1319">
                  <c:v>0.45</c:v>
                </c:pt>
                <c:pt idx="1320">
                  <c:v>0.21</c:v>
                </c:pt>
                <c:pt idx="1321">
                  <c:v>0.19</c:v>
                </c:pt>
                <c:pt idx="1322">
                  <c:v>0.06</c:v>
                </c:pt>
                <c:pt idx="1323">
                  <c:v>0.05</c:v>
                </c:pt>
                <c:pt idx="1324">
                  <c:v>0.2</c:v>
                </c:pt>
                <c:pt idx="1325">
                  <c:v>0.17</c:v>
                </c:pt>
                <c:pt idx="1326">
                  <c:v>0.19</c:v>
                </c:pt>
                <c:pt idx="1327">
                  <c:v>0.28</c:v>
                </c:pt>
                <c:pt idx="1328">
                  <c:v>0.2</c:v>
                </c:pt>
                <c:pt idx="1330">
                  <c:v>0.1</c:v>
                </c:pt>
                <c:pt idx="1331">
                  <c:v>0.2</c:v>
                </c:pt>
                <c:pt idx="1332">
                  <c:v>0.2</c:v>
                </c:pt>
                <c:pt idx="1333">
                  <c:v>1.05</c:v>
                </c:pt>
                <c:pt idx="1334">
                  <c:v>0.87</c:v>
                </c:pt>
                <c:pt idx="1335">
                  <c:v>0.29</c:v>
                </c:pt>
                <c:pt idx="1336">
                  <c:v>0.82</c:v>
                </c:pt>
                <c:pt idx="1337">
                  <c:v>0.2</c:v>
                </c:pt>
                <c:pt idx="1338">
                  <c:v>0.2</c:v>
                </c:pt>
                <c:pt idx="1339">
                  <c:v>0.2</c:v>
                </c:pt>
                <c:pt idx="1340">
                  <c:v>0.06</c:v>
                </c:pt>
                <c:pt idx="1341">
                  <c:v>0.1</c:v>
                </c:pt>
                <c:pt idx="1342">
                  <c:v>0.1</c:v>
                </c:pt>
                <c:pt idx="1344">
                  <c:v>0.26</c:v>
                </c:pt>
                <c:pt idx="1345">
                  <c:v>0.21</c:v>
                </c:pt>
                <c:pt idx="1346">
                  <c:v>0.15</c:v>
                </c:pt>
                <c:pt idx="1347">
                  <c:v>0.56</c:v>
                </c:pt>
                <c:pt idx="1348">
                  <c:v>0.19</c:v>
                </c:pt>
                <c:pt idx="1349">
                  <c:v>0.32</c:v>
                </c:pt>
                <c:pt idx="1350">
                  <c:v>0.07</c:v>
                </c:pt>
                <c:pt idx="1351">
                  <c:v>0.02</c:v>
                </c:pt>
                <c:pt idx="1352">
                  <c:v>0.07</c:v>
                </c:pt>
                <c:pt idx="1353">
                  <c:v>0.02</c:v>
                </c:pt>
                <c:pt idx="1354">
                  <c:v>0.06</c:v>
                </c:pt>
                <c:pt idx="1355">
                  <c:v>0.09</c:v>
                </c:pt>
                <c:pt idx="1356">
                  <c:v>0.08</c:v>
                </c:pt>
                <c:pt idx="1357">
                  <c:v>0.06</c:v>
                </c:pt>
                <c:pt idx="1358">
                  <c:v>0.19</c:v>
                </c:pt>
                <c:pt idx="1359">
                  <c:v>0.11</c:v>
                </c:pt>
                <c:pt idx="1360">
                  <c:v>0.1</c:v>
                </c:pt>
                <c:pt idx="1361">
                  <c:v>0.03</c:v>
                </c:pt>
                <c:pt idx="1362">
                  <c:v>0.02</c:v>
                </c:pt>
                <c:pt idx="1363">
                  <c:v>0.09</c:v>
                </c:pt>
                <c:pt idx="1366">
                  <c:v>0.04</c:v>
                </c:pt>
                <c:pt idx="1369">
                  <c:v>0.02</c:v>
                </c:pt>
                <c:pt idx="1370">
                  <c:v>0.01</c:v>
                </c:pt>
                <c:pt idx="1373">
                  <c:v>0.09</c:v>
                </c:pt>
                <c:pt idx="1375">
                  <c:v>0.1</c:v>
                </c:pt>
                <c:pt idx="1376">
                  <c:v>0.6</c:v>
                </c:pt>
                <c:pt idx="1377">
                  <c:v>0.4</c:v>
                </c:pt>
                <c:pt idx="1378">
                  <c:v>0.2</c:v>
                </c:pt>
                <c:pt idx="1379">
                  <c:v>0.4</c:v>
                </c:pt>
                <c:pt idx="1380">
                  <c:v>0.5</c:v>
                </c:pt>
                <c:pt idx="1381">
                  <c:v>0.6</c:v>
                </c:pt>
                <c:pt idx="1382">
                  <c:v>0.6</c:v>
                </c:pt>
                <c:pt idx="1383">
                  <c:v>0.3</c:v>
                </c:pt>
                <c:pt idx="1384">
                  <c:v>0.6</c:v>
                </c:pt>
                <c:pt idx="1385">
                  <c:v>0.4</c:v>
                </c:pt>
                <c:pt idx="1386">
                  <c:v>0.19</c:v>
                </c:pt>
                <c:pt idx="1387">
                  <c:v>0.09</c:v>
                </c:pt>
                <c:pt idx="1388">
                  <c:v>0.2</c:v>
                </c:pt>
                <c:pt idx="1389">
                  <c:v>0.16</c:v>
                </c:pt>
                <c:pt idx="1390">
                  <c:v>0.12</c:v>
                </c:pt>
                <c:pt idx="1391">
                  <c:v>0.22</c:v>
                </c:pt>
                <c:pt idx="1392">
                  <c:v>0.33</c:v>
                </c:pt>
                <c:pt idx="1393">
                  <c:v>0.24</c:v>
                </c:pt>
                <c:pt idx="1394">
                  <c:v>0.2</c:v>
                </c:pt>
                <c:pt idx="1395">
                  <c:v>0.28</c:v>
                </c:pt>
                <c:pt idx="1396">
                  <c:v>0.14</c:v>
                </c:pt>
                <c:pt idx="1400">
                  <c:v>0.1</c:v>
                </c:pt>
                <c:pt idx="1401">
                  <c:v>0.31</c:v>
                </c:pt>
                <c:pt idx="1402">
                  <c:v>0.1</c:v>
                </c:pt>
                <c:pt idx="1403">
                  <c:v>0.11</c:v>
                </c:pt>
                <c:pt idx="1404">
                  <c:v>0.2</c:v>
                </c:pt>
                <c:pt idx="1405">
                  <c:v>0.2</c:v>
                </c:pt>
                <c:pt idx="1406">
                  <c:v>0.2</c:v>
                </c:pt>
                <c:pt idx="1408">
                  <c:v>0.2</c:v>
                </c:pt>
                <c:pt idx="1409">
                  <c:v>0.2</c:v>
                </c:pt>
                <c:pt idx="1410">
                  <c:v>0.2</c:v>
                </c:pt>
                <c:pt idx="1411">
                  <c:v>0.2</c:v>
                </c:pt>
                <c:pt idx="1412">
                  <c:v>0.2</c:v>
                </c:pt>
                <c:pt idx="1413">
                  <c:v>0.07</c:v>
                </c:pt>
                <c:pt idx="1414">
                  <c:v>0.2</c:v>
                </c:pt>
                <c:pt idx="1415">
                  <c:v>0.07</c:v>
                </c:pt>
                <c:pt idx="1418">
                  <c:v>0.3</c:v>
                </c:pt>
                <c:pt idx="1419">
                  <c:v>0.19</c:v>
                </c:pt>
                <c:pt idx="1420">
                  <c:v>0.2</c:v>
                </c:pt>
                <c:pt idx="1422">
                  <c:v>0.1</c:v>
                </c:pt>
                <c:pt idx="1423">
                  <c:v>0.02</c:v>
                </c:pt>
                <c:pt idx="1424">
                  <c:v>0.08</c:v>
                </c:pt>
                <c:pt idx="1425">
                  <c:v>0.1</c:v>
                </c:pt>
                <c:pt idx="1426">
                  <c:v>0.2</c:v>
                </c:pt>
                <c:pt idx="1429">
                  <c:v>0.15</c:v>
                </c:pt>
                <c:pt idx="1431">
                  <c:v>0.42</c:v>
                </c:pt>
                <c:pt idx="1437">
                  <c:v>0.8</c:v>
                </c:pt>
                <c:pt idx="1438">
                  <c:v>0.12</c:v>
                </c:pt>
                <c:pt idx="1439">
                  <c:v>0.13</c:v>
                </c:pt>
                <c:pt idx="1440">
                  <c:v>0.21</c:v>
                </c:pt>
                <c:pt idx="1441">
                  <c:v>0.11</c:v>
                </c:pt>
                <c:pt idx="1442">
                  <c:v>0.2</c:v>
                </c:pt>
                <c:pt idx="1443">
                  <c:v>0.17</c:v>
                </c:pt>
                <c:pt idx="1444">
                  <c:v>0.36</c:v>
                </c:pt>
                <c:pt idx="1445">
                  <c:v>0.36</c:v>
                </c:pt>
                <c:pt idx="1446">
                  <c:v>0.35</c:v>
                </c:pt>
                <c:pt idx="1447">
                  <c:v>0.04</c:v>
                </c:pt>
                <c:pt idx="1448">
                  <c:v>0.02</c:v>
                </c:pt>
                <c:pt idx="1449">
                  <c:v>0.01</c:v>
                </c:pt>
                <c:pt idx="1450">
                  <c:v>0.01</c:v>
                </c:pt>
                <c:pt idx="1451">
                  <c:v>0.02</c:v>
                </c:pt>
                <c:pt idx="1452">
                  <c:v>0.02</c:v>
                </c:pt>
                <c:pt idx="1453">
                  <c:v>0.01</c:v>
                </c:pt>
                <c:pt idx="1454">
                  <c:v>0.02</c:v>
                </c:pt>
                <c:pt idx="1455">
                  <c:v>0.01</c:v>
                </c:pt>
                <c:pt idx="1456">
                  <c:v>0.01</c:v>
                </c:pt>
                <c:pt idx="1457">
                  <c:v>0.02</c:v>
                </c:pt>
                <c:pt idx="1458">
                  <c:v>0.02</c:v>
                </c:pt>
                <c:pt idx="1459">
                  <c:v>0.1</c:v>
                </c:pt>
                <c:pt idx="1460">
                  <c:v>0.06</c:v>
                </c:pt>
                <c:pt idx="1461">
                  <c:v>0.1</c:v>
                </c:pt>
                <c:pt idx="1462">
                  <c:v>0.23</c:v>
                </c:pt>
                <c:pt idx="1463">
                  <c:v>0.21</c:v>
                </c:pt>
                <c:pt idx="1464">
                  <c:v>0.13</c:v>
                </c:pt>
                <c:pt idx="1465">
                  <c:v>0.16</c:v>
                </c:pt>
                <c:pt idx="1468">
                  <c:v>0.1</c:v>
                </c:pt>
                <c:pt idx="1469">
                  <c:v>0.12</c:v>
                </c:pt>
                <c:pt idx="1470">
                  <c:v>0.2</c:v>
                </c:pt>
                <c:pt idx="1471">
                  <c:v>0.18</c:v>
                </c:pt>
                <c:pt idx="1472">
                  <c:v>0.2</c:v>
                </c:pt>
                <c:pt idx="1473">
                  <c:v>0.3</c:v>
                </c:pt>
                <c:pt idx="1474">
                  <c:v>0.08</c:v>
                </c:pt>
                <c:pt idx="1475">
                  <c:v>0.29</c:v>
                </c:pt>
                <c:pt idx="1476">
                  <c:v>0.47</c:v>
                </c:pt>
              </c:numCache>
            </c:numRef>
          </c:xVal>
          <c:yVal>
            <c:numRef>
              <c:f>'Olivine-liq thermometry'!$HJ$30:$HJ$1506</c:f>
              <c:numCache>
                <c:formatCode>General</c:formatCode>
                <c:ptCount val="1477"/>
                <c:pt idx="0">
                  <c:v>-0.0111447317621212</c:v>
                </c:pt>
                <c:pt idx="1">
                  <c:v>-0.0174789221741616</c:v>
                </c:pt>
                <c:pt idx="2">
                  <c:v>-0.0282897087583003</c:v>
                </c:pt>
                <c:pt idx="3">
                  <c:v>-0.0243338234830624</c:v>
                </c:pt>
                <c:pt idx="4">
                  <c:v>-0.0281268673799289</c:v>
                </c:pt>
                <c:pt idx="5">
                  <c:v>-0.0515347036274813</c:v>
                </c:pt>
                <c:pt idx="6">
                  <c:v>-0.0660317676053104</c:v>
                </c:pt>
                <c:pt idx="7">
                  <c:v>-0.103896321677666</c:v>
                </c:pt>
                <c:pt idx="8">
                  <c:v>-0.20465265550957</c:v>
                </c:pt>
                <c:pt idx="9">
                  <c:v>-0.00745560815785534</c:v>
                </c:pt>
                <c:pt idx="10">
                  <c:v>-0.0336660032701574</c:v>
                </c:pt>
                <c:pt idx="11">
                  <c:v>-0.0452723955721704</c:v>
                </c:pt>
                <c:pt idx="12">
                  <c:v>-0.0789694612301718</c:v>
                </c:pt>
                <c:pt idx="13">
                  <c:v>0.0525258492589263</c:v>
                </c:pt>
                <c:pt idx="14">
                  <c:v>0.0492757352071543</c:v>
                </c:pt>
                <c:pt idx="15">
                  <c:v>0.0487949776695483</c:v>
                </c:pt>
                <c:pt idx="16">
                  <c:v>0.0255008944750253</c:v>
                </c:pt>
                <c:pt idx="17">
                  <c:v>0.0193830665601167</c:v>
                </c:pt>
                <c:pt idx="18">
                  <c:v>0.0187845043425254</c:v>
                </c:pt>
                <c:pt idx="19">
                  <c:v>0.0208852260940267</c:v>
                </c:pt>
                <c:pt idx="20">
                  <c:v>-0.0136390637179468</c:v>
                </c:pt>
                <c:pt idx="21">
                  <c:v>0.0270803616585752</c:v>
                </c:pt>
                <c:pt idx="22">
                  <c:v>0.00975919531948743</c:v>
                </c:pt>
                <c:pt idx="23">
                  <c:v>0.00358784471772394</c:v>
                </c:pt>
                <c:pt idx="24">
                  <c:v>-8.49782065859283E-6</c:v>
                </c:pt>
                <c:pt idx="25">
                  <c:v>-0.00308534808943084</c:v>
                </c:pt>
                <c:pt idx="26">
                  <c:v>0.00518857482338425</c:v>
                </c:pt>
                <c:pt idx="27">
                  <c:v>-0.000375915751023081</c:v>
                </c:pt>
                <c:pt idx="28">
                  <c:v>-0.00594846524293591</c:v>
                </c:pt>
                <c:pt idx="29">
                  <c:v>-0.00817918980922838</c:v>
                </c:pt>
                <c:pt idx="30">
                  <c:v>-0.00617793667831418</c:v>
                </c:pt>
                <c:pt idx="31">
                  <c:v>-0.011002856074795</c:v>
                </c:pt>
                <c:pt idx="32">
                  <c:v>-0.035359464937744</c:v>
                </c:pt>
                <c:pt idx="33">
                  <c:v>0.0615830001468052</c:v>
                </c:pt>
                <c:pt idx="34">
                  <c:v>0.0206350874606445</c:v>
                </c:pt>
                <c:pt idx="35">
                  <c:v>-0.0157438121272874</c:v>
                </c:pt>
                <c:pt idx="36">
                  <c:v>-0.0101489208453843</c:v>
                </c:pt>
                <c:pt idx="37">
                  <c:v>0.0121420453355167</c:v>
                </c:pt>
                <c:pt idx="38">
                  <c:v>0.00926581931791453</c:v>
                </c:pt>
                <c:pt idx="39">
                  <c:v>-0.00540481404551096</c:v>
                </c:pt>
                <c:pt idx="40">
                  <c:v>-0.0123279814005431</c:v>
                </c:pt>
                <c:pt idx="41">
                  <c:v>-0.00543658472081659</c:v>
                </c:pt>
                <c:pt idx="42">
                  <c:v>-0.0166439642132884</c:v>
                </c:pt>
                <c:pt idx="43">
                  <c:v>-0.0225292100632035</c:v>
                </c:pt>
                <c:pt idx="44">
                  <c:v>-0.0271737424921957</c:v>
                </c:pt>
                <c:pt idx="45">
                  <c:v>-0.0198886992237734</c:v>
                </c:pt>
                <c:pt idx="46">
                  <c:v>-0.0424244206146448</c:v>
                </c:pt>
                <c:pt idx="47">
                  <c:v>-0.0462286141381431</c:v>
                </c:pt>
                <c:pt idx="48">
                  <c:v>-0.0556570876656831</c:v>
                </c:pt>
                <c:pt idx="49">
                  <c:v>-0.0593648039494469</c:v>
                </c:pt>
                <c:pt idx="50">
                  <c:v>-0.0539690365843583</c:v>
                </c:pt>
                <c:pt idx="51">
                  <c:v>-0.0628523646216904</c:v>
                </c:pt>
                <c:pt idx="52">
                  <c:v>-0.0585501683830731</c:v>
                </c:pt>
                <c:pt idx="53">
                  <c:v>-0.0642662470240515</c:v>
                </c:pt>
                <c:pt idx="54">
                  <c:v>-0.0703572682525361</c:v>
                </c:pt>
                <c:pt idx="55">
                  <c:v>-0.0717610887041146</c:v>
                </c:pt>
                <c:pt idx="56">
                  <c:v>0.0984788526756953</c:v>
                </c:pt>
                <c:pt idx="57">
                  <c:v>0.0871752867152129</c:v>
                </c:pt>
                <c:pt idx="58">
                  <c:v>0.0440758973519121</c:v>
                </c:pt>
                <c:pt idx="59">
                  <c:v>0.0136300842799562</c:v>
                </c:pt>
                <c:pt idx="60">
                  <c:v>0.0071917816393639</c:v>
                </c:pt>
                <c:pt idx="61">
                  <c:v>-0.000690471388970159</c:v>
                </c:pt>
                <c:pt idx="62">
                  <c:v>-0.259318953827965</c:v>
                </c:pt>
                <c:pt idx="63">
                  <c:v>-0.254685976639361</c:v>
                </c:pt>
                <c:pt idx="64">
                  <c:v>-0.268928063907598</c:v>
                </c:pt>
                <c:pt idx="65">
                  <c:v>-0.26868578423663</c:v>
                </c:pt>
                <c:pt idx="66">
                  <c:v>-0.293187751222869</c:v>
                </c:pt>
                <c:pt idx="67">
                  <c:v>0.0115284192811491</c:v>
                </c:pt>
                <c:pt idx="68">
                  <c:v>0.00849913236224081</c:v>
                </c:pt>
                <c:pt idx="69">
                  <c:v>0.00353170666794494</c:v>
                </c:pt>
                <c:pt idx="70">
                  <c:v>0.00232840484594232</c:v>
                </c:pt>
                <c:pt idx="71">
                  <c:v>-0.00153044508332228</c:v>
                </c:pt>
                <c:pt idx="72">
                  <c:v>-0.00278696341679019</c:v>
                </c:pt>
                <c:pt idx="73">
                  <c:v>-0.0166348099324702</c:v>
                </c:pt>
                <c:pt idx="74">
                  <c:v>0.0179022866206859</c:v>
                </c:pt>
                <c:pt idx="75">
                  <c:v>0.000567321297679279</c:v>
                </c:pt>
                <c:pt idx="76">
                  <c:v>0.00616633576977932</c:v>
                </c:pt>
                <c:pt idx="77">
                  <c:v>-0.0162364882653435</c:v>
                </c:pt>
                <c:pt idx="78">
                  <c:v>-0.0411604333975416</c:v>
                </c:pt>
                <c:pt idx="79">
                  <c:v>-0.0051942795456168</c:v>
                </c:pt>
                <c:pt idx="80">
                  <c:v>-0.00678479166686724</c:v>
                </c:pt>
                <c:pt idx="81">
                  <c:v>-0.0086422006321773</c:v>
                </c:pt>
                <c:pt idx="82">
                  <c:v>-0.0162643144743696</c:v>
                </c:pt>
                <c:pt idx="83">
                  <c:v>-0.0158877868135958</c:v>
                </c:pt>
                <c:pt idx="84">
                  <c:v>-0.0129371768022732</c:v>
                </c:pt>
                <c:pt idx="85">
                  <c:v>-0.0261588997496351</c:v>
                </c:pt>
                <c:pt idx="86">
                  <c:v>-0.0241464686981774</c:v>
                </c:pt>
                <c:pt idx="87">
                  <c:v>-0.0288572359282823</c:v>
                </c:pt>
                <c:pt idx="88">
                  <c:v>-0.0331029801143887</c:v>
                </c:pt>
                <c:pt idx="89">
                  <c:v>-0.0266655605164835</c:v>
                </c:pt>
                <c:pt idx="90">
                  <c:v>-0.0292178542484688</c:v>
                </c:pt>
                <c:pt idx="91">
                  <c:v>-0.0292712912712599</c:v>
                </c:pt>
                <c:pt idx="92">
                  <c:v>-0.0347419452154787</c:v>
                </c:pt>
                <c:pt idx="93">
                  <c:v>-0.0354276657664868</c:v>
                </c:pt>
                <c:pt idx="94">
                  <c:v>-0.0431199942626964</c:v>
                </c:pt>
                <c:pt idx="95">
                  <c:v>-0.0489687505013327</c:v>
                </c:pt>
                <c:pt idx="96">
                  <c:v>-0.0539907556104377</c:v>
                </c:pt>
                <c:pt idx="97">
                  <c:v>-0.0491506084999285</c:v>
                </c:pt>
                <c:pt idx="98">
                  <c:v>-0.0448367867309054</c:v>
                </c:pt>
                <c:pt idx="99">
                  <c:v>-0.0563314730443276</c:v>
                </c:pt>
                <c:pt idx="100">
                  <c:v>-0.0871941210872632</c:v>
                </c:pt>
                <c:pt idx="101">
                  <c:v>-0.0136161699164265</c:v>
                </c:pt>
                <c:pt idx="102">
                  <c:v>-0.0740557542553388</c:v>
                </c:pt>
                <c:pt idx="103">
                  <c:v>-0.0652671808245315</c:v>
                </c:pt>
                <c:pt idx="104">
                  <c:v>-0.0997588153930024</c:v>
                </c:pt>
                <c:pt idx="105">
                  <c:v>-0.0795243393978736</c:v>
                </c:pt>
                <c:pt idx="106">
                  <c:v>-0.0439929462505137</c:v>
                </c:pt>
                <c:pt idx="107">
                  <c:v>-0.0947914207942093</c:v>
                </c:pt>
                <c:pt idx="108">
                  <c:v>-0.0739791510285347</c:v>
                </c:pt>
                <c:pt idx="109">
                  <c:v>-0.090077060411043</c:v>
                </c:pt>
                <c:pt idx="110">
                  <c:v>-0.0968365743119822</c:v>
                </c:pt>
                <c:pt idx="111">
                  <c:v>-0.107034981554974</c:v>
                </c:pt>
                <c:pt idx="112">
                  <c:v>-0.0848282523192937</c:v>
                </c:pt>
                <c:pt idx="113">
                  <c:v>-0.115106308801517</c:v>
                </c:pt>
                <c:pt idx="114">
                  <c:v>-0.103329251958169</c:v>
                </c:pt>
                <c:pt idx="115">
                  <c:v>-0.130589206925686</c:v>
                </c:pt>
                <c:pt idx="116">
                  <c:v>-0.109805583940263</c:v>
                </c:pt>
                <c:pt idx="117">
                  <c:v>-0.127705301234434</c:v>
                </c:pt>
                <c:pt idx="118">
                  <c:v>-0.110831832845587</c:v>
                </c:pt>
                <c:pt idx="119">
                  <c:v>-0.108855191009768</c:v>
                </c:pt>
                <c:pt idx="120">
                  <c:v>-0.11373520139845</c:v>
                </c:pt>
                <c:pt idx="121">
                  <c:v>-0.161594105394084</c:v>
                </c:pt>
                <c:pt idx="122">
                  <c:v>-0.0279568210909965</c:v>
                </c:pt>
                <c:pt idx="123">
                  <c:v>-0.0323953150068777</c:v>
                </c:pt>
                <c:pt idx="124">
                  <c:v>0.0343856276332712</c:v>
                </c:pt>
                <c:pt idx="125">
                  <c:v>0.0194251003324792</c:v>
                </c:pt>
                <c:pt idx="126">
                  <c:v>0.0181676931112898</c:v>
                </c:pt>
                <c:pt idx="127">
                  <c:v>0.0082167174512131</c:v>
                </c:pt>
                <c:pt idx="128">
                  <c:v>0.00166546871178835</c:v>
                </c:pt>
                <c:pt idx="129">
                  <c:v>-0.00528518951737189</c:v>
                </c:pt>
                <c:pt idx="130">
                  <c:v>0.00226567127129157</c:v>
                </c:pt>
                <c:pt idx="131">
                  <c:v>-0.00571513972010823</c:v>
                </c:pt>
                <c:pt idx="132">
                  <c:v>-0.00815979248168585</c:v>
                </c:pt>
                <c:pt idx="133">
                  <c:v>-0.00160066802396563</c:v>
                </c:pt>
                <c:pt idx="134">
                  <c:v>-0.0110000647609612</c:v>
                </c:pt>
                <c:pt idx="135">
                  <c:v>-0.0150719649290248</c:v>
                </c:pt>
                <c:pt idx="136">
                  <c:v>-0.00524426599374011</c:v>
                </c:pt>
                <c:pt idx="137">
                  <c:v>-0.0124131230113135</c:v>
                </c:pt>
                <c:pt idx="138">
                  <c:v>-0.00711126127040179</c:v>
                </c:pt>
                <c:pt idx="139">
                  <c:v>-0.0126474651237207</c:v>
                </c:pt>
                <c:pt idx="140">
                  <c:v>-0.0157708987026292</c:v>
                </c:pt>
                <c:pt idx="141">
                  <c:v>-0.0125146265130043</c:v>
                </c:pt>
                <c:pt idx="142">
                  <c:v>-0.0188858738698862</c:v>
                </c:pt>
                <c:pt idx="143">
                  <c:v>-0.00702879792562583</c:v>
                </c:pt>
                <c:pt idx="144">
                  <c:v>-0.0147220792464215</c:v>
                </c:pt>
                <c:pt idx="145">
                  <c:v>-0.0106015568185572</c:v>
                </c:pt>
                <c:pt idx="146">
                  <c:v>-0.0147490368044549</c:v>
                </c:pt>
                <c:pt idx="147">
                  <c:v>-0.0110212522444887</c:v>
                </c:pt>
                <c:pt idx="148">
                  <c:v>-0.0163695287872497</c:v>
                </c:pt>
                <c:pt idx="149">
                  <c:v>-0.0129613772105257</c:v>
                </c:pt>
                <c:pt idx="150">
                  <c:v>-0.0122982336234676</c:v>
                </c:pt>
                <c:pt idx="151">
                  <c:v>-0.0129893576725817</c:v>
                </c:pt>
                <c:pt idx="152">
                  <c:v>-0.0107144497866939</c:v>
                </c:pt>
                <c:pt idx="153">
                  <c:v>-0.0107592050508882</c:v>
                </c:pt>
                <c:pt idx="154">
                  <c:v>-0.0175556376824876</c:v>
                </c:pt>
                <c:pt idx="155">
                  <c:v>-0.0117400119386259</c:v>
                </c:pt>
                <c:pt idx="156">
                  <c:v>-0.0196687640407587</c:v>
                </c:pt>
                <c:pt idx="157">
                  <c:v>-0.0247730609476879</c:v>
                </c:pt>
                <c:pt idx="158">
                  <c:v>-0.0256975345912442</c:v>
                </c:pt>
                <c:pt idx="159">
                  <c:v>-0.031728061958886</c:v>
                </c:pt>
                <c:pt idx="160">
                  <c:v>-0.0316541489324514</c:v>
                </c:pt>
                <c:pt idx="161">
                  <c:v>-0.0394855017452538</c:v>
                </c:pt>
                <c:pt idx="162">
                  <c:v>0.00462140971321145</c:v>
                </c:pt>
                <c:pt idx="163">
                  <c:v>-0.00931496979239471</c:v>
                </c:pt>
                <c:pt idx="164">
                  <c:v>-0.0259547804584412</c:v>
                </c:pt>
                <c:pt idx="165">
                  <c:v>-0.0442179582420643</c:v>
                </c:pt>
                <c:pt idx="166">
                  <c:v>0.0294169749807687</c:v>
                </c:pt>
                <c:pt idx="167">
                  <c:v>0.018567111808224</c:v>
                </c:pt>
                <c:pt idx="168">
                  <c:v>0.00876399977622116</c:v>
                </c:pt>
                <c:pt idx="169">
                  <c:v>0.00609101219810276</c:v>
                </c:pt>
                <c:pt idx="170">
                  <c:v>0.00989991436354365</c:v>
                </c:pt>
                <c:pt idx="171">
                  <c:v>0.00677470322811463</c:v>
                </c:pt>
                <c:pt idx="172">
                  <c:v>0.00391607502672442</c:v>
                </c:pt>
                <c:pt idx="173">
                  <c:v>-0.000850677890776474</c:v>
                </c:pt>
                <c:pt idx="174">
                  <c:v>-0.000992124210858036</c:v>
                </c:pt>
                <c:pt idx="175">
                  <c:v>-0.00570041015316636</c:v>
                </c:pt>
                <c:pt idx="176">
                  <c:v>-0.000760931781274399</c:v>
                </c:pt>
                <c:pt idx="177">
                  <c:v>-0.00352954803164618</c:v>
                </c:pt>
                <c:pt idx="178">
                  <c:v>-0.00652604985669114</c:v>
                </c:pt>
                <c:pt idx="179">
                  <c:v>0.00430627000996586</c:v>
                </c:pt>
                <c:pt idx="180">
                  <c:v>-0.00407092195671421</c:v>
                </c:pt>
                <c:pt idx="181">
                  <c:v>-0.00333854704937658</c:v>
                </c:pt>
                <c:pt idx="182">
                  <c:v>-0.00189917129972739</c:v>
                </c:pt>
                <c:pt idx="183">
                  <c:v>-0.00183832438647308</c:v>
                </c:pt>
                <c:pt idx="184">
                  <c:v>-0.00655075854274939</c:v>
                </c:pt>
                <c:pt idx="185">
                  <c:v>-0.00270824180566054</c:v>
                </c:pt>
                <c:pt idx="186">
                  <c:v>-0.00711526203061341</c:v>
                </c:pt>
                <c:pt idx="187">
                  <c:v>-0.00868451721706009</c:v>
                </c:pt>
                <c:pt idx="188">
                  <c:v>-0.0155896211862256</c:v>
                </c:pt>
                <c:pt idx="189">
                  <c:v>-0.0111259924127963</c:v>
                </c:pt>
                <c:pt idx="190">
                  <c:v>-0.0207772956356832</c:v>
                </c:pt>
                <c:pt idx="191">
                  <c:v>-0.0143390038506975</c:v>
                </c:pt>
                <c:pt idx="192">
                  <c:v>-0.020289528229664</c:v>
                </c:pt>
                <c:pt idx="193">
                  <c:v>-0.0818846545375303</c:v>
                </c:pt>
                <c:pt idx="194">
                  <c:v>0.0284622203989742</c:v>
                </c:pt>
                <c:pt idx="195">
                  <c:v>0.0243564885256922</c:v>
                </c:pt>
                <c:pt idx="196">
                  <c:v>0.0221779514585325</c:v>
                </c:pt>
                <c:pt idx="197">
                  <c:v>0.0200264862938689</c:v>
                </c:pt>
                <c:pt idx="198">
                  <c:v>0.0211855454014849</c:v>
                </c:pt>
                <c:pt idx="199">
                  <c:v>0.0224514286475748</c:v>
                </c:pt>
                <c:pt idx="200">
                  <c:v>0.026128349996662</c:v>
                </c:pt>
                <c:pt idx="201">
                  <c:v>-0.00596377797263864</c:v>
                </c:pt>
                <c:pt idx="202">
                  <c:v>0.0176796966465474</c:v>
                </c:pt>
                <c:pt idx="203">
                  <c:v>0.018422039179096</c:v>
                </c:pt>
                <c:pt idx="204">
                  <c:v>0.0178001437458165</c:v>
                </c:pt>
                <c:pt idx="205">
                  <c:v>0.00542716727284315</c:v>
                </c:pt>
                <c:pt idx="206">
                  <c:v>0.0107068742419079</c:v>
                </c:pt>
                <c:pt idx="207">
                  <c:v>0.00545703126171676</c:v>
                </c:pt>
                <c:pt idx="208">
                  <c:v>0.0134857214637198</c:v>
                </c:pt>
                <c:pt idx="209">
                  <c:v>0.0105142999269587</c:v>
                </c:pt>
                <c:pt idx="210">
                  <c:v>0.00823223588579058</c:v>
                </c:pt>
                <c:pt idx="211">
                  <c:v>-0.00355454849202846</c:v>
                </c:pt>
                <c:pt idx="212">
                  <c:v>0.00193059053055145</c:v>
                </c:pt>
                <c:pt idx="213">
                  <c:v>0.00468694480796872</c:v>
                </c:pt>
                <c:pt idx="214">
                  <c:v>0.0034534275423328</c:v>
                </c:pt>
                <c:pt idx="215">
                  <c:v>-0.000930613567359906</c:v>
                </c:pt>
                <c:pt idx="216">
                  <c:v>-0.00989009950787106</c:v>
                </c:pt>
                <c:pt idx="217">
                  <c:v>-0.00435642843683231</c:v>
                </c:pt>
                <c:pt idx="218">
                  <c:v>-0.00481275760694955</c:v>
                </c:pt>
                <c:pt idx="219">
                  <c:v>-0.036234353505837</c:v>
                </c:pt>
                <c:pt idx="220">
                  <c:v>-0.0370545736114678</c:v>
                </c:pt>
                <c:pt idx="221">
                  <c:v>0.00204750784929591</c:v>
                </c:pt>
                <c:pt idx="222">
                  <c:v>-0.0244687954245959</c:v>
                </c:pt>
                <c:pt idx="223">
                  <c:v>-0.0186707805366897</c:v>
                </c:pt>
                <c:pt idx="224">
                  <c:v>-0.0061749504830394</c:v>
                </c:pt>
                <c:pt idx="225">
                  <c:v>-0.0371629823280778</c:v>
                </c:pt>
                <c:pt idx="226">
                  <c:v>-0.0464672518982997</c:v>
                </c:pt>
                <c:pt idx="227">
                  <c:v>-0.0162793288348872</c:v>
                </c:pt>
                <c:pt idx="228">
                  <c:v>0.0173106870455958</c:v>
                </c:pt>
                <c:pt idx="229">
                  <c:v>-0.00260538236461621</c:v>
                </c:pt>
                <c:pt idx="230">
                  <c:v>-0.0177071485582241</c:v>
                </c:pt>
                <c:pt idx="231">
                  <c:v>0.0024520861430728</c:v>
                </c:pt>
                <c:pt idx="232">
                  <c:v>0.00216050264700801</c:v>
                </c:pt>
                <c:pt idx="233">
                  <c:v>-0.0116980715785912</c:v>
                </c:pt>
                <c:pt idx="234">
                  <c:v>0.00618923454219611</c:v>
                </c:pt>
                <c:pt idx="235">
                  <c:v>-0.00939483012190872</c:v>
                </c:pt>
                <c:pt idx="236">
                  <c:v>-0.00147673784842867</c:v>
                </c:pt>
                <c:pt idx="237">
                  <c:v>-0.0226615303367813</c:v>
                </c:pt>
                <c:pt idx="238">
                  <c:v>-0.00834522965639528</c:v>
                </c:pt>
                <c:pt idx="239">
                  <c:v>-0.00565525288545765</c:v>
                </c:pt>
                <c:pt idx="240">
                  <c:v>-0.0209703457577656</c:v>
                </c:pt>
                <c:pt idx="241">
                  <c:v>-0.0258967406067141</c:v>
                </c:pt>
                <c:pt idx="242">
                  <c:v>-0.0176678512670036</c:v>
                </c:pt>
                <c:pt idx="243">
                  <c:v>-0.0157566175958133</c:v>
                </c:pt>
                <c:pt idx="244">
                  <c:v>-0.0271878262007261</c:v>
                </c:pt>
                <c:pt idx="245">
                  <c:v>-0.0381775051884567</c:v>
                </c:pt>
                <c:pt idx="246">
                  <c:v>-0.0303407574924633</c:v>
                </c:pt>
                <c:pt idx="247">
                  <c:v>-0.0328926022353511</c:v>
                </c:pt>
                <c:pt idx="248">
                  <c:v>-0.0404509099053127</c:v>
                </c:pt>
                <c:pt idx="249">
                  <c:v>-0.0404134076584169</c:v>
                </c:pt>
                <c:pt idx="250">
                  <c:v>-0.0414238262795905</c:v>
                </c:pt>
                <c:pt idx="251">
                  <c:v>-0.0430708739155923</c:v>
                </c:pt>
                <c:pt idx="252">
                  <c:v>-0.0469821464068764</c:v>
                </c:pt>
                <c:pt idx="253">
                  <c:v>-0.0518000016335811</c:v>
                </c:pt>
                <c:pt idx="254">
                  <c:v>-0.0704855635034037</c:v>
                </c:pt>
                <c:pt idx="255">
                  <c:v>-0.0731644307062053</c:v>
                </c:pt>
                <c:pt idx="256">
                  <c:v>-0.0778620735753443</c:v>
                </c:pt>
                <c:pt idx="257">
                  <c:v>-0.0732921833083754</c:v>
                </c:pt>
                <c:pt idx="258">
                  <c:v>-0.0930743319977053</c:v>
                </c:pt>
                <c:pt idx="259">
                  <c:v>-0.00683561555086376</c:v>
                </c:pt>
                <c:pt idx="260">
                  <c:v>-0.0169372203031936</c:v>
                </c:pt>
                <c:pt idx="261">
                  <c:v>0.0173054202473369</c:v>
                </c:pt>
                <c:pt idx="262">
                  <c:v>-0.0164217576768038</c:v>
                </c:pt>
                <c:pt idx="263">
                  <c:v>-0.00480173573403564</c:v>
                </c:pt>
                <c:pt idx="264">
                  <c:v>-0.0189770716697077</c:v>
                </c:pt>
                <c:pt idx="265">
                  <c:v>0.00223306027643799</c:v>
                </c:pt>
                <c:pt idx="266">
                  <c:v>-0.0180684814386103</c:v>
                </c:pt>
                <c:pt idx="267">
                  <c:v>0.00260549401132987</c:v>
                </c:pt>
                <c:pt idx="268">
                  <c:v>0.0207907002724205</c:v>
                </c:pt>
                <c:pt idx="269">
                  <c:v>-0.00359394042402022</c:v>
                </c:pt>
                <c:pt idx="270">
                  <c:v>0.00256218619901682</c:v>
                </c:pt>
                <c:pt idx="271">
                  <c:v>-0.00100525216811131</c:v>
                </c:pt>
                <c:pt idx="272">
                  <c:v>-0.036422150375789</c:v>
                </c:pt>
                <c:pt idx="273">
                  <c:v>-0.00926711320282936</c:v>
                </c:pt>
                <c:pt idx="274">
                  <c:v>0.011711579913146</c:v>
                </c:pt>
                <c:pt idx="275">
                  <c:v>0.00856848124487391</c:v>
                </c:pt>
                <c:pt idx="276">
                  <c:v>0.0124293541954673</c:v>
                </c:pt>
                <c:pt idx="277">
                  <c:v>0.00134106444226201</c:v>
                </c:pt>
                <c:pt idx="278">
                  <c:v>0.00149780977138403</c:v>
                </c:pt>
                <c:pt idx="279">
                  <c:v>0.00321338016875461</c:v>
                </c:pt>
                <c:pt idx="280">
                  <c:v>-0.0258545573929494</c:v>
                </c:pt>
                <c:pt idx="281">
                  <c:v>-0.0523995080344963</c:v>
                </c:pt>
                <c:pt idx="282">
                  <c:v>0.00867552709895802</c:v>
                </c:pt>
                <c:pt idx="283">
                  <c:v>-0.0135524968548181</c:v>
                </c:pt>
                <c:pt idx="284">
                  <c:v>-0.00965062555618617</c:v>
                </c:pt>
                <c:pt idx="285">
                  <c:v>-0.00930446739391183</c:v>
                </c:pt>
                <c:pt idx="286">
                  <c:v>-0.0148184297556783</c:v>
                </c:pt>
                <c:pt idx="287">
                  <c:v>-0.0245832839307375</c:v>
                </c:pt>
                <c:pt idx="288">
                  <c:v>-0.0199466612157638</c:v>
                </c:pt>
                <c:pt idx="289">
                  <c:v>-0.0158346592779556</c:v>
                </c:pt>
                <c:pt idx="290">
                  <c:v>-0.0344653339572262</c:v>
                </c:pt>
                <c:pt idx="291">
                  <c:v>-0.029997530596427</c:v>
                </c:pt>
                <c:pt idx="292">
                  <c:v>-0.0344495941272477</c:v>
                </c:pt>
                <c:pt idx="293">
                  <c:v>0.00477155963688008</c:v>
                </c:pt>
                <c:pt idx="294">
                  <c:v>-0.000925788563571228</c:v>
                </c:pt>
                <c:pt idx="295">
                  <c:v>-0.0048019302015701</c:v>
                </c:pt>
                <c:pt idx="296">
                  <c:v>-0.0053244855869024</c:v>
                </c:pt>
                <c:pt idx="297">
                  <c:v>-0.00704127427411066</c:v>
                </c:pt>
                <c:pt idx="298">
                  <c:v>-0.010099266674865</c:v>
                </c:pt>
                <c:pt idx="299">
                  <c:v>-0.0179348538055566</c:v>
                </c:pt>
                <c:pt idx="300">
                  <c:v>-0.0152113351031392</c:v>
                </c:pt>
                <c:pt idx="301">
                  <c:v>-0.0192435026230289</c:v>
                </c:pt>
                <c:pt idx="302">
                  <c:v>-0.0201381648052485</c:v>
                </c:pt>
                <c:pt idx="303">
                  <c:v>-0.033754276584356</c:v>
                </c:pt>
                <c:pt idx="304">
                  <c:v>0.0935588177347146</c:v>
                </c:pt>
                <c:pt idx="305">
                  <c:v>0.0502373895276455</c:v>
                </c:pt>
                <c:pt idx="306">
                  <c:v>-0.00256740959708668</c:v>
                </c:pt>
                <c:pt idx="307">
                  <c:v>-0.0337129733777381</c:v>
                </c:pt>
                <c:pt idx="308">
                  <c:v>-0.0416347886070262</c:v>
                </c:pt>
                <c:pt idx="309">
                  <c:v>-0.0472085989209469</c:v>
                </c:pt>
                <c:pt idx="310">
                  <c:v>-0.0352356789009452</c:v>
                </c:pt>
                <c:pt idx="311">
                  <c:v>-0.0486102609822374</c:v>
                </c:pt>
                <c:pt idx="312">
                  <c:v>-0.0645965545056826</c:v>
                </c:pt>
                <c:pt idx="313">
                  <c:v>-0.0704941081187683</c:v>
                </c:pt>
                <c:pt idx="314">
                  <c:v>-0.120838513787457</c:v>
                </c:pt>
                <c:pt idx="315">
                  <c:v>-0.0926443717619797</c:v>
                </c:pt>
                <c:pt idx="316">
                  <c:v>-0.105254459436383</c:v>
                </c:pt>
                <c:pt idx="317">
                  <c:v>-0.105014333474073</c:v>
                </c:pt>
                <c:pt idx="318">
                  <c:v>-0.108459866745848</c:v>
                </c:pt>
                <c:pt idx="319">
                  <c:v>-0.1089747741195</c:v>
                </c:pt>
                <c:pt idx="320">
                  <c:v>-0.114141369769515</c:v>
                </c:pt>
                <c:pt idx="321">
                  <c:v>-0.101811527718903</c:v>
                </c:pt>
                <c:pt idx="322">
                  <c:v>-0.13985672281641</c:v>
                </c:pt>
                <c:pt idx="323">
                  <c:v>-0.0876358717891098</c:v>
                </c:pt>
                <c:pt idx="324">
                  <c:v>-0.135547667004169</c:v>
                </c:pt>
                <c:pt idx="325">
                  <c:v>-0.158066769746141</c:v>
                </c:pt>
                <c:pt idx="326">
                  <c:v>-0.0979753382342191</c:v>
                </c:pt>
                <c:pt idx="327">
                  <c:v>-0.148679875287105</c:v>
                </c:pt>
                <c:pt idx="328">
                  <c:v>-0.16424998619531</c:v>
                </c:pt>
                <c:pt idx="329">
                  <c:v>-0.171590494396771</c:v>
                </c:pt>
                <c:pt idx="330">
                  <c:v>-0.146059997985118</c:v>
                </c:pt>
                <c:pt idx="331">
                  <c:v>-0.0912307997422445</c:v>
                </c:pt>
                <c:pt idx="332">
                  <c:v>-0.161943094946779</c:v>
                </c:pt>
                <c:pt idx="333">
                  <c:v>-0.164465150068589</c:v>
                </c:pt>
                <c:pt idx="334">
                  <c:v>-0.180628943482259</c:v>
                </c:pt>
                <c:pt idx="335">
                  <c:v>-0.165519881461222</c:v>
                </c:pt>
                <c:pt idx="336">
                  <c:v>-0.181155489866231</c:v>
                </c:pt>
                <c:pt idx="337">
                  <c:v>-0.130881375697394</c:v>
                </c:pt>
                <c:pt idx="338">
                  <c:v>-0.12930531455691</c:v>
                </c:pt>
                <c:pt idx="339">
                  <c:v>0.130866158414942</c:v>
                </c:pt>
                <c:pt idx="340">
                  <c:v>0.0918138372913448</c:v>
                </c:pt>
                <c:pt idx="341">
                  <c:v>0.0799895126537112</c:v>
                </c:pt>
                <c:pt idx="342">
                  <c:v>0.0651347117500967</c:v>
                </c:pt>
                <c:pt idx="343">
                  <c:v>0.0588048611627008</c:v>
                </c:pt>
                <c:pt idx="344">
                  <c:v>0.0368725568769161</c:v>
                </c:pt>
                <c:pt idx="345">
                  <c:v>0.0457350524127007</c:v>
                </c:pt>
                <c:pt idx="346">
                  <c:v>0.039826207696177</c:v>
                </c:pt>
                <c:pt idx="347">
                  <c:v>0.0382330670377031</c:v>
                </c:pt>
                <c:pt idx="348">
                  <c:v>0.039135598921818</c:v>
                </c:pt>
                <c:pt idx="349">
                  <c:v>0.0130616545909217</c:v>
                </c:pt>
                <c:pt idx="350">
                  <c:v>0.0501078132566167</c:v>
                </c:pt>
                <c:pt idx="351">
                  <c:v>0.0329803046994356</c:v>
                </c:pt>
                <c:pt idx="352">
                  <c:v>0.0218941739580454</c:v>
                </c:pt>
                <c:pt idx="353">
                  <c:v>0.0317906346878221</c:v>
                </c:pt>
                <c:pt idx="354">
                  <c:v>0.0214661273380336</c:v>
                </c:pt>
                <c:pt idx="355">
                  <c:v>0.0213057980415419</c:v>
                </c:pt>
                <c:pt idx="356">
                  <c:v>-0.0135805248338732</c:v>
                </c:pt>
                <c:pt idx="357">
                  <c:v>0.0106498323627948</c:v>
                </c:pt>
                <c:pt idx="358">
                  <c:v>-0.0232197770558094</c:v>
                </c:pt>
                <c:pt idx="359">
                  <c:v>-0.00747956183920117</c:v>
                </c:pt>
                <c:pt idx="360">
                  <c:v>0.0143848570213934</c:v>
                </c:pt>
                <c:pt idx="361">
                  <c:v>8.85081503121943E-5</c:v>
                </c:pt>
                <c:pt idx="362">
                  <c:v>-0.00082865887586292</c:v>
                </c:pt>
                <c:pt idx="363">
                  <c:v>-0.00149178790120197</c:v>
                </c:pt>
                <c:pt idx="364">
                  <c:v>-0.0392880966969018</c:v>
                </c:pt>
                <c:pt idx="365">
                  <c:v>-0.0317500897159463</c:v>
                </c:pt>
                <c:pt idx="366">
                  <c:v>-0.0270115200907762</c:v>
                </c:pt>
                <c:pt idx="367">
                  <c:v>0.00364964213939428</c:v>
                </c:pt>
                <c:pt idx="368">
                  <c:v>-0.00776081333892492</c:v>
                </c:pt>
                <c:pt idx="369">
                  <c:v>0.00390147640474148</c:v>
                </c:pt>
                <c:pt idx="370">
                  <c:v>0.0115804055198229</c:v>
                </c:pt>
                <c:pt idx="371">
                  <c:v>-0.0133735519141908</c:v>
                </c:pt>
                <c:pt idx="372">
                  <c:v>-0.012099252918963</c:v>
                </c:pt>
                <c:pt idx="373">
                  <c:v>-0.0132867604517161</c:v>
                </c:pt>
                <c:pt idx="374">
                  <c:v>-0.0380577556493344</c:v>
                </c:pt>
                <c:pt idx="375">
                  <c:v>0.0675005577909352</c:v>
                </c:pt>
                <c:pt idx="376">
                  <c:v>0.0159601919925569</c:v>
                </c:pt>
                <c:pt idx="377">
                  <c:v>0.0159030586225639</c:v>
                </c:pt>
                <c:pt idx="378">
                  <c:v>-0.0022900944257831</c:v>
                </c:pt>
                <c:pt idx="379">
                  <c:v>0.0016524955982391</c:v>
                </c:pt>
                <c:pt idx="380">
                  <c:v>-0.00572101096144584</c:v>
                </c:pt>
                <c:pt idx="381">
                  <c:v>0.00263611447830897</c:v>
                </c:pt>
                <c:pt idx="382">
                  <c:v>-0.00506709915841003</c:v>
                </c:pt>
                <c:pt idx="383">
                  <c:v>-0.0191524784765691</c:v>
                </c:pt>
                <c:pt idx="384">
                  <c:v>-0.01339207118781</c:v>
                </c:pt>
                <c:pt idx="385">
                  <c:v>-0.00382825637245121</c:v>
                </c:pt>
                <c:pt idx="386">
                  <c:v>-0.0190906942345472</c:v>
                </c:pt>
                <c:pt idx="387">
                  <c:v>-0.0225269486092308</c:v>
                </c:pt>
                <c:pt idx="388">
                  <c:v>0.00481600656718772</c:v>
                </c:pt>
                <c:pt idx="389">
                  <c:v>-0.000426168560590911</c:v>
                </c:pt>
                <c:pt idx="390">
                  <c:v>0.002460776611032</c:v>
                </c:pt>
                <c:pt idx="391">
                  <c:v>-0.0395658882876593</c:v>
                </c:pt>
                <c:pt idx="392">
                  <c:v>-0.0296816227689628</c:v>
                </c:pt>
                <c:pt idx="393">
                  <c:v>-0.0130680715993389</c:v>
                </c:pt>
                <c:pt idx="394">
                  <c:v>-0.0199565036344561</c:v>
                </c:pt>
                <c:pt idx="395">
                  <c:v>-0.00652249713297403</c:v>
                </c:pt>
                <c:pt idx="396">
                  <c:v>-0.0385965121836831</c:v>
                </c:pt>
                <c:pt idx="397">
                  <c:v>-0.0161583689383604</c:v>
                </c:pt>
                <c:pt idx="398">
                  <c:v>-0.0235685046961739</c:v>
                </c:pt>
                <c:pt idx="399">
                  <c:v>0.189946004021298</c:v>
                </c:pt>
                <c:pt idx="400">
                  <c:v>0.0147429589708075</c:v>
                </c:pt>
                <c:pt idx="401">
                  <c:v>0.00662988614815901</c:v>
                </c:pt>
                <c:pt idx="402">
                  <c:v>0.0163440711461942</c:v>
                </c:pt>
                <c:pt idx="403">
                  <c:v>-0.00740298506733972</c:v>
                </c:pt>
                <c:pt idx="404">
                  <c:v>0.00296440978333057</c:v>
                </c:pt>
                <c:pt idx="405">
                  <c:v>-0.00681888363345689</c:v>
                </c:pt>
                <c:pt idx="406">
                  <c:v>-0.0233525812600159</c:v>
                </c:pt>
                <c:pt idx="407">
                  <c:v>-0.0142897836466502</c:v>
                </c:pt>
                <c:pt idx="408">
                  <c:v>-0.0197398179574396</c:v>
                </c:pt>
                <c:pt idx="409">
                  <c:v>-0.0300223440691029</c:v>
                </c:pt>
                <c:pt idx="410">
                  <c:v>-0.0063221837986202</c:v>
                </c:pt>
                <c:pt idx="411">
                  <c:v>-0.0295092420564157</c:v>
                </c:pt>
                <c:pt idx="412">
                  <c:v>-0.0303589468869049</c:v>
                </c:pt>
                <c:pt idx="413">
                  <c:v>-0.0394356236009907</c:v>
                </c:pt>
                <c:pt idx="414">
                  <c:v>-0.0550324756429782</c:v>
                </c:pt>
                <c:pt idx="415">
                  <c:v>0.196574313567818</c:v>
                </c:pt>
                <c:pt idx="416">
                  <c:v>0.187039898316715</c:v>
                </c:pt>
                <c:pt idx="417">
                  <c:v>0.167430457680093</c:v>
                </c:pt>
                <c:pt idx="418">
                  <c:v>0.158306811964326</c:v>
                </c:pt>
                <c:pt idx="419">
                  <c:v>0.119954621316809</c:v>
                </c:pt>
                <c:pt idx="420">
                  <c:v>0.136832252555041</c:v>
                </c:pt>
                <c:pt idx="421">
                  <c:v>0.117243677250955</c:v>
                </c:pt>
                <c:pt idx="422">
                  <c:v>0.0716382253694061</c:v>
                </c:pt>
                <c:pt idx="423">
                  <c:v>0.0664186256032024</c:v>
                </c:pt>
                <c:pt idx="424">
                  <c:v>0.0402781116526539</c:v>
                </c:pt>
                <c:pt idx="425">
                  <c:v>0.0414749477706903</c:v>
                </c:pt>
                <c:pt idx="426">
                  <c:v>0.0118358890923103</c:v>
                </c:pt>
                <c:pt idx="427">
                  <c:v>0.215347325712003</c:v>
                </c:pt>
                <c:pt idx="428">
                  <c:v>0.0980606771562224</c:v>
                </c:pt>
                <c:pt idx="429">
                  <c:v>0.061408080094539</c:v>
                </c:pt>
                <c:pt idx="430">
                  <c:v>-0.0212352245497909</c:v>
                </c:pt>
                <c:pt idx="431">
                  <c:v>-0.0390235434081468</c:v>
                </c:pt>
                <c:pt idx="432">
                  <c:v>-0.0391941127112234</c:v>
                </c:pt>
                <c:pt idx="433">
                  <c:v>-0.0512134042549677</c:v>
                </c:pt>
                <c:pt idx="434">
                  <c:v>-0.0531443737827826</c:v>
                </c:pt>
                <c:pt idx="435">
                  <c:v>-0.0451126607477164</c:v>
                </c:pt>
                <c:pt idx="436">
                  <c:v>-0.0657347742959312</c:v>
                </c:pt>
                <c:pt idx="437">
                  <c:v>-0.0616820554259585</c:v>
                </c:pt>
                <c:pt idx="438">
                  <c:v>-0.0901535344433313</c:v>
                </c:pt>
                <c:pt idx="439">
                  <c:v>-0.100245897857802</c:v>
                </c:pt>
                <c:pt idx="440">
                  <c:v>-0.105659889737915</c:v>
                </c:pt>
                <c:pt idx="441">
                  <c:v>-0.131470960463619</c:v>
                </c:pt>
                <c:pt idx="442">
                  <c:v>0.0515257246379264</c:v>
                </c:pt>
                <c:pt idx="443">
                  <c:v>0.0041306467038113</c:v>
                </c:pt>
                <c:pt idx="444">
                  <c:v>-0.00121594204313513</c:v>
                </c:pt>
                <c:pt idx="445">
                  <c:v>-0.0326843838571523</c:v>
                </c:pt>
                <c:pt idx="446">
                  <c:v>-0.0844927336947322</c:v>
                </c:pt>
                <c:pt idx="447">
                  <c:v>-0.103745677431179</c:v>
                </c:pt>
                <c:pt idx="448">
                  <c:v>0.00715470762905562</c:v>
                </c:pt>
                <c:pt idx="449">
                  <c:v>0.0295641566468821</c:v>
                </c:pt>
                <c:pt idx="450">
                  <c:v>-0.00126441857577031</c:v>
                </c:pt>
                <c:pt idx="451">
                  <c:v>-0.0191101258477881</c:v>
                </c:pt>
                <c:pt idx="452">
                  <c:v>0.00839338244433557</c:v>
                </c:pt>
                <c:pt idx="453">
                  <c:v>-0.0231785519149094</c:v>
                </c:pt>
                <c:pt idx="454">
                  <c:v>0.0110724232078548</c:v>
                </c:pt>
                <c:pt idx="455">
                  <c:v>-0.0183539327909453</c:v>
                </c:pt>
                <c:pt idx="456">
                  <c:v>-0.0219966420770005</c:v>
                </c:pt>
                <c:pt idx="457">
                  <c:v>-0.0285329049215093</c:v>
                </c:pt>
                <c:pt idx="458">
                  <c:v>-0.0280763122656772</c:v>
                </c:pt>
                <c:pt idx="459">
                  <c:v>0.0699503135776422</c:v>
                </c:pt>
                <c:pt idx="460">
                  <c:v>0.0574540463540096</c:v>
                </c:pt>
                <c:pt idx="461">
                  <c:v>0.0366887652093418</c:v>
                </c:pt>
                <c:pt idx="462">
                  <c:v>0.016235362924245</c:v>
                </c:pt>
                <c:pt idx="463">
                  <c:v>-0.00602980363463867</c:v>
                </c:pt>
                <c:pt idx="464">
                  <c:v>-0.00776019052812815</c:v>
                </c:pt>
                <c:pt idx="465">
                  <c:v>0.00502697259450435</c:v>
                </c:pt>
                <c:pt idx="466">
                  <c:v>-0.0140581317237892</c:v>
                </c:pt>
                <c:pt idx="467">
                  <c:v>-0.0269013284929515</c:v>
                </c:pt>
                <c:pt idx="468">
                  <c:v>-0.0458201534493663</c:v>
                </c:pt>
                <c:pt idx="469">
                  <c:v>-0.0332091263173151</c:v>
                </c:pt>
                <c:pt idx="470">
                  <c:v>-0.117282012295819</c:v>
                </c:pt>
                <c:pt idx="471">
                  <c:v>0.0702161845255615</c:v>
                </c:pt>
                <c:pt idx="472">
                  <c:v>0.0276806815320135</c:v>
                </c:pt>
                <c:pt idx="473">
                  <c:v>0.0395876261095951</c:v>
                </c:pt>
                <c:pt idx="474">
                  <c:v>0.0180873028232264</c:v>
                </c:pt>
                <c:pt idx="475">
                  <c:v>-0.00335965741053457</c:v>
                </c:pt>
                <c:pt idx="476">
                  <c:v>-0.0162976708552189</c:v>
                </c:pt>
                <c:pt idx="477">
                  <c:v>0.0310711793841378</c:v>
                </c:pt>
                <c:pt idx="478">
                  <c:v>-0.00321470417065245</c:v>
                </c:pt>
                <c:pt idx="479">
                  <c:v>-0.0153299879036436</c:v>
                </c:pt>
                <c:pt idx="480">
                  <c:v>0.00406215445721603</c:v>
                </c:pt>
                <c:pt idx="481">
                  <c:v>-0.0117983558584163</c:v>
                </c:pt>
                <c:pt idx="482">
                  <c:v>-0.0130164759582126</c:v>
                </c:pt>
                <c:pt idx="483">
                  <c:v>0.000643691229387955</c:v>
                </c:pt>
                <c:pt idx="484">
                  <c:v>-0.0104382874724487</c:v>
                </c:pt>
                <c:pt idx="485">
                  <c:v>-0.00338469530371421</c:v>
                </c:pt>
                <c:pt idx="486">
                  <c:v>-0.00944166079384983</c:v>
                </c:pt>
                <c:pt idx="487">
                  <c:v>-0.019818494252323</c:v>
                </c:pt>
                <c:pt idx="488">
                  <c:v>0.00504300584749129</c:v>
                </c:pt>
                <c:pt idx="489">
                  <c:v>-0.0224565780561757</c:v>
                </c:pt>
                <c:pt idx="490">
                  <c:v>-0.0208796782782878</c:v>
                </c:pt>
                <c:pt idx="491">
                  <c:v>-0.0185606224739029</c:v>
                </c:pt>
                <c:pt idx="492">
                  <c:v>0.00331232090738598</c:v>
                </c:pt>
                <c:pt idx="493">
                  <c:v>-0.00941498166317611</c:v>
                </c:pt>
                <c:pt idx="494">
                  <c:v>-0.0224769890131053</c:v>
                </c:pt>
                <c:pt idx="495">
                  <c:v>-0.00953141602998775</c:v>
                </c:pt>
                <c:pt idx="496">
                  <c:v>0.0141845116709166</c:v>
                </c:pt>
                <c:pt idx="497">
                  <c:v>-0.0147025683979256</c:v>
                </c:pt>
                <c:pt idx="498">
                  <c:v>-0.00337152626305054</c:v>
                </c:pt>
                <c:pt idx="499">
                  <c:v>-0.0113759125440798</c:v>
                </c:pt>
                <c:pt idx="500">
                  <c:v>-0.0161976066645344</c:v>
                </c:pt>
                <c:pt idx="501">
                  <c:v>-0.0130254868042924</c:v>
                </c:pt>
                <c:pt idx="502">
                  <c:v>-0.00939127789926863</c:v>
                </c:pt>
                <c:pt idx="503">
                  <c:v>-0.0147194733479641</c:v>
                </c:pt>
                <c:pt idx="504">
                  <c:v>-0.0211984744321506</c:v>
                </c:pt>
                <c:pt idx="505">
                  <c:v>-0.018151811733621</c:v>
                </c:pt>
                <c:pt idx="506">
                  <c:v>-0.0238793772565052</c:v>
                </c:pt>
                <c:pt idx="507">
                  <c:v>0.0148088563027107</c:v>
                </c:pt>
                <c:pt idx="508">
                  <c:v>-0.0236847221716407</c:v>
                </c:pt>
                <c:pt idx="509">
                  <c:v>-0.0161446256372542</c:v>
                </c:pt>
                <c:pt idx="510">
                  <c:v>-0.0313840308686633</c:v>
                </c:pt>
                <c:pt idx="511">
                  <c:v>-0.00429803037219151</c:v>
                </c:pt>
                <c:pt idx="512">
                  <c:v>-0.019706300214292</c:v>
                </c:pt>
                <c:pt idx="513">
                  <c:v>-0.0156648032404444</c:v>
                </c:pt>
                <c:pt idx="514">
                  <c:v>-0.0156085288688453</c:v>
                </c:pt>
                <c:pt idx="515">
                  <c:v>-0.0355529197380827</c:v>
                </c:pt>
                <c:pt idx="516">
                  <c:v>-0.00620270052587818</c:v>
                </c:pt>
                <c:pt idx="517">
                  <c:v>-0.0113870334008255</c:v>
                </c:pt>
                <c:pt idx="518">
                  <c:v>-0.00961779688418251</c:v>
                </c:pt>
                <c:pt idx="519">
                  <c:v>-0.0376830773229008</c:v>
                </c:pt>
                <c:pt idx="520">
                  <c:v>-0.0400664033874665</c:v>
                </c:pt>
                <c:pt idx="521">
                  <c:v>-0.0336623431398772</c:v>
                </c:pt>
                <c:pt idx="522">
                  <c:v>-0.010775638149395</c:v>
                </c:pt>
                <c:pt idx="523">
                  <c:v>-0.0397886465330134</c:v>
                </c:pt>
                <c:pt idx="524">
                  <c:v>-0.0287835569222673</c:v>
                </c:pt>
                <c:pt idx="525">
                  <c:v>-0.0334201943064171</c:v>
                </c:pt>
                <c:pt idx="526">
                  <c:v>-0.0400004402437916</c:v>
                </c:pt>
                <c:pt idx="527">
                  <c:v>-0.0227967140747083</c:v>
                </c:pt>
                <c:pt idx="528">
                  <c:v>-0.00661062823462455</c:v>
                </c:pt>
                <c:pt idx="529">
                  <c:v>-0.0195087974215767</c:v>
                </c:pt>
                <c:pt idx="530">
                  <c:v>-0.00807370377824096</c:v>
                </c:pt>
                <c:pt idx="531">
                  <c:v>-0.0445094233893035</c:v>
                </c:pt>
                <c:pt idx="532">
                  <c:v>-0.043693343347658</c:v>
                </c:pt>
                <c:pt idx="533">
                  <c:v>-0.0252864139653408</c:v>
                </c:pt>
                <c:pt idx="534">
                  <c:v>-0.0689072694325391</c:v>
                </c:pt>
                <c:pt idx="535">
                  <c:v>-0.174926696600269</c:v>
                </c:pt>
                <c:pt idx="536">
                  <c:v>-0.0497288988508375</c:v>
                </c:pt>
                <c:pt idx="537">
                  <c:v>0.0146013663229142</c:v>
                </c:pt>
                <c:pt idx="538">
                  <c:v>0.0075515680063315</c:v>
                </c:pt>
                <c:pt idx="539">
                  <c:v>0.00707930931162381</c:v>
                </c:pt>
                <c:pt idx="540">
                  <c:v>-0.00375268478676366</c:v>
                </c:pt>
                <c:pt idx="541">
                  <c:v>0.0260046276112192</c:v>
                </c:pt>
                <c:pt idx="542">
                  <c:v>0.0268825905805554</c:v>
                </c:pt>
                <c:pt idx="543">
                  <c:v>0.0115033915945958</c:v>
                </c:pt>
                <c:pt idx="544">
                  <c:v>0.00865079262056367</c:v>
                </c:pt>
                <c:pt idx="545">
                  <c:v>0.0119150847867304</c:v>
                </c:pt>
                <c:pt idx="546">
                  <c:v>0.000985650885411027</c:v>
                </c:pt>
                <c:pt idx="547">
                  <c:v>-0.00330316017897519</c:v>
                </c:pt>
                <c:pt idx="548">
                  <c:v>-0.00545997328939951</c:v>
                </c:pt>
                <c:pt idx="549">
                  <c:v>-0.0103275943536383</c:v>
                </c:pt>
                <c:pt idx="550">
                  <c:v>-0.00597994380615735</c:v>
                </c:pt>
                <c:pt idx="551">
                  <c:v>-0.00568543916533426</c:v>
                </c:pt>
                <c:pt idx="552">
                  <c:v>-0.0134847291798661</c:v>
                </c:pt>
                <c:pt idx="553">
                  <c:v>-0.00790309630363511</c:v>
                </c:pt>
                <c:pt idx="554">
                  <c:v>-0.0160583663966652</c:v>
                </c:pt>
                <c:pt idx="555">
                  <c:v>-0.0135815350629128</c:v>
                </c:pt>
                <c:pt idx="556">
                  <c:v>-0.00858468852313337</c:v>
                </c:pt>
                <c:pt idx="557">
                  <c:v>-0.0151699263061284</c:v>
                </c:pt>
                <c:pt idx="558">
                  <c:v>-0.0200300972114982</c:v>
                </c:pt>
                <c:pt idx="559">
                  <c:v>-0.0231730689194023</c:v>
                </c:pt>
                <c:pt idx="560">
                  <c:v>-0.0256799141810431</c:v>
                </c:pt>
                <c:pt idx="561">
                  <c:v>-0.0206516059464836</c:v>
                </c:pt>
                <c:pt idx="562">
                  <c:v>-0.0280637158252747</c:v>
                </c:pt>
                <c:pt idx="563">
                  <c:v>-0.0307864792226467</c:v>
                </c:pt>
                <c:pt idx="564">
                  <c:v>-0.03189750606997</c:v>
                </c:pt>
                <c:pt idx="565">
                  <c:v>-0.0273646397087157</c:v>
                </c:pt>
                <c:pt idx="566">
                  <c:v>-0.0589593381090874</c:v>
                </c:pt>
                <c:pt idx="567">
                  <c:v>0.0409495027313308</c:v>
                </c:pt>
                <c:pt idx="568">
                  <c:v>0.0200689804871002</c:v>
                </c:pt>
                <c:pt idx="569">
                  <c:v>0.000270884977764452</c:v>
                </c:pt>
                <c:pt idx="570">
                  <c:v>0.00355521277679288</c:v>
                </c:pt>
                <c:pt idx="571">
                  <c:v>0.00312345982586914</c:v>
                </c:pt>
                <c:pt idx="572">
                  <c:v>0.00160451676689416</c:v>
                </c:pt>
                <c:pt idx="573">
                  <c:v>0.00333283435980769</c:v>
                </c:pt>
                <c:pt idx="574">
                  <c:v>0.00148087773222533</c:v>
                </c:pt>
                <c:pt idx="575">
                  <c:v>-0.00498348163763162</c:v>
                </c:pt>
                <c:pt idx="576">
                  <c:v>-0.00903016826673086</c:v>
                </c:pt>
                <c:pt idx="577">
                  <c:v>-0.0117012088715397</c:v>
                </c:pt>
                <c:pt idx="578">
                  <c:v>-0.00676979911442632</c:v>
                </c:pt>
                <c:pt idx="579">
                  <c:v>-0.00292549269667391</c:v>
                </c:pt>
                <c:pt idx="580">
                  <c:v>-0.0113062252583889</c:v>
                </c:pt>
                <c:pt idx="581">
                  <c:v>-0.0112740683403247</c:v>
                </c:pt>
                <c:pt idx="582">
                  <c:v>-0.023710041179569</c:v>
                </c:pt>
                <c:pt idx="583">
                  <c:v>-0.0339612974467596</c:v>
                </c:pt>
                <c:pt idx="584">
                  <c:v>-0.0307289248510217</c:v>
                </c:pt>
                <c:pt idx="585">
                  <c:v>-0.0608837060154544</c:v>
                </c:pt>
                <c:pt idx="586">
                  <c:v>-0.0154848931087748</c:v>
                </c:pt>
                <c:pt idx="587">
                  <c:v>-0.0190063917947267</c:v>
                </c:pt>
                <c:pt idx="588">
                  <c:v>-0.0246401580974128</c:v>
                </c:pt>
                <c:pt idx="589">
                  <c:v>-0.0236601671562489</c:v>
                </c:pt>
                <c:pt idx="590">
                  <c:v>-0.0148823705888487</c:v>
                </c:pt>
                <c:pt idx="591">
                  <c:v>0.0118087383712605</c:v>
                </c:pt>
                <c:pt idx="592">
                  <c:v>0.0106112766242771</c:v>
                </c:pt>
                <c:pt idx="593">
                  <c:v>0.0046384683749725</c:v>
                </c:pt>
                <c:pt idx="594">
                  <c:v>0.00730402125184398</c:v>
                </c:pt>
                <c:pt idx="595">
                  <c:v>0.00282712392988016</c:v>
                </c:pt>
                <c:pt idx="596">
                  <c:v>0.00124268564966729</c:v>
                </c:pt>
                <c:pt idx="597">
                  <c:v>-0.00365782226748956</c:v>
                </c:pt>
                <c:pt idx="598">
                  <c:v>0.000723197833429501</c:v>
                </c:pt>
                <c:pt idx="599">
                  <c:v>0.00261936757130932</c:v>
                </c:pt>
                <c:pt idx="600">
                  <c:v>0.00509936988568593</c:v>
                </c:pt>
                <c:pt idx="601">
                  <c:v>-0.00275675828517896</c:v>
                </c:pt>
                <c:pt idx="602">
                  <c:v>-0.00104362490980664</c:v>
                </c:pt>
                <c:pt idx="603">
                  <c:v>-0.0146953505782593</c:v>
                </c:pt>
                <c:pt idx="604">
                  <c:v>-0.0210272248725045</c:v>
                </c:pt>
                <c:pt idx="605">
                  <c:v>-0.0127328220602454</c:v>
                </c:pt>
                <c:pt idx="606">
                  <c:v>-0.0142017337347885</c:v>
                </c:pt>
                <c:pt idx="607">
                  <c:v>-0.0250314211729599</c:v>
                </c:pt>
                <c:pt idx="608">
                  <c:v>-0.0216400614545609</c:v>
                </c:pt>
                <c:pt idx="609">
                  <c:v>-0.0232994041556956</c:v>
                </c:pt>
                <c:pt idx="610">
                  <c:v>-0.0245386127402107</c:v>
                </c:pt>
                <c:pt idx="611">
                  <c:v>-0.0281122792357389</c:v>
                </c:pt>
                <c:pt idx="612">
                  <c:v>-0.0200393550512277</c:v>
                </c:pt>
                <c:pt idx="613">
                  <c:v>-0.0200948758953829</c:v>
                </c:pt>
                <c:pt idx="614">
                  <c:v>-0.0326349675482169</c:v>
                </c:pt>
                <c:pt idx="615">
                  <c:v>-0.0347984875809252</c:v>
                </c:pt>
                <c:pt idx="616">
                  <c:v>-0.0323783441801338</c:v>
                </c:pt>
                <c:pt idx="617">
                  <c:v>-0.052663606786608</c:v>
                </c:pt>
                <c:pt idx="618">
                  <c:v>0.0335756537672329</c:v>
                </c:pt>
                <c:pt idx="619">
                  <c:v>-0.00682938587218873</c:v>
                </c:pt>
                <c:pt idx="620">
                  <c:v>-0.0144441657913751</c:v>
                </c:pt>
                <c:pt idx="621">
                  <c:v>0.0358004221718735</c:v>
                </c:pt>
                <c:pt idx="622">
                  <c:v>-0.0232871434277868</c:v>
                </c:pt>
                <c:pt idx="623">
                  <c:v>-0.0331380256365855</c:v>
                </c:pt>
                <c:pt idx="624">
                  <c:v>-0.0345907261201606</c:v>
                </c:pt>
                <c:pt idx="625">
                  <c:v>0.0431414017932448</c:v>
                </c:pt>
                <c:pt idx="626">
                  <c:v>0.00898075351166127</c:v>
                </c:pt>
                <c:pt idx="627">
                  <c:v>-0.0918473139974442</c:v>
                </c:pt>
                <c:pt idx="628">
                  <c:v>-0.0441424370819026</c:v>
                </c:pt>
                <c:pt idx="629">
                  <c:v>1.265048109200836</c:v>
                </c:pt>
                <c:pt idx="630">
                  <c:v>-0.0198798465281271</c:v>
                </c:pt>
                <c:pt idx="631">
                  <c:v>0.0371639560204863</c:v>
                </c:pt>
                <c:pt idx="632">
                  <c:v>0.00320419327928306</c:v>
                </c:pt>
                <c:pt idx="633">
                  <c:v>-0.0717517257441813</c:v>
                </c:pt>
                <c:pt idx="634">
                  <c:v>0.00627157846849496</c:v>
                </c:pt>
                <c:pt idx="635">
                  <c:v>-0.025807565327684</c:v>
                </c:pt>
                <c:pt idx="636">
                  <c:v>0.0716100371804432</c:v>
                </c:pt>
                <c:pt idx="637">
                  <c:v>0.0481121613984797</c:v>
                </c:pt>
                <c:pt idx="638">
                  <c:v>0.0337113377940196</c:v>
                </c:pt>
                <c:pt idx="639">
                  <c:v>0.0293386057688643</c:v>
                </c:pt>
                <c:pt idx="640">
                  <c:v>0.0267327428523894</c:v>
                </c:pt>
                <c:pt idx="641">
                  <c:v>0.0204537952079026</c:v>
                </c:pt>
                <c:pt idx="642">
                  <c:v>-0.0110369088196037</c:v>
                </c:pt>
                <c:pt idx="643">
                  <c:v>-0.0109402224684573</c:v>
                </c:pt>
                <c:pt idx="644">
                  <c:v>0.013843797071849</c:v>
                </c:pt>
                <c:pt idx="645">
                  <c:v>-0.0486105403196719</c:v>
                </c:pt>
                <c:pt idx="646">
                  <c:v>0.0551603154671475</c:v>
                </c:pt>
                <c:pt idx="647">
                  <c:v>0.0239889478766599</c:v>
                </c:pt>
                <c:pt idx="648">
                  <c:v>0.0198094072415516</c:v>
                </c:pt>
                <c:pt idx="649">
                  <c:v>0.0225819142497289</c:v>
                </c:pt>
                <c:pt idx="650">
                  <c:v>0.0188991768279679</c:v>
                </c:pt>
                <c:pt idx="651">
                  <c:v>0.00967898192226884</c:v>
                </c:pt>
                <c:pt idx="652">
                  <c:v>-0.0700974671681865</c:v>
                </c:pt>
                <c:pt idx="653">
                  <c:v>-0.108470128136433</c:v>
                </c:pt>
                <c:pt idx="654">
                  <c:v>-0.107334970834442</c:v>
                </c:pt>
                <c:pt idx="655">
                  <c:v>0.0256846906219579</c:v>
                </c:pt>
                <c:pt idx="656">
                  <c:v>0.011811104234319</c:v>
                </c:pt>
                <c:pt idx="657">
                  <c:v>0.0118657373089018</c:v>
                </c:pt>
                <c:pt idx="658">
                  <c:v>0.000591690002949063</c:v>
                </c:pt>
                <c:pt idx="659">
                  <c:v>0.0748993012840463</c:v>
                </c:pt>
                <c:pt idx="660">
                  <c:v>0.060943566781359</c:v>
                </c:pt>
                <c:pt idx="661">
                  <c:v>-0.023364475661068</c:v>
                </c:pt>
                <c:pt idx="662">
                  <c:v>-0.0551262927711445</c:v>
                </c:pt>
                <c:pt idx="663">
                  <c:v>0.0468111303636239</c:v>
                </c:pt>
                <c:pt idx="664">
                  <c:v>0.00874348019856535</c:v>
                </c:pt>
                <c:pt idx="665">
                  <c:v>0.0256729456389007</c:v>
                </c:pt>
                <c:pt idx="666">
                  <c:v>-0.0622690415600823</c:v>
                </c:pt>
                <c:pt idx="667">
                  <c:v>0.0212735442750003</c:v>
                </c:pt>
                <c:pt idx="668">
                  <c:v>0.00383287183431885</c:v>
                </c:pt>
                <c:pt idx="669">
                  <c:v>-0.0350172657134816</c:v>
                </c:pt>
                <c:pt idx="670">
                  <c:v>-0.00284545094854904</c:v>
                </c:pt>
                <c:pt idx="671">
                  <c:v>0.0383577061569109</c:v>
                </c:pt>
                <c:pt idx="672">
                  <c:v>0.049249444163225</c:v>
                </c:pt>
                <c:pt idx="673">
                  <c:v>0.027157621791627</c:v>
                </c:pt>
                <c:pt idx="674">
                  <c:v>2.066008394316192</c:v>
                </c:pt>
                <c:pt idx="675">
                  <c:v>-0.0690426487715924</c:v>
                </c:pt>
                <c:pt idx="676">
                  <c:v>-0.0117364730903932</c:v>
                </c:pt>
                <c:pt idx="677">
                  <c:v>-0.0933028996909125</c:v>
                </c:pt>
                <c:pt idx="678">
                  <c:v>-0.0618076095957469</c:v>
                </c:pt>
                <c:pt idx="679">
                  <c:v>0.0709366307000578</c:v>
                </c:pt>
                <c:pt idx="680">
                  <c:v>0.0594074902929336</c:v>
                </c:pt>
                <c:pt idx="681">
                  <c:v>0.0537149088220761</c:v>
                </c:pt>
                <c:pt idx="682">
                  <c:v>0.0367523838288229</c:v>
                </c:pt>
                <c:pt idx="683">
                  <c:v>0.180354663817896</c:v>
                </c:pt>
                <c:pt idx="684">
                  <c:v>-0.0373187048682482</c:v>
                </c:pt>
                <c:pt idx="685">
                  <c:v>0.0650750161899849</c:v>
                </c:pt>
                <c:pt idx="686">
                  <c:v>0.0065290747800904</c:v>
                </c:pt>
                <c:pt idx="687">
                  <c:v>-0.12880754759071</c:v>
                </c:pt>
                <c:pt idx="688">
                  <c:v>0.00237616435532656</c:v>
                </c:pt>
                <c:pt idx="689">
                  <c:v>-0.00308966225690949</c:v>
                </c:pt>
                <c:pt idx="690">
                  <c:v>0.0466141768756387</c:v>
                </c:pt>
                <c:pt idx="691">
                  <c:v>0.057458217122859</c:v>
                </c:pt>
                <c:pt idx="692">
                  <c:v>0.0423560602584804</c:v>
                </c:pt>
                <c:pt idx="693">
                  <c:v>0.038895517540857</c:v>
                </c:pt>
                <c:pt idx="694">
                  <c:v>0.0157503677585684</c:v>
                </c:pt>
                <c:pt idx="695">
                  <c:v>0.0137184057261194</c:v>
                </c:pt>
                <c:pt idx="696">
                  <c:v>-0.0261539015715501</c:v>
                </c:pt>
                <c:pt idx="697">
                  <c:v>0.0390687373632749</c:v>
                </c:pt>
                <c:pt idx="698">
                  <c:v>0.0242661000106494</c:v>
                </c:pt>
                <c:pt idx="699">
                  <c:v>-0.0253876835134236</c:v>
                </c:pt>
                <c:pt idx="700">
                  <c:v>0.0969142902803267</c:v>
                </c:pt>
                <c:pt idx="701">
                  <c:v>0.0892060795443899</c:v>
                </c:pt>
                <c:pt idx="702">
                  <c:v>0.0447866066091332</c:v>
                </c:pt>
                <c:pt idx="703">
                  <c:v>0.024094212139703</c:v>
                </c:pt>
                <c:pt idx="704">
                  <c:v>0.0685230020326549</c:v>
                </c:pt>
                <c:pt idx="705">
                  <c:v>0.0477973772497607</c:v>
                </c:pt>
                <c:pt idx="706">
                  <c:v>0.0301623014054295</c:v>
                </c:pt>
                <c:pt idx="707">
                  <c:v>0.0300799225264646</c:v>
                </c:pt>
                <c:pt idx="708">
                  <c:v>0.0227958337946262</c:v>
                </c:pt>
                <c:pt idx="709">
                  <c:v>0.0203992224518867</c:v>
                </c:pt>
                <c:pt idx="710">
                  <c:v>-0.00328695110107346</c:v>
                </c:pt>
                <c:pt idx="711">
                  <c:v>0.0374211504727218</c:v>
                </c:pt>
                <c:pt idx="712">
                  <c:v>0.0360895916730979</c:v>
                </c:pt>
                <c:pt idx="713">
                  <c:v>0.0262547099281463</c:v>
                </c:pt>
                <c:pt idx="714">
                  <c:v>0.0229963689971281</c:v>
                </c:pt>
                <c:pt idx="715">
                  <c:v>0.0187262542849958</c:v>
                </c:pt>
                <c:pt idx="716">
                  <c:v>0.00501936863812891</c:v>
                </c:pt>
                <c:pt idx="717">
                  <c:v>0.0544319824773557</c:v>
                </c:pt>
                <c:pt idx="718">
                  <c:v>0.0273093976545472</c:v>
                </c:pt>
                <c:pt idx="719">
                  <c:v>-0.01181703604197</c:v>
                </c:pt>
                <c:pt idx="720">
                  <c:v>-0.0321915844051646</c:v>
                </c:pt>
                <c:pt idx="721">
                  <c:v>-0.0311401828127115</c:v>
                </c:pt>
                <c:pt idx="722">
                  <c:v>-0.0732543060910802</c:v>
                </c:pt>
                <c:pt idx="723">
                  <c:v>-0.0793130414565699</c:v>
                </c:pt>
                <c:pt idx="724">
                  <c:v>0.0732979313232527</c:v>
                </c:pt>
                <c:pt idx="725">
                  <c:v>0.0679783316253548</c:v>
                </c:pt>
                <c:pt idx="726">
                  <c:v>0.0645709636609505</c:v>
                </c:pt>
                <c:pt idx="727">
                  <c:v>0.0526434702998771</c:v>
                </c:pt>
                <c:pt idx="728">
                  <c:v>0.0505358059763507</c:v>
                </c:pt>
                <c:pt idx="729">
                  <c:v>0.0430113933802406</c:v>
                </c:pt>
                <c:pt idx="730">
                  <c:v>0.0367841786315519</c:v>
                </c:pt>
                <c:pt idx="731">
                  <c:v>0.0311761322078774</c:v>
                </c:pt>
                <c:pt idx="732">
                  <c:v>0.0308478687591781</c:v>
                </c:pt>
                <c:pt idx="733">
                  <c:v>0.0280952638384216</c:v>
                </c:pt>
                <c:pt idx="734">
                  <c:v>0.026729858723566</c:v>
                </c:pt>
                <c:pt idx="735">
                  <c:v>0.0223969249814476</c:v>
                </c:pt>
                <c:pt idx="736">
                  <c:v>0.0196338622260919</c:v>
                </c:pt>
                <c:pt idx="737">
                  <c:v>0.014274165766689</c:v>
                </c:pt>
                <c:pt idx="738">
                  <c:v>0.0231489873645498</c:v>
                </c:pt>
                <c:pt idx="739">
                  <c:v>0.0184909741435028</c:v>
                </c:pt>
                <c:pt idx="740">
                  <c:v>0.0116223844182186</c:v>
                </c:pt>
                <c:pt idx="741">
                  <c:v>0.0172097685170465</c:v>
                </c:pt>
                <c:pt idx="742">
                  <c:v>-0.0147633414556397</c:v>
                </c:pt>
                <c:pt idx="743">
                  <c:v>-0.0163105825007087</c:v>
                </c:pt>
                <c:pt idx="744">
                  <c:v>-0.0399039180612086</c:v>
                </c:pt>
                <c:pt idx="745">
                  <c:v>-0.0381782062628368</c:v>
                </c:pt>
                <c:pt idx="746">
                  <c:v>-0.051356378623462</c:v>
                </c:pt>
                <c:pt idx="747">
                  <c:v>-0.06188585104094</c:v>
                </c:pt>
                <c:pt idx="748">
                  <c:v>-0.0779596947829797</c:v>
                </c:pt>
                <c:pt idx="749">
                  <c:v>0.0552035334325659</c:v>
                </c:pt>
                <c:pt idx="750">
                  <c:v>0.0151873509476331</c:v>
                </c:pt>
                <c:pt idx="751">
                  <c:v>0.0384852327851071</c:v>
                </c:pt>
                <c:pt idx="752">
                  <c:v>0.0175507809216819</c:v>
                </c:pt>
                <c:pt idx="753">
                  <c:v>0.0054824011455174</c:v>
                </c:pt>
                <c:pt idx="754">
                  <c:v>0.0475819561042894</c:v>
                </c:pt>
                <c:pt idx="755">
                  <c:v>0.00638909926990899</c:v>
                </c:pt>
                <c:pt idx="756">
                  <c:v>-0.0289739195280589</c:v>
                </c:pt>
                <c:pt idx="757">
                  <c:v>-0.0188175027994962</c:v>
                </c:pt>
                <c:pt idx="758">
                  <c:v>-0.0837373216594589</c:v>
                </c:pt>
                <c:pt idx="759">
                  <c:v>-0.0120616946470487</c:v>
                </c:pt>
                <c:pt idx="760">
                  <c:v>-0.0791296990018532</c:v>
                </c:pt>
                <c:pt idx="761">
                  <c:v>-0.00126574051837547</c:v>
                </c:pt>
                <c:pt idx="762">
                  <c:v>-0.019819597639233</c:v>
                </c:pt>
                <c:pt idx="763">
                  <c:v>-0.0441801720855416</c:v>
                </c:pt>
                <c:pt idx="764">
                  <c:v>-0.0891421574606501</c:v>
                </c:pt>
                <c:pt idx="765">
                  <c:v>0.038256662072994</c:v>
                </c:pt>
                <c:pt idx="766">
                  <c:v>-0.0392988886287643</c:v>
                </c:pt>
                <c:pt idx="767">
                  <c:v>-0.000175161309150185</c:v>
                </c:pt>
                <c:pt idx="768">
                  <c:v>-0.000833027551341902</c:v>
                </c:pt>
                <c:pt idx="769">
                  <c:v>-0.0572121892831548</c:v>
                </c:pt>
                <c:pt idx="770">
                  <c:v>0.0143063905046821</c:v>
                </c:pt>
                <c:pt idx="771">
                  <c:v>-0.0619519456196798</c:v>
                </c:pt>
                <c:pt idx="772">
                  <c:v>0.0267071467410857</c:v>
                </c:pt>
                <c:pt idx="773">
                  <c:v>-0.00132237976588256</c:v>
                </c:pt>
                <c:pt idx="774">
                  <c:v>-0.0326288225139655</c:v>
                </c:pt>
                <c:pt idx="775">
                  <c:v>-0.0285872792809616</c:v>
                </c:pt>
                <c:pt idx="776">
                  <c:v>-0.0320907634996556</c:v>
                </c:pt>
                <c:pt idx="777">
                  <c:v>-0.0534798730693495</c:v>
                </c:pt>
                <c:pt idx="778">
                  <c:v>-0.0567761958633264</c:v>
                </c:pt>
                <c:pt idx="779">
                  <c:v>-0.0605408427257991</c:v>
                </c:pt>
                <c:pt idx="780">
                  <c:v>0.00445048474812742</c:v>
                </c:pt>
                <c:pt idx="781">
                  <c:v>-0.00715980703501528</c:v>
                </c:pt>
                <c:pt idx="782">
                  <c:v>-0.00418399904336714</c:v>
                </c:pt>
                <c:pt idx="783">
                  <c:v>-0.0184541517555117</c:v>
                </c:pt>
                <c:pt idx="784">
                  <c:v>-0.0168899298536357</c:v>
                </c:pt>
                <c:pt idx="785">
                  <c:v>-0.0316907605110111</c:v>
                </c:pt>
                <c:pt idx="786">
                  <c:v>-0.0632513091125151</c:v>
                </c:pt>
                <c:pt idx="787">
                  <c:v>-0.0774550783808997</c:v>
                </c:pt>
                <c:pt idx="788">
                  <c:v>-0.11561292089559</c:v>
                </c:pt>
                <c:pt idx="789">
                  <c:v>-0.0103145874322404</c:v>
                </c:pt>
                <c:pt idx="790">
                  <c:v>-0.0303313826472826</c:v>
                </c:pt>
                <c:pt idx="791">
                  <c:v>0.00623170179214455</c:v>
                </c:pt>
                <c:pt idx="792">
                  <c:v>-0.077449356552673</c:v>
                </c:pt>
                <c:pt idx="793">
                  <c:v>0.0412366728353825</c:v>
                </c:pt>
                <c:pt idx="794">
                  <c:v>-0.0524146810342587</c:v>
                </c:pt>
                <c:pt idx="795">
                  <c:v>-0.0863168613592631</c:v>
                </c:pt>
                <c:pt idx="796">
                  <c:v>-0.0344377080985965</c:v>
                </c:pt>
                <c:pt idx="797">
                  <c:v>-0.0726539300065858</c:v>
                </c:pt>
                <c:pt idx="798">
                  <c:v>-0.106546170990269</c:v>
                </c:pt>
                <c:pt idx="799">
                  <c:v>-0.0114365359323618</c:v>
                </c:pt>
                <c:pt idx="800">
                  <c:v>-0.0574071820906478</c:v>
                </c:pt>
                <c:pt idx="801">
                  <c:v>-0.0353225831424523</c:v>
                </c:pt>
                <c:pt idx="802">
                  <c:v>-0.0114075986030312</c:v>
                </c:pt>
                <c:pt idx="803">
                  <c:v>-0.00350370521887866</c:v>
                </c:pt>
                <c:pt idx="804">
                  <c:v>-0.0201544324251514</c:v>
                </c:pt>
                <c:pt idx="805">
                  <c:v>-0.00441414052640326</c:v>
                </c:pt>
                <c:pt idx="806">
                  <c:v>-0.0129354128014193</c:v>
                </c:pt>
                <c:pt idx="807">
                  <c:v>-0.0398281796419375</c:v>
                </c:pt>
                <c:pt idx="808">
                  <c:v>-0.0170914627097801</c:v>
                </c:pt>
                <c:pt idx="809">
                  <c:v>0.00365018747470502</c:v>
                </c:pt>
                <c:pt idx="810">
                  <c:v>0.0143251574442332</c:v>
                </c:pt>
                <c:pt idx="811">
                  <c:v>0.00395178981951338</c:v>
                </c:pt>
                <c:pt idx="812">
                  <c:v>0.0232596170841571</c:v>
                </c:pt>
                <c:pt idx="813">
                  <c:v>0.0839419435536969</c:v>
                </c:pt>
                <c:pt idx="814">
                  <c:v>0.0756154776845464</c:v>
                </c:pt>
                <c:pt idx="815">
                  <c:v>0.0609997291567302</c:v>
                </c:pt>
                <c:pt idx="816">
                  <c:v>-0.00174918091592913</c:v>
                </c:pt>
                <c:pt idx="817">
                  <c:v>0.0830333964109163</c:v>
                </c:pt>
                <c:pt idx="818">
                  <c:v>0.0332273446616891</c:v>
                </c:pt>
                <c:pt idx="819">
                  <c:v>0.0291506501782125</c:v>
                </c:pt>
                <c:pt idx="820">
                  <c:v>0.0312585137759931</c:v>
                </c:pt>
                <c:pt idx="821">
                  <c:v>0.00147432002511172</c:v>
                </c:pt>
                <c:pt idx="822">
                  <c:v>0.0192733976251159</c:v>
                </c:pt>
                <c:pt idx="823">
                  <c:v>-0.00455670201237046</c:v>
                </c:pt>
                <c:pt idx="824">
                  <c:v>0.0100702989672717</c:v>
                </c:pt>
                <c:pt idx="825">
                  <c:v>-0.00309585652796668</c:v>
                </c:pt>
                <c:pt idx="826">
                  <c:v>-0.00881166173352266</c:v>
                </c:pt>
                <c:pt idx="827">
                  <c:v>-0.00132755830252862</c:v>
                </c:pt>
                <c:pt idx="828">
                  <c:v>0.050103591601971</c:v>
                </c:pt>
                <c:pt idx="829">
                  <c:v>-0.0247970962862518</c:v>
                </c:pt>
                <c:pt idx="830">
                  <c:v>-0.10531645430682</c:v>
                </c:pt>
                <c:pt idx="831">
                  <c:v>0.0021267645181986</c:v>
                </c:pt>
                <c:pt idx="832">
                  <c:v>-0.0622524087269574</c:v>
                </c:pt>
                <c:pt idx="833">
                  <c:v>0.000486542953442248</c:v>
                </c:pt>
                <c:pt idx="834">
                  <c:v>-0.0519776891236781</c:v>
                </c:pt>
                <c:pt idx="835">
                  <c:v>0.111065024708902</c:v>
                </c:pt>
                <c:pt idx="836">
                  <c:v>-0.0202553606457682</c:v>
                </c:pt>
                <c:pt idx="837">
                  <c:v>-0.0627908801622055</c:v>
                </c:pt>
                <c:pt idx="838">
                  <c:v>-0.100953694069958</c:v>
                </c:pt>
                <c:pt idx="839">
                  <c:v>-0.139668916546412</c:v>
                </c:pt>
                <c:pt idx="840">
                  <c:v>0.015711914259745</c:v>
                </c:pt>
                <c:pt idx="841">
                  <c:v>0.0298294133183152</c:v>
                </c:pt>
                <c:pt idx="842">
                  <c:v>0.0222080540135192</c:v>
                </c:pt>
                <c:pt idx="843">
                  <c:v>0.0213485669040347</c:v>
                </c:pt>
                <c:pt idx="844">
                  <c:v>0.103396169806786</c:v>
                </c:pt>
                <c:pt idx="845">
                  <c:v>0.0477591565912959</c:v>
                </c:pt>
                <c:pt idx="846">
                  <c:v>0.0420142887245085</c:v>
                </c:pt>
                <c:pt idx="847">
                  <c:v>0.168403426906527</c:v>
                </c:pt>
                <c:pt idx="848">
                  <c:v>0.0222804170175591</c:v>
                </c:pt>
                <c:pt idx="849">
                  <c:v>-0.0717796442849756</c:v>
                </c:pt>
                <c:pt idx="850">
                  <c:v>-0.074353164380812</c:v>
                </c:pt>
                <c:pt idx="851">
                  <c:v>-0.053143081030778</c:v>
                </c:pt>
                <c:pt idx="852">
                  <c:v>2.99466807240911E-7</c:v>
                </c:pt>
                <c:pt idx="853">
                  <c:v>0.00240457726710275</c:v>
                </c:pt>
                <c:pt idx="854">
                  <c:v>-0.0131317687946317</c:v>
                </c:pt>
                <c:pt idx="855">
                  <c:v>-0.0379014682688961</c:v>
                </c:pt>
                <c:pt idx="856">
                  <c:v>-0.0566594479581946</c:v>
                </c:pt>
                <c:pt idx="857">
                  <c:v>-0.0733490909741273</c:v>
                </c:pt>
                <c:pt idx="858">
                  <c:v>-0.0258061020932019</c:v>
                </c:pt>
                <c:pt idx="859">
                  <c:v>-0.0317838926932456</c:v>
                </c:pt>
                <c:pt idx="860">
                  <c:v>0.000491571238315613</c:v>
                </c:pt>
                <c:pt idx="861">
                  <c:v>0.0408959220722038</c:v>
                </c:pt>
                <c:pt idx="862">
                  <c:v>-0.0729849215117321</c:v>
                </c:pt>
                <c:pt idx="863">
                  <c:v>0.0270117402270709</c:v>
                </c:pt>
                <c:pt idx="864">
                  <c:v>-0.0389315000522488</c:v>
                </c:pt>
                <c:pt idx="865">
                  <c:v>0.0426041428895578</c:v>
                </c:pt>
                <c:pt idx="866">
                  <c:v>0.0431771318677567</c:v>
                </c:pt>
                <c:pt idx="867">
                  <c:v>-0.0561172385678086</c:v>
                </c:pt>
                <c:pt idx="868">
                  <c:v>0.0117823732934657</c:v>
                </c:pt>
                <c:pt idx="869">
                  <c:v>-0.00331560820679638</c:v>
                </c:pt>
                <c:pt idx="870">
                  <c:v>0.0304868867587554</c:v>
                </c:pt>
                <c:pt idx="871">
                  <c:v>0.000502947394967423</c:v>
                </c:pt>
                <c:pt idx="872">
                  <c:v>-0.0188455066321765</c:v>
                </c:pt>
                <c:pt idx="873">
                  <c:v>-0.0207497566870173</c:v>
                </c:pt>
                <c:pt idx="874">
                  <c:v>0.0100818076890241</c:v>
                </c:pt>
                <c:pt idx="875">
                  <c:v>0.00231103101517166</c:v>
                </c:pt>
                <c:pt idx="876">
                  <c:v>-0.0092198097801221</c:v>
                </c:pt>
                <c:pt idx="877">
                  <c:v>0.000340767423978261</c:v>
                </c:pt>
                <c:pt idx="878">
                  <c:v>-0.0314573514027358</c:v>
                </c:pt>
                <c:pt idx="879">
                  <c:v>-0.0064005887497448</c:v>
                </c:pt>
                <c:pt idx="880">
                  <c:v>-0.0118746852783951</c:v>
                </c:pt>
                <c:pt idx="881">
                  <c:v>-0.00403038889759</c:v>
                </c:pt>
                <c:pt idx="882">
                  <c:v>-0.00247652428823736</c:v>
                </c:pt>
                <c:pt idx="883">
                  <c:v>-0.00300960587920002</c:v>
                </c:pt>
                <c:pt idx="884">
                  <c:v>-0.0127944812477164</c:v>
                </c:pt>
                <c:pt idx="885">
                  <c:v>-0.00321822028777474</c:v>
                </c:pt>
                <c:pt idx="886">
                  <c:v>-0.0240716034471728</c:v>
                </c:pt>
                <c:pt idx="887">
                  <c:v>-0.0095485143637648</c:v>
                </c:pt>
                <c:pt idx="888">
                  <c:v>-0.0192344085700219</c:v>
                </c:pt>
                <c:pt idx="889">
                  <c:v>0.000739241697745585</c:v>
                </c:pt>
                <c:pt idx="890">
                  <c:v>-0.00527580065746797</c:v>
                </c:pt>
                <c:pt idx="891">
                  <c:v>0.00446230312562346</c:v>
                </c:pt>
                <c:pt idx="892">
                  <c:v>-0.00737554888650693</c:v>
                </c:pt>
                <c:pt idx="893">
                  <c:v>-0.00751317085756065</c:v>
                </c:pt>
                <c:pt idx="894">
                  <c:v>0.0030964974446302</c:v>
                </c:pt>
                <c:pt idx="895">
                  <c:v>-0.0325951974202198</c:v>
                </c:pt>
                <c:pt idx="896">
                  <c:v>0.0406540718009484</c:v>
                </c:pt>
                <c:pt idx="897">
                  <c:v>0.0134328816259862</c:v>
                </c:pt>
                <c:pt idx="898">
                  <c:v>0.0389777484502584</c:v>
                </c:pt>
                <c:pt idx="899">
                  <c:v>0.0415961748414076</c:v>
                </c:pt>
                <c:pt idx="900">
                  <c:v>0.0220741932871446</c:v>
                </c:pt>
                <c:pt idx="901">
                  <c:v>0.0180839586081241</c:v>
                </c:pt>
                <c:pt idx="902">
                  <c:v>0.0144053489327229</c:v>
                </c:pt>
                <c:pt idx="903">
                  <c:v>0.0167712692468627</c:v>
                </c:pt>
                <c:pt idx="904">
                  <c:v>0.000545181262971761</c:v>
                </c:pt>
                <c:pt idx="905">
                  <c:v>0.00281114224313556</c:v>
                </c:pt>
                <c:pt idx="906">
                  <c:v>0.00191406313972553</c:v>
                </c:pt>
                <c:pt idx="907">
                  <c:v>-0.0354603856517787</c:v>
                </c:pt>
                <c:pt idx="908">
                  <c:v>-0.0655521084595318</c:v>
                </c:pt>
                <c:pt idx="909">
                  <c:v>0.0381701286147114</c:v>
                </c:pt>
                <c:pt idx="910">
                  <c:v>0.0321376955101658</c:v>
                </c:pt>
                <c:pt idx="911">
                  <c:v>0.0227132483665556</c:v>
                </c:pt>
                <c:pt idx="912">
                  <c:v>0.00487552623335768</c:v>
                </c:pt>
                <c:pt idx="913">
                  <c:v>0.00501817876834121</c:v>
                </c:pt>
                <c:pt idx="914">
                  <c:v>0.00899816436576184</c:v>
                </c:pt>
                <c:pt idx="915">
                  <c:v>-0.000687238446825333</c:v>
                </c:pt>
                <c:pt idx="916">
                  <c:v>-0.000266969030375153</c:v>
                </c:pt>
                <c:pt idx="917">
                  <c:v>-0.0116761457574678</c:v>
                </c:pt>
                <c:pt idx="918">
                  <c:v>0.129430578611319</c:v>
                </c:pt>
                <c:pt idx="919">
                  <c:v>0.0461714939935985</c:v>
                </c:pt>
                <c:pt idx="920">
                  <c:v>0.0329389995853876</c:v>
                </c:pt>
                <c:pt idx="921">
                  <c:v>0.0256003196160475</c:v>
                </c:pt>
                <c:pt idx="922">
                  <c:v>0.0065800768581799</c:v>
                </c:pt>
                <c:pt idx="923">
                  <c:v>-0.0280387946606552</c:v>
                </c:pt>
                <c:pt idx="924">
                  <c:v>-0.0109814440582519</c:v>
                </c:pt>
                <c:pt idx="925">
                  <c:v>-0.0238586607158696</c:v>
                </c:pt>
                <c:pt idx="926">
                  <c:v>0.0825209657566541</c:v>
                </c:pt>
                <c:pt idx="927">
                  <c:v>0.0385996459879933</c:v>
                </c:pt>
                <c:pt idx="928">
                  <c:v>0.00253382958284448</c:v>
                </c:pt>
                <c:pt idx="929">
                  <c:v>0.00143392976479789</c:v>
                </c:pt>
                <c:pt idx="930">
                  <c:v>0.00522862767961413</c:v>
                </c:pt>
                <c:pt idx="931">
                  <c:v>-0.0546030762436846</c:v>
                </c:pt>
                <c:pt idx="932">
                  <c:v>0.099431553810825</c:v>
                </c:pt>
                <c:pt idx="933">
                  <c:v>0.0793817844067025</c:v>
                </c:pt>
                <c:pt idx="934">
                  <c:v>0.0821029573367669</c:v>
                </c:pt>
                <c:pt idx="935">
                  <c:v>0.0712513395575973</c:v>
                </c:pt>
                <c:pt idx="936">
                  <c:v>0.0657937194888876</c:v>
                </c:pt>
                <c:pt idx="937">
                  <c:v>0.0499007164833314</c:v>
                </c:pt>
                <c:pt idx="938">
                  <c:v>0.0121249302668582</c:v>
                </c:pt>
                <c:pt idx="939">
                  <c:v>0.0217826102301223</c:v>
                </c:pt>
                <c:pt idx="940">
                  <c:v>-0.00625929648993212</c:v>
                </c:pt>
                <c:pt idx="941">
                  <c:v>-0.016356342806801</c:v>
                </c:pt>
                <c:pt idx="942">
                  <c:v>0.0126020160424528</c:v>
                </c:pt>
                <c:pt idx="943">
                  <c:v>-0.00374864409861719</c:v>
                </c:pt>
                <c:pt idx="944">
                  <c:v>0.936027895419469</c:v>
                </c:pt>
                <c:pt idx="945">
                  <c:v>0.0176257329526919</c:v>
                </c:pt>
                <c:pt idx="946">
                  <c:v>-0.0396595515125769</c:v>
                </c:pt>
                <c:pt idx="947">
                  <c:v>0.0136183689158503</c:v>
                </c:pt>
                <c:pt idx="948">
                  <c:v>0.0220464918341018</c:v>
                </c:pt>
                <c:pt idx="949">
                  <c:v>0.0249803426928327</c:v>
                </c:pt>
                <c:pt idx="950">
                  <c:v>-0.00195238790466123</c:v>
                </c:pt>
                <c:pt idx="951">
                  <c:v>7.98483276294726E-5</c:v>
                </c:pt>
                <c:pt idx="952">
                  <c:v>-0.0110293800990291</c:v>
                </c:pt>
                <c:pt idx="953">
                  <c:v>0.0239981094440425</c:v>
                </c:pt>
                <c:pt idx="954">
                  <c:v>0.0149033719158099</c:v>
                </c:pt>
                <c:pt idx="955">
                  <c:v>0.00874541483122082</c:v>
                </c:pt>
                <c:pt idx="956">
                  <c:v>-0.00774345630484896</c:v>
                </c:pt>
                <c:pt idx="957">
                  <c:v>-0.00634876365340925</c:v>
                </c:pt>
                <c:pt idx="958">
                  <c:v>-0.00389697703711883</c:v>
                </c:pt>
                <c:pt idx="959">
                  <c:v>0.0141554852805149</c:v>
                </c:pt>
                <c:pt idx="960">
                  <c:v>-0.00399586595677326</c:v>
                </c:pt>
                <c:pt idx="961">
                  <c:v>0.0083171353617113</c:v>
                </c:pt>
                <c:pt idx="962">
                  <c:v>-0.00987682693756497</c:v>
                </c:pt>
                <c:pt idx="963">
                  <c:v>0.00391749397664143</c:v>
                </c:pt>
                <c:pt idx="964">
                  <c:v>0.0147388766737177</c:v>
                </c:pt>
                <c:pt idx="965">
                  <c:v>0.0202622899535445</c:v>
                </c:pt>
                <c:pt idx="966">
                  <c:v>-0.00238741238209161</c:v>
                </c:pt>
                <c:pt idx="967">
                  <c:v>0.00609399449004133</c:v>
                </c:pt>
                <c:pt idx="968">
                  <c:v>0.00657702616492339</c:v>
                </c:pt>
                <c:pt idx="969">
                  <c:v>0.00472237824166682</c:v>
                </c:pt>
                <c:pt idx="970">
                  <c:v>-0.029328745848609</c:v>
                </c:pt>
                <c:pt idx="971">
                  <c:v>-0.0371244332081384</c:v>
                </c:pt>
                <c:pt idx="972">
                  <c:v>-0.0658179334761523</c:v>
                </c:pt>
                <c:pt idx="973">
                  <c:v>-0.0677772595610338</c:v>
                </c:pt>
                <c:pt idx="974">
                  <c:v>-0.0834811959746643</c:v>
                </c:pt>
                <c:pt idx="975">
                  <c:v>-0.0974334144674445</c:v>
                </c:pt>
                <c:pt idx="976">
                  <c:v>-0.100986175356723</c:v>
                </c:pt>
                <c:pt idx="977">
                  <c:v>0.000517944186396446</c:v>
                </c:pt>
                <c:pt idx="978">
                  <c:v>-0.0140382315892049</c:v>
                </c:pt>
                <c:pt idx="979">
                  <c:v>-0.0113636264677431</c:v>
                </c:pt>
                <c:pt idx="980">
                  <c:v>-0.0270821229740967</c:v>
                </c:pt>
                <c:pt idx="981">
                  <c:v>0.0236999435086807</c:v>
                </c:pt>
                <c:pt idx="982">
                  <c:v>0.00454057750958003</c:v>
                </c:pt>
                <c:pt idx="983">
                  <c:v>0.102572902382362</c:v>
                </c:pt>
                <c:pt idx="984">
                  <c:v>0.053529591911633</c:v>
                </c:pt>
                <c:pt idx="985">
                  <c:v>0.0347516065305005</c:v>
                </c:pt>
                <c:pt idx="986">
                  <c:v>-0.0135211786967701</c:v>
                </c:pt>
                <c:pt idx="987">
                  <c:v>-0.0321669260588429</c:v>
                </c:pt>
                <c:pt idx="988">
                  <c:v>-0.032801401046434</c:v>
                </c:pt>
                <c:pt idx="989">
                  <c:v>-0.0713472307099925</c:v>
                </c:pt>
                <c:pt idx="990">
                  <c:v>-0.0761097424987014</c:v>
                </c:pt>
                <c:pt idx="991">
                  <c:v>-0.00937862076566642</c:v>
                </c:pt>
                <c:pt idx="992">
                  <c:v>-0.0174303296065659</c:v>
                </c:pt>
                <c:pt idx="993">
                  <c:v>-0.0311301927558171</c:v>
                </c:pt>
                <c:pt idx="994">
                  <c:v>-0.0290688796750598</c:v>
                </c:pt>
                <c:pt idx="995">
                  <c:v>0.212837847233545</c:v>
                </c:pt>
                <c:pt idx="996">
                  <c:v>0.103897949160341</c:v>
                </c:pt>
                <c:pt idx="997">
                  <c:v>0.0985414727958114</c:v>
                </c:pt>
                <c:pt idx="998">
                  <c:v>0.0750752907860616</c:v>
                </c:pt>
                <c:pt idx="999">
                  <c:v>0.0555173971858615</c:v>
                </c:pt>
                <c:pt idx="1000">
                  <c:v>0.0657918834860979</c:v>
                </c:pt>
                <c:pt idx="1001">
                  <c:v>0.0491647562433775</c:v>
                </c:pt>
                <c:pt idx="1002">
                  <c:v>0.0575314869192973</c:v>
                </c:pt>
                <c:pt idx="1003">
                  <c:v>0.0506132467632224</c:v>
                </c:pt>
                <c:pt idx="1004">
                  <c:v>0.0192695683180766</c:v>
                </c:pt>
                <c:pt idx="1005">
                  <c:v>0.00711117318634435</c:v>
                </c:pt>
                <c:pt idx="1006">
                  <c:v>0.0390797011249444</c:v>
                </c:pt>
                <c:pt idx="1007">
                  <c:v>0.0053407121948415</c:v>
                </c:pt>
                <c:pt idx="1008">
                  <c:v>0.0174753754113779</c:v>
                </c:pt>
                <c:pt idx="1009">
                  <c:v>-0.00848722246061256</c:v>
                </c:pt>
                <c:pt idx="1010">
                  <c:v>0.0111131496285392</c:v>
                </c:pt>
                <c:pt idx="1011">
                  <c:v>0.0188306369026349</c:v>
                </c:pt>
                <c:pt idx="1012">
                  <c:v>-0.010157196604085</c:v>
                </c:pt>
                <c:pt idx="1013">
                  <c:v>0.0157596069662339</c:v>
                </c:pt>
                <c:pt idx="1014">
                  <c:v>0.0182111736609951</c:v>
                </c:pt>
                <c:pt idx="1015">
                  <c:v>0.035686185503404</c:v>
                </c:pt>
                <c:pt idx="1016">
                  <c:v>0.0148667700786438</c:v>
                </c:pt>
                <c:pt idx="1017">
                  <c:v>-0.0319353565820619</c:v>
                </c:pt>
                <c:pt idx="1018">
                  <c:v>0.0209497888264999</c:v>
                </c:pt>
                <c:pt idx="1019">
                  <c:v>-0.00188993592544889</c:v>
                </c:pt>
                <c:pt idx="1020">
                  <c:v>-0.00721847069396719</c:v>
                </c:pt>
                <c:pt idx="1021">
                  <c:v>0.128257501641778</c:v>
                </c:pt>
                <c:pt idx="1022">
                  <c:v>0.0992560541800262</c:v>
                </c:pt>
                <c:pt idx="1023">
                  <c:v>0.0684131057469421</c:v>
                </c:pt>
                <c:pt idx="1024">
                  <c:v>0.0447402346314823</c:v>
                </c:pt>
                <c:pt idx="1025">
                  <c:v>0.0618872248550472</c:v>
                </c:pt>
                <c:pt idx="1026">
                  <c:v>0.0270872226933711</c:v>
                </c:pt>
                <c:pt idx="1027">
                  <c:v>0.0167476943307369</c:v>
                </c:pt>
                <c:pt idx="1028">
                  <c:v>0.00809497810025278</c:v>
                </c:pt>
                <c:pt idx="1029">
                  <c:v>0.0386659641705125</c:v>
                </c:pt>
                <c:pt idx="1030">
                  <c:v>0.00912348902822796</c:v>
                </c:pt>
                <c:pt idx="1031">
                  <c:v>0.0419707969278096</c:v>
                </c:pt>
                <c:pt idx="1032">
                  <c:v>0.0210592192996786</c:v>
                </c:pt>
                <c:pt idx="1033">
                  <c:v>0.038119838498328</c:v>
                </c:pt>
                <c:pt idx="1034">
                  <c:v>0.0292421095228509</c:v>
                </c:pt>
                <c:pt idx="1035">
                  <c:v>0.0330724649540053</c:v>
                </c:pt>
                <c:pt idx="1036">
                  <c:v>-0.00341246761245256</c:v>
                </c:pt>
                <c:pt idx="1037">
                  <c:v>-0.0054097670718623</c:v>
                </c:pt>
                <c:pt idx="1038">
                  <c:v>0.00273640065725073</c:v>
                </c:pt>
                <c:pt idx="1039">
                  <c:v>0.0339992286626046</c:v>
                </c:pt>
                <c:pt idx="1040">
                  <c:v>0.0132135163769598</c:v>
                </c:pt>
                <c:pt idx="1041">
                  <c:v>0.00339256035551916</c:v>
                </c:pt>
                <c:pt idx="1042">
                  <c:v>-0.0119592640423611</c:v>
                </c:pt>
                <c:pt idx="1043">
                  <c:v>0.00581782692707694</c:v>
                </c:pt>
                <c:pt idx="1044">
                  <c:v>0.025590615502237</c:v>
                </c:pt>
                <c:pt idx="1045">
                  <c:v>0.0122113192782294</c:v>
                </c:pt>
                <c:pt idx="1046">
                  <c:v>0.031395319426477</c:v>
                </c:pt>
                <c:pt idx="1047">
                  <c:v>0.00537591298727075</c:v>
                </c:pt>
                <c:pt idx="1048">
                  <c:v>0.00852601711033085</c:v>
                </c:pt>
                <c:pt idx="1049">
                  <c:v>0.0213483007615262</c:v>
                </c:pt>
                <c:pt idx="1050">
                  <c:v>0.00893438928337864</c:v>
                </c:pt>
                <c:pt idx="1051">
                  <c:v>0.00122950298950614</c:v>
                </c:pt>
                <c:pt idx="1052">
                  <c:v>0.00279767764206168</c:v>
                </c:pt>
                <c:pt idx="1053">
                  <c:v>0.00317416348879979</c:v>
                </c:pt>
                <c:pt idx="1054">
                  <c:v>-0.0226332831286083</c:v>
                </c:pt>
                <c:pt idx="1055">
                  <c:v>0.0207694376430723</c:v>
                </c:pt>
                <c:pt idx="1056">
                  <c:v>0.0219481326478574</c:v>
                </c:pt>
                <c:pt idx="1057">
                  <c:v>0.0205338168990878</c:v>
                </c:pt>
                <c:pt idx="1058">
                  <c:v>0.0251919825576799</c:v>
                </c:pt>
                <c:pt idx="1059">
                  <c:v>0.0277786664739549</c:v>
                </c:pt>
                <c:pt idx="1060">
                  <c:v>0.0131024252043381</c:v>
                </c:pt>
                <c:pt idx="1061">
                  <c:v>0.0186526988439885</c:v>
                </c:pt>
                <c:pt idx="1062">
                  <c:v>0.0120499054242051</c:v>
                </c:pt>
                <c:pt idx="1063">
                  <c:v>0.0203602242273282</c:v>
                </c:pt>
                <c:pt idx="1064">
                  <c:v>0.0236852935758008</c:v>
                </c:pt>
                <c:pt idx="1065">
                  <c:v>0.0143570730221724</c:v>
                </c:pt>
                <c:pt idx="1066">
                  <c:v>0.00733424624828649</c:v>
                </c:pt>
                <c:pt idx="1067">
                  <c:v>0.0165582849156958</c:v>
                </c:pt>
                <c:pt idx="1068">
                  <c:v>0.0194842527778224</c:v>
                </c:pt>
                <c:pt idx="1069">
                  <c:v>0.00611857523121539</c:v>
                </c:pt>
                <c:pt idx="1070">
                  <c:v>-0.0166853662138255</c:v>
                </c:pt>
                <c:pt idx="1071">
                  <c:v>-0.0193129181906189</c:v>
                </c:pt>
                <c:pt idx="1072">
                  <c:v>0.0657799718031184</c:v>
                </c:pt>
                <c:pt idx="1073">
                  <c:v>0.0337111438797836</c:v>
                </c:pt>
                <c:pt idx="1074">
                  <c:v>0.0117574173786799</c:v>
                </c:pt>
                <c:pt idx="1075">
                  <c:v>0.0146225963313115</c:v>
                </c:pt>
                <c:pt idx="1076">
                  <c:v>0.00817457695446244</c:v>
                </c:pt>
                <c:pt idx="1077">
                  <c:v>0.00540518707083337</c:v>
                </c:pt>
                <c:pt idx="1078">
                  <c:v>-0.00828418033740491</c:v>
                </c:pt>
                <c:pt idx="1079">
                  <c:v>-0.0375694993599653</c:v>
                </c:pt>
                <c:pt idx="1080">
                  <c:v>0.0340552537266708</c:v>
                </c:pt>
                <c:pt idx="1081">
                  <c:v>-0.014697108180978</c:v>
                </c:pt>
                <c:pt idx="1082">
                  <c:v>0.0807156292717672</c:v>
                </c:pt>
                <c:pt idx="1083">
                  <c:v>0.0870255907283349</c:v>
                </c:pt>
                <c:pt idx="1084">
                  <c:v>0.0592203679614601</c:v>
                </c:pt>
                <c:pt idx="1085">
                  <c:v>0.0500691075772435</c:v>
                </c:pt>
                <c:pt idx="1086">
                  <c:v>0.0281072274403641</c:v>
                </c:pt>
                <c:pt idx="1087">
                  <c:v>0.00506477050790854</c:v>
                </c:pt>
                <c:pt idx="1088">
                  <c:v>-0.0384874120552358</c:v>
                </c:pt>
                <c:pt idx="1089">
                  <c:v>0.0228792117770405</c:v>
                </c:pt>
                <c:pt idx="1090">
                  <c:v>0.0194187928889938</c:v>
                </c:pt>
                <c:pt idx="1091">
                  <c:v>-0.00182746381368182</c:v>
                </c:pt>
                <c:pt idx="1092">
                  <c:v>0.00698226740289692</c:v>
                </c:pt>
                <c:pt idx="1093">
                  <c:v>0.00144066357911726</c:v>
                </c:pt>
                <c:pt idx="1094">
                  <c:v>-0.022918327951274</c:v>
                </c:pt>
                <c:pt idx="1095">
                  <c:v>-0.0191151285611494</c:v>
                </c:pt>
                <c:pt idx="1096">
                  <c:v>-0.0270060958812694</c:v>
                </c:pt>
                <c:pt idx="1097">
                  <c:v>-0.0125325762496361</c:v>
                </c:pt>
                <c:pt idx="1098">
                  <c:v>-0.0139224288201633</c:v>
                </c:pt>
                <c:pt idx="1099">
                  <c:v>0.00608918926627505</c:v>
                </c:pt>
                <c:pt idx="1100">
                  <c:v>-0.0318348133707016</c:v>
                </c:pt>
                <c:pt idx="1101">
                  <c:v>0.0163018758005812</c:v>
                </c:pt>
                <c:pt idx="1102">
                  <c:v>-0.00711681860426361</c:v>
                </c:pt>
                <c:pt idx="1103">
                  <c:v>-0.0348646990642377</c:v>
                </c:pt>
                <c:pt idx="1104">
                  <c:v>-0.00460550755245281</c:v>
                </c:pt>
                <c:pt idx="1105">
                  <c:v>-0.0198095334002131</c:v>
                </c:pt>
                <c:pt idx="1106">
                  <c:v>-0.00840370930132361</c:v>
                </c:pt>
                <c:pt idx="1107">
                  <c:v>0.00261957838441507</c:v>
                </c:pt>
                <c:pt idx="1108">
                  <c:v>0.0121133656948774</c:v>
                </c:pt>
                <c:pt idx="1109">
                  <c:v>0.0125705468351538</c:v>
                </c:pt>
                <c:pt idx="1110">
                  <c:v>-0.00324644156055337</c:v>
                </c:pt>
                <c:pt idx="1111">
                  <c:v>0.0180330807462706</c:v>
                </c:pt>
                <c:pt idx="1112">
                  <c:v>-0.00530272175261309</c:v>
                </c:pt>
                <c:pt idx="1113">
                  <c:v>-0.0145498166932584</c:v>
                </c:pt>
                <c:pt idx="1114">
                  <c:v>-0.0299967080518894</c:v>
                </c:pt>
                <c:pt idx="1115">
                  <c:v>-0.0135523120922478</c:v>
                </c:pt>
                <c:pt idx="1116">
                  <c:v>-0.0147314366996535</c:v>
                </c:pt>
                <c:pt idx="1117">
                  <c:v>1.53491591891597E-5</c:v>
                </c:pt>
                <c:pt idx="1118">
                  <c:v>-0.00456979633490867</c:v>
                </c:pt>
                <c:pt idx="1119">
                  <c:v>-0.0147479589896606</c:v>
                </c:pt>
                <c:pt idx="1120">
                  <c:v>0.00203471563004925</c:v>
                </c:pt>
                <c:pt idx="1121">
                  <c:v>-0.0137591324754526</c:v>
                </c:pt>
                <c:pt idx="1122">
                  <c:v>0.00957292265048565</c:v>
                </c:pt>
                <c:pt idx="1123">
                  <c:v>-0.00848120789206913</c:v>
                </c:pt>
                <c:pt idx="1124">
                  <c:v>0.0209590581462025</c:v>
                </c:pt>
                <c:pt idx="1125">
                  <c:v>0.0261161254109126</c:v>
                </c:pt>
                <c:pt idx="1126">
                  <c:v>0.025002483941137</c:v>
                </c:pt>
                <c:pt idx="1127">
                  <c:v>0.018267624655985</c:v>
                </c:pt>
                <c:pt idx="1128">
                  <c:v>0.0237638378449405</c:v>
                </c:pt>
                <c:pt idx="1129">
                  <c:v>0.0146069954177005</c:v>
                </c:pt>
                <c:pt idx="1130">
                  <c:v>0.0240488550677751</c:v>
                </c:pt>
                <c:pt idx="1131">
                  <c:v>0.0183006925790409</c:v>
                </c:pt>
                <c:pt idx="1132">
                  <c:v>0.0219322622855884</c:v>
                </c:pt>
                <c:pt idx="1133">
                  <c:v>0.0250622625976336</c:v>
                </c:pt>
                <c:pt idx="1134">
                  <c:v>0.0151143724970774</c:v>
                </c:pt>
                <c:pt idx="1135">
                  <c:v>0.00680226869148281</c:v>
                </c:pt>
                <c:pt idx="1136">
                  <c:v>0.0125362031928519</c:v>
                </c:pt>
                <c:pt idx="1137">
                  <c:v>0.0128353880112578</c:v>
                </c:pt>
                <c:pt idx="1138">
                  <c:v>0.0077583326249569</c:v>
                </c:pt>
                <c:pt idx="1139">
                  <c:v>0.0041357638910039</c:v>
                </c:pt>
                <c:pt idx="1140">
                  <c:v>0.016873496605998</c:v>
                </c:pt>
                <c:pt idx="1141">
                  <c:v>-0.0178701117986016</c:v>
                </c:pt>
                <c:pt idx="1142">
                  <c:v>-0.0230017594480716</c:v>
                </c:pt>
                <c:pt idx="1143">
                  <c:v>0.00719906773651796</c:v>
                </c:pt>
                <c:pt idx="1144">
                  <c:v>0.0201131798483242</c:v>
                </c:pt>
                <c:pt idx="1145">
                  <c:v>0.00517789278605468</c:v>
                </c:pt>
                <c:pt idx="1146">
                  <c:v>0.00335506972804556</c:v>
                </c:pt>
                <c:pt idx="1147">
                  <c:v>0.0184561517867652</c:v>
                </c:pt>
                <c:pt idx="1148">
                  <c:v>0.0171180258836317</c:v>
                </c:pt>
                <c:pt idx="1149">
                  <c:v>0.0184927368651806</c:v>
                </c:pt>
                <c:pt idx="1150">
                  <c:v>0.00712107943060019</c:v>
                </c:pt>
                <c:pt idx="1151">
                  <c:v>-0.00962529530773565</c:v>
                </c:pt>
                <c:pt idx="1152">
                  <c:v>0.00438710396684638</c:v>
                </c:pt>
                <c:pt idx="1153">
                  <c:v>0.00545047795386427</c:v>
                </c:pt>
                <c:pt idx="1154">
                  <c:v>0.0094135545619865</c:v>
                </c:pt>
                <c:pt idx="1155">
                  <c:v>-0.00050946701423038</c:v>
                </c:pt>
                <c:pt idx="1156">
                  <c:v>-0.00388356130095141</c:v>
                </c:pt>
                <c:pt idx="1157">
                  <c:v>-0.0157149044990177</c:v>
                </c:pt>
                <c:pt idx="1158">
                  <c:v>-0.00794048698396471</c:v>
                </c:pt>
                <c:pt idx="1159">
                  <c:v>-0.00355091702357152</c:v>
                </c:pt>
                <c:pt idx="1160">
                  <c:v>-0.00401314117965129</c:v>
                </c:pt>
                <c:pt idx="1161">
                  <c:v>-0.0136421102476876</c:v>
                </c:pt>
                <c:pt idx="1162">
                  <c:v>-0.00462204083501139</c:v>
                </c:pt>
                <c:pt idx="1163">
                  <c:v>-0.0106349801564325</c:v>
                </c:pt>
                <c:pt idx="1164">
                  <c:v>-0.021491954850826</c:v>
                </c:pt>
                <c:pt idx="1165">
                  <c:v>-0.00826209496637758</c:v>
                </c:pt>
                <c:pt idx="1166">
                  <c:v>-0.00969623206301573</c:v>
                </c:pt>
                <c:pt idx="1167">
                  <c:v>-0.00981862510120157</c:v>
                </c:pt>
                <c:pt idx="1168">
                  <c:v>0.0240106961905352</c:v>
                </c:pt>
                <c:pt idx="1169">
                  <c:v>0.0144473159756945</c:v>
                </c:pt>
                <c:pt idx="1170">
                  <c:v>0.0246995589082923</c:v>
                </c:pt>
                <c:pt idx="1171">
                  <c:v>0.0216247165532489</c:v>
                </c:pt>
                <c:pt idx="1172">
                  <c:v>0.0158768668602633</c:v>
                </c:pt>
                <c:pt idx="1173">
                  <c:v>-0.0455404478453057</c:v>
                </c:pt>
                <c:pt idx="1174">
                  <c:v>-0.0575039002585332</c:v>
                </c:pt>
                <c:pt idx="1175">
                  <c:v>-0.0956730405515845</c:v>
                </c:pt>
                <c:pt idx="1176">
                  <c:v>-0.145861232321613</c:v>
                </c:pt>
                <c:pt idx="1177">
                  <c:v>-0.146375294596194</c:v>
                </c:pt>
                <c:pt idx="1178">
                  <c:v>-0.151663721271428</c:v>
                </c:pt>
                <c:pt idx="1179">
                  <c:v>-0.161639695105925</c:v>
                </c:pt>
                <c:pt idx="1180">
                  <c:v>-0.16339342768504</c:v>
                </c:pt>
                <c:pt idx="1181">
                  <c:v>-0.174257121766491</c:v>
                </c:pt>
                <c:pt idx="1182">
                  <c:v>-0.171493483158793</c:v>
                </c:pt>
                <c:pt idx="1183">
                  <c:v>-0.177227357236046</c:v>
                </c:pt>
                <c:pt idx="1184">
                  <c:v>-0.198878161537413</c:v>
                </c:pt>
                <c:pt idx="1185">
                  <c:v>-0.202846477623666</c:v>
                </c:pt>
                <c:pt idx="1186">
                  <c:v>-0.198257832641777</c:v>
                </c:pt>
                <c:pt idx="1187">
                  <c:v>-0.00215896422026224</c:v>
                </c:pt>
                <c:pt idx="1188">
                  <c:v>-0.00987532092310455</c:v>
                </c:pt>
                <c:pt idx="1189">
                  <c:v>-0.0323125834723985</c:v>
                </c:pt>
                <c:pt idx="1190">
                  <c:v>-0.198310793453585</c:v>
                </c:pt>
                <c:pt idx="1191">
                  <c:v>-0.0109282368581485</c:v>
                </c:pt>
                <c:pt idx="1192">
                  <c:v>0.701741641530475</c:v>
                </c:pt>
                <c:pt idx="1193">
                  <c:v>-0.0472612462137119</c:v>
                </c:pt>
                <c:pt idx="1194">
                  <c:v>-0.0133859164421804</c:v>
                </c:pt>
                <c:pt idx="1195">
                  <c:v>-0.0721403542105583</c:v>
                </c:pt>
                <c:pt idx="1196">
                  <c:v>-0.00906097523159055</c:v>
                </c:pt>
                <c:pt idx="1197">
                  <c:v>-0.00519599858731046</c:v>
                </c:pt>
                <c:pt idx="1198">
                  <c:v>-0.0124153916553322</c:v>
                </c:pt>
                <c:pt idx="1199">
                  <c:v>-0.012117319815878</c:v>
                </c:pt>
                <c:pt idx="1200">
                  <c:v>-0.0122311181739083</c:v>
                </c:pt>
                <c:pt idx="1201">
                  <c:v>0.0304825618130913</c:v>
                </c:pt>
                <c:pt idx="1202">
                  <c:v>0.0246976988174011</c:v>
                </c:pt>
                <c:pt idx="1203">
                  <c:v>0.0203024179302231</c:v>
                </c:pt>
                <c:pt idx="1204">
                  <c:v>-0.0397478314226939</c:v>
                </c:pt>
                <c:pt idx="1205">
                  <c:v>0.0231721553205809</c:v>
                </c:pt>
                <c:pt idx="1206">
                  <c:v>-0.0398115797801524</c:v>
                </c:pt>
                <c:pt idx="1207">
                  <c:v>-0.00949085812618533</c:v>
                </c:pt>
                <c:pt idx="1208">
                  <c:v>0.0257583558549086</c:v>
                </c:pt>
                <c:pt idx="1209">
                  <c:v>-0.0171149002577145</c:v>
                </c:pt>
                <c:pt idx="1210">
                  <c:v>-0.0256929243572068</c:v>
                </c:pt>
                <c:pt idx="1211">
                  <c:v>-0.00632553820463072</c:v>
                </c:pt>
                <c:pt idx="1212">
                  <c:v>0.00879496385452355</c:v>
                </c:pt>
                <c:pt idx="1213">
                  <c:v>0.065106675309649</c:v>
                </c:pt>
                <c:pt idx="1214">
                  <c:v>0.0263726860884327</c:v>
                </c:pt>
                <c:pt idx="1215">
                  <c:v>0.0238196780171823</c:v>
                </c:pt>
                <c:pt idx="1216">
                  <c:v>-0.0119611892716358</c:v>
                </c:pt>
                <c:pt idx="1217">
                  <c:v>0.0536815993073268</c:v>
                </c:pt>
                <c:pt idx="1218">
                  <c:v>-0.0126113043489896</c:v>
                </c:pt>
                <c:pt idx="1219">
                  <c:v>0.234195143130082</c:v>
                </c:pt>
                <c:pt idx="1220">
                  <c:v>0.171580096841352</c:v>
                </c:pt>
                <c:pt idx="1221">
                  <c:v>0.0759208510572315</c:v>
                </c:pt>
                <c:pt idx="1222">
                  <c:v>0.0480670458481247</c:v>
                </c:pt>
                <c:pt idx="1223">
                  <c:v>0.0280242475026957</c:v>
                </c:pt>
                <c:pt idx="1224">
                  <c:v>-0.0299586093466694</c:v>
                </c:pt>
                <c:pt idx="1225">
                  <c:v>-0.0277095031187707</c:v>
                </c:pt>
                <c:pt idx="1226">
                  <c:v>0.00573141224126883</c:v>
                </c:pt>
                <c:pt idx="1227">
                  <c:v>0.0491220799766007</c:v>
                </c:pt>
                <c:pt idx="1228">
                  <c:v>0.0339857092653286</c:v>
                </c:pt>
                <c:pt idx="1229">
                  <c:v>0.0229040667018351</c:v>
                </c:pt>
                <c:pt idx="1230">
                  <c:v>0.0309831548101064</c:v>
                </c:pt>
                <c:pt idx="1231">
                  <c:v>0.0277584629617265</c:v>
                </c:pt>
                <c:pt idx="1232">
                  <c:v>0.0131575339193645</c:v>
                </c:pt>
                <c:pt idx="1233">
                  <c:v>0.0118222887296699</c:v>
                </c:pt>
                <c:pt idx="1234">
                  <c:v>-0.0194095566077094</c:v>
                </c:pt>
                <c:pt idx="1235">
                  <c:v>0.0201156525670715</c:v>
                </c:pt>
                <c:pt idx="1236">
                  <c:v>0.00799121005381742</c:v>
                </c:pt>
                <c:pt idx="1237">
                  <c:v>0.0329934441788922</c:v>
                </c:pt>
                <c:pt idx="1238">
                  <c:v>0.0365000062162956</c:v>
                </c:pt>
                <c:pt idx="1239">
                  <c:v>0.0347880976846649</c:v>
                </c:pt>
                <c:pt idx="1240">
                  <c:v>0.00437013677433604</c:v>
                </c:pt>
                <c:pt idx="1241">
                  <c:v>-0.00512613821863306</c:v>
                </c:pt>
                <c:pt idx="1242">
                  <c:v>-0.0114828659432765</c:v>
                </c:pt>
                <c:pt idx="1243">
                  <c:v>0.0477700164029912</c:v>
                </c:pt>
                <c:pt idx="1244">
                  <c:v>0.0614908514594009</c:v>
                </c:pt>
                <c:pt idx="1245">
                  <c:v>0.0482229117659892</c:v>
                </c:pt>
                <c:pt idx="1246">
                  <c:v>0.0468783728748987</c:v>
                </c:pt>
                <c:pt idx="1247">
                  <c:v>0.0316164538557173</c:v>
                </c:pt>
                <c:pt idx="1248">
                  <c:v>0.0379209110640175</c:v>
                </c:pt>
                <c:pt idx="1249">
                  <c:v>0.0311749915924826</c:v>
                </c:pt>
                <c:pt idx="1250">
                  <c:v>0.0216023823470748</c:v>
                </c:pt>
                <c:pt idx="1251">
                  <c:v>0.0274149510332095</c:v>
                </c:pt>
                <c:pt idx="1252">
                  <c:v>0.0246480185173756</c:v>
                </c:pt>
                <c:pt idx="1253">
                  <c:v>0.0279703066384913</c:v>
                </c:pt>
                <c:pt idx="1254">
                  <c:v>0.0186047252493144</c:v>
                </c:pt>
                <c:pt idx="1255">
                  <c:v>0.0227025019246737</c:v>
                </c:pt>
                <c:pt idx="1256">
                  <c:v>-0.0131901352955904</c:v>
                </c:pt>
                <c:pt idx="1257">
                  <c:v>-0.0187631116434477</c:v>
                </c:pt>
                <c:pt idx="1258">
                  <c:v>0.0185998484297652</c:v>
                </c:pt>
                <c:pt idx="1259">
                  <c:v>-0.0214387446098611</c:v>
                </c:pt>
                <c:pt idx="1260">
                  <c:v>0.0186047252493144</c:v>
                </c:pt>
                <c:pt idx="1261">
                  <c:v>0.0379209110640175</c:v>
                </c:pt>
                <c:pt idx="1262">
                  <c:v>0.00652759554882659</c:v>
                </c:pt>
                <c:pt idx="1263">
                  <c:v>0.0706309573684087</c:v>
                </c:pt>
                <c:pt idx="1264">
                  <c:v>0.0209205028217658</c:v>
                </c:pt>
                <c:pt idx="1265">
                  <c:v>0.0212159734750048</c:v>
                </c:pt>
                <c:pt idx="1266">
                  <c:v>0.0109230099328295</c:v>
                </c:pt>
                <c:pt idx="1267">
                  <c:v>0.00420268049728178</c:v>
                </c:pt>
                <c:pt idx="1268">
                  <c:v>-0.00143677948107113</c:v>
                </c:pt>
                <c:pt idx="1269">
                  <c:v>-0.00456431592356166</c:v>
                </c:pt>
                <c:pt idx="1270">
                  <c:v>-0.00467361174003272</c:v>
                </c:pt>
                <c:pt idx="1271">
                  <c:v>-0.00757690544132078</c:v>
                </c:pt>
                <c:pt idx="1272">
                  <c:v>-0.00345140944791672</c:v>
                </c:pt>
                <c:pt idx="1273">
                  <c:v>0.0194447401755207</c:v>
                </c:pt>
                <c:pt idx="1274">
                  <c:v>0.0230897107204949</c:v>
                </c:pt>
                <c:pt idx="1275">
                  <c:v>0.0100126939973951</c:v>
                </c:pt>
                <c:pt idx="1276">
                  <c:v>0.00584718333994405</c:v>
                </c:pt>
                <c:pt idx="1277">
                  <c:v>-0.00432020386559179</c:v>
                </c:pt>
                <c:pt idx="1278">
                  <c:v>-0.0472160778074513</c:v>
                </c:pt>
                <c:pt idx="1279">
                  <c:v>-0.0614576132721791</c:v>
                </c:pt>
                <c:pt idx="1280">
                  <c:v>-0.0680023203507674</c:v>
                </c:pt>
                <c:pt idx="1281">
                  <c:v>-0.00192331204292595</c:v>
                </c:pt>
                <c:pt idx="1282">
                  <c:v>0.0204541447256019</c:v>
                </c:pt>
                <c:pt idx="1283">
                  <c:v>0.0132840361238979</c:v>
                </c:pt>
                <c:pt idx="1284">
                  <c:v>0.0710660036222709</c:v>
                </c:pt>
                <c:pt idx="1285">
                  <c:v>0.0650107755352092</c:v>
                </c:pt>
                <c:pt idx="1286">
                  <c:v>0.0491495324482484</c:v>
                </c:pt>
                <c:pt idx="1287">
                  <c:v>0.0254956400834302</c:v>
                </c:pt>
                <c:pt idx="1288">
                  <c:v>0.0184429217182636</c:v>
                </c:pt>
                <c:pt idx="1289">
                  <c:v>0.00951588498939165</c:v>
                </c:pt>
                <c:pt idx="1290">
                  <c:v>0.00212963353800472</c:v>
                </c:pt>
                <c:pt idx="1291">
                  <c:v>-0.00240703561810873</c:v>
                </c:pt>
                <c:pt idx="1292">
                  <c:v>-0.0151387632293187</c:v>
                </c:pt>
                <c:pt idx="1293">
                  <c:v>-0.0130781966068109</c:v>
                </c:pt>
                <c:pt idx="1294">
                  <c:v>-0.0973096545126453</c:v>
                </c:pt>
                <c:pt idx="1295">
                  <c:v>0.00776685166908386</c:v>
                </c:pt>
                <c:pt idx="1296">
                  <c:v>0.00923643608940377</c:v>
                </c:pt>
                <c:pt idx="1297">
                  <c:v>0.0159997915041399</c:v>
                </c:pt>
                <c:pt idx="1298">
                  <c:v>0.00388717862693372</c:v>
                </c:pt>
                <c:pt idx="1299">
                  <c:v>0.00950871392951263</c:v>
                </c:pt>
                <c:pt idx="1300">
                  <c:v>0.0285518972650551</c:v>
                </c:pt>
                <c:pt idx="1301">
                  <c:v>0.0173558201258731</c:v>
                </c:pt>
                <c:pt idx="1302">
                  <c:v>0.0434529647735644</c:v>
                </c:pt>
                <c:pt idx="1303">
                  <c:v>0.00968572762124991</c:v>
                </c:pt>
                <c:pt idx="1304">
                  <c:v>-0.0229614011179426</c:v>
                </c:pt>
                <c:pt idx="1305">
                  <c:v>-0.0391829710755666</c:v>
                </c:pt>
                <c:pt idx="1306">
                  <c:v>0.104321463038725</c:v>
                </c:pt>
                <c:pt idx="1307">
                  <c:v>0.0461360090878872</c:v>
                </c:pt>
                <c:pt idx="1308">
                  <c:v>0.0246857662030995</c:v>
                </c:pt>
                <c:pt idx="1309">
                  <c:v>0.0463404556265074</c:v>
                </c:pt>
                <c:pt idx="1310">
                  <c:v>0.0379586742544156</c:v>
                </c:pt>
                <c:pt idx="1311">
                  <c:v>0.0345439094396912</c:v>
                </c:pt>
                <c:pt idx="1312">
                  <c:v>0.0335163100220066</c:v>
                </c:pt>
                <c:pt idx="1313">
                  <c:v>0.0413901474468527</c:v>
                </c:pt>
                <c:pt idx="1314">
                  <c:v>0.0409538257105051</c:v>
                </c:pt>
                <c:pt idx="1315">
                  <c:v>0.0358722192070498</c:v>
                </c:pt>
                <c:pt idx="1316">
                  <c:v>0.0343178974139127</c:v>
                </c:pt>
                <c:pt idx="1317">
                  <c:v>0.0301713113703151</c:v>
                </c:pt>
                <c:pt idx="1318">
                  <c:v>0.0309138027501807</c:v>
                </c:pt>
                <c:pt idx="1319">
                  <c:v>0.00462441896405968</c:v>
                </c:pt>
                <c:pt idx="1320">
                  <c:v>-0.00175346789243447</c:v>
                </c:pt>
                <c:pt idx="1321">
                  <c:v>0.00403552458445883</c:v>
                </c:pt>
                <c:pt idx="1322">
                  <c:v>0.00160117472448074</c:v>
                </c:pt>
                <c:pt idx="1323">
                  <c:v>-0.00460268531266938</c:v>
                </c:pt>
                <c:pt idx="1324">
                  <c:v>-0.0150782718265185</c:v>
                </c:pt>
                <c:pt idx="1325">
                  <c:v>-0.0418910210793165</c:v>
                </c:pt>
                <c:pt idx="1326">
                  <c:v>-0.060914672288394</c:v>
                </c:pt>
                <c:pt idx="1327">
                  <c:v>-0.0710028270677317</c:v>
                </c:pt>
                <c:pt idx="1328">
                  <c:v>-0.142082175319264</c:v>
                </c:pt>
                <c:pt idx="1329">
                  <c:v>-0.000455621825236063</c:v>
                </c:pt>
                <c:pt idx="1330">
                  <c:v>0.0193106531399007</c:v>
                </c:pt>
                <c:pt idx="1331">
                  <c:v>0.0156041493537435</c:v>
                </c:pt>
                <c:pt idx="1332">
                  <c:v>-0.0976120734906498</c:v>
                </c:pt>
                <c:pt idx="1333">
                  <c:v>0.181447235101167</c:v>
                </c:pt>
                <c:pt idx="1334">
                  <c:v>0.113796919716379</c:v>
                </c:pt>
                <c:pt idx="1335">
                  <c:v>0.0925384893686416</c:v>
                </c:pt>
                <c:pt idx="1336">
                  <c:v>0.0402665377118523</c:v>
                </c:pt>
                <c:pt idx="1337">
                  <c:v>0.00830615922892669</c:v>
                </c:pt>
                <c:pt idx="1338">
                  <c:v>0.0365998119950036</c:v>
                </c:pt>
                <c:pt idx="1339">
                  <c:v>0.00249341180911872</c:v>
                </c:pt>
                <c:pt idx="1340">
                  <c:v>0.0119352783060657</c:v>
                </c:pt>
                <c:pt idx="1341">
                  <c:v>0.0124581422805077</c:v>
                </c:pt>
                <c:pt idx="1342">
                  <c:v>0.00286178133316622</c:v>
                </c:pt>
                <c:pt idx="1343">
                  <c:v>0.0027267427947375</c:v>
                </c:pt>
                <c:pt idx="1344">
                  <c:v>0.0797001005399372</c:v>
                </c:pt>
                <c:pt idx="1345">
                  <c:v>0.0551838688166903</c:v>
                </c:pt>
                <c:pt idx="1346">
                  <c:v>0.0492327735456374</c:v>
                </c:pt>
                <c:pt idx="1347">
                  <c:v>0.04123955488467</c:v>
                </c:pt>
                <c:pt idx="1348">
                  <c:v>0.0722137975241551</c:v>
                </c:pt>
                <c:pt idx="1349">
                  <c:v>0.074172272221234</c:v>
                </c:pt>
                <c:pt idx="1350">
                  <c:v>0.0142934944978615</c:v>
                </c:pt>
                <c:pt idx="1351">
                  <c:v>0.0125932514186782</c:v>
                </c:pt>
                <c:pt idx="1352">
                  <c:v>0.0016337145511538</c:v>
                </c:pt>
                <c:pt idx="1353">
                  <c:v>0.0238968258621695</c:v>
                </c:pt>
                <c:pt idx="1354">
                  <c:v>-0.00443494104429659</c:v>
                </c:pt>
                <c:pt idx="1355">
                  <c:v>-0.00143202240808327</c:v>
                </c:pt>
                <c:pt idx="1356">
                  <c:v>0.0105971994683313</c:v>
                </c:pt>
                <c:pt idx="1357">
                  <c:v>0.0155189524117625</c:v>
                </c:pt>
                <c:pt idx="1358">
                  <c:v>0.00563148918170825</c:v>
                </c:pt>
                <c:pt idx="1359">
                  <c:v>0.00989917249135424</c:v>
                </c:pt>
                <c:pt idx="1360">
                  <c:v>0.0218267824896511</c:v>
                </c:pt>
                <c:pt idx="1361">
                  <c:v>-0.00358370761153254</c:v>
                </c:pt>
                <c:pt idx="1362">
                  <c:v>-0.010994265625452</c:v>
                </c:pt>
                <c:pt idx="1363">
                  <c:v>-0.0103495811357447</c:v>
                </c:pt>
                <c:pt idx="1364">
                  <c:v>-0.0103911707621603</c:v>
                </c:pt>
                <c:pt idx="1365">
                  <c:v>-0.00811553890614369</c:v>
                </c:pt>
                <c:pt idx="1366">
                  <c:v>-0.009868825832821</c:v>
                </c:pt>
                <c:pt idx="1367">
                  <c:v>-0.032630900756584</c:v>
                </c:pt>
                <c:pt idx="1368">
                  <c:v>-0.0415345592934331</c:v>
                </c:pt>
                <c:pt idx="1369">
                  <c:v>-0.0101632170925309</c:v>
                </c:pt>
                <c:pt idx="1370">
                  <c:v>-0.0114650384392352</c:v>
                </c:pt>
                <c:pt idx="1371">
                  <c:v>-0.0340601591116488</c:v>
                </c:pt>
                <c:pt idx="1372">
                  <c:v>-0.03532817923021</c:v>
                </c:pt>
                <c:pt idx="1373">
                  <c:v>-0.0107754436385439</c:v>
                </c:pt>
                <c:pt idx="1374">
                  <c:v>-0.0576454856560682</c:v>
                </c:pt>
                <c:pt idx="1375">
                  <c:v>0.0313900940943108</c:v>
                </c:pt>
                <c:pt idx="1376">
                  <c:v>0.0129099121424314</c:v>
                </c:pt>
                <c:pt idx="1377">
                  <c:v>-0.11386599585878</c:v>
                </c:pt>
                <c:pt idx="1378">
                  <c:v>-0.153406976222576</c:v>
                </c:pt>
                <c:pt idx="1379">
                  <c:v>-0.130097570907154</c:v>
                </c:pt>
                <c:pt idx="1380">
                  <c:v>-0.145562196094823</c:v>
                </c:pt>
                <c:pt idx="1381">
                  <c:v>-0.151590433785891</c:v>
                </c:pt>
                <c:pt idx="1382">
                  <c:v>-0.145075531476353</c:v>
                </c:pt>
                <c:pt idx="1383">
                  <c:v>-0.153730564769685</c:v>
                </c:pt>
                <c:pt idx="1384">
                  <c:v>-0.157175085588912</c:v>
                </c:pt>
                <c:pt idx="1385">
                  <c:v>-0.15601754894608</c:v>
                </c:pt>
                <c:pt idx="1386">
                  <c:v>0.0384463498576044</c:v>
                </c:pt>
                <c:pt idx="1387">
                  <c:v>0.0423479024588156</c:v>
                </c:pt>
                <c:pt idx="1388">
                  <c:v>0.0426642108861893</c:v>
                </c:pt>
                <c:pt idx="1389">
                  <c:v>0.032631240171203</c:v>
                </c:pt>
                <c:pt idx="1390">
                  <c:v>-0.0244372670812445</c:v>
                </c:pt>
                <c:pt idx="1391">
                  <c:v>-0.0361911136232593</c:v>
                </c:pt>
                <c:pt idx="1392">
                  <c:v>0.0796846379961065</c:v>
                </c:pt>
                <c:pt idx="1393">
                  <c:v>0.0717028308079031</c:v>
                </c:pt>
                <c:pt idx="1394">
                  <c:v>0.0602955753933944</c:v>
                </c:pt>
                <c:pt idx="1395">
                  <c:v>0.058714809891705</c:v>
                </c:pt>
                <c:pt idx="1396">
                  <c:v>0.0467011832952575</c:v>
                </c:pt>
                <c:pt idx="1397">
                  <c:v>-0.0250231781224856</c:v>
                </c:pt>
                <c:pt idx="1398">
                  <c:v>-0.00336966959355356</c:v>
                </c:pt>
                <c:pt idx="1399">
                  <c:v>-0.0615722789846504</c:v>
                </c:pt>
                <c:pt idx="1400">
                  <c:v>0.015025438266091</c:v>
                </c:pt>
                <c:pt idx="1401">
                  <c:v>0.0124105339889898</c:v>
                </c:pt>
                <c:pt idx="1402">
                  <c:v>-0.000146928202925889</c:v>
                </c:pt>
                <c:pt idx="1403">
                  <c:v>-0.00879439483611777</c:v>
                </c:pt>
                <c:pt idx="1404">
                  <c:v>-0.0196437041568872</c:v>
                </c:pt>
                <c:pt idx="1405">
                  <c:v>-0.038915238131058</c:v>
                </c:pt>
                <c:pt idx="1406">
                  <c:v>-0.07638580380646</c:v>
                </c:pt>
                <c:pt idx="1407">
                  <c:v>-0.00723788394324137</c:v>
                </c:pt>
                <c:pt idx="1408">
                  <c:v>0.0549718542765939</c:v>
                </c:pt>
                <c:pt idx="1409">
                  <c:v>0.0528868920059574</c:v>
                </c:pt>
                <c:pt idx="1410">
                  <c:v>0.0383580002758632</c:v>
                </c:pt>
                <c:pt idx="1411">
                  <c:v>0.0391253989865692</c:v>
                </c:pt>
                <c:pt idx="1412">
                  <c:v>0.0169798248974484</c:v>
                </c:pt>
                <c:pt idx="1413">
                  <c:v>0.015017072293028</c:v>
                </c:pt>
                <c:pt idx="1414">
                  <c:v>0.0549718542765939</c:v>
                </c:pt>
                <c:pt idx="1415">
                  <c:v>0.015017072293028</c:v>
                </c:pt>
                <c:pt idx="1416">
                  <c:v>0.0186615297639719</c:v>
                </c:pt>
                <c:pt idx="1417">
                  <c:v>0.0190594115494315</c:v>
                </c:pt>
                <c:pt idx="1418">
                  <c:v>-0.0186255713099866</c:v>
                </c:pt>
                <c:pt idx="1419">
                  <c:v>0.0455468974825991</c:v>
                </c:pt>
                <c:pt idx="1420">
                  <c:v>-0.00555157103557896</c:v>
                </c:pt>
                <c:pt idx="1421">
                  <c:v>0.0290033796806912</c:v>
                </c:pt>
                <c:pt idx="1422">
                  <c:v>0.0708143128618636</c:v>
                </c:pt>
                <c:pt idx="1423">
                  <c:v>0.0648586755243851</c:v>
                </c:pt>
                <c:pt idx="1424">
                  <c:v>0.0288115134609338</c:v>
                </c:pt>
                <c:pt idx="1425">
                  <c:v>0.0244684953863817</c:v>
                </c:pt>
                <c:pt idx="1426">
                  <c:v>0.00284157034590632</c:v>
                </c:pt>
                <c:pt idx="1427">
                  <c:v>0.0233960226640945</c:v>
                </c:pt>
                <c:pt idx="1428">
                  <c:v>0.0255916712366003</c:v>
                </c:pt>
                <c:pt idx="1429">
                  <c:v>0.054615399471341</c:v>
                </c:pt>
                <c:pt idx="1430">
                  <c:v>0.0321668421703629</c:v>
                </c:pt>
                <c:pt idx="1431">
                  <c:v>0.0287756300798723</c:v>
                </c:pt>
                <c:pt idx="1432">
                  <c:v>-0.0822180497100302</c:v>
                </c:pt>
                <c:pt idx="1433">
                  <c:v>-0.116217689018232</c:v>
                </c:pt>
                <c:pt idx="1434">
                  <c:v>-0.0125899634173992</c:v>
                </c:pt>
                <c:pt idx="1435">
                  <c:v>-0.0153932568751645</c:v>
                </c:pt>
                <c:pt idx="1436">
                  <c:v>-0.0408539379213817</c:v>
                </c:pt>
                <c:pt idx="1437">
                  <c:v>0.0049897865451135</c:v>
                </c:pt>
                <c:pt idx="1438">
                  <c:v>0.0639265599706719</c:v>
                </c:pt>
                <c:pt idx="1439">
                  <c:v>0.0632648287796653</c:v>
                </c:pt>
                <c:pt idx="1440">
                  <c:v>0.0432002359928691</c:v>
                </c:pt>
                <c:pt idx="1441">
                  <c:v>0.0284649225110944</c:v>
                </c:pt>
                <c:pt idx="1442">
                  <c:v>0.0243104753483745</c:v>
                </c:pt>
                <c:pt idx="1443">
                  <c:v>0.0201968364574424</c:v>
                </c:pt>
                <c:pt idx="1444">
                  <c:v>-0.00883138191448701</c:v>
                </c:pt>
                <c:pt idx="1445">
                  <c:v>-0.0089260497610974</c:v>
                </c:pt>
                <c:pt idx="1446">
                  <c:v>-0.0213235016911577</c:v>
                </c:pt>
                <c:pt idx="1447">
                  <c:v>0.0583316276787342</c:v>
                </c:pt>
                <c:pt idx="1448">
                  <c:v>0.0529523237004494</c:v>
                </c:pt>
                <c:pt idx="1449">
                  <c:v>0.0410309375508099</c:v>
                </c:pt>
                <c:pt idx="1450">
                  <c:v>0.0342210531533641</c:v>
                </c:pt>
                <c:pt idx="1451">
                  <c:v>0.00632019349384521</c:v>
                </c:pt>
                <c:pt idx="1452">
                  <c:v>0.000224803783733796</c:v>
                </c:pt>
                <c:pt idx="1453">
                  <c:v>-0.00042407949196982</c:v>
                </c:pt>
                <c:pt idx="1454">
                  <c:v>-0.00577211316222581</c:v>
                </c:pt>
                <c:pt idx="1455">
                  <c:v>0.00069486096646576</c:v>
                </c:pt>
                <c:pt idx="1456">
                  <c:v>-0.0118388635623197</c:v>
                </c:pt>
                <c:pt idx="1457">
                  <c:v>-0.00465931711261053</c:v>
                </c:pt>
                <c:pt idx="1458">
                  <c:v>-0.0286803252583831</c:v>
                </c:pt>
                <c:pt idx="1459">
                  <c:v>0.0115125129430927</c:v>
                </c:pt>
                <c:pt idx="1460">
                  <c:v>0.0521435010930744</c:v>
                </c:pt>
                <c:pt idx="1461">
                  <c:v>0.0264590453297632</c:v>
                </c:pt>
                <c:pt idx="1462">
                  <c:v>0.0332517996762226</c:v>
                </c:pt>
                <c:pt idx="1463">
                  <c:v>0.0429656161122753</c:v>
                </c:pt>
                <c:pt idx="1464">
                  <c:v>0.0281826113165744</c:v>
                </c:pt>
                <c:pt idx="1465">
                  <c:v>0.0259267483109044</c:v>
                </c:pt>
                <c:pt idx="1466">
                  <c:v>-0.00168943504897701</c:v>
                </c:pt>
                <c:pt idx="1467">
                  <c:v>0.00893493980135335</c:v>
                </c:pt>
                <c:pt idx="1468">
                  <c:v>0.0365397544049091</c:v>
                </c:pt>
                <c:pt idx="1469">
                  <c:v>0.0256658465754982</c:v>
                </c:pt>
                <c:pt idx="1470">
                  <c:v>0.0327223686807906</c:v>
                </c:pt>
                <c:pt idx="1471">
                  <c:v>0.0470127723058973</c:v>
                </c:pt>
                <c:pt idx="1472">
                  <c:v>-0.0171432429362321</c:v>
                </c:pt>
                <c:pt idx="1473">
                  <c:v>0.0348440951296515</c:v>
                </c:pt>
                <c:pt idx="1474">
                  <c:v>0.0293062711927512</c:v>
                </c:pt>
                <c:pt idx="1475">
                  <c:v>0.0846433943182166</c:v>
                </c:pt>
                <c:pt idx="1476">
                  <c:v>0.0797064264266445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9818744"/>
        <c:axId val="2099817592"/>
      </c:scatterChart>
      <c:valAx>
        <c:axId val="2099818744"/>
        <c:scaling>
          <c:logBase val="10.0"/>
          <c:orientation val="minMax"/>
          <c:min val="0.001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Error on FeO Measurement</a:t>
                </a:r>
                <a:r>
                  <a:rPr lang="en-US" sz="2400" b="0" baseline="0"/>
                  <a:t> in Olivine</a:t>
                </a:r>
                <a:endParaRPr lang="en-US" sz="2400" b="0"/>
              </a:p>
            </c:rich>
          </c:tx>
          <c:layout>
            <c:manualLayout>
              <c:xMode val="edge"/>
              <c:yMode val="edge"/>
              <c:x val="0.29083704920004"/>
              <c:y val="0.9088641158423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99817592"/>
        <c:crosses val="autoZero"/>
        <c:crossBetween val="midCat"/>
      </c:valAx>
      <c:valAx>
        <c:axId val="2099817592"/>
        <c:scaling>
          <c:orientation val="minMax"/>
          <c:max val="0.3"/>
          <c:min val="-0.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/>
                  <a:t>Error on </a:t>
                </a:r>
                <a:r>
                  <a:rPr lang="en-US" sz="2400" b="0" i="1" dirty="0"/>
                  <a:t>K</a:t>
                </a:r>
                <a:r>
                  <a:rPr lang="en-US" sz="2400" b="0" baseline="-25000" dirty="0"/>
                  <a:t>D</a:t>
                </a:r>
              </a:p>
            </c:rich>
          </c:tx>
          <c:layout>
            <c:manualLayout>
              <c:xMode val="edge"/>
              <c:yMode val="edge"/>
              <c:x val="0.124748752151739"/>
              <c:y val="0.31253656781585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/>
        </c:spPr>
        <c:txPr>
          <a:bodyPr/>
          <a:lstStyle/>
          <a:p>
            <a:pPr>
              <a:defRPr sz="1800"/>
            </a:pPr>
            <a:endParaRPr lang="en-US"/>
          </a:p>
        </c:txPr>
        <c:crossAx val="2099818744"/>
        <c:crossesAt val="0.001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'Olivine-liq thermometry'!$AH$17:$AH$1127</c:f>
              <c:numCache>
                <c:formatCode>General</c:formatCode>
                <c:ptCount val="1111"/>
                <c:pt idx="0">
                  <c:v>5.74</c:v>
                </c:pt>
                <c:pt idx="1">
                  <c:v>3.94</c:v>
                </c:pt>
                <c:pt idx="2">
                  <c:v>2.88</c:v>
                </c:pt>
                <c:pt idx="3">
                  <c:v>3.07</c:v>
                </c:pt>
                <c:pt idx="4">
                  <c:v>0.41</c:v>
                </c:pt>
                <c:pt idx="5">
                  <c:v>0.37</c:v>
                </c:pt>
                <c:pt idx="6">
                  <c:v>0.32</c:v>
                </c:pt>
                <c:pt idx="7">
                  <c:v>0.69</c:v>
                </c:pt>
                <c:pt idx="8">
                  <c:v>0.37</c:v>
                </c:pt>
                <c:pt idx="9">
                  <c:v>0.29</c:v>
                </c:pt>
                <c:pt idx="10">
                  <c:v>0.46</c:v>
                </c:pt>
                <c:pt idx="11">
                  <c:v>0.33</c:v>
                </c:pt>
                <c:pt idx="12">
                  <c:v>0.3</c:v>
                </c:pt>
                <c:pt idx="13">
                  <c:v>0.41</c:v>
                </c:pt>
                <c:pt idx="14">
                  <c:v>0.41</c:v>
                </c:pt>
                <c:pt idx="15">
                  <c:v>0.19</c:v>
                </c:pt>
                <c:pt idx="16">
                  <c:v>0.26</c:v>
                </c:pt>
                <c:pt idx="17">
                  <c:v>2.11</c:v>
                </c:pt>
                <c:pt idx="18">
                  <c:v>0.3</c:v>
                </c:pt>
                <c:pt idx="19">
                  <c:v>1.39</c:v>
                </c:pt>
                <c:pt idx="20">
                  <c:v>7.88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2.06</c:v>
                </c:pt>
                <c:pt idx="32">
                  <c:v>1.11</c:v>
                </c:pt>
                <c:pt idx="33">
                  <c:v>2.1</c:v>
                </c:pt>
                <c:pt idx="34">
                  <c:v>1.26</c:v>
                </c:pt>
                <c:pt idx="35">
                  <c:v>0.65</c:v>
                </c:pt>
                <c:pt idx="36">
                  <c:v>0.85</c:v>
                </c:pt>
                <c:pt idx="37">
                  <c:v>1.78</c:v>
                </c:pt>
                <c:pt idx="38">
                  <c:v>1.74</c:v>
                </c:pt>
                <c:pt idx="39">
                  <c:v>1.76</c:v>
                </c:pt>
                <c:pt idx="40">
                  <c:v>2.28</c:v>
                </c:pt>
                <c:pt idx="41">
                  <c:v>2.29</c:v>
                </c:pt>
                <c:pt idx="42">
                  <c:v>2.37</c:v>
                </c:pt>
                <c:pt idx="43">
                  <c:v>2.264124</c:v>
                </c:pt>
                <c:pt idx="44">
                  <c:v>2.23</c:v>
                </c:pt>
                <c:pt idx="45">
                  <c:v>2.27626</c:v>
                </c:pt>
                <c:pt idx="46">
                  <c:v>2.269844</c:v>
                </c:pt>
                <c:pt idx="47">
                  <c:v>2.26</c:v>
                </c:pt>
                <c:pt idx="48">
                  <c:v>2.28</c:v>
                </c:pt>
                <c:pt idx="49">
                  <c:v>2.14</c:v>
                </c:pt>
                <c:pt idx="50">
                  <c:v>2.23</c:v>
                </c:pt>
                <c:pt idx="51">
                  <c:v>2.28</c:v>
                </c:pt>
                <c:pt idx="52">
                  <c:v>2.23</c:v>
                </c:pt>
                <c:pt idx="53">
                  <c:v>2.22</c:v>
                </c:pt>
                <c:pt idx="54">
                  <c:v>2.25</c:v>
                </c:pt>
                <c:pt idx="55">
                  <c:v>2.28</c:v>
                </c:pt>
                <c:pt idx="56">
                  <c:v>2.26</c:v>
                </c:pt>
                <c:pt idx="57">
                  <c:v>2.49</c:v>
                </c:pt>
                <c:pt idx="58">
                  <c:v>2.28</c:v>
                </c:pt>
                <c:pt idx="59">
                  <c:v>2.17</c:v>
                </c:pt>
                <c:pt idx="60">
                  <c:v>2.22</c:v>
                </c:pt>
                <c:pt idx="61">
                  <c:v>2.32</c:v>
                </c:pt>
                <c:pt idx="62">
                  <c:v>2.27</c:v>
                </c:pt>
                <c:pt idx="63">
                  <c:v>4.44</c:v>
                </c:pt>
                <c:pt idx="64">
                  <c:v>4.83</c:v>
                </c:pt>
                <c:pt idx="65">
                  <c:v>4.45</c:v>
                </c:pt>
                <c:pt idx="66">
                  <c:v>4.95</c:v>
                </c:pt>
                <c:pt idx="67">
                  <c:v>4.96</c:v>
                </c:pt>
                <c:pt idx="68">
                  <c:v>4.21</c:v>
                </c:pt>
                <c:pt idx="69">
                  <c:v>5.34</c:v>
                </c:pt>
                <c:pt idx="70">
                  <c:v>4.8</c:v>
                </c:pt>
                <c:pt idx="71">
                  <c:v>4.619999999999996</c:v>
                </c:pt>
                <c:pt idx="72">
                  <c:v>4.31</c:v>
                </c:pt>
                <c:pt idx="73">
                  <c:v>4.619999999999996</c:v>
                </c:pt>
                <c:pt idx="74">
                  <c:v>4.67</c:v>
                </c:pt>
                <c:pt idx="75">
                  <c:v>4.72</c:v>
                </c:pt>
                <c:pt idx="76">
                  <c:v>4.49</c:v>
                </c:pt>
                <c:pt idx="77">
                  <c:v>5.56</c:v>
                </c:pt>
                <c:pt idx="78">
                  <c:v>2.59</c:v>
                </c:pt>
                <c:pt idx="79">
                  <c:v>4.619999999999996</c:v>
                </c:pt>
                <c:pt idx="80">
                  <c:v>5.92</c:v>
                </c:pt>
                <c:pt idx="81">
                  <c:v>1.5</c:v>
                </c:pt>
                <c:pt idx="82">
                  <c:v>1.9</c:v>
                </c:pt>
                <c:pt idx="83">
                  <c:v>2.4</c:v>
                </c:pt>
                <c:pt idx="84">
                  <c:v>1.12</c:v>
                </c:pt>
                <c:pt idx="85">
                  <c:v>1.28</c:v>
                </c:pt>
                <c:pt idx="86">
                  <c:v>1.0</c:v>
                </c:pt>
                <c:pt idx="87">
                  <c:v>2.7</c:v>
                </c:pt>
                <c:pt idx="88">
                  <c:v>2.8</c:v>
                </c:pt>
                <c:pt idx="89">
                  <c:v>3.87</c:v>
                </c:pt>
                <c:pt idx="90">
                  <c:v>5.24</c:v>
                </c:pt>
                <c:pt idx="91">
                  <c:v>4.21</c:v>
                </c:pt>
                <c:pt idx="92">
                  <c:v>3.93</c:v>
                </c:pt>
                <c:pt idx="93">
                  <c:v>3.7</c:v>
                </c:pt>
                <c:pt idx="94">
                  <c:v>3.67</c:v>
                </c:pt>
                <c:pt idx="95">
                  <c:v>3.73</c:v>
                </c:pt>
                <c:pt idx="96">
                  <c:v>4.58</c:v>
                </c:pt>
                <c:pt idx="97">
                  <c:v>3.77</c:v>
                </c:pt>
                <c:pt idx="98">
                  <c:v>3.67</c:v>
                </c:pt>
                <c:pt idx="99">
                  <c:v>3.93</c:v>
                </c:pt>
                <c:pt idx="100">
                  <c:v>4.159999999999997</c:v>
                </c:pt>
                <c:pt idx="101">
                  <c:v>6.45</c:v>
                </c:pt>
                <c:pt idx="102">
                  <c:v>7.49</c:v>
                </c:pt>
                <c:pt idx="103">
                  <c:v>7.189999999999999</c:v>
                </c:pt>
                <c:pt idx="104">
                  <c:v>5.29</c:v>
                </c:pt>
                <c:pt idx="105">
                  <c:v>3.61</c:v>
                </c:pt>
                <c:pt idx="106">
                  <c:v>6.47</c:v>
                </c:pt>
                <c:pt idx="107">
                  <c:v>5.39</c:v>
                </c:pt>
                <c:pt idx="108">
                  <c:v>3.88</c:v>
                </c:pt>
                <c:pt idx="109">
                  <c:v>6.92</c:v>
                </c:pt>
                <c:pt idx="110">
                  <c:v>5.24</c:v>
                </c:pt>
                <c:pt idx="111">
                  <c:v>7.44</c:v>
                </c:pt>
                <c:pt idx="112">
                  <c:v>7.05</c:v>
                </c:pt>
                <c:pt idx="113">
                  <c:v>7.07</c:v>
                </c:pt>
                <c:pt idx="114">
                  <c:v>7.43</c:v>
                </c:pt>
                <c:pt idx="115">
                  <c:v>8.8</c:v>
                </c:pt>
                <c:pt idx="116">
                  <c:v>7.35</c:v>
                </c:pt>
                <c:pt idx="117">
                  <c:v>7.649999999999998</c:v>
                </c:pt>
                <c:pt idx="118">
                  <c:v>7.800000000000001</c:v>
                </c:pt>
                <c:pt idx="119">
                  <c:v>9.630000000000001</c:v>
                </c:pt>
                <c:pt idx="120">
                  <c:v>9.79</c:v>
                </c:pt>
                <c:pt idx="121">
                  <c:v>8.710000000000001</c:v>
                </c:pt>
                <c:pt idx="122">
                  <c:v>11.12</c:v>
                </c:pt>
                <c:pt idx="123">
                  <c:v>2.38</c:v>
                </c:pt>
                <c:pt idx="124">
                  <c:v>2.66</c:v>
                </c:pt>
                <c:pt idx="125">
                  <c:v>2.42</c:v>
                </c:pt>
                <c:pt idx="126">
                  <c:v>5.52</c:v>
                </c:pt>
                <c:pt idx="127">
                  <c:v>5.71</c:v>
                </c:pt>
                <c:pt idx="128">
                  <c:v>6.13</c:v>
                </c:pt>
                <c:pt idx="129">
                  <c:v>5.769999999999999</c:v>
                </c:pt>
                <c:pt idx="130">
                  <c:v>6.04</c:v>
                </c:pt>
                <c:pt idx="131">
                  <c:v>5.7</c:v>
                </c:pt>
                <c:pt idx="132">
                  <c:v>5.68</c:v>
                </c:pt>
                <c:pt idx="133">
                  <c:v>5.659999999999996</c:v>
                </c:pt>
                <c:pt idx="134">
                  <c:v>1.3</c:v>
                </c:pt>
                <c:pt idx="135">
                  <c:v>1.4</c:v>
                </c:pt>
                <c:pt idx="136">
                  <c:v>1.4</c:v>
                </c:pt>
                <c:pt idx="137">
                  <c:v>1.1</c:v>
                </c:pt>
                <c:pt idx="138">
                  <c:v>1.4</c:v>
                </c:pt>
                <c:pt idx="139">
                  <c:v>1.0</c:v>
                </c:pt>
                <c:pt idx="140">
                  <c:v>1.3</c:v>
                </c:pt>
                <c:pt idx="141">
                  <c:v>2.6</c:v>
                </c:pt>
                <c:pt idx="142">
                  <c:v>1.5</c:v>
                </c:pt>
                <c:pt idx="143">
                  <c:v>1.3</c:v>
                </c:pt>
                <c:pt idx="144">
                  <c:v>1.2</c:v>
                </c:pt>
                <c:pt idx="145">
                  <c:v>0.9</c:v>
                </c:pt>
                <c:pt idx="146">
                  <c:v>0.9</c:v>
                </c:pt>
                <c:pt idx="147">
                  <c:v>0.9</c:v>
                </c:pt>
                <c:pt idx="148">
                  <c:v>1.1</c:v>
                </c:pt>
                <c:pt idx="149">
                  <c:v>1.6</c:v>
                </c:pt>
                <c:pt idx="150">
                  <c:v>1.5</c:v>
                </c:pt>
                <c:pt idx="151">
                  <c:v>1.5</c:v>
                </c:pt>
                <c:pt idx="152">
                  <c:v>1.1</c:v>
                </c:pt>
                <c:pt idx="153">
                  <c:v>1.3</c:v>
                </c:pt>
                <c:pt idx="154">
                  <c:v>1.2</c:v>
                </c:pt>
                <c:pt idx="155">
                  <c:v>1.4</c:v>
                </c:pt>
                <c:pt idx="156">
                  <c:v>1.8</c:v>
                </c:pt>
                <c:pt idx="157">
                  <c:v>2.5</c:v>
                </c:pt>
                <c:pt idx="158">
                  <c:v>1.3</c:v>
                </c:pt>
                <c:pt idx="159">
                  <c:v>1.8</c:v>
                </c:pt>
                <c:pt idx="160">
                  <c:v>1.5</c:v>
                </c:pt>
                <c:pt idx="161">
                  <c:v>2.1</c:v>
                </c:pt>
                <c:pt idx="162">
                  <c:v>1.4</c:v>
                </c:pt>
                <c:pt idx="163">
                  <c:v>1.2</c:v>
                </c:pt>
                <c:pt idx="164">
                  <c:v>1.7</c:v>
                </c:pt>
                <c:pt idx="165">
                  <c:v>1.4</c:v>
                </c:pt>
                <c:pt idx="166">
                  <c:v>2.1</c:v>
                </c:pt>
                <c:pt idx="167">
                  <c:v>1.5</c:v>
                </c:pt>
                <c:pt idx="168">
                  <c:v>1.8</c:v>
                </c:pt>
                <c:pt idx="169">
                  <c:v>1.9</c:v>
                </c:pt>
                <c:pt idx="170">
                  <c:v>1.2</c:v>
                </c:pt>
                <c:pt idx="171">
                  <c:v>1.3</c:v>
                </c:pt>
                <c:pt idx="172">
                  <c:v>1.1</c:v>
                </c:pt>
                <c:pt idx="173">
                  <c:v>1.4</c:v>
                </c:pt>
                <c:pt idx="174">
                  <c:v>1.7</c:v>
                </c:pt>
                <c:pt idx="175">
                  <c:v>1.3</c:v>
                </c:pt>
                <c:pt idx="176">
                  <c:v>1.0</c:v>
                </c:pt>
                <c:pt idx="177">
                  <c:v>1.5</c:v>
                </c:pt>
                <c:pt idx="178">
                  <c:v>5.3</c:v>
                </c:pt>
                <c:pt idx="179">
                  <c:v>4.8</c:v>
                </c:pt>
                <c:pt idx="180">
                  <c:v>4.7</c:v>
                </c:pt>
                <c:pt idx="181">
                  <c:v>5.5</c:v>
                </c:pt>
                <c:pt idx="182">
                  <c:v>5.0</c:v>
                </c:pt>
                <c:pt idx="183">
                  <c:v>6.4</c:v>
                </c:pt>
                <c:pt idx="184">
                  <c:v>4.8</c:v>
                </c:pt>
                <c:pt idx="185">
                  <c:v>8.5</c:v>
                </c:pt>
                <c:pt idx="186">
                  <c:v>8.9</c:v>
                </c:pt>
                <c:pt idx="187">
                  <c:v>5.0</c:v>
                </c:pt>
                <c:pt idx="188">
                  <c:v>4.7</c:v>
                </c:pt>
                <c:pt idx="189">
                  <c:v>5.3</c:v>
                </c:pt>
                <c:pt idx="190">
                  <c:v>4.8</c:v>
                </c:pt>
                <c:pt idx="191">
                  <c:v>7.800000000000001</c:v>
                </c:pt>
                <c:pt idx="192">
                  <c:v>6.7</c:v>
                </c:pt>
                <c:pt idx="193">
                  <c:v>7.4</c:v>
                </c:pt>
                <c:pt idx="194">
                  <c:v>9.0</c:v>
                </c:pt>
                <c:pt idx="195">
                  <c:v>1.28064</c:v>
                </c:pt>
                <c:pt idx="196">
                  <c:v>1.184607</c:v>
                </c:pt>
                <c:pt idx="197">
                  <c:v>5.13</c:v>
                </c:pt>
                <c:pt idx="198">
                  <c:v>5.21</c:v>
                </c:pt>
                <c:pt idx="199">
                  <c:v>4.7</c:v>
                </c:pt>
                <c:pt idx="200">
                  <c:v>6.23</c:v>
                </c:pt>
                <c:pt idx="201">
                  <c:v>3.79</c:v>
                </c:pt>
                <c:pt idx="202">
                  <c:v>4.119999999999997</c:v>
                </c:pt>
                <c:pt idx="203">
                  <c:v>6.55</c:v>
                </c:pt>
                <c:pt idx="204">
                  <c:v>4.149999999999999</c:v>
                </c:pt>
                <c:pt idx="205">
                  <c:v>6.41</c:v>
                </c:pt>
                <c:pt idx="206">
                  <c:v>3.86</c:v>
                </c:pt>
                <c:pt idx="207">
                  <c:v>5.52</c:v>
                </c:pt>
                <c:pt idx="208">
                  <c:v>5.48</c:v>
                </c:pt>
                <c:pt idx="209">
                  <c:v>5.83</c:v>
                </c:pt>
                <c:pt idx="210">
                  <c:v>5.1</c:v>
                </c:pt>
                <c:pt idx="211">
                  <c:v>6.2</c:v>
                </c:pt>
                <c:pt idx="212">
                  <c:v>4.109999999999999</c:v>
                </c:pt>
                <c:pt idx="213">
                  <c:v>13.17</c:v>
                </c:pt>
                <c:pt idx="214">
                  <c:v>12.61</c:v>
                </c:pt>
                <c:pt idx="215">
                  <c:v>13.03</c:v>
                </c:pt>
                <c:pt idx="216">
                  <c:v>13.23</c:v>
                </c:pt>
                <c:pt idx="217">
                  <c:v>13.31</c:v>
                </c:pt>
                <c:pt idx="218">
                  <c:v>13.17</c:v>
                </c:pt>
                <c:pt idx="219">
                  <c:v>2.17</c:v>
                </c:pt>
                <c:pt idx="220">
                  <c:v>2.64</c:v>
                </c:pt>
                <c:pt idx="221">
                  <c:v>2.41</c:v>
                </c:pt>
                <c:pt idx="222">
                  <c:v>3.4</c:v>
                </c:pt>
                <c:pt idx="223">
                  <c:v>3.04</c:v>
                </c:pt>
                <c:pt idx="224">
                  <c:v>5.37</c:v>
                </c:pt>
                <c:pt idx="225">
                  <c:v>5.33</c:v>
                </c:pt>
                <c:pt idx="226">
                  <c:v>4.4</c:v>
                </c:pt>
                <c:pt idx="227">
                  <c:v>5.93</c:v>
                </c:pt>
                <c:pt idx="228">
                  <c:v>5.109999999999999</c:v>
                </c:pt>
                <c:pt idx="229">
                  <c:v>4.6</c:v>
                </c:pt>
                <c:pt idx="230">
                  <c:v>6.09</c:v>
                </c:pt>
                <c:pt idx="231">
                  <c:v>4.649999999999998</c:v>
                </c:pt>
                <c:pt idx="232">
                  <c:v>4.819999999999998</c:v>
                </c:pt>
                <c:pt idx="233">
                  <c:v>4.77</c:v>
                </c:pt>
                <c:pt idx="234">
                  <c:v>5.23</c:v>
                </c:pt>
                <c:pt idx="235">
                  <c:v>5.57</c:v>
                </c:pt>
                <c:pt idx="236">
                  <c:v>5.13</c:v>
                </c:pt>
                <c:pt idx="237">
                  <c:v>5.7</c:v>
                </c:pt>
                <c:pt idx="238">
                  <c:v>4.6</c:v>
                </c:pt>
                <c:pt idx="239">
                  <c:v>4.619999999999996</c:v>
                </c:pt>
                <c:pt idx="240">
                  <c:v>5.46</c:v>
                </c:pt>
                <c:pt idx="241">
                  <c:v>4.7</c:v>
                </c:pt>
                <c:pt idx="242">
                  <c:v>4.7</c:v>
                </c:pt>
                <c:pt idx="243">
                  <c:v>5.0</c:v>
                </c:pt>
                <c:pt idx="244">
                  <c:v>5.01</c:v>
                </c:pt>
                <c:pt idx="245">
                  <c:v>4.37</c:v>
                </c:pt>
                <c:pt idx="246">
                  <c:v>4.03</c:v>
                </c:pt>
                <c:pt idx="247">
                  <c:v>2.92</c:v>
                </c:pt>
                <c:pt idx="248">
                  <c:v>4.369999999999996</c:v>
                </c:pt>
                <c:pt idx="249">
                  <c:v>4.92</c:v>
                </c:pt>
                <c:pt idx="250">
                  <c:v>3.78</c:v>
                </c:pt>
                <c:pt idx="251">
                  <c:v>3.01</c:v>
                </c:pt>
                <c:pt idx="252">
                  <c:v>2.83</c:v>
                </c:pt>
                <c:pt idx="253">
                  <c:v>4.4</c:v>
                </c:pt>
                <c:pt idx="254">
                  <c:v>2.98</c:v>
                </c:pt>
                <c:pt idx="255">
                  <c:v>3.16</c:v>
                </c:pt>
                <c:pt idx="256">
                  <c:v>3.89</c:v>
                </c:pt>
                <c:pt idx="257">
                  <c:v>4.71</c:v>
                </c:pt>
                <c:pt idx="258">
                  <c:v>2.93</c:v>
                </c:pt>
                <c:pt idx="259">
                  <c:v>3.89</c:v>
                </c:pt>
                <c:pt idx="260">
                  <c:v>3.42</c:v>
                </c:pt>
                <c:pt idx="261">
                  <c:v>4.09</c:v>
                </c:pt>
                <c:pt idx="262">
                  <c:v>4.83</c:v>
                </c:pt>
                <c:pt idx="263">
                  <c:v>3.14</c:v>
                </c:pt>
                <c:pt idx="264">
                  <c:v>3.74</c:v>
                </c:pt>
                <c:pt idx="265">
                  <c:v>3.09</c:v>
                </c:pt>
                <c:pt idx="266">
                  <c:v>2.64</c:v>
                </c:pt>
                <c:pt idx="267">
                  <c:v>3.35</c:v>
                </c:pt>
                <c:pt idx="268">
                  <c:v>3.19</c:v>
                </c:pt>
                <c:pt idx="269">
                  <c:v>4.47</c:v>
                </c:pt>
                <c:pt idx="270">
                  <c:v>4.2</c:v>
                </c:pt>
                <c:pt idx="271">
                  <c:v>3.83</c:v>
                </c:pt>
                <c:pt idx="272">
                  <c:v>3.41</c:v>
                </c:pt>
                <c:pt idx="273">
                  <c:v>2.88</c:v>
                </c:pt>
                <c:pt idx="274">
                  <c:v>2.89</c:v>
                </c:pt>
                <c:pt idx="275">
                  <c:v>2.75</c:v>
                </c:pt>
                <c:pt idx="276">
                  <c:v>2.92</c:v>
                </c:pt>
                <c:pt idx="277">
                  <c:v>3.68</c:v>
                </c:pt>
                <c:pt idx="278">
                  <c:v>3.63</c:v>
                </c:pt>
                <c:pt idx="279">
                  <c:v>3.0</c:v>
                </c:pt>
                <c:pt idx="280">
                  <c:v>4.14</c:v>
                </c:pt>
                <c:pt idx="281">
                  <c:v>3.05</c:v>
                </c:pt>
                <c:pt idx="282">
                  <c:v>4.01</c:v>
                </c:pt>
                <c:pt idx="283">
                  <c:v>3.78</c:v>
                </c:pt>
                <c:pt idx="284">
                  <c:v>3.04</c:v>
                </c:pt>
                <c:pt idx="285">
                  <c:v>2.64</c:v>
                </c:pt>
                <c:pt idx="286">
                  <c:v>3.0</c:v>
                </c:pt>
                <c:pt idx="287">
                  <c:v>4.369999999999996</c:v>
                </c:pt>
                <c:pt idx="288">
                  <c:v>3.65</c:v>
                </c:pt>
                <c:pt idx="289">
                  <c:v>3.57</c:v>
                </c:pt>
                <c:pt idx="290">
                  <c:v>10.67</c:v>
                </c:pt>
                <c:pt idx="291">
                  <c:v>12.0</c:v>
                </c:pt>
                <c:pt idx="292">
                  <c:v>7.9</c:v>
                </c:pt>
                <c:pt idx="293">
                  <c:v>11.49</c:v>
                </c:pt>
                <c:pt idx="294">
                  <c:v>14.3</c:v>
                </c:pt>
                <c:pt idx="295">
                  <c:v>11.34</c:v>
                </c:pt>
                <c:pt idx="296">
                  <c:v>13.11</c:v>
                </c:pt>
                <c:pt idx="297">
                  <c:v>11.76</c:v>
                </c:pt>
                <c:pt idx="298">
                  <c:v>10.82</c:v>
                </c:pt>
                <c:pt idx="299">
                  <c:v>10.67</c:v>
                </c:pt>
                <c:pt idx="300">
                  <c:v>12.62</c:v>
                </c:pt>
                <c:pt idx="301">
                  <c:v>11.01</c:v>
                </c:pt>
                <c:pt idx="302">
                  <c:v>11.69</c:v>
                </c:pt>
                <c:pt idx="303">
                  <c:v>8.3</c:v>
                </c:pt>
                <c:pt idx="304">
                  <c:v>11.76</c:v>
                </c:pt>
                <c:pt idx="305">
                  <c:v>10.21</c:v>
                </c:pt>
                <c:pt idx="306">
                  <c:v>12.4</c:v>
                </c:pt>
                <c:pt idx="307">
                  <c:v>12.3</c:v>
                </c:pt>
                <c:pt idx="308">
                  <c:v>12.67</c:v>
                </c:pt>
                <c:pt idx="309">
                  <c:v>12.17</c:v>
                </c:pt>
                <c:pt idx="310">
                  <c:v>1.79</c:v>
                </c:pt>
                <c:pt idx="311">
                  <c:v>1.57</c:v>
                </c:pt>
                <c:pt idx="312">
                  <c:v>1.7</c:v>
                </c:pt>
                <c:pt idx="313">
                  <c:v>1.56</c:v>
                </c:pt>
                <c:pt idx="314">
                  <c:v>1.65</c:v>
                </c:pt>
                <c:pt idx="315">
                  <c:v>1.39</c:v>
                </c:pt>
                <c:pt idx="316">
                  <c:v>2.46</c:v>
                </c:pt>
                <c:pt idx="317">
                  <c:v>2.32</c:v>
                </c:pt>
                <c:pt idx="318">
                  <c:v>2.06</c:v>
                </c:pt>
                <c:pt idx="319">
                  <c:v>2.27</c:v>
                </c:pt>
                <c:pt idx="320">
                  <c:v>2.23</c:v>
                </c:pt>
                <c:pt idx="321">
                  <c:v>1.63</c:v>
                </c:pt>
                <c:pt idx="322">
                  <c:v>2.09</c:v>
                </c:pt>
                <c:pt idx="323">
                  <c:v>2.07</c:v>
                </c:pt>
                <c:pt idx="324">
                  <c:v>1.66</c:v>
                </c:pt>
                <c:pt idx="325">
                  <c:v>2.0</c:v>
                </c:pt>
                <c:pt idx="326">
                  <c:v>2.12</c:v>
                </c:pt>
                <c:pt idx="327">
                  <c:v>2.64</c:v>
                </c:pt>
                <c:pt idx="328">
                  <c:v>1.6</c:v>
                </c:pt>
                <c:pt idx="329">
                  <c:v>2.35</c:v>
                </c:pt>
                <c:pt idx="330">
                  <c:v>1.94</c:v>
                </c:pt>
                <c:pt idx="331">
                  <c:v>2.02</c:v>
                </c:pt>
                <c:pt idx="332">
                  <c:v>1.87</c:v>
                </c:pt>
                <c:pt idx="333">
                  <c:v>1.94</c:v>
                </c:pt>
                <c:pt idx="334">
                  <c:v>1.78</c:v>
                </c:pt>
                <c:pt idx="335">
                  <c:v>2.59</c:v>
                </c:pt>
                <c:pt idx="336">
                  <c:v>1.88</c:v>
                </c:pt>
                <c:pt idx="337">
                  <c:v>2.29</c:v>
                </c:pt>
                <c:pt idx="338">
                  <c:v>1.78</c:v>
                </c:pt>
                <c:pt idx="339">
                  <c:v>2.01</c:v>
                </c:pt>
                <c:pt idx="340">
                  <c:v>2.17</c:v>
                </c:pt>
                <c:pt idx="341">
                  <c:v>1.81</c:v>
                </c:pt>
                <c:pt idx="342">
                  <c:v>2.51</c:v>
                </c:pt>
                <c:pt idx="343">
                  <c:v>2.29</c:v>
                </c:pt>
                <c:pt idx="344">
                  <c:v>2.22</c:v>
                </c:pt>
                <c:pt idx="345">
                  <c:v>2.1</c:v>
                </c:pt>
                <c:pt idx="346">
                  <c:v>2.54</c:v>
                </c:pt>
                <c:pt idx="347">
                  <c:v>1.7</c:v>
                </c:pt>
                <c:pt idx="348">
                  <c:v>4.74195</c:v>
                </c:pt>
                <c:pt idx="349">
                  <c:v>5.927519999999983</c:v>
                </c:pt>
                <c:pt idx="350">
                  <c:v>5.028569999999998</c:v>
                </c:pt>
                <c:pt idx="351">
                  <c:v>6.435519999999999</c:v>
                </c:pt>
                <c:pt idx="352">
                  <c:v>5.78632</c:v>
                </c:pt>
                <c:pt idx="353">
                  <c:v>5.454179999999996</c:v>
                </c:pt>
                <c:pt idx="354">
                  <c:v>4.817969999999994</c:v>
                </c:pt>
                <c:pt idx="355">
                  <c:v>5.693049999999998</c:v>
                </c:pt>
                <c:pt idx="356">
                  <c:v>5.812139999999983</c:v>
                </c:pt>
                <c:pt idx="357">
                  <c:v>6.29048</c:v>
                </c:pt>
                <c:pt idx="358">
                  <c:v>4.848</c:v>
                </c:pt>
                <c:pt idx="359">
                  <c:v>5.38464</c:v>
                </c:pt>
                <c:pt idx="360">
                  <c:v>5.50254</c:v>
                </c:pt>
                <c:pt idx="361">
                  <c:v>5.35624</c:v>
                </c:pt>
                <c:pt idx="362">
                  <c:v>5.4378</c:v>
                </c:pt>
                <c:pt idx="363">
                  <c:v>5.005979999999997</c:v>
                </c:pt>
                <c:pt idx="364">
                  <c:v>4.901796</c:v>
                </c:pt>
                <c:pt idx="365">
                  <c:v>4.494923999999997</c:v>
                </c:pt>
                <c:pt idx="366">
                  <c:v>4.353368</c:v>
                </c:pt>
                <c:pt idx="367">
                  <c:v>5.565630000000001</c:v>
                </c:pt>
                <c:pt idx="368">
                  <c:v>4.87808</c:v>
                </c:pt>
                <c:pt idx="369">
                  <c:v>3.480632</c:v>
                </c:pt>
                <c:pt idx="370">
                  <c:v>4.493914999999983</c:v>
                </c:pt>
                <c:pt idx="371">
                  <c:v>4.029999999999998</c:v>
                </c:pt>
                <c:pt idx="372">
                  <c:v>4.44</c:v>
                </c:pt>
                <c:pt idx="373">
                  <c:v>3.77</c:v>
                </c:pt>
                <c:pt idx="374">
                  <c:v>4.06</c:v>
                </c:pt>
                <c:pt idx="375">
                  <c:v>4.39</c:v>
                </c:pt>
                <c:pt idx="376">
                  <c:v>4.09</c:v>
                </c:pt>
                <c:pt idx="377">
                  <c:v>3.8</c:v>
                </c:pt>
                <c:pt idx="378">
                  <c:v>1.3</c:v>
                </c:pt>
                <c:pt idx="379">
                  <c:v>3.34</c:v>
                </c:pt>
                <c:pt idx="380">
                  <c:v>3.87</c:v>
                </c:pt>
                <c:pt idx="381">
                  <c:v>1.87</c:v>
                </c:pt>
                <c:pt idx="382">
                  <c:v>1.58</c:v>
                </c:pt>
                <c:pt idx="383">
                  <c:v>3.49</c:v>
                </c:pt>
                <c:pt idx="384">
                  <c:v>1.72</c:v>
                </c:pt>
                <c:pt idx="385">
                  <c:v>4.109999999999999</c:v>
                </c:pt>
                <c:pt idx="386">
                  <c:v>3.59</c:v>
                </c:pt>
                <c:pt idx="387">
                  <c:v>1.49</c:v>
                </c:pt>
                <c:pt idx="388">
                  <c:v>3.75</c:v>
                </c:pt>
                <c:pt idx="389">
                  <c:v>3.06</c:v>
                </c:pt>
                <c:pt idx="390">
                  <c:v>3.29</c:v>
                </c:pt>
                <c:pt idx="391">
                  <c:v>4.0</c:v>
                </c:pt>
                <c:pt idx="392">
                  <c:v>1.59</c:v>
                </c:pt>
                <c:pt idx="393">
                  <c:v>3.53</c:v>
                </c:pt>
                <c:pt idx="394">
                  <c:v>3.62</c:v>
                </c:pt>
                <c:pt idx="395">
                  <c:v>4.35</c:v>
                </c:pt>
                <c:pt idx="396">
                  <c:v>4.22</c:v>
                </c:pt>
                <c:pt idx="397">
                  <c:v>1.82</c:v>
                </c:pt>
                <c:pt idx="398">
                  <c:v>1.43</c:v>
                </c:pt>
                <c:pt idx="399">
                  <c:v>1.78</c:v>
                </c:pt>
                <c:pt idx="400">
                  <c:v>4.04</c:v>
                </c:pt>
                <c:pt idx="401">
                  <c:v>3.41</c:v>
                </c:pt>
                <c:pt idx="402">
                  <c:v>3.81</c:v>
                </c:pt>
                <c:pt idx="403">
                  <c:v>4.58</c:v>
                </c:pt>
                <c:pt idx="404">
                  <c:v>5.25</c:v>
                </c:pt>
                <c:pt idx="405">
                  <c:v>5.49</c:v>
                </c:pt>
                <c:pt idx="406">
                  <c:v>4.859999999999998</c:v>
                </c:pt>
                <c:pt idx="407">
                  <c:v>7.149999999999999</c:v>
                </c:pt>
                <c:pt idx="408">
                  <c:v>6.34</c:v>
                </c:pt>
                <c:pt idx="409">
                  <c:v>5.28</c:v>
                </c:pt>
                <c:pt idx="410">
                  <c:v>4.57</c:v>
                </c:pt>
                <c:pt idx="411">
                  <c:v>6.28</c:v>
                </c:pt>
                <c:pt idx="412">
                  <c:v>6.24</c:v>
                </c:pt>
                <c:pt idx="413">
                  <c:v>5.91</c:v>
                </c:pt>
                <c:pt idx="414">
                  <c:v>4.59</c:v>
                </c:pt>
                <c:pt idx="415">
                  <c:v>5.76</c:v>
                </c:pt>
                <c:pt idx="416">
                  <c:v>5.31</c:v>
                </c:pt>
                <c:pt idx="417">
                  <c:v>6.41</c:v>
                </c:pt>
                <c:pt idx="418">
                  <c:v>5.39</c:v>
                </c:pt>
                <c:pt idx="419">
                  <c:v>5.91</c:v>
                </c:pt>
                <c:pt idx="420">
                  <c:v>4.95</c:v>
                </c:pt>
                <c:pt idx="421">
                  <c:v>6.03</c:v>
                </c:pt>
                <c:pt idx="422">
                  <c:v>6.34</c:v>
                </c:pt>
                <c:pt idx="423">
                  <c:v>6.75</c:v>
                </c:pt>
                <c:pt idx="424">
                  <c:v>6.04</c:v>
                </c:pt>
                <c:pt idx="425">
                  <c:v>4.359999999999998</c:v>
                </c:pt>
                <c:pt idx="426">
                  <c:v>5.63</c:v>
                </c:pt>
                <c:pt idx="427">
                  <c:v>6.189999999999999</c:v>
                </c:pt>
                <c:pt idx="428">
                  <c:v>5.03</c:v>
                </c:pt>
                <c:pt idx="429">
                  <c:v>4.85</c:v>
                </c:pt>
                <c:pt idx="430">
                  <c:v>6.84</c:v>
                </c:pt>
                <c:pt idx="431">
                  <c:v>4.159999999999997</c:v>
                </c:pt>
                <c:pt idx="432">
                  <c:v>4.6</c:v>
                </c:pt>
                <c:pt idx="433">
                  <c:v>6.26</c:v>
                </c:pt>
                <c:pt idx="434">
                  <c:v>4.689999999999999</c:v>
                </c:pt>
                <c:pt idx="435">
                  <c:v>4.84</c:v>
                </c:pt>
                <c:pt idx="436">
                  <c:v>5.51</c:v>
                </c:pt>
                <c:pt idx="437">
                  <c:v>3.58</c:v>
                </c:pt>
                <c:pt idx="438">
                  <c:v>2.44</c:v>
                </c:pt>
                <c:pt idx="439">
                  <c:v>3.57</c:v>
                </c:pt>
                <c:pt idx="440">
                  <c:v>3.66</c:v>
                </c:pt>
                <c:pt idx="441">
                  <c:v>3.36</c:v>
                </c:pt>
                <c:pt idx="442">
                  <c:v>3.35</c:v>
                </c:pt>
                <c:pt idx="443">
                  <c:v>3.42</c:v>
                </c:pt>
                <c:pt idx="444">
                  <c:v>3.28</c:v>
                </c:pt>
                <c:pt idx="445">
                  <c:v>2.69</c:v>
                </c:pt>
                <c:pt idx="446">
                  <c:v>3.35</c:v>
                </c:pt>
                <c:pt idx="447">
                  <c:v>3.37</c:v>
                </c:pt>
                <c:pt idx="448">
                  <c:v>3.48</c:v>
                </c:pt>
                <c:pt idx="449">
                  <c:v>3.71</c:v>
                </c:pt>
                <c:pt idx="450">
                  <c:v>2.35</c:v>
                </c:pt>
                <c:pt idx="451">
                  <c:v>3.25</c:v>
                </c:pt>
                <c:pt idx="452">
                  <c:v>3.76</c:v>
                </c:pt>
                <c:pt idx="453">
                  <c:v>3.97</c:v>
                </c:pt>
                <c:pt idx="454">
                  <c:v>2.42</c:v>
                </c:pt>
                <c:pt idx="455">
                  <c:v>4.91</c:v>
                </c:pt>
                <c:pt idx="456">
                  <c:v>5.57</c:v>
                </c:pt>
                <c:pt idx="457">
                  <c:v>5.119999999999997</c:v>
                </c:pt>
                <c:pt idx="458">
                  <c:v>4.92</c:v>
                </c:pt>
                <c:pt idx="459">
                  <c:v>4.63</c:v>
                </c:pt>
                <c:pt idx="460">
                  <c:v>4.78</c:v>
                </c:pt>
                <c:pt idx="461">
                  <c:v>4.42</c:v>
                </c:pt>
                <c:pt idx="462">
                  <c:v>4.28</c:v>
                </c:pt>
                <c:pt idx="463">
                  <c:v>4.59</c:v>
                </c:pt>
                <c:pt idx="464">
                  <c:v>5.4</c:v>
                </c:pt>
                <c:pt idx="465">
                  <c:v>4.45</c:v>
                </c:pt>
                <c:pt idx="466">
                  <c:v>4.76</c:v>
                </c:pt>
                <c:pt idx="467">
                  <c:v>0.33</c:v>
                </c:pt>
                <c:pt idx="468">
                  <c:v>0.66</c:v>
                </c:pt>
                <c:pt idx="469">
                  <c:v>0.0</c:v>
                </c:pt>
                <c:pt idx="470">
                  <c:v>0.0</c:v>
                </c:pt>
                <c:pt idx="471">
                  <c:v>0.08</c:v>
                </c:pt>
                <c:pt idx="472">
                  <c:v>0.0</c:v>
                </c:pt>
                <c:pt idx="473">
                  <c:v>0.17</c:v>
                </c:pt>
                <c:pt idx="474">
                  <c:v>1.62</c:v>
                </c:pt>
                <c:pt idx="475">
                  <c:v>0.0</c:v>
                </c:pt>
                <c:pt idx="476">
                  <c:v>0.0</c:v>
                </c:pt>
                <c:pt idx="477">
                  <c:v>0.34</c:v>
                </c:pt>
                <c:pt idx="478">
                  <c:v>0.14</c:v>
                </c:pt>
                <c:pt idx="479">
                  <c:v>1.64</c:v>
                </c:pt>
                <c:pt idx="480">
                  <c:v>0.75</c:v>
                </c:pt>
                <c:pt idx="481">
                  <c:v>0.12</c:v>
                </c:pt>
                <c:pt idx="482">
                  <c:v>0.57</c:v>
                </c:pt>
                <c:pt idx="483">
                  <c:v>0.13</c:v>
                </c:pt>
                <c:pt idx="484">
                  <c:v>0.0</c:v>
                </c:pt>
                <c:pt idx="485">
                  <c:v>0.58</c:v>
                </c:pt>
                <c:pt idx="486">
                  <c:v>0.2</c:v>
                </c:pt>
                <c:pt idx="487">
                  <c:v>1.43</c:v>
                </c:pt>
                <c:pt idx="488">
                  <c:v>0.74</c:v>
                </c:pt>
                <c:pt idx="489">
                  <c:v>0.71</c:v>
                </c:pt>
                <c:pt idx="490">
                  <c:v>1.09</c:v>
                </c:pt>
                <c:pt idx="491">
                  <c:v>0.62</c:v>
                </c:pt>
                <c:pt idx="492">
                  <c:v>0.51</c:v>
                </c:pt>
                <c:pt idx="493">
                  <c:v>0.05</c:v>
                </c:pt>
                <c:pt idx="494">
                  <c:v>0.0</c:v>
                </c:pt>
                <c:pt idx="495">
                  <c:v>0.0</c:v>
                </c:pt>
                <c:pt idx="496">
                  <c:v>0.36</c:v>
                </c:pt>
                <c:pt idx="497">
                  <c:v>0.02</c:v>
                </c:pt>
                <c:pt idx="498">
                  <c:v>0.02</c:v>
                </c:pt>
                <c:pt idx="499">
                  <c:v>0.01</c:v>
                </c:pt>
                <c:pt idx="500">
                  <c:v>1.01</c:v>
                </c:pt>
                <c:pt idx="501">
                  <c:v>0.03</c:v>
                </c:pt>
                <c:pt idx="502">
                  <c:v>0.05</c:v>
                </c:pt>
                <c:pt idx="503">
                  <c:v>0.01</c:v>
                </c:pt>
                <c:pt idx="504">
                  <c:v>0.33</c:v>
                </c:pt>
                <c:pt idx="505">
                  <c:v>0.01</c:v>
                </c:pt>
                <c:pt idx="506">
                  <c:v>1.55</c:v>
                </c:pt>
                <c:pt idx="507">
                  <c:v>0.12</c:v>
                </c:pt>
                <c:pt idx="508">
                  <c:v>0.03</c:v>
                </c:pt>
                <c:pt idx="509">
                  <c:v>0.69</c:v>
                </c:pt>
                <c:pt idx="510">
                  <c:v>1.29</c:v>
                </c:pt>
                <c:pt idx="511">
                  <c:v>0.03</c:v>
                </c:pt>
                <c:pt idx="512">
                  <c:v>1.58</c:v>
                </c:pt>
                <c:pt idx="513">
                  <c:v>2.68</c:v>
                </c:pt>
                <c:pt idx="514">
                  <c:v>2.66</c:v>
                </c:pt>
                <c:pt idx="515">
                  <c:v>2.63</c:v>
                </c:pt>
                <c:pt idx="516">
                  <c:v>2.32</c:v>
                </c:pt>
                <c:pt idx="517">
                  <c:v>2.27</c:v>
                </c:pt>
                <c:pt idx="518">
                  <c:v>2.41</c:v>
                </c:pt>
                <c:pt idx="519">
                  <c:v>2.62</c:v>
                </c:pt>
                <c:pt idx="520">
                  <c:v>2.43</c:v>
                </c:pt>
                <c:pt idx="521">
                  <c:v>2.54</c:v>
                </c:pt>
                <c:pt idx="522">
                  <c:v>2.66</c:v>
                </c:pt>
                <c:pt idx="523">
                  <c:v>3.9</c:v>
                </c:pt>
                <c:pt idx="524">
                  <c:v>3.0</c:v>
                </c:pt>
                <c:pt idx="525">
                  <c:v>3.2</c:v>
                </c:pt>
                <c:pt idx="526">
                  <c:v>3.7</c:v>
                </c:pt>
                <c:pt idx="527">
                  <c:v>3.7</c:v>
                </c:pt>
                <c:pt idx="528">
                  <c:v>1.2</c:v>
                </c:pt>
                <c:pt idx="529">
                  <c:v>3.7</c:v>
                </c:pt>
                <c:pt idx="530">
                  <c:v>3.6</c:v>
                </c:pt>
                <c:pt idx="531">
                  <c:v>3.2</c:v>
                </c:pt>
                <c:pt idx="532">
                  <c:v>3.8</c:v>
                </c:pt>
                <c:pt idx="533">
                  <c:v>5.73</c:v>
                </c:pt>
                <c:pt idx="534">
                  <c:v>4.64</c:v>
                </c:pt>
                <c:pt idx="535">
                  <c:v>6.199999999999997</c:v>
                </c:pt>
                <c:pt idx="536">
                  <c:v>6.159999999999997</c:v>
                </c:pt>
                <c:pt idx="537">
                  <c:v>5.720000000000001</c:v>
                </c:pt>
                <c:pt idx="538">
                  <c:v>5.149999999999999</c:v>
                </c:pt>
                <c:pt idx="539">
                  <c:v>5.769999999999999</c:v>
                </c:pt>
                <c:pt idx="540">
                  <c:v>8.8</c:v>
                </c:pt>
                <c:pt idx="541">
                  <c:v>6.59</c:v>
                </c:pt>
                <c:pt idx="542">
                  <c:v>6.81</c:v>
                </c:pt>
                <c:pt idx="543">
                  <c:v>6.91</c:v>
                </c:pt>
                <c:pt idx="544">
                  <c:v>3.26</c:v>
                </c:pt>
                <c:pt idx="545">
                  <c:v>2.99</c:v>
                </c:pt>
                <c:pt idx="546">
                  <c:v>2.0</c:v>
                </c:pt>
                <c:pt idx="547">
                  <c:v>1.68</c:v>
                </c:pt>
                <c:pt idx="548">
                  <c:v>2.76</c:v>
                </c:pt>
                <c:pt idx="549">
                  <c:v>2.83</c:v>
                </c:pt>
                <c:pt idx="550">
                  <c:v>2.24</c:v>
                </c:pt>
                <c:pt idx="551">
                  <c:v>4.318</c:v>
                </c:pt>
                <c:pt idx="552">
                  <c:v>4.34</c:v>
                </c:pt>
                <c:pt idx="553">
                  <c:v>5.729999999999999</c:v>
                </c:pt>
                <c:pt idx="554">
                  <c:v>3.9</c:v>
                </c:pt>
                <c:pt idx="555">
                  <c:v>0.59</c:v>
                </c:pt>
                <c:pt idx="556">
                  <c:v>0.35</c:v>
                </c:pt>
                <c:pt idx="557">
                  <c:v>0.35</c:v>
                </c:pt>
                <c:pt idx="558">
                  <c:v>0.63</c:v>
                </c:pt>
                <c:pt idx="559">
                  <c:v>0.4</c:v>
                </c:pt>
                <c:pt idx="560">
                  <c:v>0.58</c:v>
                </c:pt>
                <c:pt idx="561">
                  <c:v>0.49</c:v>
                </c:pt>
                <c:pt idx="562">
                  <c:v>0.38</c:v>
                </c:pt>
                <c:pt idx="563">
                  <c:v>0.4</c:v>
                </c:pt>
                <c:pt idx="564">
                  <c:v>0.79</c:v>
                </c:pt>
                <c:pt idx="565">
                  <c:v>0.4</c:v>
                </c:pt>
                <c:pt idx="566">
                  <c:v>2.05</c:v>
                </c:pt>
                <c:pt idx="567">
                  <c:v>2.02</c:v>
                </c:pt>
                <c:pt idx="568">
                  <c:v>2.06</c:v>
                </c:pt>
                <c:pt idx="569">
                  <c:v>2.02</c:v>
                </c:pt>
                <c:pt idx="570">
                  <c:v>1.84</c:v>
                </c:pt>
                <c:pt idx="571">
                  <c:v>2.0</c:v>
                </c:pt>
                <c:pt idx="572">
                  <c:v>1.87</c:v>
                </c:pt>
                <c:pt idx="573">
                  <c:v>1.76</c:v>
                </c:pt>
                <c:pt idx="574">
                  <c:v>0.83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0.75</c:v>
                </c:pt>
                <c:pt idx="580">
                  <c:v>0.0</c:v>
                </c:pt>
                <c:pt idx="581">
                  <c:v>0.0</c:v>
                </c:pt>
                <c:pt idx="582">
                  <c:v>3.62</c:v>
                </c:pt>
                <c:pt idx="583">
                  <c:v>4.85</c:v>
                </c:pt>
                <c:pt idx="584">
                  <c:v>0.0</c:v>
                </c:pt>
                <c:pt idx="585">
                  <c:v>3.49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7.13</c:v>
                </c:pt>
                <c:pt idx="590">
                  <c:v>0.0</c:v>
                </c:pt>
                <c:pt idx="591">
                  <c:v>0.0</c:v>
                </c:pt>
                <c:pt idx="592">
                  <c:v>7.619999999999996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10.26</c:v>
                </c:pt>
                <c:pt idx="597">
                  <c:v>11.29</c:v>
                </c:pt>
                <c:pt idx="598">
                  <c:v>0.5</c:v>
                </c:pt>
                <c:pt idx="599">
                  <c:v>0.8</c:v>
                </c:pt>
                <c:pt idx="600">
                  <c:v>0.6</c:v>
                </c:pt>
                <c:pt idx="601">
                  <c:v>0.4</c:v>
                </c:pt>
                <c:pt idx="602">
                  <c:v>0.9</c:v>
                </c:pt>
                <c:pt idx="603">
                  <c:v>0.64</c:v>
                </c:pt>
                <c:pt idx="604">
                  <c:v>0.65</c:v>
                </c:pt>
                <c:pt idx="605">
                  <c:v>0.83</c:v>
                </c:pt>
                <c:pt idx="606">
                  <c:v>0.75</c:v>
                </c:pt>
                <c:pt idx="607">
                  <c:v>0.4</c:v>
                </c:pt>
                <c:pt idx="608">
                  <c:v>0.6</c:v>
                </c:pt>
                <c:pt idx="609">
                  <c:v>0.41</c:v>
                </c:pt>
                <c:pt idx="610">
                  <c:v>0.37</c:v>
                </c:pt>
                <c:pt idx="611">
                  <c:v>0.34</c:v>
                </c:pt>
                <c:pt idx="612">
                  <c:v>0.44</c:v>
                </c:pt>
                <c:pt idx="613">
                  <c:v>0.27</c:v>
                </c:pt>
                <c:pt idx="614">
                  <c:v>0.38</c:v>
                </c:pt>
                <c:pt idx="615">
                  <c:v>0.2</c:v>
                </c:pt>
                <c:pt idx="616">
                  <c:v>0.41</c:v>
                </c:pt>
                <c:pt idx="617">
                  <c:v>0.2</c:v>
                </c:pt>
                <c:pt idx="618">
                  <c:v>0.21</c:v>
                </c:pt>
                <c:pt idx="619">
                  <c:v>0.8</c:v>
                </c:pt>
                <c:pt idx="620">
                  <c:v>0.38</c:v>
                </c:pt>
                <c:pt idx="621">
                  <c:v>0.56</c:v>
                </c:pt>
                <c:pt idx="622">
                  <c:v>0.48</c:v>
                </c:pt>
                <c:pt idx="623">
                  <c:v>0.12</c:v>
                </c:pt>
                <c:pt idx="624">
                  <c:v>0.13</c:v>
                </c:pt>
                <c:pt idx="625">
                  <c:v>0.14</c:v>
                </c:pt>
                <c:pt idx="626">
                  <c:v>0.45</c:v>
                </c:pt>
                <c:pt idx="627">
                  <c:v>0.38</c:v>
                </c:pt>
                <c:pt idx="628">
                  <c:v>0.48</c:v>
                </c:pt>
                <c:pt idx="629">
                  <c:v>0.55</c:v>
                </c:pt>
                <c:pt idx="630">
                  <c:v>0.53</c:v>
                </c:pt>
                <c:pt idx="631">
                  <c:v>0.46</c:v>
                </c:pt>
                <c:pt idx="632">
                  <c:v>0.48</c:v>
                </c:pt>
                <c:pt idx="633">
                  <c:v>0.14</c:v>
                </c:pt>
                <c:pt idx="634">
                  <c:v>0.54</c:v>
                </c:pt>
                <c:pt idx="635">
                  <c:v>1.06</c:v>
                </c:pt>
                <c:pt idx="636">
                  <c:v>0.96</c:v>
                </c:pt>
                <c:pt idx="637">
                  <c:v>0.79</c:v>
                </c:pt>
                <c:pt idx="638">
                  <c:v>1.12</c:v>
                </c:pt>
                <c:pt idx="639">
                  <c:v>0.77</c:v>
                </c:pt>
                <c:pt idx="640">
                  <c:v>0.92</c:v>
                </c:pt>
                <c:pt idx="641">
                  <c:v>0.99</c:v>
                </c:pt>
                <c:pt idx="642">
                  <c:v>0.73</c:v>
                </c:pt>
                <c:pt idx="643">
                  <c:v>0.7</c:v>
                </c:pt>
                <c:pt idx="644">
                  <c:v>0.1</c:v>
                </c:pt>
                <c:pt idx="645">
                  <c:v>0.0</c:v>
                </c:pt>
                <c:pt idx="646">
                  <c:v>0.1</c:v>
                </c:pt>
                <c:pt idx="647">
                  <c:v>0.0</c:v>
                </c:pt>
                <c:pt idx="648">
                  <c:v>0.14</c:v>
                </c:pt>
                <c:pt idx="649">
                  <c:v>0.2</c:v>
                </c:pt>
                <c:pt idx="650">
                  <c:v>0.07</c:v>
                </c:pt>
                <c:pt idx="651">
                  <c:v>0.12</c:v>
                </c:pt>
                <c:pt idx="652">
                  <c:v>0.06</c:v>
                </c:pt>
                <c:pt idx="653">
                  <c:v>0.12</c:v>
                </c:pt>
                <c:pt idx="654">
                  <c:v>0.29</c:v>
                </c:pt>
                <c:pt idx="655">
                  <c:v>0.06</c:v>
                </c:pt>
                <c:pt idx="656">
                  <c:v>0.2</c:v>
                </c:pt>
                <c:pt idx="657">
                  <c:v>0.0</c:v>
                </c:pt>
                <c:pt idx="658">
                  <c:v>11.61</c:v>
                </c:pt>
                <c:pt idx="659">
                  <c:v>6.56</c:v>
                </c:pt>
                <c:pt idx="660">
                  <c:v>4.37</c:v>
                </c:pt>
                <c:pt idx="661">
                  <c:v>9.15</c:v>
                </c:pt>
                <c:pt idx="662">
                  <c:v>5.52</c:v>
                </c:pt>
                <c:pt idx="663">
                  <c:v>7.18</c:v>
                </c:pt>
                <c:pt idx="664">
                  <c:v>5.68</c:v>
                </c:pt>
                <c:pt idx="665">
                  <c:v>5.08</c:v>
                </c:pt>
                <c:pt idx="666">
                  <c:v>6.21</c:v>
                </c:pt>
                <c:pt idx="667">
                  <c:v>5.149999999999999</c:v>
                </c:pt>
                <c:pt idx="668">
                  <c:v>5.58</c:v>
                </c:pt>
                <c:pt idx="669">
                  <c:v>0.08</c:v>
                </c:pt>
                <c:pt idx="670">
                  <c:v>0.05</c:v>
                </c:pt>
                <c:pt idx="671">
                  <c:v>0.29</c:v>
                </c:pt>
                <c:pt idx="672">
                  <c:v>0.07</c:v>
                </c:pt>
                <c:pt idx="673">
                  <c:v>0.48</c:v>
                </c:pt>
                <c:pt idx="674">
                  <c:v>0.35</c:v>
                </c:pt>
                <c:pt idx="675">
                  <c:v>0.16</c:v>
                </c:pt>
                <c:pt idx="676">
                  <c:v>0.09</c:v>
                </c:pt>
                <c:pt idx="677">
                  <c:v>0.09</c:v>
                </c:pt>
                <c:pt idx="678">
                  <c:v>0.51</c:v>
                </c:pt>
                <c:pt idx="679">
                  <c:v>0.6</c:v>
                </c:pt>
                <c:pt idx="680">
                  <c:v>0.4</c:v>
                </c:pt>
                <c:pt idx="681">
                  <c:v>3.21</c:v>
                </c:pt>
                <c:pt idx="682">
                  <c:v>2.71</c:v>
                </c:pt>
                <c:pt idx="683">
                  <c:v>2.18</c:v>
                </c:pt>
                <c:pt idx="684">
                  <c:v>6.05</c:v>
                </c:pt>
                <c:pt idx="685">
                  <c:v>2.28</c:v>
                </c:pt>
                <c:pt idx="686">
                  <c:v>2.33</c:v>
                </c:pt>
                <c:pt idx="687">
                  <c:v>2.25</c:v>
                </c:pt>
                <c:pt idx="688">
                  <c:v>2.28</c:v>
                </c:pt>
                <c:pt idx="689">
                  <c:v>3.07</c:v>
                </c:pt>
                <c:pt idx="690">
                  <c:v>3.129228</c:v>
                </c:pt>
                <c:pt idx="691">
                  <c:v>3.5</c:v>
                </c:pt>
                <c:pt idx="692">
                  <c:v>2.27</c:v>
                </c:pt>
                <c:pt idx="693">
                  <c:v>3.55</c:v>
                </c:pt>
                <c:pt idx="694">
                  <c:v>3.67</c:v>
                </c:pt>
                <c:pt idx="695">
                  <c:v>3.260436</c:v>
                </c:pt>
                <c:pt idx="696">
                  <c:v>3.29</c:v>
                </c:pt>
                <c:pt idx="697">
                  <c:v>1.62</c:v>
                </c:pt>
                <c:pt idx="698">
                  <c:v>1.49</c:v>
                </c:pt>
                <c:pt idx="699">
                  <c:v>2.4</c:v>
                </c:pt>
                <c:pt idx="700">
                  <c:v>1.42</c:v>
                </c:pt>
                <c:pt idx="701">
                  <c:v>1.55</c:v>
                </c:pt>
                <c:pt idx="702">
                  <c:v>1.74</c:v>
                </c:pt>
                <c:pt idx="703">
                  <c:v>2.56</c:v>
                </c:pt>
                <c:pt idx="704">
                  <c:v>3.12</c:v>
                </c:pt>
                <c:pt idx="705">
                  <c:v>3.55</c:v>
                </c:pt>
                <c:pt idx="706">
                  <c:v>2.55</c:v>
                </c:pt>
                <c:pt idx="707">
                  <c:v>3.45</c:v>
                </c:pt>
                <c:pt idx="708">
                  <c:v>3.36</c:v>
                </c:pt>
                <c:pt idx="709">
                  <c:v>5.0</c:v>
                </c:pt>
                <c:pt idx="710">
                  <c:v>5.18</c:v>
                </c:pt>
                <c:pt idx="711">
                  <c:v>5.83</c:v>
                </c:pt>
                <c:pt idx="712">
                  <c:v>5.5</c:v>
                </c:pt>
                <c:pt idx="713">
                  <c:v>5.43</c:v>
                </c:pt>
                <c:pt idx="714">
                  <c:v>5.93</c:v>
                </c:pt>
                <c:pt idx="715">
                  <c:v>5.23</c:v>
                </c:pt>
                <c:pt idx="716">
                  <c:v>7.119999999999997</c:v>
                </c:pt>
                <c:pt idx="717">
                  <c:v>8.06</c:v>
                </c:pt>
                <c:pt idx="718">
                  <c:v>8.530000000000001</c:v>
                </c:pt>
                <c:pt idx="719">
                  <c:v>5.83</c:v>
                </c:pt>
                <c:pt idx="720">
                  <c:v>7.78</c:v>
                </c:pt>
                <c:pt idx="721">
                  <c:v>6.4</c:v>
                </c:pt>
                <c:pt idx="722">
                  <c:v>6.81</c:v>
                </c:pt>
                <c:pt idx="723">
                  <c:v>9.140000000000001</c:v>
                </c:pt>
                <c:pt idx="724">
                  <c:v>5.159999999999997</c:v>
                </c:pt>
                <c:pt idx="725">
                  <c:v>10.3</c:v>
                </c:pt>
                <c:pt idx="726">
                  <c:v>6.45</c:v>
                </c:pt>
                <c:pt idx="727">
                  <c:v>4.7</c:v>
                </c:pt>
                <c:pt idx="728">
                  <c:v>7.67</c:v>
                </c:pt>
                <c:pt idx="729">
                  <c:v>8.69</c:v>
                </c:pt>
                <c:pt idx="730">
                  <c:v>5.39</c:v>
                </c:pt>
                <c:pt idx="731">
                  <c:v>8.24</c:v>
                </c:pt>
                <c:pt idx="732">
                  <c:v>7.51</c:v>
                </c:pt>
                <c:pt idx="733">
                  <c:v>6.14</c:v>
                </c:pt>
                <c:pt idx="734">
                  <c:v>6.31</c:v>
                </c:pt>
                <c:pt idx="735">
                  <c:v>6.04</c:v>
                </c:pt>
                <c:pt idx="736">
                  <c:v>6.87</c:v>
                </c:pt>
                <c:pt idx="737">
                  <c:v>5.94</c:v>
                </c:pt>
                <c:pt idx="738">
                  <c:v>4.4</c:v>
                </c:pt>
                <c:pt idx="739">
                  <c:v>5.609999999999998</c:v>
                </c:pt>
                <c:pt idx="740">
                  <c:v>6.27</c:v>
                </c:pt>
                <c:pt idx="741">
                  <c:v>6.91</c:v>
                </c:pt>
                <c:pt idx="742">
                  <c:v>1.28</c:v>
                </c:pt>
                <c:pt idx="743">
                  <c:v>1.01</c:v>
                </c:pt>
                <c:pt idx="744">
                  <c:v>1.04</c:v>
                </c:pt>
                <c:pt idx="745">
                  <c:v>0.86</c:v>
                </c:pt>
                <c:pt idx="746">
                  <c:v>1.12</c:v>
                </c:pt>
                <c:pt idx="747">
                  <c:v>0.95</c:v>
                </c:pt>
                <c:pt idx="748">
                  <c:v>0.8</c:v>
                </c:pt>
                <c:pt idx="749">
                  <c:v>1.26</c:v>
                </c:pt>
                <c:pt idx="750">
                  <c:v>0.7</c:v>
                </c:pt>
                <c:pt idx="751">
                  <c:v>1.09</c:v>
                </c:pt>
                <c:pt idx="752">
                  <c:v>1.13</c:v>
                </c:pt>
                <c:pt idx="753">
                  <c:v>8.87</c:v>
                </c:pt>
                <c:pt idx="754">
                  <c:v>7.79</c:v>
                </c:pt>
                <c:pt idx="755">
                  <c:v>7.140000000000001</c:v>
                </c:pt>
                <c:pt idx="756">
                  <c:v>6.48</c:v>
                </c:pt>
                <c:pt idx="757">
                  <c:v>8.210000000000001</c:v>
                </c:pt>
                <c:pt idx="758">
                  <c:v>5.28</c:v>
                </c:pt>
                <c:pt idx="759">
                  <c:v>6.71</c:v>
                </c:pt>
                <c:pt idx="760">
                  <c:v>6.31</c:v>
                </c:pt>
                <c:pt idx="761">
                  <c:v>5.21</c:v>
                </c:pt>
                <c:pt idx="762">
                  <c:v>9.78</c:v>
                </c:pt>
                <c:pt idx="763">
                  <c:v>6.56</c:v>
                </c:pt>
                <c:pt idx="764">
                  <c:v>5.94</c:v>
                </c:pt>
                <c:pt idx="765">
                  <c:v>9.710000000000001</c:v>
                </c:pt>
                <c:pt idx="766">
                  <c:v>4.25</c:v>
                </c:pt>
                <c:pt idx="767">
                  <c:v>6.13</c:v>
                </c:pt>
                <c:pt idx="768">
                  <c:v>5.140000000000001</c:v>
                </c:pt>
                <c:pt idx="769">
                  <c:v>6.800000000000001</c:v>
                </c:pt>
                <c:pt idx="770">
                  <c:v>4.22</c:v>
                </c:pt>
                <c:pt idx="771">
                  <c:v>7.57</c:v>
                </c:pt>
                <c:pt idx="772">
                  <c:v>5.95</c:v>
                </c:pt>
                <c:pt idx="773">
                  <c:v>0.29</c:v>
                </c:pt>
                <c:pt idx="774">
                  <c:v>0.22</c:v>
                </c:pt>
                <c:pt idx="775">
                  <c:v>0.29</c:v>
                </c:pt>
                <c:pt idx="776">
                  <c:v>0.3</c:v>
                </c:pt>
                <c:pt idx="777">
                  <c:v>0.25</c:v>
                </c:pt>
                <c:pt idx="778">
                  <c:v>0.38</c:v>
                </c:pt>
                <c:pt idx="779">
                  <c:v>0.36</c:v>
                </c:pt>
                <c:pt idx="780">
                  <c:v>0.27</c:v>
                </c:pt>
                <c:pt idx="781">
                  <c:v>0.41</c:v>
                </c:pt>
                <c:pt idx="782">
                  <c:v>0.22</c:v>
                </c:pt>
                <c:pt idx="783">
                  <c:v>0.44</c:v>
                </c:pt>
                <c:pt idx="784">
                  <c:v>0.4</c:v>
                </c:pt>
                <c:pt idx="785">
                  <c:v>0.13</c:v>
                </c:pt>
                <c:pt idx="786">
                  <c:v>0.16</c:v>
                </c:pt>
                <c:pt idx="787">
                  <c:v>0.27</c:v>
                </c:pt>
                <c:pt idx="788">
                  <c:v>0.35</c:v>
                </c:pt>
                <c:pt idx="789">
                  <c:v>0.53</c:v>
                </c:pt>
                <c:pt idx="790">
                  <c:v>2.91</c:v>
                </c:pt>
                <c:pt idx="791">
                  <c:v>2.95</c:v>
                </c:pt>
                <c:pt idx="792">
                  <c:v>2.8</c:v>
                </c:pt>
                <c:pt idx="793">
                  <c:v>2.86</c:v>
                </c:pt>
                <c:pt idx="794">
                  <c:v>3.62</c:v>
                </c:pt>
                <c:pt idx="795">
                  <c:v>2.88</c:v>
                </c:pt>
                <c:pt idx="796">
                  <c:v>2.83</c:v>
                </c:pt>
                <c:pt idx="797">
                  <c:v>3.11</c:v>
                </c:pt>
                <c:pt idx="798">
                  <c:v>2.78</c:v>
                </c:pt>
                <c:pt idx="799">
                  <c:v>4.119999999999997</c:v>
                </c:pt>
                <c:pt idx="800">
                  <c:v>2.67</c:v>
                </c:pt>
                <c:pt idx="801">
                  <c:v>3.81</c:v>
                </c:pt>
                <c:pt idx="802">
                  <c:v>2.36</c:v>
                </c:pt>
                <c:pt idx="803">
                  <c:v>0.84</c:v>
                </c:pt>
                <c:pt idx="804">
                  <c:v>3.88</c:v>
                </c:pt>
                <c:pt idx="805">
                  <c:v>0.79</c:v>
                </c:pt>
                <c:pt idx="806">
                  <c:v>1.93</c:v>
                </c:pt>
                <c:pt idx="807">
                  <c:v>1.79</c:v>
                </c:pt>
                <c:pt idx="808">
                  <c:v>1.36</c:v>
                </c:pt>
                <c:pt idx="809">
                  <c:v>1.2</c:v>
                </c:pt>
                <c:pt idx="810">
                  <c:v>1.23</c:v>
                </c:pt>
                <c:pt idx="811">
                  <c:v>1.32</c:v>
                </c:pt>
                <c:pt idx="812">
                  <c:v>1.67</c:v>
                </c:pt>
                <c:pt idx="813">
                  <c:v>1.49</c:v>
                </c:pt>
                <c:pt idx="814">
                  <c:v>2.42</c:v>
                </c:pt>
                <c:pt idx="815">
                  <c:v>1.58</c:v>
                </c:pt>
                <c:pt idx="816">
                  <c:v>1.75</c:v>
                </c:pt>
                <c:pt idx="817">
                  <c:v>1.66</c:v>
                </c:pt>
                <c:pt idx="818">
                  <c:v>2.58</c:v>
                </c:pt>
                <c:pt idx="819">
                  <c:v>6.17</c:v>
                </c:pt>
                <c:pt idx="820">
                  <c:v>2.83</c:v>
                </c:pt>
                <c:pt idx="821">
                  <c:v>1.38</c:v>
                </c:pt>
                <c:pt idx="822">
                  <c:v>4.8</c:v>
                </c:pt>
                <c:pt idx="823">
                  <c:v>3.15</c:v>
                </c:pt>
                <c:pt idx="824">
                  <c:v>5.7</c:v>
                </c:pt>
                <c:pt idx="825">
                  <c:v>0.25</c:v>
                </c:pt>
                <c:pt idx="826">
                  <c:v>0.28</c:v>
                </c:pt>
                <c:pt idx="827">
                  <c:v>0.2</c:v>
                </c:pt>
                <c:pt idx="828">
                  <c:v>0.31</c:v>
                </c:pt>
                <c:pt idx="829">
                  <c:v>0.27</c:v>
                </c:pt>
                <c:pt idx="830">
                  <c:v>0.35</c:v>
                </c:pt>
                <c:pt idx="831">
                  <c:v>0.28</c:v>
                </c:pt>
                <c:pt idx="832">
                  <c:v>0.35</c:v>
                </c:pt>
                <c:pt idx="833">
                  <c:v>0.39</c:v>
                </c:pt>
                <c:pt idx="834">
                  <c:v>0.24</c:v>
                </c:pt>
                <c:pt idx="835">
                  <c:v>0.43</c:v>
                </c:pt>
                <c:pt idx="836">
                  <c:v>0.39</c:v>
                </c:pt>
                <c:pt idx="837">
                  <c:v>3.13</c:v>
                </c:pt>
                <c:pt idx="838">
                  <c:v>2.93</c:v>
                </c:pt>
                <c:pt idx="839">
                  <c:v>1.88</c:v>
                </c:pt>
                <c:pt idx="840">
                  <c:v>1.83</c:v>
                </c:pt>
                <c:pt idx="841">
                  <c:v>3.55</c:v>
                </c:pt>
                <c:pt idx="842">
                  <c:v>3.34</c:v>
                </c:pt>
                <c:pt idx="843">
                  <c:v>3.44</c:v>
                </c:pt>
                <c:pt idx="844">
                  <c:v>6.45</c:v>
                </c:pt>
                <c:pt idx="845">
                  <c:v>7.27</c:v>
                </c:pt>
                <c:pt idx="846">
                  <c:v>7.49</c:v>
                </c:pt>
                <c:pt idx="847">
                  <c:v>3.66</c:v>
                </c:pt>
                <c:pt idx="848">
                  <c:v>4.9</c:v>
                </c:pt>
                <c:pt idx="849">
                  <c:v>6.54</c:v>
                </c:pt>
                <c:pt idx="850">
                  <c:v>3.95</c:v>
                </c:pt>
                <c:pt idx="851">
                  <c:v>7.84</c:v>
                </c:pt>
                <c:pt idx="852">
                  <c:v>6.18</c:v>
                </c:pt>
                <c:pt idx="853">
                  <c:v>4.06</c:v>
                </c:pt>
                <c:pt idx="854">
                  <c:v>2.36</c:v>
                </c:pt>
                <c:pt idx="855">
                  <c:v>10.67</c:v>
                </c:pt>
                <c:pt idx="856">
                  <c:v>5.35</c:v>
                </c:pt>
                <c:pt idx="857">
                  <c:v>2.45</c:v>
                </c:pt>
                <c:pt idx="858">
                  <c:v>6.119999999999997</c:v>
                </c:pt>
                <c:pt idx="859">
                  <c:v>6.04</c:v>
                </c:pt>
                <c:pt idx="860">
                  <c:v>4.21</c:v>
                </c:pt>
                <c:pt idx="861">
                  <c:v>5.149999999999999</c:v>
                </c:pt>
                <c:pt idx="862">
                  <c:v>7.0</c:v>
                </c:pt>
                <c:pt idx="863">
                  <c:v>6.09</c:v>
                </c:pt>
                <c:pt idx="864">
                  <c:v>5.2</c:v>
                </c:pt>
                <c:pt idx="865">
                  <c:v>5.89</c:v>
                </c:pt>
                <c:pt idx="866">
                  <c:v>8.91</c:v>
                </c:pt>
                <c:pt idx="867">
                  <c:v>6.45</c:v>
                </c:pt>
                <c:pt idx="868">
                  <c:v>6.17</c:v>
                </c:pt>
                <c:pt idx="869">
                  <c:v>7.25</c:v>
                </c:pt>
                <c:pt idx="870">
                  <c:v>8.59</c:v>
                </c:pt>
                <c:pt idx="871">
                  <c:v>6.41</c:v>
                </c:pt>
                <c:pt idx="872">
                  <c:v>5.83</c:v>
                </c:pt>
                <c:pt idx="873">
                  <c:v>4.609999999999998</c:v>
                </c:pt>
                <c:pt idx="874">
                  <c:v>9.620000000000001</c:v>
                </c:pt>
                <c:pt idx="875">
                  <c:v>8.16</c:v>
                </c:pt>
                <c:pt idx="876">
                  <c:v>8.27</c:v>
                </c:pt>
                <c:pt idx="877">
                  <c:v>7.649999999999998</c:v>
                </c:pt>
                <c:pt idx="878">
                  <c:v>4.58</c:v>
                </c:pt>
                <c:pt idx="879">
                  <c:v>5.45</c:v>
                </c:pt>
                <c:pt idx="880">
                  <c:v>5.01</c:v>
                </c:pt>
                <c:pt idx="881">
                  <c:v>8.620000000000001</c:v>
                </c:pt>
                <c:pt idx="882">
                  <c:v>7.720000000000001</c:v>
                </c:pt>
                <c:pt idx="883">
                  <c:v>5.67</c:v>
                </c:pt>
                <c:pt idx="884">
                  <c:v>7.99</c:v>
                </c:pt>
                <c:pt idx="885">
                  <c:v>12.15</c:v>
                </c:pt>
                <c:pt idx="886">
                  <c:v>7.37</c:v>
                </c:pt>
                <c:pt idx="887">
                  <c:v>6.83</c:v>
                </c:pt>
                <c:pt idx="888">
                  <c:v>6.689999999999999</c:v>
                </c:pt>
                <c:pt idx="889">
                  <c:v>10.26</c:v>
                </c:pt>
                <c:pt idx="890">
                  <c:v>4.659999999999996</c:v>
                </c:pt>
                <c:pt idx="891">
                  <c:v>9.57</c:v>
                </c:pt>
                <c:pt idx="892">
                  <c:v>7.59</c:v>
                </c:pt>
                <c:pt idx="893">
                  <c:v>5.37</c:v>
                </c:pt>
                <c:pt idx="894">
                  <c:v>10.34</c:v>
                </c:pt>
                <c:pt idx="895">
                  <c:v>9.0</c:v>
                </c:pt>
                <c:pt idx="896">
                  <c:v>9.64</c:v>
                </c:pt>
                <c:pt idx="897">
                  <c:v>5.06</c:v>
                </c:pt>
                <c:pt idx="898">
                  <c:v>7.09</c:v>
                </c:pt>
                <c:pt idx="899">
                  <c:v>4.75</c:v>
                </c:pt>
                <c:pt idx="900">
                  <c:v>10.76</c:v>
                </c:pt>
                <c:pt idx="901">
                  <c:v>8.48</c:v>
                </c:pt>
                <c:pt idx="902">
                  <c:v>7.52</c:v>
                </c:pt>
                <c:pt idx="903">
                  <c:v>7.33</c:v>
                </c:pt>
                <c:pt idx="904">
                  <c:v>5.18</c:v>
                </c:pt>
                <c:pt idx="905">
                  <c:v>8.94</c:v>
                </c:pt>
                <c:pt idx="906">
                  <c:v>11.36</c:v>
                </c:pt>
                <c:pt idx="907">
                  <c:v>11.55</c:v>
                </c:pt>
                <c:pt idx="908">
                  <c:v>13.23</c:v>
                </c:pt>
                <c:pt idx="909">
                  <c:v>7.029999999999998</c:v>
                </c:pt>
                <c:pt idx="910">
                  <c:v>6.1</c:v>
                </c:pt>
                <c:pt idx="911">
                  <c:v>12.15</c:v>
                </c:pt>
                <c:pt idx="912">
                  <c:v>5.88</c:v>
                </c:pt>
                <c:pt idx="913">
                  <c:v>10.34</c:v>
                </c:pt>
                <c:pt idx="914">
                  <c:v>9.780000000000001</c:v>
                </c:pt>
                <c:pt idx="915">
                  <c:v>9.9</c:v>
                </c:pt>
                <c:pt idx="916">
                  <c:v>3.65</c:v>
                </c:pt>
                <c:pt idx="917">
                  <c:v>3.29</c:v>
                </c:pt>
                <c:pt idx="918">
                  <c:v>3.03</c:v>
                </c:pt>
                <c:pt idx="919">
                  <c:v>0.8</c:v>
                </c:pt>
                <c:pt idx="920">
                  <c:v>3.62</c:v>
                </c:pt>
                <c:pt idx="921">
                  <c:v>0.5</c:v>
                </c:pt>
                <c:pt idx="922">
                  <c:v>0.79</c:v>
                </c:pt>
                <c:pt idx="923">
                  <c:v>0.68</c:v>
                </c:pt>
                <c:pt idx="924">
                  <c:v>2.04</c:v>
                </c:pt>
                <c:pt idx="925">
                  <c:v>0.78</c:v>
                </c:pt>
                <c:pt idx="926">
                  <c:v>2.31</c:v>
                </c:pt>
                <c:pt idx="927">
                  <c:v>1.28</c:v>
                </c:pt>
                <c:pt idx="928">
                  <c:v>2.46</c:v>
                </c:pt>
                <c:pt idx="929">
                  <c:v>1.83</c:v>
                </c:pt>
                <c:pt idx="930">
                  <c:v>2.61</c:v>
                </c:pt>
                <c:pt idx="931">
                  <c:v>0.73</c:v>
                </c:pt>
                <c:pt idx="932">
                  <c:v>0.92</c:v>
                </c:pt>
                <c:pt idx="933">
                  <c:v>1.17</c:v>
                </c:pt>
                <c:pt idx="934">
                  <c:v>1.56</c:v>
                </c:pt>
                <c:pt idx="935">
                  <c:v>1.17</c:v>
                </c:pt>
                <c:pt idx="936">
                  <c:v>1.01</c:v>
                </c:pt>
                <c:pt idx="937">
                  <c:v>0.87</c:v>
                </c:pt>
                <c:pt idx="938">
                  <c:v>1.55</c:v>
                </c:pt>
                <c:pt idx="939">
                  <c:v>2.65</c:v>
                </c:pt>
                <c:pt idx="940">
                  <c:v>1.18</c:v>
                </c:pt>
                <c:pt idx="941">
                  <c:v>4.48</c:v>
                </c:pt>
                <c:pt idx="942">
                  <c:v>1.51</c:v>
                </c:pt>
                <c:pt idx="943">
                  <c:v>2.02</c:v>
                </c:pt>
                <c:pt idx="944">
                  <c:v>4.5</c:v>
                </c:pt>
                <c:pt idx="945">
                  <c:v>3.62</c:v>
                </c:pt>
                <c:pt idx="946">
                  <c:v>4.88</c:v>
                </c:pt>
                <c:pt idx="947">
                  <c:v>6.220000000000001</c:v>
                </c:pt>
                <c:pt idx="948">
                  <c:v>5.769999999999999</c:v>
                </c:pt>
                <c:pt idx="949">
                  <c:v>5.1</c:v>
                </c:pt>
                <c:pt idx="950">
                  <c:v>5.720000000000001</c:v>
                </c:pt>
                <c:pt idx="951">
                  <c:v>4.24</c:v>
                </c:pt>
                <c:pt idx="952">
                  <c:v>4.23</c:v>
                </c:pt>
                <c:pt idx="953">
                  <c:v>4.140000000000001</c:v>
                </c:pt>
                <c:pt idx="954">
                  <c:v>6.029999999999998</c:v>
                </c:pt>
                <c:pt idx="955">
                  <c:v>3.7</c:v>
                </c:pt>
                <c:pt idx="956">
                  <c:v>6.1</c:v>
                </c:pt>
                <c:pt idx="957">
                  <c:v>4.359999999999998</c:v>
                </c:pt>
                <c:pt idx="958">
                  <c:v>4.399999999999999</c:v>
                </c:pt>
                <c:pt idx="959">
                  <c:v>5.1</c:v>
                </c:pt>
                <c:pt idx="960">
                  <c:v>4.41</c:v>
                </c:pt>
                <c:pt idx="961">
                  <c:v>2.72</c:v>
                </c:pt>
                <c:pt idx="962">
                  <c:v>5.49</c:v>
                </c:pt>
                <c:pt idx="963">
                  <c:v>6.3</c:v>
                </c:pt>
                <c:pt idx="964">
                  <c:v>5.93</c:v>
                </c:pt>
                <c:pt idx="965">
                  <c:v>5.609999999999998</c:v>
                </c:pt>
                <c:pt idx="966">
                  <c:v>5.659999999999996</c:v>
                </c:pt>
                <c:pt idx="967">
                  <c:v>5.41</c:v>
                </c:pt>
                <c:pt idx="968">
                  <c:v>5.58</c:v>
                </c:pt>
                <c:pt idx="969">
                  <c:v>6.5</c:v>
                </c:pt>
                <c:pt idx="970">
                  <c:v>3.1</c:v>
                </c:pt>
                <c:pt idx="971">
                  <c:v>2.89</c:v>
                </c:pt>
                <c:pt idx="972">
                  <c:v>3.01</c:v>
                </c:pt>
                <c:pt idx="973">
                  <c:v>3.19</c:v>
                </c:pt>
                <c:pt idx="974">
                  <c:v>0.51</c:v>
                </c:pt>
                <c:pt idx="975">
                  <c:v>0.47</c:v>
                </c:pt>
                <c:pt idx="976">
                  <c:v>0.53</c:v>
                </c:pt>
                <c:pt idx="977">
                  <c:v>0.44</c:v>
                </c:pt>
                <c:pt idx="978">
                  <c:v>2.3</c:v>
                </c:pt>
                <c:pt idx="979">
                  <c:v>2.22</c:v>
                </c:pt>
                <c:pt idx="980">
                  <c:v>2.31</c:v>
                </c:pt>
                <c:pt idx="981">
                  <c:v>2.27</c:v>
                </c:pt>
                <c:pt idx="982">
                  <c:v>2.59</c:v>
                </c:pt>
                <c:pt idx="983">
                  <c:v>2.48</c:v>
                </c:pt>
                <c:pt idx="984">
                  <c:v>3.67</c:v>
                </c:pt>
                <c:pt idx="985">
                  <c:v>3.93</c:v>
                </c:pt>
                <c:pt idx="986">
                  <c:v>3.82</c:v>
                </c:pt>
                <c:pt idx="987">
                  <c:v>3.38</c:v>
                </c:pt>
                <c:pt idx="988">
                  <c:v>3.04</c:v>
                </c:pt>
                <c:pt idx="989">
                  <c:v>3.72</c:v>
                </c:pt>
                <c:pt idx="990">
                  <c:v>2.59</c:v>
                </c:pt>
                <c:pt idx="991">
                  <c:v>3.76</c:v>
                </c:pt>
                <c:pt idx="992">
                  <c:v>2.53</c:v>
                </c:pt>
                <c:pt idx="993">
                  <c:v>2.39</c:v>
                </c:pt>
                <c:pt idx="994">
                  <c:v>2.82</c:v>
                </c:pt>
                <c:pt idx="995">
                  <c:v>3.19</c:v>
                </c:pt>
                <c:pt idx="996">
                  <c:v>2.46</c:v>
                </c:pt>
                <c:pt idx="997">
                  <c:v>3.33</c:v>
                </c:pt>
                <c:pt idx="998">
                  <c:v>3.85</c:v>
                </c:pt>
                <c:pt idx="999">
                  <c:v>2.41</c:v>
                </c:pt>
                <c:pt idx="1000">
                  <c:v>2.89</c:v>
                </c:pt>
                <c:pt idx="1001">
                  <c:v>2.79</c:v>
                </c:pt>
                <c:pt idx="1002">
                  <c:v>3.39</c:v>
                </c:pt>
                <c:pt idx="1003">
                  <c:v>2.94</c:v>
                </c:pt>
                <c:pt idx="1004">
                  <c:v>3.19</c:v>
                </c:pt>
                <c:pt idx="1005">
                  <c:v>2.82</c:v>
                </c:pt>
                <c:pt idx="1006">
                  <c:v>3.06</c:v>
                </c:pt>
                <c:pt idx="1007">
                  <c:v>2.94</c:v>
                </c:pt>
                <c:pt idx="1008">
                  <c:v>2.6</c:v>
                </c:pt>
                <c:pt idx="1009">
                  <c:v>2.65</c:v>
                </c:pt>
                <c:pt idx="1010">
                  <c:v>2.98</c:v>
                </c:pt>
                <c:pt idx="1011">
                  <c:v>3.35</c:v>
                </c:pt>
                <c:pt idx="1012">
                  <c:v>2.78</c:v>
                </c:pt>
                <c:pt idx="1013">
                  <c:v>3.46</c:v>
                </c:pt>
                <c:pt idx="1014">
                  <c:v>3.08</c:v>
                </c:pt>
                <c:pt idx="1015">
                  <c:v>3.72</c:v>
                </c:pt>
                <c:pt idx="1016">
                  <c:v>2.94</c:v>
                </c:pt>
                <c:pt idx="1017">
                  <c:v>3.0</c:v>
                </c:pt>
                <c:pt idx="1018">
                  <c:v>2.95</c:v>
                </c:pt>
                <c:pt idx="1019">
                  <c:v>3.44</c:v>
                </c:pt>
                <c:pt idx="1020">
                  <c:v>3.01</c:v>
                </c:pt>
                <c:pt idx="1021">
                  <c:v>3.49</c:v>
                </c:pt>
                <c:pt idx="1022">
                  <c:v>3.17</c:v>
                </c:pt>
                <c:pt idx="1023">
                  <c:v>3.42</c:v>
                </c:pt>
                <c:pt idx="1024">
                  <c:v>3.24</c:v>
                </c:pt>
                <c:pt idx="1025">
                  <c:v>3.37</c:v>
                </c:pt>
                <c:pt idx="1026">
                  <c:v>3.66</c:v>
                </c:pt>
                <c:pt idx="1027">
                  <c:v>3.28</c:v>
                </c:pt>
                <c:pt idx="1028">
                  <c:v>3.15</c:v>
                </c:pt>
                <c:pt idx="1029">
                  <c:v>2.95</c:v>
                </c:pt>
                <c:pt idx="1030">
                  <c:v>4.3</c:v>
                </c:pt>
                <c:pt idx="1031">
                  <c:v>3.05</c:v>
                </c:pt>
                <c:pt idx="1032">
                  <c:v>6.609999999999998</c:v>
                </c:pt>
                <c:pt idx="1033">
                  <c:v>2.9</c:v>
                </c:pt>
                <c:pt idx="1034">
                  <c:v>2.77</c:v>
                </c:pt>
                <c:pt idx="1035">
                  <c:v>2.84</c:v>
                </c:pt>
                <c:pt idx="1036">
                  <c:v>3.3</c:v>
                </c:pt>
                <c:pt idx="1037">
                  <c:v>2.91</c:v>
                </c:pt>
                <c:pt idx="1038">
                  <c:v>1.14</c:v>
                </c:pt>
                <c:pt idx="1039">
                  <c:v>5.28</c:v>
                </c:pt>
                <c:pt idx="1040">
                  <c:v>3.27</c:v>
                </c:pt>
                <c:pt idx="1041">
                  <c:v>1.97</c:v>
                </c:pt>
                <c:pt idx="1042">
                  <c:v>3.41</c:v>
                </c:pt>
                <c:pt idx="1043">
                  <c:v>2.27</c:v>
                </c:pt>
                <c:pt idx="1044">
                  <c:v>2.94</c:v>
                </c:pt>
                <c:pt idx="1045">
                  <c:v>4.649999999999998</c:v>
                </c:pt>
                <c:pt idx="1046">
                  <c:v>2.05</c:v>
                </c:pt>
                <c:pt idx="1047">
                  <c:v>6.119999999999997</c:v>
                </c:pt>
                <c:pt idx="1048">
                  <c:v>6.4</c:v>
                </c:pt>
                <c:pt idx="1049">
                  <c:v>5.21</c:v>
                </c:pt>
                <c:pt idx="1050">
                  <c:v>6.100000000000001</c:v>
                </c:pt>
                <c:pt idx="1051">
                  <c:v>1.7</c:v>
                </c:pt>
                <c:pt idx="1052">
                  <c:v>1.94</c:v>
                </c:pt>
                <c:pt idx="1053">
                  <c:v>2.08</c:v>
                </c:pt>
                <c:pt idx="1054">
                  <c:v>1.86</c:v>
                </c:pt>
                <c:pt idx="1055">
                  <c:v>1.73</c:v>
                </c:pt>
                <c:pt idx="1056">
                  <c:v>1.62</c:v>
                </c:pt>
                <c:pt idx="1057">
                  <c:v>1.74</c:v>
                </c:pt>
                <c:pt idx="1058">
                  <c:v>0.3</c:v>
                </c:pt>
                <c:pt idx="1059">
                  <c:v>0.29</c:v>
                </c:pt>
                <c:pt idx="1060">
                  <c:v>0.32</c:v>
                </c:pt>
                <c:pt idx="1061">
                  <c:v>0.41</c:v>
                </c:pt>
                <c:pt idx="1062">
                  <c:v>0.39</c:v>
                </c:pt>
                <c:pt idx="1063">
                  <c:v>0.33</c:v>
                </c:pt>
                <c:pt idx="1064">
                  <c:v>0.27</c:v>
                </c:pt>
                <c:pt idx="1065">
                  <c:v>1.83</c:v>
                </c:pt>
                <c:pt idx="1066">
                  <c:v>1.84</c:v>
                </c:pt>
                <c:pt idx="1067">
                  <c:v>2.41</c:v>
                </c:pt>
                <c:pt idx="1068">
                  <c:v>3.8</c:v>
                </c:pt>
                <c:pt idx="1069">
                  <c:v>0.52</c:v>
                </c:pt>
                <c:pt idx="1070">
                  <c:v>0.32</c:v>
                </c:pt>
                <c:pt idx="1071">
                  <c:v>0.63</c:v>
                </c:pt>
                <c:pt idx="1072">
                  <c:v>0.77</c:v>
                </c:pt>
                <c:pt idx="1073">
                  <c:v>1.21</c:v>
                </c:pt>
                <c:pt idx="1074">
                  <c:v>0.63</c:v>
                </c:pt>
                <c:pt idx="1075">
                  <c:v>0.68</c:v>
                </c:pt>
                <c:pt idx="1076">
                  <c:v>0.62</c:v>
                </c:pt>
                <c:pt idx="1077">
                  <c:v>1.31</c:v>
                </c:pt>
                <c:pt idx="1078">
                  <c:v>0.98</c:v>
                </c:pt>
                <c:pt idx="1079">
                  <c:v>1.52</c:v>
                </c:pt>
                <c:pt idx="1080">
                  <c:v>0.68</c:v>
                </c:pt>
                <c:pt idx="1081">
                  <c:v>1.76</c:v>
                </c:pt>
                <c:pt idx="1082">
                  <c:v>1.04</c:v>
                </c:pt>
                <c:pt idx="1083">
                  <c:v>1.74</c:v>
                </c:pt>
                <c:pt idx="1084">
                  <c:v>0.88</c:v>
                </c:pt>
                <c:pt idx="1085">
                  <c:v>2.59</c:v>
                </c:pt>
                <c:pt idx="1086">
                  <c:v>3.7</c:v>
                </c:pt>
                <c:pt idx="1087">
                  <c:v>3.45</c:v>
                </c:pt>
                <c:pt idx="1088">
                  <c:v>1.47</c:v>
                </c:pt>
                <c:pt idx="1089">
                  <c:v>3.45</c:v>
                </c:pt>
                <c:pt idx="1090">
                  <c:v>3.28</c:v>
                </c:pt>
                <c:pt idx="1091">
                  <c:v>3.22</c:v>
                </c:pt>
                <c:pt idx="1092">
                  <c:v>2.83</c:v>
                </c:pt>
                <c:pt idx="1093">
                  <c:v>2.83</c:v>
                </c:pt>
                <c:pt idx="1094">
                  <c:v>3.95</c:v>
                </c:pt>
                <c:pt idx="1095">
                  <c:v>4.0</c:v>
                </c:pt>
                <c:pt idx="1096">
                  <c:v>3.0</c:v>
                </c:pt>
                <c:pt idx="1097">
                  <c:v>3.19</c:v>
                </c:pt>
                <c:pt idx="1098">
                  <c:v>1.44</c:v>
                </c:pt>
                <c:pt idx="1099">
                  <c:v>1.63</c:v>
                </c:pt>
                <c:pt idx="1100">
                  <c:v>3.69</c:v>
                </c:pt>
                <c:pt idx="1101">
                  <c:v>2.76</c:v>
                </c:pt>
                <c:pt idx="1102">
                  <c:v>1.49</c:v>
                </c:pt>
                <c:pt idx="1103">
                  <c:v>2.69</c:v>
                </c:pt>
                <c:pt idx="1104">
                  <c:v>3.45</c:v>
                </c:pt>
                <c:pt idx="1105">
                  <c:v>2.78</c:v>
                </c:pt>
                <c:pt idx="1106">
                  <c:v>1.15</c:v>
                </c:pt>
                <c:pt idx="1107">
                  <c:v>2.74</c:v>
                </c:pt>
                <c:pt idx="1108">
                  <c:v>2.63</c:v>
                </c:pt>
                <c:pt idx="1109">
                  <c:v>3.25</c:v>
                </c:pt>
                <c:pt idx="1110">
                  <c:v>2.92</c:v>
                </c:pt>
              </c:numCache>
            </c:numRef>
          </c:xVal>
          <c:yVal>
            <c:numRef>
              <c:f>'Olivine-liq thermometry'!$GX$17:$GX$1127</c:f>
              <c:numCache>
                <c:formatCode>General</c:formatCode>
                <c:ptCount val="1111"/>
                <c:pt idx="0">
                  <c:v>16.64083577534983</c:v>
                </c:pt>
                <c:pt idx="1">
                  <c:v>18.77712567569328</c:v>
                </c:pt>
                <c:pt idx="2">
                  <c:v>60.62587290161067</c:v>
                </c:pt>
                <c:pt idx="3">
                  <c:v>68.4184549218988</c:v>
                </c:pt>
                <c:pt idx="4">
                  <c:v>145.3804510242623</c:v>
                </c:pt>
                <c:pt idx="5">
                  <c:v>140.7714043807589</c:v>
                </c:pt>
                <c:pt idx="6">
                  <c:v>117.8147716397485</c:v>
                </c:pt>
                <c:pt idx="7">
                  <c:v>178.0426733149795</c:v>
                </c:pt>
                <c:pt idx="8">
                  <c:v>122.7422906258521</c:v>
                </c:pt>
                <c:pt idx="9">
                  <c:v>128.6876857161004</c:v>
                </c:pt>
                <c:pt idx="10">
                  <c:v>103.7227745549198</c:v>
                </c:pt>
                <c:pt idx="11">
                  <c:v>123.9561905849231</c:v>
                </c:pt>
                <c:pt idx="12">
                  <c:v>140.5655639885607</c:v>
                </c:pt>
                <c:pt idx="13">
                  <c:v>99.97248668235581</c:v>
                </c:pt>
                <c:pt idx="14">
                  <c:v>139.1807687901625</c:v>
                </c:pt>
                <c:pt idx="15">
                  <c:v>136.378071502426</c:v>
                </c:pt>
                <c:pt idx="16">
                  <c:v>133.1641172284806</c:v>
                </c:pt>
                <c:pt idx="17">
                  <c:v>6.220352384280896</c:v>
                </c:pt>
                <c:pt idx="18">
                  <c:v>128.5300992791997</c:v>
                </c:pt>
                <c:pt idx="19">
                  <c:v>4.76621971206307</c:v>
                </c:pt>
                <c:pt idx="20">
                  <c:v>5.140768656637642</c:v>
                </c:pt>
                <c:pt idx="21">
                  <c:v>1.42834652371969</c:v>
                </c:pt>
                <c:pt idx="22">
                  <c:v>1.394989121260327</c:v>
                </c:pt>
                <c:pt idx="23">
                  <c:v>0.816520845200502</c:v>
                </c:pt>
                <c:pt idx="24">
                  <c:v>1.843014924692141</c:v>
                </c:pt>
                <c:pt idx="25">
                  <c:v>1.443895337170437</c:v>
                </c:pt>
                <c:pt idx="26">
                  <c:v>1.3281947117386</c:v>
                </c:pt>
                <c:pt idx="27">
                  <c:v>0.077584490192458</c:v>
                </c:pt>
                <c:pt idx="28">
                  <c:v>0.836148138722369</c:v>
                </c:pt>
                <c:pt idx="29">
                  <c:v>1.647225734246536</c:v>
                </c:pt>
                <c:pt idx="30">
                  <c:v>2.12487010126226</c:v>
                </c:pt>
                <c:pt idx="31">
                  <c:v>3.873602307603928</c:v>
                </c:pt>
                <c:pt idx="32">
                  <c:v>3.748278645066957</c:v>
                </c:pt>
                <c:pt idx="33">
                  <c:v>4.113870399897388</c:v>
                </c:pt>
                <c:pt idx="34">
                  <c:v>4.585464153503068</c:v>
                </c:pt>
                <c:pt idx="35">
                  <c:v>3.711706820136618</c:v>
                </c:pt>
                <c:pt idx="36">
                  <c:v>4.285721359211158</c:v>
                </c:pt>
                <c:pt idx="37">
                  <c:v>5.067962445925652</c:v>
                </c:pt>
                <c:pt idx="38">
                  <c:v>4.335994378965519</c:v>
                </c:pt>
                <c:pt idx="39">
                  <c:v>3.705929985891862</c:v>
                </c:pt>
                <c:pt idx="40">
                  <c:v>4.340448756134014</c:v>
                </c:pt>
                <c:pt idx="41">
                  <c:v>6.404228522721053</c:v>
                </c:pt>
                <c:pt idx="42">
                  <c:v>8.232926662813995</c:v>
                </c:pt>
                <c:pt idx="43">
                  <c:v>9.50235909930837</c:v>
                </c:pt>
                <c:pt idx="44">
                  <c:v>13.27250596646487</c:v>
                </c:pt>
                <c:pt idx="45">
                  <c:v>9.323992374895722</c:v>
                </c:pt>
                <c:pt idx="46">
                  <c:v>8.831100277124402</c:v>
                </c:pt>
                <c:pt idx="47">
                  <c:v>8.38087595176283</c:v>
                </c:pt>
                <c:pt idx="48">
                  <c:v>7.909594951836715</c:v>
                </c:pt>
                <c:pt idx="49">
                  <c:v>12.46140100989925</c:v>
                </c:pt>
                <c:pt idx="50">
                  <c:v>3.619681643462395</c:v>
                </c:pt>
                <c:pt idx="51">
                  <c:v>8.235297165623518</c:v>
                </c:pt>
                <c:pt idx="52">
                  <c:v>5.338122576610337</c:v>
                </c:pt>
                <c:pt idx="53">
                  <c:v>6.483793347779447</c:v>
                </c:pt>
                <c:pt idx="54">
                  <c:v>11.59757697271884</c:v>
                </c:pt>
                <c:pt idx="55">
                  <c:v>2.606638255243784</c:v>
                </c:pt>
                <c:pt idx="56">
                  <c:v>11.01218549094521</c:v>
                </c:pt>
                <c:pt idx="57">
                  <c:v>8.559822692938794</c:v>
                </c:pt>
                <c:pt idx="58">
                  <c:v>5.654554645479469</c:v>
                </c:pt>
                <c:pt idx="59">
                  <c:v>4.07554765354902</c:v>
                </c:pt>
                <c:pt idx="60">
                  <c:v>4.665084080694727</c:v>
                </c:pt>
                <c:pt idx="61">
                  <c:v>9.018845285093258</c:v>
                </c:pt>
                <c:pt idx="62">
                  <c:v>10.19602056705876</c:v>
                </c:pt>
                <c:pt idx="63">
                  <c:v>0.536451366678727</c:v>
                </c:pt>
                <c:pt idx="64">
                  <c:v>1.162799725654715</c:v>
                </c:pt>
                <c:pt idx="65">
                  <c:v>0.836321028072354</c:v>
                </c:pt>
                <c:pt idx="66">
                  <c:v>0.626554306445148</c:v>
                </c:pt>
                <c:pt idx="67">
                  <c:v>1.581438608114478</c:v>
                </c:pt>
                <c:pt idx="68">
                  <c:v>0.276986068208855</c:v>
                </c:pt>
                <c:pt idx="69">
                  <c:v>1.216083166694078</c:v>
                </c:pt>
                <c:pt idx="70">
                  <c:v>1.763649336241102</c:v>
                </c:pt>
                <c:pt idx="71">
                  <c:v>1.811718962105225</c:v>
                </c:pt>
                <c:pt idx="72">
                  <c:v>0.570247456880103</c:v>
                </c:pt>
                <c:pt idx="73">
                  <c:v>1.673838071149016</c:v>
                </c:pt>
                <c:pt idx="74">
                  <c:v>1.796182551811975</c:v>
                </c:pt>
                <c:pt idx="75">
                  <c:v>1.224932269737488</c:v>
                </c:pt>
                <c:pt idx="76">
                  <c:v>2.297435813797094</c:v>
                </c:pt>
                <c:pt idx="77">
                  <c:v>0.548128184873621</c:v>
                </c:pt>
                <c:pt idx="78">
                  <c:v>0.441290995377236</c:v>
                </c:pt>
                <c:pt idx="79">
                  <c:v>0.090136800908302</c:v>
                </c:pt>
                <c:pt idx="80">
                  <c:v>1.207253774310088</c:v>
                </c:pt>
                <c:pt idx="81">
                  <c:v>2.025459663213486</c:v>
                </c:pt>
                <c:pt idx="82">
                  <c:v>2.10074161560077</c:v>
                </c:pt>
                <c:pt idx="83">
                  <c:v>2.164921503509047</c:v>
                </c:pt>
                <c:pt idx="84">
                  <c:v>2.012040605427052</c:v>
                </c:pt>
                <c:pt idx="85">
                  <c:v>2.04201484595472</c:v>
                </c:pt>
                <c:pt idx="86">
                  <c:v>1.909326854368779</c:v>
                </c:pt>
                <c:pt idx="87">
                  <c:v>2.17212777398911</c:v>
                </c:pt>
                <c:pt idx="88">
                  <c:v>2.194825278088818</c:v>
                </c:pt>
                <c:pt idx="89">
                  <c:v>0.381931913362978</c:v>
                </c:pt>
                <c:pt idx="90">
                  <c:v>1.881149393011441</c:v>
                </c:pt>
                <c:pt idx="91">
                  <c:v>1.187410063229563</c:v>
                </c:pt>
                <c:pt idx="92">
                  <c:v>1.493303862101277</c:v>
                </c:pt>
                <c:pt idx="93">
                  <c:v>0.76014166521871</c:v>
                </c:pt>
                <c:pt idx="94">
                  <c:v>0.0086980785571534</c:v>
                </c:pt>
                <c:pt idx="95">
                  <c:v>0.811498112691089</c:v>
                </c:pt>
                <c:pt idx="96">
                  <c:v>1.229366917485253</c:v>
                </c:pt>
                <c:pt idx="97">
                  <c:v>0.614090529787544</c:v>
                </c:pt>
                <c:pt idx="98">
                  <c:v>0.297300312869625</c:v>
                </c:pt>
                <c:pt idx="99">
                  <c:v>1.656352599458082</c:v>
                </c:pt>
                <c:pt idx="100">
                  <c:v>2.660144874480802</c:v>
                </c:pt>
                <c:pt idx="101">
                  <c:v>4.582312539793596</c:v>
                </c:pt>
                <c:pt idx="102">
                  <c:v>4.742878379759547</c:v>
                </c:pt>
                <c:pt idx="103">
                  <c:v>6.051494572893986</c:v>
                </c:pt>
                <c:pt idx="104">
                  <c:v>4.282080539563974</c:v>
                </c:pt>
                <c:pt idx="105">
                  <c:v>5.809947464589734</c:v>
                </c:pt>
                <c:pt idx="106">
                  <c:v>4.98461379779214</c:v>
                </c:pt>
                <c:pt idx="107">
                  <c:v>2.209485082128173</c:v>
                </c:pt>
                <c:pt idx="108">
                  <c:v>6.064139176510951</c:v>
                </c:pt>
                <c:pt idx="109">
                  <c:v>4.490181789459947</c:v>
                </c:pt>
                <c:pt idx="110">
                  <c:v>3.186986985869811</c:v>
                </c:pt>
                <c:pt idx="111">
                  <c:v>15.90633632225943</c:v>
                </c:pt>
                <c:pt idx="112">
                  <c:v>17.530479836205</c:v>
                </c:pt>
                <c:pt idx="113">
                  <c:v>3.197139533579549</c:v>
                </c:pt>
                <c:pt idx="114">
                  <c:v>2.536027752224636</c:v>
                </c:pt>
                <c:pt idx="115">
                  <c:v>10.03384663442557</c:v>
                </c:pt>
                <c:pt idx="116">
                  <c:v>3.39304644125533</c:v>
                </c:pt>
                <c:pt idx="117">
                  <c:v>4.445504445350495</c:v>
                </c:pt>
                <c:pt idx="118">
                  <c:v>16.20346285528813</c:v>
                </c:pt>
                <c:pt idx="119">
                  <c:v>13.38813400260757</c:v>
                </c:pt>
                <c:pt idx="120">
                  <c:v>11.02852542738229</c:v>
                </c:pt>
                <c:pt idx="121">
                  <c:v>12.77840157145201</c:v>
                </c:pt>
                <c:pt idx="122">
                  <c:v>7.73066038312259</c:v>
                </c:pt>
                <c:pt idx="123">
                  <c:v>0.0701035739172096</c:v>
                </c:pt>
                <c:pt idx="124">
                  <c:v>0.211306232730919</c:v>
                </c:pt>
                <c:pt idx="125">
                  <c:v>0.173347741569197</c:v>
                </c:pt>
                <c:pt idx="126">
                  <c:v>5.048729222645728</c:v>
                </c:pt>
                <c:pt idx="127">
                  <c:v>3.951285531087655</c:v>
                </c:pt>
                <c:pt idx="128">
                  <c:v>3.842508174299616</c:v>
                </c:pt>
                <c:pt idx="129">
                  <c:v>4.975292686550448</c:v>
                </c:pt>
                <c:pt idx="130">
                  <c:v>5.810774761878148</c:v>
                </c:pt>
                <c:pt idx="131">
                  <c:v>5.509984563263139</c:v>
                </c:pt>
                <c:pt idx="132">
                  <c:v>3.020900979735396</c:v>
                </c:pt>
                <c:pt idx="133">
                  <c:v>5.577421653040243</c:v>
                </c:pt>
                <c:pt idx="134">
                  <c:v>3.107445823527711</c:v>
                </c:pt>
                <c:pt idx="135">
                  <c:v>3.236010567854365</c:v>
                </c:pt>
                <c:pt idx="136">
                  <c:v>2.860131001263436</c:v>
                </c:pt>
                <c:pt idx="137">
                  <c:v>2.603361393819761</c:v>
                </c:pt>
                <c:pt idx="138">
                  <c:v>2.80097856343973</c:v>
                </c:pt>
                <c:pt idx="139">
                  <c:v>2.505960275540441</c:v>
                </c:pt>
                <c:pt idx="140">
                  <c:v>2.716278383316736</c:v>
                </c:pt>
                <c:pt idx="141">
                  <c:v>3.140011438984506</c:v>
                </c:pt>
                <c:pt idx="142">
                  <c:v>2.88055271448681</c:v>
                </c:pt>
                <c:pt idx="143">
                  <c:v>2.076151193164216</c:v>
                </c:pt>
                <c:pt idx="144">
                  <c:v>2.130920201105211</c:v>
                </c:pt>
                <c:pt idx="145">
                  <c:v>1.578733145716954</c:v>
                </c:pt>
                <c:pt idx="146">
                  <c:v>1.893778508152277</c:v>
                </c:pt>
                <c:pt idx="147">
                  <c:v>1.568968354013581</c:v>
                </c:pt>
                <c:pt idx="148">
                  <c:v>1.971420889381978</c:v>
                </c:pt>
                <c:pt idx="149">
                  <c:v>2.190305015562538</c:v>
                </c:pt>
                <c:pt idx="150">
                  <c:v>2.291099700154106</c:v>
                </c:pt>
                <c:pt idx="151">
                  <c:v>2.138369736062077</c:v>
                </c:pt>
                <c:pt idx="152">
                  <c:v>1.624139487327318</c:v>
                </c:pt>
                <c:pt idx="153">
                  <c:v>2.232636712059994</c:v>
                </c:pt>
                <c:pt idx="154">
                  <c:v>1.67354589331528</c:v>
                </c:pt>
                <c:pt idx="155">
                  <c:v>2.128776799358014</c:v>
                </c:pt>
                <c:pt idx="156">
                  <c:v>2.244236951666434</c:v>
                </c:pt>
                <c:pt idx="157">
                  <c:v>2.346445464536861</c:v>
                </c:pt>
                <c:pt idx="158">
                  <c:v>1.682117845701041</c:v>
                </c:pt>
                <c:pt idx="159">
                  <c:v>2.346853444223804</c:v>
                </c:pt>
                <c:pt idx="160">
                  <c:v>1.806930469813371</c:v>
                </c:pt>
                <c:pt idx="161">
                  <c:v>2.329765858153357</c:v>
                </c:pt>
                <c:pt idx="162">
                  <c:v>1.700122537010953</c:v>
                </c:pt>
                <c:pt idx="163">
                  <c:v>1.777524521381</c:v>
                </c:pt>
                <c:pt idx="164">
                  <c:v>1.792655587258457</c:v>
                </c:pt>
                <c:pt idx="165">
                  <c:v>1.789802672149598</c:v>
                </c:pt>
                <c:pt idx="166">
                  <c:v>1.804345191877773</c:v>
                </c:pt>
                <c:pt idx="167">
                  <c:v>1.714577512010647</c:v>
                </c:pt>
                <c:pt idx="168">
                  <c:v>1.775898870058683</c:v>
                </c:pt>
                <c:pt idx="169">
                  <c:v>1.816067019926808</c:v>
                </c:pt>
                <c:pt idx="170">
                  <c:v>0.88878043232717</c:v>
                </c:pt>
                <c:pt idx="171">
                  <c:v>0.859331304771554</c:v>
                </c:pt>
                <c:pt idx="172">
                  <c:v>0.91019532685681</c:v>
                </c:pt>
                <c:pt idx="173">
                  <c:v>0.833478169722889</c:v>
                </c:pt>
                <c:pt idx="174">
                  <c:v>1.741782496093561</c:v>
                </c:pt>
                <c:pt idx="175">
                  <c:v>0.870819992931193</c:v>
                </c:pt>
                <c:pt idx="176">
                  <c:v>0.954191947419696</c:v>
                </c:pt>
                <c:pt idx="177">
                  <c:v>0.86373761813429</c:v>
                </c:pt>
                <c:pt idx="178">
                  <c:v>0.101155429217302</c:v>
                </c:pt>
                <c:pt idx="179">
                  <c:v>0.115400355111624</c:v>
                </c:pt>
                <c:pt idx="180">
                  <c:v>0.756698503433709</c:v>
                </c:pt>
                <c:pt idx="181">
                  <c:v>10.02593810909578</c:v>
                </c:pt>
                <c:pt idx="182">
                  <c:v>11.05421939800706</c:v>
                </c:pt>
                <c:pt idx="183">
                  <c:v>1.27337828289088</c:v>
                </c:pt>
                <c:pt idx="184">
                  <c:v>9.226259566844396</c:v>
                </c:pt>
                <c:pt idx="185">
                  <c:v>0.0637527810691538</c:v>
                </c:pt>
                <c:pt idx="186">
                  <c:v>2.29432669591259</c:v>
                </c:pt>
                <c:pt idx="187">
                  <c:v>9.783623048076745</c:v>
                </c:pt>
                <c:pt idx="188">
                  <c:v>9.465325835159886</c:v>
                </c:pt>
                <c:pt idx="189">
                  <c:v>10.57758412489906</c:v>
                </c:pt>
                <c:pt idx="190">
                  <c:v>10.03786430148252</c:v>
                </c:pt>
                <c:pt idx="191">
                  <c:v>12.46353171492987</c:v>
                </c:pt>
                <c:pt idx="192">
                  <c:v>12.06350122033648</c:v>
                </c:pt>
                <c:pt idx="193">
                  <c:v>11.20411932160965</c:v>
                </c:pt>
                <c:pt idx="194">
                  <c:v>13.23585174732463</c:v>
                </c:pt>
                <c:pt idx="195">
                  <c:v>8.37357403638658</c:v>
                </c:pt>
                <c:pt idx="196">
                  <c:v>7.093154215047186</c:v>
                </c:pt>
                <c:pt idx="197">
                  <c:v>7.650319241946636</c:v>
                </c:pt>
                <c:pt idx="198">
                  <c:v>0.909716573793016</c:v>
                </c:pt>
                <c:pt idx="199">
                  <c:v>8.37170494484239</c:v>
                </c:pt>
                <c:pt idx="200">
                  <c:v>3.159603641612195</c:v>
                </c:pt>
                <c:pt idx="201">
                  <c:v>9.616754795335301</c:v>
                </c:pt>
                <c:pt idx="202">
                  <c:v>8.150833863302027</c:v>
                </c:pt>
                <c:pt idx="203">
                  <c:v>9.07714038914867</c:v>
                </c:pt>
                <c:pt idx="204">
                  <c:v>1.44238725611197</c:v>
                </c:pt>
                <c:pt idx="205">
                  <c:v>10.35572685738162</c:v>
                </c:pt>
                <c:pt idx="206">
                  <c:v>9.87548456494883</c:v>
                </c:pt>
                <c:pt idx="207">
                  <c:v>7.996482518173126</c:v>
                </c:pt>
                <c:pt idx="208">
                  <c:v>1.41905410261792</c:v>
                </c:pt>
                <c:pt idx="209">
                  <c:v>1.877722129415373</c:v>
                </c:pt>
                <c:pt idx="210">
                  <c:v>1.773597869026218</c:v>
                </c:pt>
                <c:pt idx="211">
                  <c:v>1.029636156754915</c:v>
                </c:pt>
                <c:pt idx="212">
                  <c:v>0.526490538037143</c:v>
                </c:pt>
                <c:pt idx="213">
                  <c:v>6.968149394398241</c:v>
                </c:pt>
                <c:pt idx="214">
                  <c:v>6.44085118657037</c:v>
                </c:pt>
                <c:pt idx="215">
                  <c:v>6.056715068249304</c:v>
                </c:pt>
                <c:pt idx="216">
                  <c:v>7.93974122015979</c:v>
                </c:pt>
                <c:pt idx="217">
                  <c:v>7.482372110918317</c:v>
                </c:pt>
                <c:pt idx="218">
                  <c:v>6.956061838438187</c:v>
                </c:pt>
                <c:pt idx="219">
                  <c:v>0.946891118023477</c:v>
                </c:pt>
                <c:pt idx="220">
                  <c:v>1.263040539301776</c:v>
                </c:pt>
                <c:pt idx="221">
                  <c:v>0.905119189795666</c:v>
                </c:pt>
                <c:pt idx="222">
                  <c:v>3.952968473062256</c:v>
                </c:pt>
                <c:pt idx="223">
                  <c:v>3.626013985314786</c:v>
                </c:pt>
                <c:pt idx="224">
                  <c:v>0.7042395111997</c:v>
                </c:pt>
                <c:pt idx="225">
                  <c:v>0.393103648631112</c:v>
                </c:pt>
                <c:pt idx="226">
                  <c:v>0.593725435136119</c:v>
                </c:pt>
                <c:pt idx="227">
                  <c:v>0.343508773114194</c:v>
                </c:pt>
                <c:pt idx="228">
                  <c:v>0.372364492703288</c:v>
                </c:pt>
                <c:pt idx="229">
                  <c:v>0.253672453270361</c:v>
                </c:pt>
                <c:pt idx="230">
                  <c:v>0.965752836569789</c:v>
                </c:pt>
                <c:pt idx="231">
                  <c:v>0.407251507148161</c:v>
                </c:pt>
                <c:pt idx="232">
                  <c:v>0.439789724231153</c:v>
                </c:pt>
                <c:pt idx="233">
                  <c:v>0.698911379796926</c:v>
                </c:pt>
                <c:pt idx="234">
                  <c:v>0.0947897608761036</c:v>
                </c:pt>
                <c:pt idx="235">
                  <c:v>0.65582542610385</c:v>
                </c:pt>
                <c:pt idx="236">
                  <c:v>0.578063661329338</c:v>
                </c:pt>
                <c:pt idx="237">
                  <c:v>0.101736543750201</c:v>
                </c:pt>
                <c:pt idx="238">
                  <c:v>0.635296352735892</c:v>
                </c:pt>
                <c:pt idx="239">
                  <c:v>0.295900086996067</c:v>
                </c:pt>
                <c:pt idx="240">
                  <c:v>0.932167838907216</c:v>
                </c:pt>
                <c:pt idx="241">
                  <c:v>0.349547717834063</c:v>
                </c:pt>
                <c:pt idx="242">
                  <c:v>0.612967608540223</c:v>
                </c:pt>
                <c:pt idx="243">
                  <c:v>0.0793154683127232</c:v>
                </c:pt>
                <c:pt idx="244">
                  <c:v>0.748420049174741</c:v>
                </c:pt>
                <c:pt idx="245">
                  <c:v>12.76616698215677</c:v>
                </c:pt>
                <c:pt idx="246">
                  <c:v>11.82555709676996</c:v>
                </c:pt>
                <c:pt idx="247">
                  <c:v>5.58089989222833</c:v>
                </c:pt>
                <c:pt idx="248">
                  <c:v>19.01769799762043</c:v>
                </c:pt>
                <c:pt idx="249">
                  <c:v>11.78343565827156</c:v>
                </c:pt>
                <c:pt idx="250">
                  <c:v>7.912496032610997</c:v>
                </c:pt>
                <c:pt idx="251">
                  <c:v>4.74235303824506</c:v>
                </c:pt>
                <c:pt idx="252">
                  <c:v>2.14086417758394</c:v>
                </c:pt>
                <c:pt idx="253">
                  <c:v>20.68009235443535</c:v>
                </c:pt>
                <c:pt idx="254">
                  <c:v>2.839312928469817</c:v>
                </c:pt>
                <c:pt idx="255">
                  <c:v>2.449670102055913</c:v>
                </c:pt>
                <c:pt idx="256">
                  <c:v>9.9941052316494</c:v>
                </c:pt>
                <c:pt idx="257">
                  <c:v>20.20299828550272</c:v>
                </c:pt>
                <c:pt idx="258">
                  <c:v>5.117013484187294</c:v>
                </c:pt>
                <c:pt idx="259">
                  <c:v>8.677914990840151</c:v>
                </c:pt>
                <c:pt idx="260">
                  <c:v>4.308099942884708</c:v>
                </c:pt>
                <c:pt idx="261">
                  <c:v>17.0000260635906</c:v>
                </c:pt>
                <c:pt idx="262">
                  <c:v>9.066925013073408</c:v>
                </c:pt>
                <c:pt idx="263">
                  <c:v>4.351200257939038</c:v>
                </c:pt>
                <c:pt idx="264">
                  <c:v>9.256358464859368</c:v>
                </c:pt>
                <c:pt idx="265">
                  <c:v>5.412979996801104</c:v>
                </c:pt>
                <c:pt idx="266">
                  <c:v>17.45962731886073</c:v>
                </c:pt>
                <c:pt idx="267">
                  <c:v>3.010783767412378</c:v>
                </c:pt>
                <c:pt idx="268">
                  <c:v>1.54737663308836</c:v>
                </c:pt>
                <c:pt idx="269">
                  <c:v>11.95236820110961</c:v>
                </c:pt>
                <c:pt idx="270">
                  <c:v>14.22218236706924</c:v>
                </c:pt>
                <c:pt idx="271">
                  <c:v>8.166326285647821</c:v>
                </c:pt>
                <c:pt idx="272">
                  <c:v>2.74646015680436</c:v>
                </c:pt>
                <c:pt idx="273">
                  <c:v>13.75571367274261</c:v>
                </c:pt>
                <c:pt idx="274">
                  <c:v>7.019542555098623</c:v>
                </c:pt>
                <c:pt idx="275">
                  <c:v>17.75730720162002</c:v>
                </c:pt>
                <c:pt idx="276">
                  <c:v>14.41711010163029</c:v>
                </c:pt>
                <c:pt idx="277">
                  <c:v>9.136217067716748</c:v>
                </c:pt>
                <c:pt idx="278">
                  <c:v>5.117734283677219</c:v>
                </c:pt>
                <c:pt idx="279">
                  <c:v>2.243165585709411</c:v>
                </c:pt>
                <c:pt idx="280">
                  <c:v>15.21271258600702</c:v>
                </c:pt>
                <c:pt idx="281">
                  <c:v>14.38731151122415</c:v>
                </c:pt>
                <c:pt idx="282">
                  <c:v>13.32161058176651</c:v>
                </c:pt>
                <c:pt idx="283">
                  <c:v>12.12593872679331</c:v>
                </c:pt>
                <c:pt idx="284">
                  <c:v>8.104852644036811</c:v>
                </c:pt>
                <c:pt idx="285">
                  <c:v>8.268751762577649</c:v>
                </c:pt>
                <c:pt idx="286">
                  <c:v>2.12359671130643</c:v>
                </c:pt>
                <c:pt idx="287">
                  <c:v>5.9685627837217</c:v>
                </c:pt>
                <c:pt idx="288">
                  <c:v>2.84510739325715</c:v>
                </c:pt>
                <c:pt idx="289">
                  <c:v>2.582570019888498</c:v>
                </c:pt>
                <c:pt idx="290">
                  <c:v>1.720790685812771</c:v>
                </c:pt>
                <c:pt idx="291">
                  <c:v>2.47992481030772</c:v>
                </c:pt>
                <c:pt idx="292">
                  <c:v>5.743154233173525</c:v>
                </c:pt>
                <c:pt idx="293">
                  <c:v>4.11244826907706</c:v>
                </c:pt>
                <c:pt idx="294">
                  <c:v>1.58115625880642</c:v>
                </c:pt>
                <c:pt idx="295">
                  <c:v>3.396157980241471</c:v>
                </c:pt>
                <c:pt idx="296">
                  <c:v>1.11667463852818</c:v>
                </c:pt>
                <c:pt idx="297">
                  <c:v>2.65556882613973</c:v>
                </c:pt>
                <c:pt idx="298">
                  <c:v>2.513942688792854</c:v>
                </c:pt>
                <c:pt idx="299">
                  <c:v>1.824748196613111</c:v>
                </c:pt>
                <c:pt idx="300">
                  <c:v>1.958723711592124</c:v>
                </c:pt>
                <c:pt idx="301">
                  <c:v>1.169141958350242</c:v>
                </c:pt>
                <c:pt idx="302">
                  <c:v>4.724419952613601</c:v>
                </c:pt>
                <c:pt idx="303">
                  <c:v>5.58947959210168</c:v>
                </c:pt>
                <c:pt idx="304">
                  <c:v>1.450192372001939</c:v>
                </c:pt>
                <c:pt idx="305">
                  <c:v>2.117248964836714</c:v>
                </c:pt>
                <c:pt idx="306">
                  <c:v>4.217723859825197</c:v>
                </c:pt>
                <c:pt idx="307">
                  <c:v>1.09527442572216</c:v>
                </c:pt>
                <c:pt idx="308">
                  <c:v>4.94305711415155</c:v>
                </c:pt>
                <c:pt idx="309">
                  <c:v>1.356372676478986</c:v>
                </c:pt>
                <c:pt idx="310">
                  <c:v>1.851265507398995</c:v>
                </c:pt>
                <c:pt idx="311">
                  <c:v>3.831781143063496</c:v>
                </c:pt>
                <c:pt idx="312">
                  <c:v>3.520130393935375</c:v>
                </c:pt>
                <c:pt idx="313">
                  <c:v>3.331408899381977</c:v>
                </c:pt>
                <c:pt idx="314">
                  <c:v>3.311012444449204</c:v>
                </c:pt>
                <c:pt idx="315">
                  <c:v>4.567576912996884</c:v>
                </c:pt>
                <c:pt idx="316">
                  <c:v>5.26501098998034</c:v>
                </c:pt>
                <c:pt idx="317">
                  <c:v>5.285908394008212</c:v>
                </c:pt>
                <c:pt idx="318">
                  <c:v>3.193655253744696</c:v>
                </c:pt>
                <c:pt idx="319">
                  <c:v>2.687628300386684</c:v>
                </c:pt>
                <c:pt idx="320">
                  <c:v>4.334459672047696</c:v>
                </c:pt>
                <c:pt idx="321">
                  <c:v>2.342418516619833</c:v>
                </c:pt>
                <c:pt idx="322">
                  <c:v>2.933474224551309</c:v>
                </c:pt>
                <c:pt idx="323">
                  <c:v>2.796508155025586</c:v>
                </c:pt>
                <c:pt idx="324">
                  <c:v>2.467391798389523</c:v>
                </c:pt>
                <c:pt idx="325">
                  <c:v>2.335570662139511</c:v>
                </c:pt>
                <c:pt idx="326">
                  <c:v>3.555186078054581</c:v>
                </c:pt>
                <c:pt idx="327">
                  <c:v>3.085494330302762</c:v>
                </c:pt>
                <c:pt idx="328">
                  <c:v>2.781360211415422</c:v>
                </c:pt>
                <c:pt idx="329">
                  <c:v>1.721128603882635</c:v>
                </c:pt>
                <c:pt idx="330">
                  <c:v>2.310529783356189</c:v>
                </c:pt>
                <c:pt idx="331">
                  <c:v>2.263546207272796</c:v>
                </c:pt>
                <c:pt idx="332">
                  <c:v>2.501703468600546</c:v>
                </c:pt>
                <c:pt idx="333">
                  <c:v>2.425774259005701</c:v>
                </c:pt>
                <c:pt idx="334">
                  <c:v>2.611300526795563</c:v>
                </c:pt>
                <c:pt idx="335">
                  <c:v>3.122692583125959</c:v>
                </c:pt>
                <c:pt idx="336">
                  <c:v>2.521174490530905</c:v>
                </c:pt>
                <c:pt idx="337">
                  <c:v>2.998922609532574</c:v>
                </c:pt>
                <c:pt idx="338">
                  <c:v>1.985400043702128</c:v>
                </c:pt>
                <c:pt idx="339">
                  <c:v>2.213950639451746</c:v>
                </c:pt>
                <c:pt idx="340">
                  <c:v>2.666762978717696</c:v>
                </c:pt>
                <c:pt idx="341">
                  <c:v>1.674447257940374</c:v>
                </c:pt>
                <c:pt idx="342">
                  <c:v>1.977055600943973</c:v>
                </c:pt>
                <c:pt idx="343">
                  <c:v>3.608556800152638</c:v>
                </c:pt>
                <c:pt idx="344">
                  <c:v>3.005946268960583</c:v>
                </c:pt>
                <c:pt idx="345">
                  <c:v>1.813705141346416</c:v>
                </c:pt>
                <c:pt idx="346">
                  <c:v>2.012838198000177</c:v>
                </c:pt>
                <c:pt idx="347">
                  <c:v>2.236429869049153</c:v>
                </c:pt>
                <c:pt idx="348">
                  <c:v>3.274079575990799</c:v>
                </c:pt>
                <c:pt idx="349">
                  <c:v>3.557418721824888</c:v>
                </c:pt>
                <c:pt idx="350">
                  <c:v>3.165691839555985</c:v>
                </c:pt>
                <c:pt idx="351">
                  <c:v>2.745842608560897</c:v>
                </c:pt>
                <c:pt idx="352">
                  <c:v>3.395589748133553</c:v>
                </c:pt>
                <c:pt idx="353">
                  <c:v>3.797485116692744</c:v>
                </c:pt>
                <c:pt idx="354">
                  <c:v>2.989958255117564</c:v>
                </c:pt>
                <c:pt idx="355">
                  <c:v>4.01205211791271</c:v>
                </c:pt>
                <c:pt idx="356">
                  <c:v>4.097637658800465</c:v>
                </c:pt>
                <c:pt idx="357">
                  <c:v>3.57113755341916</c:v>
                </c:pt>
                <c:pt idx="358">
                  <c:v>2.935404420359236</c:v>
                </c:pt>
                <c:pt idx="359">
                  <c:v>3.404068197808872</c:v>
                </c:pt>
                <c:pt idx="360">
                  <c:v>4.033711872522377</c:v>
                </c:pt>
                <c:pt idx="361">
                  <c:v>2.6071488910681</c:v>
                </c:pt>
                <c:pt idx="362">
                  <c:v>2.664947305869195</c:v>
                </c:pt>
                <c:pt idx="363">
                  <c:v>4.127309529781635</c:v>
                </c:pt>
                <c:pt idx="364">
                  <c:v>3.419834634238096</c:v>
                </c:pt>
                <c:pt idx="365">
                  <c:v>4.41933842981632</c:v>
                </c:pt>
                <c:pt idx="366">
                  <c:v>3.200302185595543</c:v>
                </c:pt>
                <c:pt idx="367">
                  <c:v>3.601405821516232</c:v>
                </c:pt>
                <c:pt idx="368">
                  <c:v>2.478601882062288</c:v>
                </c:pt>
                <c:pt idx="369">
                  <c:v>3.648115986867924</c:v>
                </c:pt>
                <c:pt idx="370">
                  <c:v>2.485299573721296</c:v>
                </c:pt>
                <c:pt idx="371">
                  <c:v>0.924579595757369</c:v>
                </c:pt>
                <c:pt idx="372">
                  <c:v>0.755868265225891</c:v>
                </c:pt>
                <c:pt idx="373">
                  <c:v>1.278572672644178</c:v>
                </c:pt>
                <c:pt idx="374">
                  <c:v>1.442524490100367</c:v>
                </c:pt>
                <c:pt idx="375">
                  <c:v>5.028573604491162</c:v>
                </c:pt>
                <c:pt idx="376">
                  <c:v>5.366574457450024</c:v>
                </c:pt>
                <c:pt idx="377">
                  <c:v>6.291814486814287</c:v>
                </c:pt>
                <c:pt idx="378">
                  <c:v>5.551611314265756</c:v>
                </c:pt>
                <c:pt idx="379">
                  <c:v>5.33193342458203</c:v>
                </c:pt>
                <c:pt idx="380">
                  <c:v>5.985615384918657</c:v>
                </c:pt>
                <c:pt idx="381">
                  <c:v>3.828860901814441</c:v>
                </c:pt>
                <c:pt idx="382">
                  <c:v>4.052688891668271</c:v>
                </c:pt>
                <c:pt idx="383">
                  <c:v>4.866855535302855</c:v>
                </c:pt>
                <c:pt idx="384">
                  <c:v>3.552527256190172</c:v>
                </c:pt>
                <c:pt idx="385">
                  <c:v>5.43737128944417</c:v>
                </c:pt>
                <c:pt idx="386">
                  <c:v>6.089601254407308</c:v>
                </c:pt>
                <c:pt idx="387">
                  <c:v>4.180598412681163</c:v>
                </c:pt>
                <c:pt idx="388">
                  <c:v>5.205518757438781</c:v>
                </c:pt>
                <c:pt idx="389">
                  <c:v>3.16607277011442</c:v>
                </c:pt>
                <c:pt idx="390">
                  <c:v>3.628409150212924</c:v>
                </c:pt>
                <c:pt idx="391">
                  <c:v>3.263481403837585</c:v>
                </c:pt>
                <c:pt idx="392">
                  <c:v>2.317239635191051</c:v>
                </c:pt>
                <c:pt idx="393">
                  <c:v>4.085572985839341</c:v>
                </c:pt>
                <c:pt idx="394">
                  <c:v>2.748545723102828</c:v>
                </c:pt>
                <c:pt idx="395">
                  <c:v>4.613382516485045</c:v>
                </c:pt>
                <c:pt idx="396">
                  <c:v>5.115235380696538</c:v>
                </c:pt>
                <c:pt idx="397">
                  <c:v>3.435926002085034</c:v>
                </c:pt>
                <c:pt idx="398">
                  <c:v>2.223121968284825</c:v>
                </c:pt>
                <c:pt idx="399">
                  <c:v>3.091980490603908</c:v>
                </c:pt>
                <c:pt idx="400">
                  <c:v>4.271721439750058</c:v>
                </c:pt>
                <c:pt idx="401">
                  <c:v>3.89470195087963</c:v>
                </c:pt>
                <c:pt idx="402">
                  <c:v>6.037886059250146</c:v>
                </c:pt>
                <c:pt idx="403">
                  <c:v>2.713417123573051</c:v>
                </c:pt>
                <c:pt idx="404">
                  <c:v>2.943381705083692</c:v>
                </c:pt>
                <c:pt idx="405">
                  <c:v>2.867968047493856</c:v>
                </c:pt>
                <c:pt idx="406">
                  <c:v>3.122849373399152</c:v>
                </c:pt>
                <c:pt idx="407">
                  <c:v>2.92438189884775</c:v>
                </c:pt>
                <c:pt idx="408">
                  <c:v>3.473054004676285</c:v>
                </c:pt>
                <c:pt idx="409">
                  <c:v>2.080518291762368</c:v>
                </c:pt>
                <c:pt idx="410">
                  <c:v>8.258509063527585</c:v>
                </c:pt>
                <c:pt idx="411">
                  <c:v>3.716760276488785</c:v>
                </c:pt>
                <c:pt idx="412">
                  <c:v>3.264242286995525</c:v>
                </c:pt>
                <c:pt idx="413">
                  <c:v>3.065932338631915</c:v>
                </c:pt>
                <c:pt idx="414">
                  <c:v>3.047738294631343</c:v>
                </c:pt>
                <c:pt idx="415">
                  <c:v>3.230813546532552</c:v>
                </c:pt>
                <c:pt idx="416">
                  <c:v>2.915121216377606</c:v>
                </c:pt>
                <c:pt idx="417">
                  <c:v>2.27161423896689</c:v>
                </c:pt>
                <c:pt idx="418">
                  <c:v>1.889992975903583</c:v>
                </c:pt>
                <c:pt idx="419">
                  <c:v>2.621587184068276</c:v>
                </c:pt>
                <c:pt idx="420">
                  <c:v>3.378746119254314</c:v>
                </c:pt>
                <c:pt idx="421">
                  <c:v>3.05737596399559</c:v>
                </c:pt>
                <c:pt idx="422">
                  <c:v>1.93460750960741</c:v>
                </c:pt>
                <c:pt idx="423">
                  <c:v>2.82529026717698</c:v>
                </c:pt>
                <c:pt idx="424">
                  <c:v>2.739510276512762</c:v>
                </c:pt>
                <c:pt idx="425">
                  <c:v>2.913955495530796</c:v>
                </c:pt>
                <c:pt idx="426">
                  <c:v>3.038784234131167</c:v>
                </c:pt>
                <c:pt idx="427">
                  <c:v>3.6103451220266</c:v>
                </c:pt>
                <c:pt idx="428">
                  <c:v>9.898082641140984</c:v>
                </c:pt>
                <c:pt idx="429">
                  <c:v>9.228883658867437</c:v>
                </c:pt>
                <c:pt idx="430">
                  <c:v>1.937094747497529</c:v>
                </c:pt>
                <c:pt idx="431">
                  <c:v>1.625315354760042</c:v>
                </c:pt>
                <c:pt idx="432">
                  <c:v>2.101086580141585</c:v>
                </c:pt>
                <c:pt idx="433">
                  <c:v>2.094221847245448</c:v>
                </c:pt>
                <c:pt idx="434">
                  <c:v>8.514565408200543</c:v>
                </c:pt>
                <c:pt idx="435">
                  <c:v>9.780788844323051</c:v>
                </c:pt>
                <c:pt idx="436">
                  <c:v>2.845182403169196</c:v>
                </c:pt>
                <c:pt idx="437">
                  <c:v>4.303189153243162</c:v>
                </c:pt>
                <c:pt idx="438">
                  <c:v>6.51867743232397</c:v>
                </c:pt>
                <c:pt idx="439">
                  <c:v>4.84279753788006</c:v>
                </c:pt>
                <c:pt idx="440">
                  <c:v>7.133626023872388</c:v>
                </c:pt>
                <c:pt idx="441">
                  <c:v>4.78186614212255</c:v>
                </c:pt>
                <c:pt idx="442">
                  <c:v>4.020036106146735</c:v>
                </c:pt>
                <c:pt idx="443">
                  <c:v>4.68627676394816</c:v>
                </c:pt>
                <c:pt idx="444">
                  <c:v>7.414359884218402</c:v>
                </c:pt>
                <c:pt idx="445">
                  <c:v>6.235673637579345</c:v>
                </c:pt>
                <c:pt idx="446">
                  <c:v>7.566250359390094</c:v>
                </c:pt>
                <c:pt idx="447">
                  <c:v>4.58364215176333</c:v>
                </c:pt>
                <c:pt idx="448">
                  <c:v>8.378875709130918</c:v>
                </c:pt>
                <c:pt idx="449">
                  <c:v>8.012568520950148</c:v>
                </c:pt>
                <c:pt idx="450">
                  <c:v>7.209721657492437</c:v>
                </c:pt>
                <c:pt idx="451">
                  <c:v>6.727537949974276</c:v>
                </c:pt>
                <c:pt idx="452">
                  <c:v>8.37085327328785</c:v>
                </c:pt>
                <c:pt idx="453">
                  <c:v>7.475147905648408</c:v>
                </c:pt>
                <c:pt idx="454">
                  <c:v>7.030604935274991</c:v>
                </c:pt>
                <c:pt idx="455">
                  <c:v>7.391045856921274</c:v>
                </c:pt>
                <c:pt idx="456">
                  <c:v>7.97246167125238</c:v>
                </c:pt>
                <c:pt idx="457">
                  <c:v>7.99737265950094</c:v>
                </c:pt>
                <c:pt idx="458">
                  <c:v>6.566665687969394</c:v>
                </c:pt>
                <c:pt idx="459">
                  <c:v>5.94607899511422</c:v>
                </c:pt>
                <c:pt idx="460">
                  <c:v>7.655924727632894</c:v>
                </c:pt>
                <c:pt idx="461">
                  <c:v>7.44110665042787</c:v>
                </c:pt>
                <c:pt idx="462">
                  <c:v>8.14658387349792</c:v>
                </c:pt>
                <c:pt idx="463">
                  <c:v>7.31917619266675</c:v>
                </c:pt>
                <c:pt idx="464">
                  <c:v>7.89052049809118</c:v>
                </c:pt>
                <c:pt idx="465">
                  <c:v>6.863863035760312</c:v>
                </c:pt>
                <c:pt idx="466">
                  <c:v>7.713733057538612</c:v>
                </c:pt>
                <c:pt idx="467">
                  <c:v>0.0479652652376701</c:v>
                </c:pt>
                <c:pt idx="468">
                  <c:v>0.83672287563476</c:v>
                </c:pt>
                <c:pt idx="469">
                  <c:v>0.872560574629003</c:v>
                </c:pt>
                <c:pt idx="470">
                  <c:v>0.67516208422838</c:v>
                </c:pt>
                <c:pt idx="471">
                  <c:v>0.674699070911179</c:v>
                </c:pt>
                <c:pt idx="472">
                  <c:v>0.71207299686345</c:v>
                </c:pt>
                <c:pt idx="473">
                  <c:v>0.528427343585979</c:v>
                </c:pt>
                <c:pt idx="474">
                  <c:v>0.0314719216033632</c:v>
                </c:pt>
                <c:pt idx="475">
                  <c:v>0.759584525101308</c:v>
                </c:pt>
                <c:pt idx="476">
                  <c:v>1.046156706986232</c:v>
                </c:pt>
                <c:pt idx="477">
                  <c:v>0.657194432271793</c:v>
                </c:pt>
                <c:pt idx="478">
                  <c:v>0.751249361801733</c:v>
                </c:pt>
                <c:pt idx="479">
                  <c:v>0.0293459367478914</c:v>
                </c:pt>
                <c:pt idx="480">
                  <c:v>1.324015246764026</c:v>
                </c:pt>
                <c:pt idx="481">
                  <c:v>0.948684333470146</c:v>
                </c:pt>
                <c:pt idx="482">
                  <c:v>0.392563853787547</c:v>
                </c:pt>
                <c:pt idx="483">
                  <c:v>2.047544310134656</c:v>
                </c:pt>
                <c:pt idx="484">
                  <c:v>1.056875995367783</c:v>
                </c:pt>
                <c:pt idx="485">
                  <c:v>0.239262001715738</c:v>
                </c:pt>
                <c:pt idx="486">
                  <c:v>3.471684632011735</c:v>
                </c:pt>
                <c:pt idx="487">
                  <c:v>0.958026092861206</c:v>
                </c:pt>
                <c:pt idx="488">
                  <c:v>1.443895685786187</c:v>
                </c:pt>
                <c:pt idx="489">
                  <c:v>0.465790867920948</c:v>
                </c:pt>
                <c:pt idx="490">
                  <c:v>0.174668119672371</c:v>
                </c:pt>
                <c:pt idx="491">
                  <c:v>1.22365655642892</c:v>
                </c:pt>
                <c:pt idx="492">
                  <c:v>1.165976626630422</c:v>
                </c:pt>
                <c:pt idx="493">
                  <c:v>4.517348357529227</c:v>
                </c:pt>
                <c:pt idx="494">
                  <c:v>5.569189849665324</c:v>
                </c:pt>
                <c:pt idx="495">
                  <c:v>3.758870359887883</c:v>
                </c:pt>
                <c:pt idx="496">
                  <c:v>1.109903785097762</c:v>
                </c:pt>
                <c:pt idx="497">
                  <c:v>6.158202911963555</c:v>
                </c:pt>
                <c:pt idx="498">
                  <c:v>1.177653765526671</c:v>
                </c:pt>
                <c:pt idx="499">
                  <c:v>1.151053997268253</c:v>
                </c:pt>
                <c:pt idx="500">
                  <c:v>0.890433678800023</c:v>
                </c:pt>
                <c:pt idx="501">
                  <c:v>1.262922580415187</c:v>
                </c:pt>
                <c:pt idx="502">
                  <c:v>1.204425222332057</c:v>
                </c:pt>
                <c:pt idx="503">
                  <c:v>1.242473165142396</c:v>
                </c:pt>
                <c:pt idx="504">
                  <c:v>1.081785117686658</c:v>
                </c:pt>
                <c:pt idx="505">
                  <c:v>1.42091790121372</c:v>
                </c:pt>
                <c:pt idx="506">
                  <c:v>0.949593783187994</c:v>
                </c:pt>
                <c:pt idx="507">
                  <c:v>0.663903751475014</c:v>
                </c:pt>
                <c:pt idx="508">
                  <c:v>0.75511273580062</c:v>
                </c:pt>
                <c:pt idx="509">
                  <c:v>0.549248613174399</c:v>
                </c:pt>
                <c:pt idx="510">
                  <c:v>0.723839991697099</c:v>
                </c:pt>
                <c:pt idx="511">
                  <c:v>1.139020751370856</c:v>
                </c:pt>
                <c:pt idx="512">
                  <c:v>0.525346697544874</c:v>
                </c:pt>
                <c:pt idx="513">
                  <c:v>7.315593942726195</c:v>
                </c:pt>
                <c:pt idx="514">
                  <c:v>6.356752374015386</c:v>
                </c:pt>
                <c:pt idx="515">
                  <c:v>7.883456573951014</c:v>
                </c:pt>
                <c:pt idx="516">
                  <c:v>5.805425528381535</c:v>
                </c:pt>
                <c:pt idx="517">
                  <c:v>5.043664517928073</c:v>
                </c:pt>
                <c:pt idx="518">
                  <c:v>8.88054505170162</c:v>
                </c:pt>
                <c:pt idx="519">
                  <c:v>7.263096351288736</c:v>
                </c:pt>
                <c:pt idx="520">
                  <c:v>12.65077785572871</c:v>
                </c:pt>
                <c:pt idx="521">
                  <c:v>4.777438303769807</c:v>
                </c:pt>
                <c:pt idx="522">
                  <c:v>3.931044000203876</c:v>
                </c:pt>
                <c:pt idx="523">
                  <c:v>11.22128732002083</c:v>
                </c:pt>
                <c:pt idx="524">
                  <c:v>9.80791792511925</c:v>
                </c:pt>
                <c:pt idx="525">
                  <c:v>13.26563201921112</c:v>
                </c:pt>
                <c:pt idx="526">
                  <c:v>14.3243648910244</c:v>
                </c:pt>
                <c:pt idx="527">
                  <c:v>8.124729225033541</c:v>
                </c:pt>
                <c:pt idx="528">
                  <c:v>10.3507703306978</c:v>
                </c:pt>
                <c:pt idx="529">
                  <c:v>13.1668336599029</c:v>
                </c:pt>
                <c:pt idx="530">
                  <c:v>12.85801460643058</c:v>
                </c:pt>
                <c:pt idx="531">
                  <c:v>11.48379549545237</c:v>
                </c:pt>
                <c:pt idx="532">
                  <c:v>12.20692351684075</c:v>
                </c:pt>
                <c:pt idx="533">
                  <c:v>2.642195928311794</c:v>
                </c:pt>
                <c:pt idx="534">
                  <c:v>2.270640663596883</c:v>
                </c:pt>
                <c:pt idx="535">
                  <c:v>3.459684183694693</c:v>
                </c:pt>
                <c:pt idx="536">
                  <c:v>2.50083716590447</c:v>
                </c:pt>
                <c:pt idx="537">
                  <c:v>2.08922928674671</c:v>
                </c:pt>
                <c:pt idx="538">
                  <c:v>1.835350456852925</c:v>
                </c:pt>
                <c:pt idx="539">
                  <c:v>2.070988975315673</c:v>
                </c:pt>
                <c:pt idx="540">
                  <c:v>0.96822571228731</c:v>
                </c:pt>
                <c:pt idx="541">
                  <c:v>3.921120650283091</c:v>
                </c:pt>
                <c:pt idx="542">
                  <c:v>2.349411146673295</c:v>
                </c:pt>
                <c:pt idx="543">
                  <c:v>2.12449793667767</c:v>
                </c:pt>
                <c:pt idx="544">
                  <c:v>3.350425273980746</c:v>
                </c:pt>
                <c:pt idx="545">
                  <c:v>3.116737966983813</c:v>
                </c:pt>
                <c:pt idx="546">
                  <c:v>3.204511908825766</c:v>
                </c:pt>
                <c:pt idx="547">
                  <c:v>2.991076050210896</c:v>
                </c:pt>
                <c:pt idx="548">
                  <c:v>2.716797887129293</c:v>
                </c:pt>
                <c:pt idx="549">
                  <c:v>3.503851149366702</c:v>
                </c:pt>
                <c:pt idx="550">
                  <c:v>3.070572987502075</c:v>
                </c:pt>
                <c:pt idx="551">
                  <c:v>3.257648607577862</c:v>
                </c:pt>
                <c:pt idx="552">
                  <c:v>3.873294568691004</c:v>
                </c:pt>
                <c:pt idx="553">
                  <c:v>3.689400306805325</c:v>
                </c:pt>
                <c:pt idx="554">
                  <c:v>3.362199815561708</c:v>
                </c:pt>
                <c:pt idx="555">
                  <c:v>3.855477468926121</c:v>
                </c:pt>
                <c:pt idx="556">
                  <c:v>3.403309737165463</c:v>
                </c:pt>
                <c:pt idx="557">
                  <c:v>4.006324278307146</c:v>
                </c:pt>
                <c:pt idx="558">
                  <c:v>4.442655767432424</c:v>
                </c:pt>
                <c:pt idx="559">
                  <c:v>2.95803292139955</c:v>
                </c:pt>
                <c:pt idx="560">
                  <c:v>4.324844394745861</c:v>
                </c:pt>
                <c:pt idx="561">
                  <c:v>4.16230254557928</c:v>
                </c:pt>
                <c:pt idx="562">
                  <c:v>2.671864279206993</c:v>
                </c:pt>
                <c:pt idx="563">
                  <c:v>3.32890505759556</c:v>
                </c:pt>
                <c:pt idx="564">
                  <c:v>3.985819975895696</c:v>
                </c:pt>
                <c:pt idx="565">
                  <c:v>3.100316381088672</c:v>
                </c:pt>
                <c:pt idx="566">
                  <c:v>9.649007767744978</c:v>
                </c:pt>
                <c:pt idx="567">
                  <c:v>9.61864581977199</c:v>
                </c:pt>
                <c:pt idx="568">
                  <c:v>12.02521939107931</c:v>
                </c:pt>
                <c:pt idx="569">
                  <c:v>11.06835076704189</c:v>
                </c:pt>
                <c:pt idx="570">
                  <c:v>12.40155197763376</c:v>
                </c:pt>
                <c:pt idx="571">
                  <c:v>11.60564767573473</c:v>
                </c:pt>
                <c:pt idx="572">
                  <c:v>10.68800258696612</c:v>
                </c:pt>
                <c:pt idx="573">
                  <c:v>11.37940086552421</c:v>
                </c:pt>
                <c:pt idx="574">
                  <c:v>0.835950799544868</c:v>
                </c:pt>
                <c:pt idx="575">
                  <c:v>0.467310566809752</c:v>
                </c:pt>
                <c:pt idx="576">
                  <c:v>0.907104343192885</c:v>
                </c:pt>
                <c:pt idx="577">
                  <c:v>0.73097801461968</c:v>
                </c:pt>
                <c:pt idx="578">
                  <c:v>0.432518267769928</c:v>
                </c:pt>
                <c:pt idx="579">
                  <c:v>0.956159741198406</c:v>
                </c:pt>
                <c:pt idx="580">
                  <c:v>0.588265477786333</c:v>
                </c:pt>
                <c:pt idx="581">
                  <c:v>0.293666297087028</c:v>
                </c:pt>
                <c:pt idx="582">
                  <c:v>1.132130276352695</c:v>
                </c:pt>
                <c:pt idx="583">
                  <c:v>2.022111750415106</c:v>
                </c:pt>
                <c:pt idx="584">
                  <c:v>0.520625092422092</c:v>
                </c:pt>
                <c:pt idx="585">
                  <c:v>1.035620843170562</c:v>
                </c:pt>
                <c:pt idx="586">
                  <c:v>0.923614292121421</c:v>
                </c:pt>
                <c:pt idx="587">
                  <c:v>0.587389418023843</c:v>
                </c:pt>
                <c:pt idx="588">
                  <c:v>0.601292923418099</c:v>
                </c:pt>
                <c:pt idx="589">
                  <c:v>2.442711329009139</c:v>
                </c:pt>
                <c:pt idx="590">
                  <c:v>0.442965106845416</c:v>
                </c:pt>
                <c:pt idx="591">
                  <c:v>1.607618007816176</c:v>
                </c:pt>
                <c:pt idx="592">
                  <c:v>2.39919695730722</c:v>
                </c:pt>
                <c:pt idx="593">
                  <c:v>1.460256595651291</c:v>
                </c:pt>
                <c:pt idx="594">
                  <c:v>2.467315298163164</c:v>
                </c:pt>
                <c:pt idx="595">
                  <c:v>1.956509271902466</c:v>
                </c:pt>
                <c:pt idx="596">
                  <c:v>2.361502428127901</c:v>
                </c:pt>
                <c:pt idx="597">
                  <c:v>2.35566478182922</c:v>
                </c:pt>
                <c:pt idx="598">
                  <c:v>3.52075051954278</c:v>
                </c:pt>
                <c:pt idx="599">
                  <c:v>3.42403585407237</c:v>
                </c:pt>
                <c:pt idx="600">
                  <c:v>3.35076639845208</c:v>
                </c:pt>
                <c:pt idx="601">
                  <c:v>3.307723071630085</c:v>
                </c:pt>
                <c:pt idx="602">
                  <c:v>3.57185879722048</c:v>
                </c:pt>
                <c:pt idx="603">
                  <c:v>2.332814578248853</c:v>
                </c:pt>
                <c:pt idx="604">
                  <c:v>2.20303347880248</c:v>
                </c:pt>
                <c:pt idx="605">
                  <c:v>2.240634591682344</c:v>
                </c:pt>
                <c:pt idx="606">
                  <c:v>2.093976180119862</c:v>
                </c:pt>
                <c:pt idx="607">
                  <c:v>1.391703969474505</c:v>
                </c:pt>
                <c:pt idx="608">
                  <c:v>3.270658483123625</c:v>
                </c:pt>
                <c:pt idx="609">
                  <c:v>1.276626635153332</c:v>
                </c:pt>
                <c:pt idx="610">
                  <c:v>1.120649946942496</c:v>
                </c:pt>
                <c:pt idx="611">
                  <c:v>1.294509605478688</c:v>
                </c:pt>
                <c:pt idx="612">
                  <c:v>1.16547543209748</c:v>
                </c:pt>
                <c:pt idx="613">
                  <c:v>1.083574530427432</c:v>
                </c:pt>
                <c:pt idx="614">
                  <c:v>1.288379753677074</c:v>
                </c:pt>
                <c:pt idx="615">
                  <c:v>1.541318866198754</c:v>
                </c:pt>
                <c:pt idx="616">
                  <c:v>0.0330951886649318</c:v>
                </c:pt>
                <c:pt idx="617">
                  <c:v>1.438537327399291</c:v>
                </c:pt>
                <c:pt idx="618">
                  <c:v>0.294337097207786</c:v>
                </c:pt>
                <c:pt idx="619">
                  <c:v>0.790993957678309</c:v>
                </c:pt>
                <c:pt idx="620">
                  <c:v>0.0138265714449672</c:v>
                </c:pt>
                <c:pt idx="621">
                  <c:v>0.0877143843391979</c:v>
                </c:pt>
                <c:pt idx="622">
                  <c:v>0.710042851876796</c:v>
                </c:pt>
                <c:pt idx="623">
                  <c:v>0.0584035501596716</c:v>
                </c:pt>
                <c:pt idx="624">
                  <c:v>0.270318302070254</c:v>
                </c:pt>
                <c:pt idx="625">
                  <c:v>0.299459842014464</c:v>
                </c:pt>
                <c:pt idx="626">
                  <c:v>0.00356489784395033</c:v>
                </c:pt>
                <c:pt idx="627">
                  <c:v>0.00998174946873988</c:v>
                </c:pt>
                <c:pt idx="628">
                  <c:v>0.0318823237795779</c:v>
                </c:pt>
                <c:pt idx="629">
                  <c:v>0.0633768643219298</c:v>
                </c:pt>
                <c:pt idx="630">
                  <c:v>0.0448667214852492</c:v>
                </c:pt>
                <c:pt idx="631">
                  <c:v>0.746851050626914</c:v>
                </c:pt>
                <c:pt idx="632">
                  <c:v>0.736344021362944</c:v>
                </c:pt>
                <c:pt idx="633">
                  <c:v>0.250538489806526</c:v>
                </c:pt>
                <c:pt idx="634">
                  <c:v>13.16545497370605</c:v>
                </c:pt>
                <c:pt idx="635">
                  <c:v>6.58029458736184</c:v>
                </c:pt>
                <c:pt idx="636">
                  <c:v>7.347063248866397</c:v>
                </c:pt>
                <c:pt idx="637">
                  <c:v>6.012998465963291</c:v>
                </c:pt>
                <c:pt idx="638">
                  <c:v>6.417888240217536</c:v>
                </c:pt>
                <c:pt idx="639">
                  <c:v>5.9237332087106</c:v>
                </c:pt>
                <c:pt idx="640">
                  <c:v>11.07015744039252</c:v>
                </c:pt>
                <c:pt idx="641">
                  <c:v>11.66925819045639</c:v>
                </c:pt>
                <c:pt idx="642">
                  <c:v>7.105751002425547</c:v>
                </c:pt>
                <c:pt idx="643">
                  <c:v>6.160306476156336</c:v>
                </c:pt>
                <c:pt idx="644">
                  <c:v>1.315090757556467</c:v>
                </c:pt>
                <c:pt idx="645">
                  <c:v>0.692562685339042</c:v>
                </c:pt>
                <c:pt idx="646">
                  <c:v>0.741310833309141</c:v>
                </c:pt>
                <c:pt idx="647">
                  <c:v>0.17843882637066</c:v>
                </c:pt>
                <c:pt idx="648">
                  <c:v>1.328706289745842</c:v>
                </c:pt>
                <c:pt idx="649">
                  <c:v>0.453003428908523</c:v>
                </c:pt>
                <c:pt idx="650">
                  <c:v>0.540363324145684</c:v>
                </c:pt>
                <c:pt idx="651">
                  <c:v>2.146855613368719</c:v>
                </c:pt>
                <c:pt idx="652">
                  <c:v>1.657641506928483</c:v>
                </c:pt>
                <c:pt idx="653">
                  <c:v>2.021282335522224</c:v>
                </c:pt>
                <c:pt idx="654">
                  <c:v>1.191022345287585</c:v>
                </c:pt>
                <c:pt idx="655">
                  <c:v>0.683905049507692</c:v>
                </c:pt>
                <c:pt idx="656">
                  <c:v>0.89888353518666</c:v>
                </c:pt>
                <c:pt idx="657">
                  <c:v>0.972011416485941</c:v>
                </c:pt>
                <c:pt idx="658">
                  <c:v>8.638310218620798</c:v>
                </c:pt>
                <c:pt idx="659">
                  <c:v>2.389656585100602</c:v>
                </c:pt>
                <c:pt idx="660">
                  <c:v>0.498402734625665</c:v>
                </c:pt>
                <c:pt idx="661">
                  <c:v>9.26577261159427</c:v>
                </c:pt>
                <c:pt idx="662">
                  <c:v>0.478657291092299</c:v>
                </c:pt>
                <c:pt idx="663">
                  <c:v>4.119631696410028</c:v>
                </c:pt>
                <c:pt idx="664">
                  <c:v>1.742643592171237</c:v>
                </c:pt>
                <c:pt idx="665">
                  <c:v>1.183510438105026</c:v>
                </c:pt>
                <c:pt idx="666">
                  <c:v>1.52907679650229</c:v>
                </c:pt>
                <c:pt idx="667">
                  <c:v>0.961335352499498</c:v>
                </c:pt>
                <c:pt idx="668">
                  <c:v>1.78821189487188</c:v>
                </c:pt>
                <c:pt idx="669">
                  <c:v>2.110752696545489</c:v>
                </c:pt>
                <c:pt idx="670">
                  <c:v>3.559955728621332</c:v>
                </c:pt>
                <c:pt idx="671">
                  <c:v>1.71927341365142</c:v>
                </c:pt>
                <c:pt idx="672">
                  <c:v>2.400874357122157</c:v>
                </c:pt>
                <c:pt idx="673">
                  <c:v>2.438327273724305</c:v>
                </c:pt>
                <c:pt idx="674">
                  <c:v>2.09175695666312</c:v>
                </c:pt>
                <c:pt idx="675">
                  <c:v>1.90605195788278</c:v>
                </c:pt>
                <c:pt idx="676">
                  <c:v>1.59399385199678</c:v>
                </c:pt>
                <c:pt idx="677">
                  <c:v>1.594108683637554</c:v>
                </c:pt>
                <c:pt idx="678">
                  <c:v>2.272199346721292</c:v>
                </c:pt>
                <c:pt idx="679">
                  <c:v>2.542749547985806</c:v>
                </c:pt>
                <c:pt idx="680">
                  <c:v>16.21230808520874</c:v>
                </c:pt>
                <c:pt idx="681">
                  <c:v>3.475455367937898</c:v>
                </c:pt>
                <c:pt idx="682">
                  <c:v>3.618848597644896</c:v>
                </c:pt>
                <c:pt idx="683">
                  <c:v>2.619243421883244</c:v>
                </c:pt>
                <c:pt idx="684">
                  <c:v>2.541532308331514</c:v>
                </c:pt>
                <c:pt idx="685">
                  <c:v>0.934542290523042</c:v>
                </c:pt>
                <c:pt idx="686">
                  <c:v>1.347563569359659</c:v>
                </c:pt>
                <c:pt idx="687">
                  <c:v>2.853509077980972</c:v>
                </c:pt>
                <c:pt idx="688">
                  <c:v>0.913072424715195</c:v>
                </c:pt>
                <c:pt idx="689">
                  <c:v>5.894178935991145</c:v>
                </c:pt>
                <c:pt idx="690">
                  <c:v>5.031187837614686</c:v>
                </c:pt>
                <c:pt idx="691">
                  <c:v>3.210918817397071</c:v>
                </c:pt>
                <c:pt idx="692">
                  <c:v>1.741579072681594</c:v>
                </c:pt>
                <c:pt idx="693">
                  <c:v>3.254751673492363</c:v>
                </c:pt>
                <c:pt idx="694">
                  <c:v>1.303452439019502</c:v>
                </c:pt>
                <c:pt idx="695">
                  <c:v>4.91689232389302</c:v>
                </c:pt>
                <c:pt idx="696">
                  <c:v>3.234109735775301</c:v>
                </c:pt>
                <c:pt idx="697">
                  <c:v>2.515588743591605</c:v>
                </c:pt>
                <c:pt idx="698">
                  <c:v>2.081385230844219</c:v>
                </c:pt>
                <c:pt idx="699">
                  <c:v>2.305902689085752</c:v>
                </c:pt>
                <c:pt idx="700">
                  <c:v>1.686182830890227</c:v>
                </c:pt>
                <c:pt idx="701">
                  <c:v>1.700123868721832</c:v>
                </c:pt>
                <c:pt idx="702">
                  <c:v>2.239964963267449</c:v>
                </c:pt>
                <c:pt idx="703">
                  <c:v>0.0731569576341761</c:v>
                </c:pt>
                <c:pt idx="704">
                  <c:v>0.0554898253643383</c:v>
                </c:pt>
                <c:pt idx="705">
                  <c:v>0.729775505580074</c:v>
                </c:pt>
                <c:pt idx="706">
                  <c:v>0.0412062004425686</c:v>
                </c:pt>
                <c:pt idx="707">
                  <c:v>1.273061825829533</c:v>
                </c:pt>
                <c:pt idx="708">
                  <c:v>0.224448722955847</c:v>
                </c:pt>
                <c:pt idx="709">
                  <c:v>1.143699889250989</c:v>
                </c:pt>
                <c:pt idx="710">
                  <c:v>1.21722642192213</c:v>
                </c:pt>
                <c:pt idx="711">
                  <c:v>5.039980894718142</c:v>
                </c:pt>
                <c:pt idx="712">
                  <c:v>4.821532127210865</c:v>
                </c:pt>
                <c:pt idx="713">
                  <c:v>5.566478493382215</c:v>
                </c:pt>
                <c:pt idx="714">
                  <c:v>5.00280335361286</c:v>
                </c:pt>
                <c:pt idx="715">
                  <c:v>7.240058641381592</c:v>
                </c:pt>
                <c:pt idx="716">
                  <c:v>5.315047389338314</c:v>
                </c:pt>
                <c:pt idx="717">
                  <c:v>5.93184768926938</c:v>
                </c:pt>
                <c:pt idx="718">
                  <c:v>6.315865333359839</c:v>
                </c:pt>
                <c:pt idx="719">
                  <c:v>5.551839658598694</c:v>
                </c:pt>
                <c:pt idx="720">
                  <c:v>4.686686076793466</c:v>
                </c:pt>
                <c:pt idx="721">
                  <c:v>6.656099745273902</c:v>
                </c:pt>
                <c:pt idx="722">
                  <c:v>5.611144204975734</c:v>
                </c:pt>
                <c:pt idx="723">
                  <c:v>2.098248898699929</c:v>
                </c:pt>
                <c:pt idx="724">
                  <c:v>1.54995847882021</c:v>
                </c:pt>
                <c:pt idx="725">
                  <c:v>2.152345355767009</c:v>
                </c:pt>
                <c:pt idx="726">
                  <c:v>2.12647121249553</c:v>
                </c:pt>
                <c:pt idx="727">
                  <c:v>0.99880051881572</c:v>
                </c:pt>
                <c:pt idx="728">
                  <c:v>4.681487374653382</c:v>
                </c:pt>
                <c:pt idx="729">
                  <c:v>0.20559241886937</c:v>
                </c:pt>
                <c:pt idx="730">
                  <c:v>0.940748929290297</c:v>
                </c:pt>
                <c:pt idx="731">
                  <c:v>0.231161028054343</c:v>
                </c:pt>
                <c:pt idx="732">
                  <c:v>5.693701318794775</c:v>
                </c:pt>
                <c:pt idx="733">
                  <c:v>2.11758093019468</c:v>
                </c:pt>
                <c:pt idx="734">
                  <c:v>2.402471161275957</c:v>
                </c:pt>
                <c:pt idx="735">
                  <c:v>1.899800081057958</c:v>
                </c:pt>
                <c:pt idx="736">
                  <c:v>3.808613545186126</c:v>
                </c:pt>
                <c:pt idx="737">
                  <c:v>6.70674997357867</c:v>
                </c:pt>
                <c:pt idx="738">
                  <c:v>14.93148129419795</c:v>
                </c:pt>
                <c:pt idx="739">
                  <c:v>6.899112527740645</c:v>
                </c:pt>
                <c:pt idx="740">
                  <c:v>6.026170919784181</c:v>
                </c:pt>
                <c:pt idx="741">
                  <c:v>2.615737348858212</c:v>
                </c:pt>
                <c:pt idx="742">
                  <c:v>3.21565564800622</c:v>
                </c:pt>
                <c:pt idx="743">
                  <c:v>3.01965318578605</c:v>
                </c:pt>
                <c:pt idx="744">
                  <c:v>1.741081856850853</c:v>
                </c:pt>
                <c:pt idx="745">
                  <c:v>2.377327085846061</c:v>
                </c:pt>
                <c:pt idx="746">
                  <c:v>2.485354486698208</c:v>
                </c:pt>
                <c:pt idx="747">
                  <c:v>1.832595814903621</c:v>
                </c:pt>
                <c:pt idx="748">
                  <c:v>1.73294014097478</c:v>
                </c:pt>
                <c:pt idx="749">
                  <c:v>1.728718052076818</c:v>
                </c:pt>
                <c:pt idx="750">
                  <c:v>2.908876494014902</c:v>
                </c:pt>
                <c:pt idx="751">
                  <c:v>2.869560715826961</c:v>
                </c:pt>
                <c:pt idx="752">
                  <c:v>2.31539693072931</c:v>
                </c:pt>
                <c:pt idx="753">
                  <c:v>3.14539988420261</c:v>
                </c:pt>
                <c:pt idx="754">
                  <c:v>0.720317184120508</c:v>
                </c:pt>
                <c:pt idx="755">
                  <c:v>4.264270812851104</c:v>
                </c:pt>
                <c:pt idx="756">
                  <c:v>5.252074399942964</c:v>
                </c:pt>
                <c:pt idx="757">
                  <c:v>6.085331836614205</c:v>
                </c:pt>
                <c:pt idx="758">
                  <c:v>2.99993602376043</c:v>
                </c:pt>
                <c:pt idx="759">
                  <c:v>0.0240126475450181</c:v>
                </c:pt>
                <c:pt idx="760">
                  <c:v>1.039031280157073</c:v>
                </c:pt>
                <c:pt idx="761">
                  <c:v>3.1174535640916</c:v>
                </c:pt>
                <c:pt idx="762">
                  <c:v>2.931908830888337</c:v>
                </c:pt>
                <c:pt idx="763">
                  <c:v>0.144822022074795</c:v>
                </c:pt>
                <c:pt idx="764">
                  <c:v>0.19251340774933</c:v>
                </c:pt>
                <c:pt idx="765">
                  <c:v>3.339792939583223</c:v>
                </c:pt>
                <c:pt idx="766">
                  <c:v>2.84463525165161</c:v>
                </c:pt>
                <c:pt idx="767">
                  <c:v>0.345308630272422</c:v>
                </c:pt>
                <c:pt idx="768">
                  <c:v>3.000056183417202</c:v>
                </c:pt>
                <c:pt idx="769">
                  <c:v>0.863834340280782</c:v>
                </c:pt>
                <c:pt idx="770">
                  <c:v>3.197206298051608</c:v>
                </c:pt>
                <c:pt idx="771">
                  <c:v>4.840572460760907</c:v>
                </c:pt>
                <c:pt idx="772">
                  <c:v>5.935953952949128</c:v>
                </c:pt>
                <c:pt idx="773">
                  <c:v>3.226482170794162</c:v>
                </c:pt>
                <c:pt idx="774">
                  <c:v>2.425927386897633</c:v>
                </c:pt>
                <c:pt idx="775">
                  <c:v>3.50892487571467</c:v>
                </c:pt>
                <c:pt idx="776">
                  <c:v>6.397355771895495</c:v>
                </c:pt>
                <c:pt idx="777">
                  <c:v>6.638489914495721</c:v>
                </c:pt>
                <c:pt idx="778">
                  <c:v>7.257237364918613</c:v>
                </c:pt>
                <c:pt idx="779">
                  <c:v>3.323188818530328</c:v>
                </c:pt>
                <c:pt idx="780">
                  <c:v>2.522809804087543</c:v>
                </c:pt>
                <c:pt idx="781">
                  <c:v>3.496712134743086</c:v>
                </c:pt>
                <c:pt idx="782">
                  <c:v>2.391842188054</c:v>
                </c:pt>
                <c:pt idx="783">
                  <c:v>3.69934887921133</c:v>
                </c:pt>
                <c:pt idx="784">
                  <c:v>3.790140107400411</c:v>
                </c:pt>
                <c:pt idx="785">
                  <c:v>3.325797613121022</c:v>
                </c:pt>
                <c:pt idx="786">
                  <c:v>3.214219250651502</c:v>
                </c:pt>
                <c:pt idx="787">
                  <c:v>6.321209322598066</c:v>
                </c:pt>
                <c:pt idx="788">
                  <c:v>4.922627317446699</c:v>
                </c:pt>
                <c:pt idx="789">
                  <c:v>5.285066845417684</c:v>
                </c:pt>
                <c:pt idx="790">
                  <c:v>26.44804054277752</c:v>
                </c:pt>
                <c:pt idx="791">
                  <c:v>14.3722354353374</c:v>
                </c:pt>
                <c:pt idx="792">
                  <c:v>18.53455558420623</c:v>
                </c:pt>
                <c:pt idx="793">
                  <c:v>13.52139955040037</c:v>
                </c:pt>
                <c:pt idx="794">
                  <c:v>6.283416572916199</c:v>
                </c:pt>
                <c:pt idx="795">
                  <c:v>6.687045200174205</c:v>
                </c:pt>
                <c:pt idx="796">
                  <c:v>4.44464574884167</c:v>
                </c:pt>
                <c:pt idx="797">
                  <c:v>7.571695256937564</c:v>
                </c:pt>
                <c:pt idx="798">
                  <c:v>7.131600521637738</c:v>
                </c:pt>
                <c:pt idx="799">
                  <c:v>2.013708019646299</c:v>
                </c:pt>
                <c:pt idx="800">
                  <c:v>1.920995714862633</c:v>
                </c:pt>
                <c:pt idx="801">
                  <c:v>2.033146885957378</c:v>
                </c:pt>
                <c:pt idx="802">
                  <c:v>1.825613311092705</c:v>
                </c:pt>
                <c:pt idx="803">
                  <c:v>1.622242623100504</c:v>
                </c:pt>
                <c:pt idx="804">
                  <c:v>2.181246578017769</c:v>
                </c:pt>
                <c:pt idx="805">
                  <c:v>1.48486849946986</c:v>
                </c:pt>
                <c:pt idx="806">
                  <c:v>1.751598000857877</c:v>
                </c:pt>
                <c:pt idx="807">
                  <c:v>1.727218830677206</c:v>
                </c:pt>
                <c:pt idx="808">
                  <c:v>1.930664007297109</c:v>
                </c:pt>
                <c:pt idx="809">
                  <c:v>1.89689927944628</c:v>
                </c:pt>
                <c:pt idx="810">
                  <c:v>1.651365172476013</c:v>
                </c:pt>
                <c:pt idx="811">
                  <c:v>1.916376193247612</c:v>
                </c:pt>
                <c:pt idx="812">
                  <c:v>1.99603185494807</c:v>
                </c:pt>
                <c:pt idx="813">
                  <c:v>2.033657040711544</c:v>
                </c:pt>
                <c:pt idx="814">
                  <c:v>2.133612623300607</c:v>
                </c:pt>
                <c:pt idx="815">
                  <c:v>1.87502907448035</c:v>
                </c:pt>
                <c:pt idx="816">
                  <c:v>2.071353076925393</c:v>
                </c:pt>
                <c:pt idx="817">
                  <c:v>1.938243007305989</c:v>
                </c:pt>
                <c:pt idx="818">
                  <c:v>2.044837367356894</c:v>
                </c:pt>
                <c:pt idx="819">
                  <c:v>2.512837330938154</c:v>
                </c:pt>
                <c:pt idx="820">
                  <c:v>2.125399285311681</c:v>
                </c:pt>
                <c:pt idx="821">
                  <c:v>2.031378656478363</c:v>
                </c:pt>
                <c:pt idx="822">
                  <c:v>2.40764398255342</c:v>
                </c:pt>
                <c:pt idx="823">
                  <c:v>2.230246413228272</c:v>
                </c:pt>
                <c:pt idx="824">
                  <c:v>2.52542686079402</c:v>
                </c:pt>
                <c:pt idx="825">
                  <c:v>1.366636570085953</c:v>
                </c:pt>
                <c:pt idx="826">
                  <c:v>1.44728081428756</c:v>
                </c:pt>
                <c:pt idx="827">
                  <c:v>1.389905613040832</c:v>
                </c:pt>
                <c:pt idx="828">
                  <c:v>1.331536123711857</c:v>
                </c:pt>
                <c:pt idx="829">
                  <c:v>1.436695400372762</c:v>
                </c:pt>
                <c:pt idx="830">
                  <c:v>1.397032369444833</c:v>
                </c:pt>
                <c:pt idx="831">
                  <c:v>1.413643637574685</c:v>
                </c:pt>
                <c:pt idx="832">
                  <c:v>1.499721463941841</c:v>
                </c:pt>
                <c:pt idx="833">
                  <c:v>1.429136045775364</c:v>
                </c:pt>
                <c:pt idx="834">
                  <c:v>1.420973556536945</c:v>
                </c:pt>
                <c:pt idx="835">
                  <c:v>1.388971337924682</c:v>
                </c:pt>
                <c:pt idx="836">
                  <c:v>1.730935357167726</c:v>
                </c:pt>
                <c:pt idx="837">
                  <c:v>3.220532117288643</c:v>
                </c:pt>
                <c:pt idx="838">
                  <c:v>3.096406475944446</c:v>
                </c:pt>
                <c:pt idx="839">
                  <c:v>2.990264724347514</c:v>
                </c:pt>
                <c:pt idx="840">
                  <c:v>2.910405199108567</c:v>
                </c:pt>
                <c:pt idx="841">
                  <c:v>3.295104996737977</c:v>
                </c:pt>
                <c:pt idx="842">
                  <c:v>3.08531298679892</c:v>
                </c:pt>
                <c:pt idx="843">
                  <c:v>3.291844410901847</c:v>
                </c:pt>
                <c:pt idx="844">
                  <c:v>4.062841201039745</c:v>
                </c:pt>
                <c:pt idx="845">
                  <c:v>3.939630949139919</c:v>
                </c:pt>
                <c:pt idx="846">
                  <c:v>4.024033784117554</c:v>
                </c:pt>
                <c:pt idx="847">
                  <c:v>3.321409047587904</c:v>
                </c:pt>
                <c:pt idx="848">
                  <c:v>3.309594345995494</c:v>
                </c:pt>
                <c:pt idx="849">
                  <c:v>2.098970436186508</c:v>
                </c:pt>
                <c:pt idx="850">
                  <c:v>4.550735280516109</c:v>
                </c:pt>
                <c:pt idx="851">
                  <c:v>3.66081918994854</c:v>
                </c:pt>
                <c:pt idx="852">
                  <c:v>3.206287623640817</c:v>
                </c:pt>
                <c:pt idx="853">
                  <c:v>4.457250914999431</c:v>
                </c:pt>
                <c:pt idx="854">
                  <c:v>2.924273587781184</c:v>
                </c:pt>
                <c:pt idx="855">
                  <c:v>1.144022685271775</c:v>
                </c:pt>
                <c:pt idx="856">
                  <c:v>4.48122501832983</c:v>
                </c:pt>
                <c:pt idx="857">
                  <c:v>1.244891819427545</c:v>
                </c:pt>
                <c:pt idx="858">
                  <c:v>1.204802249022843</c:v>
                </c:pt>
                <c:pt idx="859">
                  <c:v>2.780263996596273</c:v>
                </c:pt>
                <c:pt idx="860">
                  <c:v>1.515512731619952</c:v>
                </c:pt>
                <c:pt idx="861">
                  <c:v>1.679250405585345</c:v>
                </c:pt>
                <c:pt idx="862">
                  <c:v>1.46868174865078</c:v>
                </c:pt>
                <c:pt idx="863">
                  <c:v>2.767832357980384</c:v>
                </c:pt>
                <c:pt idx="864">
                  <c:v>1.762029360160106</c:v>
                </c:pt>
                <c:pt idx="865">
                  <c:v>0.444685222521024</c:v>
                </c:pt>
                <c:pt idx="866">
                  <c:v>0.947121946566329</c:v>
                </c:pt>
                <c:pt idx="867">
                  <c:v>0.0434623753322557</c:v>
                </c:pt>
                <c:pt idx="868">
                  <c:v>0.754350995724151</c:v>
                </c:pt>
                <c:pt idx="869">
                  <c:v>1.28046396148333</c:v>
                </c:pt>
                <c:pt idx="870">
                  <c:v>2.348062712041259</c:v>
                </c:pt>
                <c:pt idx="871">
                  <c:v>1.383353507962935</c:v>
                </c:pt>
                <c:pt idx="872">
                  <c:v>0.0770684659067325</c:v>
                </c:pt>
                <c:pt idx="873">
                  <c:v>1.808514582221307</c:v>
                </c:pt>
                <c:pt idx="874">
                  <c:v>0.116182308772756</c:v>
                </c:pt>
                <c:pt idx="875">
                  <c:v>0.772525549130168</c:v>
                </c:pt>
                <c:pt idx="876">
                  <c:v>2.232931168330124</c:v>
                </c:pt>
                <c:pt idx="877">
                  <c:v>2.611565729541652</c:v>
                </c:pt>
                <c:pt idx="878">
                  <c:v>1.789791635325968</c:v>
                </c:pt>
                <c:pt idx="879">
                  <c:v>1.427788849895535</c:v>
                </c:pt>
                <c:pt idx="880">
                  <c:v>1.437947925470541</c:v>
                </c:pt>
                <c:pt idx="881">
                  <c:v>3.452902652920468</c:v>
                </c:pt>
                <c:pt idx="882">
                  <c:v>1.350832585491494</c:v>
                </c:pt>
                <c:pt idx="883">
                  <c:v>1.56675414259098</c:v>
                </c:pt>
                <c:pt idx="884">
                  <c:v>4.21164318234856</c:v>
                </c:pt>
                <c:pt idx="885">
                  <c:v>2.241787230355295</c:v>
                </c:pt>
                <c:pt idx="886">
                  <c:v>2.294307791154386</c:v>
                </c:pt>
                <c:pt idx="887">
                  <c:v>0.805156718040031</c:v>
                </c:pt>
                <c:pt idx="888">
                  <c:v>1.792241365383181</c:v>
                </c:pt>
                <c:pt idx="889">
                  <c:v>4.51134755753304</c:v>
                </c:pt>
                <c:pt idx="890">
                  <c:v>1.97023897817823</c:v>
                </c:pt>
                <c:pt idx="891">
                  <c:v>1.44822543593653</c:v>
                </c:pt>
                <c:pt idx="892">
                  <c:v>1.058778808651432</c:v>
                </c:pt>
                <c:pt idx="893">
                  <c:v>0.37611713709867</c:v>
                </c:pt>
                <c:pt idx="894">
                  <c:v>2.431982060160278</c:v>
                </c:pt>
                <c:pt idx="895">
                  <c:v>1.837318933759841</c:v>
                </c:pt>
                <c:pt idx="896">
                  <c:v>1.522231600801409</c:v>
                </c:pt>
                <c:pt idx="897">
                  <c:v>0.251740986922395</c:v>
                </c:pt>
                <c:pt idx="898">
                  <c:v>0.366244363995355</c:v>
                </c:pt>
                <c:pt idx="899">
                  <c:v>0.610101672572301</c:v>
                </c:pt>
                <c:pt idx="900">
                  <c:v>1.835484802721199</c:v>
                </c:pt>
                <c:pt idx="901">
                  <c:v>3.111084350674104</c:v>
                </c:pt>
                <c:pt idx="902">
                  <c:v>0.390087724160277</c:v>
                </c:pt>
                <c:pt idx="903">
                  <c:v>0.273115352752081</c:v>
                </c:pt>
                <c:pt idx="904">
                  <c:v>0.481253549166735</c:v>
                </c:pt>
                <c:pt idx="905">
                  <c:v>1.353410648905651</c:v>
                </c:pt>
                <c:pt idx="906">
                  <c:v>0.816575135994418</c:v>
                </c:pt>
                <c:pt idx="907">
                  <c:v>4.320043152451053</c:v>
                </c:pt>
                <c:pt idx="908">
                  <c:v>0.219661972636177</c:v>
                </c:pt>
                <c:pt idx="909">
                  <c:v>0.254668471047158</c:v>
                </c:pt>
                <c:pt idx="910">
                  <c:v>0.062930564463338</c:v>
                </c:pt>
                <c:pt idx="911">
                  <c:v>1.59662831475608</c:v>
                </c:pt>
                <c:pt idx="912">
                  <c:v>0.551982094668144</c:v>
                </c:pt>
                <c:pt idx="913">
                  <c:v>0.150896172303285</c:v>
                </c:pt>
                <c:pt idx="914">
                  <c:v>1.652634445387546</c:v>
                </c:pt>
                <c:pt idx="915">
                  <c:v>2.439196694154897</c:v>
                </c:pt>
                <c:pt idx="916">
                  <c:v>2.004195811169215</c:v>
                </c:pt>
                <c:pt idx="917">
                  <c:v>2.032859263925606</c:v>
                </c:pt>
                <c:pt idx="918">
                  <c:v>2.10432733614482</c:v>
                </c:pt>
                <c:pt idx="919">
                  <c:v>1.702784675784703</c:v>
                </c:pt>
                <c:pt idx="920">
                  <c:v>2.183341457170462</c:v>
                </c:pt>
                <c:pt idx="921">
                  <c:v>1.653549198092747</c:v>
                </c:pt>
                <c:pt idx="922">
                  <c:v>2.024606538388314</c:v>
                </c:pt>
                <c:pt idx="923">
                  <c:v>1.883444748186682</c:v>
                </c:pt>
                <c:pt idx="924">
                  <c:v>2.002699203023452</c:v>
                </c:pt>
                <c:pt idx="925">
                  <c:v>1.932379384926456</c:v>
                </c:pt>
                <c:pt idx="926">
                  <c:v>2.057152560875834</c:v>
                </c:pt>
                <c:pt idx="927">
                  <c:v>1.906099748561523</c:v>
                </c:pt>
                <c:pt idx="928">
                  <c:v>2.067894991844758</c:v>
                </c:pt>
                <c:pt idx="929">
                  <c:v>1.976624891201197</c:v>
                </c:pt>
                <c:pt idx="930">
                  <c:v>2.031682415916257</c:v>
                </c:pt>
                <c:pt idx="931">
                  <c:v>1.858149378365027</c:v>
                </c:pt>
                <c:pt idx="932">
                  <c:v>1.959034797362561</c:v>
                </c:pt>
                <c:pt idx="933">
                  <c:v>1.966994879964051</c:v>
                </c:pt>
                <c:pt idx="934">
                  <c:v>1.64189503901458</c:v>
                </c:pt>
                <c:pt idx="935">
                  <c:v>2.053144320738479</c:v>
                </c:pt>
                <c:pt idx="936">
                  <c:v>1.924461611746391</c:v>
                </c:pt>
                <c:pt idx="937">
                  <c:v>1.92935704875583</c:v>
                </c:pt>
                <c:pt idx="938">
                  <c:v>2.024606459175088</c:v>
                </c:pt>
                <c:pt idx="939">
                  <c:v>2.097198360989604</c:v>
                </c:pt>
                <c:pt idx="940">
                  <c:v>1.906818404859854</c:v>
                </c:pt>
                <c:pt idx="941">
                  <c:v>2.346550650505156</c:v>
                </c:pt>
                <c:pt idx="942">
                  <c:v>1.975514975459318</c:v>
                </c:pt>
                <c:pt idx="943">
                  <c:v>1.965708520854301</c:v>
                </c:pt>
                <c:pt idx="944">
                  <c:v>2.760584480812318</c:v>
                </c:pt>
                <c:pt idx="945">
                  <c:v>5.110790900284671</c:v>
                </c:pt>
                <c:pt idx="946">
                  <c:v>1.812187420422833</c:v>
                </c:pt>
                <c:pt idx="947">
                  <c:v>5.433752441905467</c:v>
                </c:pt>
                <c:pt idx="948">
                  <c:v>0.973318818528909</c:v>
                </c:pt>
                <c:pt idx="949">
                  <c:v>2.989832576984933</c:v>
                </c:pt>
                <c:pt idx="950">
                  <c:v>3.002090476938852</c:v>
                </c:pt>
                <c:pt idx="951">
                  <c:v>3.756498025933137</c:v>
                </c:pt>
                <c:pt idx="952">
                  <c:v>4.199679143925687</c:v>
                </c:pt>
                <c:pt idx="953">
                  <c:v>4.455143503510553</c:v>
                </c:pt>
                <c:pt idx="954">
                  <c:v>3.840595474105731</c:v>
                </c:pt>
                <c:pt idx="955">
                  <c:v>3.323561276070168</c:v>
                </c:pt>
                <c:pt idx="956">
                  <c:v>4.210932101462314</c:v>
                </c:pt>
                <c:pt idx="957">
                  <c:v>4.070714185614743</c:v>
                </c:pt>
                <c:pt idx="958">
                  <c:v>2.925191806014168</c:v>
                </c:pt>
                <c:pt idx="959">
                  <c:v>3.548796892121941</c:v>
                </c:pt>
                <c:pt idx="960">
                  <c:v>4.255438192695144</c:v>
                </c:pt>
                <c:pt idx="961">
                  <c:v>1.721530268473228</c:v>
                </c:pt>
                <c:pt idx="962">
                  <c:v>2.837097626212736</c:v>
                </c:pt>
                <c:pt idx="963">
                  <c:v>3.063184024636762</c:v>
                </c:pt>
                <c:pt idx="964">
                  <c:v>4.03704314136708</c:v>
                </c:pt>
                <c:pt idx="965">
                  <c:v>3.486512762772845</c:v>
                </c:pt>
                <c:pt idx="966">
                  <c:v>3.183168125396642</c:v>
                </c:pt>
                <c:pt idx="967">
                  <c:v>3.818485920339306</c:v>
                </c:pt>
                <c:pt idx="968">
                  <c:v>2.415409432431502</c:v>
                </c:pt>
                <c:pt idx="969">
                  <c:v>3.112086816684012</c:v>
                </c:pt>
                <c:pt idx="970">
                  <c:v>3.789626437416706</c:v>
                </c:pt>
                <c:pt idx="971">
                  <c:v>3.62490076003864</c:v>
                </c:pt>
                <c:pt idx="972">
                  <c:v>3.276166955991343</c:v>
                </c:pt>
                <c:pt idx="973">
                  <c:v>3.735561006868671</c:v>
                </c:pt>
                <c:pt idx="974">
                  <c:v>0.911248693200253</c:v>
                </c:pt>
                <c:pt idx="975">
                  <c:v>0.930739682576561</c:v>
                </c:pt>
                <c:pt idx="976">
                  <c:v>0.789170043462704</c:v>
                </c:pt>
                <c:pt idx="977">
                  <c:v>0.818677814770737</c:v>
                </c:pt>
                <c:pt idx="978">
                  <c:v>2.713156721018965</c:v>
                </c:pt>
                <c:pt idx="979">
                  <c:v>2.930184254229228</c:v>
                </c:pt>
                <c:pt idx="980">
                  <c:v>2.768064660664832</c:v>
                </c:pt>
                <c:pt idx="981">
                  <c:v>3.242526892413537</c:v>
                </c:pt>
                <c:pt idx="982">
                  <c:v>2.64953168081159</c:v>
                </c:pt>
                <c:pt idx="983">
                  <c:v>2.225763733681992</c:v>
                </c:pt>
                <c:pt idx="984">
                  <c:v>4.340679002453993</c:v>
                </c:pt>
                <c:pt idx="985">
                  <c:v>4.048918959148375</c:v>
                </c:pt>
                <c:pt idx="986">
                  <c:v>3.941046185184514</c:v>
                </c:pt>
                <c:pt idx="987">
                  <c:v>2.425812877356611</c:v>
                </c:pt>
                <c:pt idx="988">
                  <c:v>1.460129249617077</c:v>
                </c:pt>
                <c:pt idx="989">
                  <c:v>4.693368704220873</c:v>
                </c:pt>
                <c:pt idx="990">
                  <c:v>5.358884730483739</c:v>
                </c:pt>
                <c:pt idx="991">
                  <c:v>4.126427024958686</c:v>
                </c:pt>
                <c:pt idx="992">
                  <c:v>3.94723424038824</c:v>
                </c:pt>
                <c:pt idx="993">
                  <c:v>2.5167607646416</c:v>
                </c:pt>
                <c:pt idx="994">
                  <c:v>3.019838339802166</c:v>
                </c:pt>
                <c:pt idx="995">
                  <c:v>3.14366054117784</c:v>
                </c:pt>
                <c:pt idx="996">
                  <c:v>2.997251942562392</c:v>
                </c:pt>
                <c:pt idx="997">
                  <c:v>3.454659611129657</c:v>
                </c:pt>
                <c:pt idx="998">
                  <c:v>4.810345382923976</c:v>
                </c:pt>
                <c:pt idx="999">
                  <c:v>2.767778650936328</c:v>
                </c:pt>
                <c:pt idx="1000">
                  <c:v>5.1483833290578</c:v>
                </c:pt>
                <c:pt idx="1001">
                  <c:v>3.917285285021151</c:v>
                </c:pt>
                <c:pt idx="1002">
                  <c:v>4.86575394114062</c:v>
                </c:pt>
                <c:pt idx="1003">
                  <c:v>4.784693211409478</c:v>
                </c:pt>
                <c:pt idx="1004">
                  <c:v>2.960166309204757</c:v>
                </c:pt>
                <c:pt idx="1005">
                  <c:v>4.373482485266233</c:v>
                </c:pt>
                <c:pt idx="1006">
                  <c:v>5.113244107341997</c:v>
                </c:pt>
                <c:pt idx="1007">
                  <c:v>5.705880268309739</c:v>
                </c:pt>
                <c:pt idx="1008">
                  <c:v>2.179432135295877</c:v>
                </c:pt>
                <c:pt idx="1009">
                  <c:v>6.0998226908423</c:v>
                </c:pt>
                <c:pt idx="1010">
                  <c:v>2.989714937508513</c:v>
                </c:pt>
                <c:pt idx="1011">
                  <c:v>3.5776229198628</c:v>
                </c:pt>
                <c:pt idx="1012">
                  <c:v>3.077005189668256</c:v>
                </c:pt>
                <c:pt idx="1013">
                  <c:v>4.355194056324644</c:v>
                </c:pt>
                <c:pt idx="1014">
                  <c:v>3.292350167856736</c:v>
                </c:pt>
                <c:pt idx="1015">
                  <c:v>4.74580680345197</c:v>
                </c:pt>
                <c:pt idx="1016">
                  <c:v>2.866182026241002</c:v>
                </c:pt>
                <c:pt idx="1017">
                  <c:v>1.843554179260688</c:v>
                </c:pt>
                <c:pt idx="1018">
                  <c:v>2.117905754325622</c:v>
                </c:pt>
                <c:pt idx="1019">
                  <c:v>3.793764701929175</c:v>
                </c:pt>
                <c:pt idx="1020">
                  <c:v>3.392340891652999</c:v>
                </c:pt>
                <c:pt idx="1021">
                  <c:v>3.506194854875448</c:v>
                </c:pt>
                <c:pt idx="1022">
                  <c:v>2.5013437943737</c:v>
                </c:pt>
                <c:pt idx="1023">
                  <c:v>2.772329368345193</c:v>
                </c:pt>
                <c:pt idx="1024">
                  <c:v>1.933018595928725</c:v>
                </c:pt>
                <c:pt idx="1025">
                  <c:v>3.455583845321027</c:v>
                </c:pt>
                <c:pt idx="1026">
                  <c:v>4.549405881051437</c:v>
                </c:pt>
                <c:pt idx="1027">
                  <c:v>2.265393170895281</c:v>
                </c:pt>
                <c:pt idx="1028">
                  <c:v>3.922401760861798</c:v>
                </c:pt>
                <c:pt idx="1029">
                  <c:v>4.975110645125894</c:v>
                </c:pt>
                <c:pt idx="1030">
                  <c:v>4.816131281707245</c:v>
                </c:pt>
                <c:pt idx="1031">
                  <c:v>3.778451711923687</c:v>
                </c:pt>
                <c:pt idx="1032">
                  <c:v>6.189292599435703</c:v>
                </c:pt>
                <c:pt idx="1033">
                  <c:v>3.625706852624884</c:v>
                </c:pt>
                <c:pt idx="1034">
                  <c:v>3.46789337720854</c:v>
                </c:pt>
                <c:pt idx="1035">
                  <c:v>3.043663153446584</c:v>
                </c:pt>
                <c:pt idx="1036">
                  <c:v>3.548380505575831</c:v>
                </c:pt>
                <c:pt idx="1037">
                  <c:v>3.326055550120932</c:v>
                </c:pt>
                <c:pt idx="1038">
                  <c:v>2.941217863656594</c:v>
                </c:pt>
                <c:pt idx="1039">
                  <c:v>8.82100733792365</c:v>
                </c:pt>
                <c:pt idx="1040">
                  <c:v>4.173871999686233</c:v>
                </c:pt>
                <c:pt idx="1041">
                  <c:v>3.695779216164868</c:v>
                </c:pt>
                <c:pt idx="1042">
                  <c:v>3.814947788010601</c:v>
                </c:pt>
                <c:pt idx="1043">
                  <c:v>3.908322524473405</c:v>
                </c:pt>
                <c:pt idx="1044">
                  <c:v>4.00683631713478</c:v>
                </c:pt>
                <c:pt idx="1045">
                  <c:v>3.508650792126828</c:v>
                </c:pt>
                <c:pt idx="1046">
                  <c:v>4.567869617125235</c:v>
                </c:pt>
                <c:pt idx="1047">
                  <c:v>3.974620095222296</c:v>
                </c:pt>
                <c:pt idx="1048">
                  <c:v>4.941877627128695</c:v>
                </c:pt>
                <c:pt idx="1049">
                  <c:v>4.83262207615307</c:v>
                </c:pt>
                <c:pt idx="1050">
                  <c:v>4.726331479296338</c:v>
                </c:pt>
                <c:pt idx="1051">
                  <c:v>1.680555634057782</c:v>
                </c:pt>
                <c:pt idx="1052">
                  <c:v>1.85007876842275</c:v>
                </c:pt>
                <c:pt idx="1053">
                  <c:v>1.982161158514888</c:v>
                </c:pt>
                <c:pt idx="1054">
                  <c:v>2.383307111040535</c:v>
                </c:pt>
                <c:pt idx="1055">
                  <c:v>2.363608375118618</c:v>
                </c:pt>
                <c:pt idx="1056">
                  <c:v>2.171130326668463</c:v>
                </c:pt>
                <c:pt idx="1057">
                  <c:v>2.470082114579373</c:v>
                </c:pt>
                <c:pt idx="1058">
                  <c:v>3.906873293267531</c:v>
                </c:pt>
                <c:pt idx="1059">
                  <c:v>3.699638941171705</c:v>
                </c:pt>
                <c:pt idx="1060">
                  <c:v>3.676411059850234</c:v>
                </c:pt>
                <c:pt idx="1061">
                  <c:v>4.701556393952241</c:v>
                </c:pt>
                <c:pt idx="1062">
                  <c:v>4.115975053881932</c:v>
                </c:pt>
                <c:pt idx="1063">
                  <c:v>4.317024080117837</c:v>
                </c:pt>
                <c:pt idx="1064">
                  <c:v>3.874861609448132</c:v>
                </c:pt>
                <c:pt idx="1065">
                  <c:v>1.944809022084618</c:v>
                </c:pt>
                <c:pt idx="1066">
                  <c:v>1.71250910695165</c:v>
                </c:pt>
                <c:pt idx="1067">
                  <c:v>1.78269952742244</c:v>
                </c:pt>
                <c:pt idx="1068">
                  <c:v>2.788075632253233</c:v>
                </c:pt>
                <c:pt idx="1069">
                  <c:v>1.91632816743793</c:v>
                </c:pt>
                <c:pt idx="1070">
                  <c:v>1.914829361575357</c:v>
                </c:pt>
                <c:pt idx="1071">
                  <c:v>2.045943929460059</c:v>
                </c:pt>
                <c:pt idx="1072">
                  <c:v>1.975563725683186</c:v>
                </c:pt>
                <c:pt idx="1073">
                  <c:v>2.141893870781403</c:v>
                </c:pt>
                <c:pt idx="1074">
                  <c:v>2.101791860222157</c:v>
                </c:pt>
                <c:pt idx="1075">
                  <c:v>2.04095710911225</c:v>
                </c:pt>
                <c:pt idx="1076">
                  <c:v>1.948475217580622</c:v>
                </c:pt>
                <c:pt idx="1077">
                  <c:v>2.05357378736767</c:v>
                </c:pt>
                <c:pt idx="1078">
                  <c:v>1.94637291977937</c:v>
                </c:pt>
                <c:pt idx="1079">
                  <c:v>2.241425830252606</c:v>
                </c:pt>
                <c:pt idx="1080">
                  <c:v>1.951318663136645</c:v>
                </c:pt>
                <c:pt idx="1081">
                  <c:v>2.244594327430606</c:v>
                </c:pt>
                <c:pt idx="1082">
                  <c:v>1.923559202342985</c:v>
                </c:pt>
                <c:pt idx="1083">
                  <c:v>2.217773796494608</c:v>
                </c:pt>
                <c:pt idx="1084">
                  <c:v>2.084492897559632</c:v>
                </c:pt>
                <c:pt idx="1085">
                  <c:v>2.364903474473293</c:v>
                </c:pt>
                <c:pt idx="1086">
                  <c:v>3.671018679407379</c:v>
                </c:pt>
                <c:pt idx="1087">
                  <c:v>4.914337179435384</c:v>
                </c:pt>
                <c:pt idx="1088">
                  <c:v>0.603876563493412</c:v>
                </c:pt>
                <c:pt idx="1089">
                  <c:v>4.577361689097948</c:v>
                </c:pt>
                <c:pt idx="1090">
                  <c:v>4.22651454918403</c:v>
                </c:pt>
                <c:pt idx="1091">
                  <c:v>4.035851594689805</c:v>
                </c:pt>
                <c:pt idx="1092">
                  <c:v>2.995287481946791</c:v>
                </c:pt>
                <c:pt idx="1093">
                  <c:v>2.860103443924185</c:v>
                </c:pt>
                <c:pt idx="1094">
                  <c:v>4.119206039228557</c:v>
                </c:pt>
                <c:pt idx="1095">
                  <c:v>4.102853131319515</c:v>
                </c:pt>
                <c:pt idx="1096">
                  <c:v>4.16667231056093</c:v>
                </c:pt>
                <c:pt idx="1097">
                  <c:v>4.377200610748892</c:v>
                </c:pt>
                <c:pt idx="1098">
                  <c:v>1.142780903224093</c:v>
                </c:pt>
                <c:pt idx="1099">
                  <c:v>2.632445786562314</c:v>
                </c:pt>
                <c:pt idx="1100">
                  <c:v>3.697300438428168</c:v>
                </c:pt>
                <c:pt idx="1101">
                  <c:v>2.320464393602104</c:v>
                </c:pt>
                <c:pt idx="1102">
                  <c:v>1.654583308571148</c:v>
                </c:pt>
                <c:pt idx="1103">
                  <c:v>2.970347391220017</c:v>
                </c:pt>
                <c:pt idx="1104">
                  <c:v>4.112697407909478</c:v>
                </c:pt>
                <c:pt idx="1105">
                  <c:v>2.477696452379743</c:v>
                </c:pt>
                <c:pt idx="1106">
                  <c:v>0.558705245453644</c:v>
                </c:pt>
                <c:pt idx="1107">
                  <c:v>2.03703351350728</c:v>
                </c:pt>
                <c:pt idx="1108">
                  <c:v>1.471948807515044</c:v>
                </c:pt>
                <c:pt idx="1109">
                  <c:v>3.037608194350057</c:v>
                </c:pt>
                <c:pt idx="1110">
                  <c:v>2.984502515134956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508728"/>
        <c:axId val="2125584488"/>
      </c:scatterChart>
      <c:valAx>
        <c:axId val="2125508728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/>
                  <a:t>Na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O + K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5584488"/>
        <c:crosses val="autoZero"/>
        <c:crossBetween val="midCat"/>
      </c:valAx>
      <c:valAx>
        <c:axId val="2125584488"/>
        <c:scaling>
          <c:orientation val="minMax"/>
          <c:max val="22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err="1"/>
                  <a:t>Jaya</a:t>
                </a:r>
                <a:r>
                  <a:rPr lang="en-US" sz="2000" b="0" baseline="0" dirty="0" err="1"/>
                  <a:t>suria</a:t>
                </a:r>
                <a:r>
                  <a:rPr lang="en-US" sz="2000" b="0" baseline="0" dirty="0"/>
                  <a:t> K</a:t>
                </a:r>
                <a:r>
                  <a:rPr lang="en-US" sz="2000" b="0" baseline="-25000" dirty="0"/>
                  <a:t>D</a:t>
                </a:r>
                <a:r>
                  <a:rPr lang="en-US" sz="2000" b="0" baseline="0" dirty="0"/>
                  <a:t> </a:t>
                </a:r>
                <a:r>
                  <a:rPr lang="en-US" sz="2000" b="0" baseline="0" dirty="0" smtClean="0"/>
                  <a:t> -  K</a:t>
                </a:r>
                <a:r>
                  <a:rPr lang="en-US" sz="2000" b="0" baseline="0" dirty="0"/>
                  <a:t>&amp;C1991 K</a:t>
                </a:r>
                <a:r>
                  <a:rPr lang="en-US" sz="2000" b="0" baseline="-25000" dirty="0"/>
                  <a:t>D</a:t>
                </a:r>
              </a:p>
            </c:rich>
          </c:tx>
          <c:layout>
            <c:manualLayout>
              <c:xMode val="edge"/>
              <c:yMode val="edge"/>
              <c:x val="0.00380999523750595"/>
              <c:y val="0.18408032798889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5508728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'Olivine-liq thermometry'!$D$17:$D$1127</c:f>
              <c:numCache>
                <c:formatCode>General</c:formatCode>
                <c:ptCount val="1111"/>
                <c:pt idx="0">
                  <c:v>1100.0</c:v>
                </c:pt>
                <c:pt idx="1">
                  <c:v>1075.0</c:v>
                </c:pt>
                <c:pt idx="2">
                  <c:v>1180.0</c:v>
                </c:pt>
                <c:pt idx="3">
                  <c:v>1200.0</c:v>
                </c:pt>
                <c:pt idx="4">
                  <c:v>1800.0</c:v>
                </c:pt>
                <c:pt idx="5">
                  <c:v>2000.0</c:v>
                </c:pt>
                <c:pt idx="6">
                  <c:v>1900.0</c:v>
                </c:pt>
                <c:pt idx="7">
                  <c:v>1900.0</c:v>
                </c:pt>
                <c:pt idx="8">
                  <c:v>2000.0</c:v>
                </c:pt>
                <c:pt idx="9">
                  <c:v>1850.0</c:v>
                </c:pt>
                <c:pt idx="10">
                  <c:v>1750.0</c:v>
                </c:pt>
                <c:pt idx="11">
                  <c:v>1900.0</c:v>
                </c:pt>
                <c:pt idx="12">
                  <c:v>2000.0</c:v>
                </c:pt>
                <c:pt idx="13">
                  <c:v>1750.0</c:v>
                </c:pt>
                <c:pt idx="14">
                  <c:v>1950.0</c:v>
                </c:pt>
                <c:pt idx="15">
                  <c:v>2000.0</c:v>
                </c:pt>
                <c:pt idx="16">
                  <c:v>2020.0</c:v>
                </c:pt>
                <c:pt idx="17">
                  <c:v>1450.0</c:v>
                </c:pt>
                <c:pt idx="18">
                  <c:v>2000.0</c:v>
                </c:pt>
                <c:pt idx="19">
                  <c:v>1400.0</c:v>
                </c:pt>
                <c:pt idx="20">
                  <c:v>1125.0</c:v>
                </c:pt>
                <c:pt idx="21">
                  <c:v>1450.0</c:v>
                </c:pt>
                <c:pt idx="22">
                  <c:v>1450.0</c:v>
                </c:pt>
                <c:pt idx="23">
                  <c:v>1400.0</c:v>
                </c:pt>
                <c:pt idx="24">
                  <c:v>1300.0</c:v>
                </c:pt>
                <c:pt idx="25">
                  <c:v>1395.0</c:v>
                </c:pt>
                <c:pt idx="26">
                  <c:v>1550.0</c:v>
                </c:pt>
                <c:pt idx="27">
                  <c:v>1450.0</c:v>
                </c:pt>
                <c:pt idx="28">
                  <c:v>1524.0</c:v>
                </c:pt>
                <c:pt idx="29">
                  <c:v>1600.0</c:v>
                </c:pt>
                <c:pt idx="30">
                  <c:v>1300.0</c:v>
                </c:pt>
                <c:pt idx="31">
                  <c:v>1750.0</c:v>
                </c:pt>
                <c:pt idx="32">
                  <c:v>1775.0</c:v>
                </c:pt>
                <c:pt idx="33">
                  <c:v>1750.0</c:v>
                </c:pt>
                <c:pt idx="34">
                  <c:v>1775.0</c:v>
                </c:pt>
                <c:pt idx="35">
                  <c:v>1830.0</c:v>
                </c:pt>
                <c:pt idx="36">
                  <c:v>1750.0</c:v>
                </c:pt>
                <c:pt idx="37">
                  <c:v>1750.0</c:v>
                </c:pt>
                <c:pt idx="38">
                  <c:v>1750.0</c:v>
                </c:pt>
                <c:pt idx="39">
                  <c:v>1850.0</c:v>
                </c:pt>
                <c:pt idx="40">
                  <c:v>1750.0</c:v>
                </c:pt>
                <c:pt idx="41">
                  <c:v>1200.0</c:v>
                </c:pt>
                <c:pt idx="42">
                  <c:v>1170.0</c:v>
                </c:pt>
                <c:pt idx="43">
                  <c:v>1170.0</c:v>
                </c:pt>
                <c:pt idx="44">
                  <c:v>1130.0</c:v>
                </c:pt>
                <c:pt idx="45">
                  <c:v>1170.0</c:v>
                </c:pt>
                <c:pt idx="46">
                  <c:v>1170.0</c:v>
                </c:pt>
                <c:pt idx="47">
                  <c:v>1190.0</c:v>
                </c:pt>
                <c:pt idx="48">
                  <c:v>1190.0</c:v>
                </c:pt>
                <c:pt idx="49">
                  <c:v>1130.0</c:v>
                </c:pt>
                <c:pt idx="50">
                  <c:v>1220.0</c:v>
                </c:pt>
                <c:pt idx="51">
                  <c:v>1190.0</c:v>
                </c:pt>
                <c:pt idx="52">
                  <c:v>1200.0</c:v>
                </c:pt>
                <c:pt idx="53">
                  <c:v>1190.0</c:v>
                </c:pt>
                <c:pt idx="54">
                  <c:v>1155.0</c:v>
                </c:pt>
                <c:pt idx="55">
                  <c:v>1210.0</c:v>
                </c:pt>
                <c:pt idx="56">
                  <c:v>1155.0</c:v>
                </c:pt>
                <c:pt idx="57">
                  <c:v>1175.0</c:v>
                </c:pt>
                <c:pt idx="58">
                  <c:v>1210.0</c:v>
                </c:pt>
                <c:pt idx="59">
                  <c:v>1210.0</c:v>
                </c:pt>
                <c:pt idx="60">
                  <c:v>1210.0</c:v>
                </c:pt>
                <c:pt idx="61">
                  <c:v>1175.0</c:v>
                </c:pt>
                <c:pt idx="62">
                  <c:v>1175.0</c:v>
                </c:pt>
                <c:pt idx="63">
                  <c:v>1070.0</c:v>
                </c:pt>
                <c:pt idx="64">
                  <c:v>1065.0</c:v>
                </c:pt>
                <c:pt idx="65">
                  <c:v>1080.0</c:v>
                </c:pt>
                <c:pt idx="66">
                  <c:v>1095.0</c:v>
                </c:pt>
                <c:pt idx="67">
                  <c:v>1090.0</c:v>
                </c:pt>
                <c:pt idx="68">
                  <c:v>1090.0</c:v>
                </c:pt>
                <c:pt idx="69">
                  <c:v>1100.0</c:v>
                </c:pt>
                <c:pt idx="70">
                  <c:v>1135.0</c:v>
                </c:pt>
                <c:pt idx="71">
                  <c:v>1124.0</c:v>
                </c:pt>
                <c:pt idx="72">
                  <c:v>1125.0</c:v>
                </c:pt>
                <c:pt idx="73">
                  <c:v>1130.0</c:v>
                </c:pt>
                <c:pt idx="74">
                  <c:v>1110.0</c:v>
                </c:pt>
                <c:pt idx="75">
                  <c:v>1120.0</c:v>
                </c:pt>
                <c:pt idx="76">
                  <c:v>1110.0</c:v>
                </c:pt>
                <c:pt idx="77">
                  <c:v>1074.0</c:v>
                </c:pt>
                <c:pt idx="78">
                  <c:v>1090.0</c:v>
                </c:pt>
                <c:pt idx="79">
                  <c:v>1080.0</c:v>
                </c:pt>
                <c:pt idx="80">
                  <c:v>1050.0</c:v>
                </c:pt>
                <c:pt idx="81">
                  <c:v>1330.0</c:v>
                </c:pt>
                <c:pt idx="82">
                  <c:v>1300.0</c:v>
                </c:pt>
                <c:pt idx="83">
                  <c:v>1280.0</c:v>
                </c:pt>
                <c:pt idx="84">
                  <c:v>1360.0</c:v>
                </c:pt>
                <c:pt idx="85">
                  <c:v>1350.0</c:v>
                </c:pt>
                <c:pt idx="86">
                  <c:v>1390.0</c:v>
                </c:pt>
                <c:pt idx="87">
                  <c:v>1270.0</c:v>
                </c:pt>
                <c:pt idx="88">
                  <c:v>1270.0</c:v>
                </c:pt>
                <c:pt idx="89">
                  <c:v>1210.0</c:v>
                </c:pt>
                <c:pt idx="90">
                  <c:v>1140.0</c:v>
                </c:pt>
                <c:pt idx="91">
                  <c:v>1160.0</c:v>
                </c:pt>
                <c:pt idx="92">
                  <c:v>1169.0</c:v>
                </c:pt>
                <c:pt idx="93">
                  <c:v>1203.0</c:v>
                </c:pt>
                <c:pt idx="94">
                  <c:v>1241.0</c:v>
                </c:pt>
                <c:pt idx="95">
                  <c:v>1178.0</c:v>
                </c:pt>
                <c:pt idx="96">
                  <c:v>1149.0</c:v>
                </c:pt>
                <c:pt idx="97">
                  <c:v>1225.0</c:v>
                </c:pt>
                <c:pt idx="98">
                  <c:v>1252.0</c:v>
                </c:pt>
                <c:pt idx="99">
                  <c:v>1189.0</c:v>
                </c:pt>
                <c:pt idx="100">
                  <c:v>1100.0</c:v>
                </c:pt>
                <c:pt idx="101">
                  <c:v>1106.0</c:v>
                </c:pt>
                <c:pt idx="102">
                  <c:v>1020.0</c:v>
                </c:pt>
                <c:pt idx="103">
                  <c:v>1020.0</c:v>
                </c:pt>
                <c:pt idx="104">
                  <c:v>1060.0</c:v>
                </c:pt>
                <c:pt idx="105">
                  <c:v>1100.0</c:v>
                </c:pt>
                <c:pt idx="106">
                  <c:v>1060.0</c:v>
                </c:pt>
                <c:pt idx="107">
                  <c:v>1100.0</c:v>
                </c:pt>
                <c:pt idx="108">
                  <c:v>1122.0</c:v>
                </c:pt>
                <c:pt idx="109">
                  <c:v>1100.0</c:v>
                </c:pt>
                <c:pt idx="110">
                  <c:v>1120.0</c:v>
                </c:pt>
                <c:pt idx="111">
                  <c:v>1075.0</c:v>
                </c:pt>
                <c:pt idx="112">
                  <c:v>1100.0</c:v>
                </c:pt>
                <c:pt idx="113">
                  <c:v>1195.0</c:v>
                </c:pt>
                <c:pt idx="114">
                  <c:v>1200.0</c:v>
                </c:pt>
                <c:pt idx="115">
                  <c:v>1000.0</c:v>
                </c:pt>
                <c:pt idx="116">
                  <c:v>1225.0</c:v>
                </c:pt>
                <c:pt idx="117">
                  <c:v>1175.0</c:v>
                </c:pt>
                <c:pt idx="118">
                  <c:v>1060.0</c:v>
                </c:pt>
                <c:pt idx="119">
                  <c:v>967.0</c:v>
                </c:pt>
                <c:pt idx="120">
                  <c:v>1020.0</c:v>
                </c:pt>
                <c:pt idx="121">
                  <c:v>1035.0</c:v>
                </c:pt>
                <c:pt idx="122">
                  <c:v>975.0</c:v>
                </c:pt>
                <c:pt idx="123">
                  <c:v>1244.0</c:v>
                </c:pt>
                <c:pt idx="124">
                  <c:v>1229.0</c:v>
                </c:pt>
                <c:pt idx="125">
                  <c:v>1238.0</c:v>
                </c:pt>
                <c:pt idx="126">
                  <c:v>1065.0</c:v>
                </c:pt>
                <c:pt idx="127">
                  <c:v>1100.0</c:v>
                </c:pt>
                <c:pt idx="128">
                  <c:v>1071.0</c:v>
                </c:pt>
                <c:pt idx="129">
                  <c:v>1050.0</c:v>
                </c:pt>
                <c:pt idx="130">
                  <c:v>990.0</c:v>
                </c:pt>
                <c:pt idx="131">
                  <c:v>1035.0</c:v>
                </c:pt>
                <c:pt idx="132">
                  <c:v>1115.0</c:v>
                </c:pt>
                <c:pt idx="133">
                  <c:v>1100.0</c:v>
                </c:pt>
                <c:pt idx="134">
                  <c:v>1465.0</c:v>
                </c:pt>
                <c:pt idx="135">
                  <c:v>1440.0</c:v>
                </c:pt>
                <c:pt idx="136">
                  <c:v>1400.0</c:v>
                </c:pt>
                <c:pt idx="137">
                  <c:v>1425.0</c:v>
                </c:pt>
                <c:pt idx="138">
                  <c:v>1375.0</c:v>
                </c:pt>
                <c:pt idx="139">
                  <c:v>1450.0</c:v>
                </c:pt>
                <c:pt idx="140">
                  <c:v>1400.0</c:v>
                </c:pt>
                <c:pt idx="141">
                  <c:v>1325.0</c:v>
                </c:pt>
                <c:pt idx="142">
                  <c:v>1350.0</c:v>
                </c:pt>
                <c:pt idx="143">
                  <c:v>1340.0</c:v>
                </c:pt>
                <c:pt idx="144">
                  <c:v>1375.0</c:v>
                </c:pt>
                <c:pt idx="145">
                  <c:v>1385.0</c:v>
                </c:pt>
                <c:pt idx="146">
                  <c:v>1420.0</c:v>
                </c:pt>
                <c:pt idx="147">
                  <c:v>1400.0</c:v>
                </c:pt>
                <c:pt idx="148">
                  <c:v>1375.0</c:v>
                </c:pt>
                <c:pt idx="149">
                  <c:v>1290.0</c:v>
                </c:pt>
                <c:pt idx="150">
                  <c:v>1330.0</c:v>
                </c:pt>
                <c:pt idx="151">
                  <c:v>1315.0</c:v>
                </c:pt>
                <c:pt idx="152">
                  <c:v>1350.0</c:v>
                </c:pt>
                <c:pt idx="153">
                  <c:v>1350.0</c:v>
                </c:pt>
                <c:pt idx="154">
                  <c:v>1340.0</c:v>
                </c:pt>
                <c:pt idx="155">
                  <c:v>1325.0</c:v>
                </c:pt>
                <c:pt idx="156">
                  <c:v>1275.0</c:v>
                </c:pt>
                <c:pt idx="157">
                  <c:v>1260.0</c:v>
                </c:pt>
                <c:pt idx="158">
                  <c:v>1325.0</c:v>
                </c:pt>
                <c:pt idx="159">
                  <c:v>1300.0</c:v>
                </c:pt>
                <c:pt idx="160">
                  <c:v>1310.0</c:v>
                </c:pt>
                <c:pt idx="161">
                  <c:v>1285.0</c:v>
                </c:pt>
                <c:pt idx="162">
                  <c:v>1300.0</c:v>
                </c:pt>
                <c:pt idx="163">
                  <c:v>1350.0</c:v>
                </c:pt>
                <c:pt idx="164">
                  <c:v>1300.0</c:v>
                </c:pt>
                <c:pt idx="165">
                  <c:v>1325.0</c:v>
                </c:pt>
                <c:pt idx="166">
                  <c:v>1260.0</c:v>
                </c:pt>
                <c:pt idx="167">
                  <c:v>1290.0</c:v>
                </c:pt>
                <c:pt idx="168">
                  <c:v>1250.0</c:v>
                </c:pt>
                <c:pt idx="169">
                  <c:v>1280.0</c:v>
                </c:pt>
                <c:pt idx="170">
                  <c:v>1275.0</c:v>
                </c:pt>
                <c:pt idx="171">
                  <c:v>1240.0</c:v>
                </c:pt>
                <c:pt idx="172">
                  <c:v>1300.0</c:v>
                </c:pt>
                <c:pt idx="173">
                  <c:v>1225.0</c:v>
                </c:pt>
                <c:pt idx="174">
                  <c:v>1265.0</c:v>
                </c:pt>
                <c:pt idx="175">
                  <c:v>1250.0</c:v>
                </c:pt>
                <c:pt idx="176">
                  <c:v>1325.0</c:v>
                </c:pt>
                <c:pt idx="177">
                  <c:v>1215.0</c:v>
                </c:pt>
                <c:pt idx="178">
                  <c:v>1225.0</c:v>
                </c:pt>
                <c:pt idx="179">
                  <c:v>1250.0</c:v>
                </c:pt>
                <c:pt idx="180">
                  <c:v>1250.0</c:v>
                </c:pt>
                <c:pt idx="181">
                  <c:v>1200.0</c:v>
                </c:pt>
                <c:pt idx="182">
                  <c:v>1200.0</c:v>
                </c:pt>
                <c:pt idx="183">
                  <c:v>1225.0</c:v>
                </c:pt>
                <c:pt idx="184">
                  <c:v>1325.0</c:v>
                </c:pt>
                <c:pt idx="185">
                  <c:v>1160.0</c:v>
                </c:pt>
                <c:pt idx="186">
                  <c:v>1160.0</c:v>
                </c:pt>
                <c:pt idx="187">
                  <c:v>1300.0</c:v>
                </c:pt>
                <c:pt idx="188">
                  <c:v>1250.0</c:v>
                </c:pt>
                <c:pt idx="189">
                  <c:v>1275.0</c:v>
                </c:pt>
                <c:pt idx="190">
                  <c:v>1300.0</c:v>
                </c:pt>
                <c:pt idx="191">
                  <c:v>1220.0</c:v>
                </c:pt>
                <c:pt idx="192">
                  <c:v>1250.0</c:v>
                </c:pt>
                <c:pt idx="193">
                  <c:v>1250.0</c:v>
                </c:pt>
                <c:pt idx="194">
                  <c:v>1220.0</c:v>
                </c:pt>
                <c:pt idx="195">
                  <c:v>1044.0</c:v>
                </c:pt>
                <c:pt idx="196">
                  <c:v>1057.0</c:v>
                </c:pt>
                <c:pt idx="197">
                  <c:v>1075.0</c:v>
                </c:pt>
                <c:pt idx="198">
                  <c:v>1100.0</c:v>
                </c:pt>
                <c:pt idx="199">
                  <c:v>1075.0</c:v>
                </c:pt>
                <c:pt idx="200">
                  <c:v>1100.0</c:v>
                </c:pt>
                <c:pt idx="201">
                  <c:v>1075.0</c:v>
                </c:pt>
                <c:pt idx="202">
                  <c:v>1100.0</c:v>
                </c:pt>
                <c:pt idx="203">
                  <c:v>1050.0</c:v>
                </c:pt>
                <c:pt idx="204">
                  <c:v>1100.0</c:v>
                </c:pt>
                <c:pt idx="205">
                  <c:v>1050.0</c:v>
                </c:pt>
                <c:pt idx="206">
                  <c:v>1100.0</c:v>
                </c:pt>
                <c:pt idx="207">
                  <c:v>1100.0</c:v>
                </c:pt>
                <c:pt idx="208">
                  <c:v>1100.0</c:v>
                </c:pt>
                <c:pt idx="209">
                  <c:v>1100.0</c:v>
                </c:pt>
                <c:pt idx="210">
                  <c:v>1100.0</c:v>
                </c:pt>
                <c:pt idx="211">
                  <c:v>1100.0</c:v>
                </c:pt>
                <c:pt idx="212">
                  <c:v>1100.0</c:v>
                </c:pt>
                <c:pt idx="213">
                  <c:v>1125.0</c:v>
                </c:pt>
                <c:pt idx="214">
                  <c:v>1125.0</c:v>
                </c:pt>
                <c:pt idx="215">
                  <c:v>1115.0</c:v>
                </c:pt>
                <c:pt idx="216">
                  <c:v>1150.0</c:v>
                </c:pt>
                <c:pt idx="217">
                  <c:v>1150.0</c:v>
                </c:pt>
                <c:pt idx="218">
                  <c:v>1150.0</c:v>
                </c:pt>
                <c:pt idx="219">
                  <c:v>1225.0</c:v>
                </c:pt>
                <c:pt idx="220">
                  <c:v>1200.0</c:v>
                </c:pt>
                <c:pt idx="221">
                  <c:v>1250.0</c:v>
                </c:pt>
                <c:pt idx="222">
                  <c:v>1150.0</c:v>
                </c:pt>
                <c:pt idx="223">
                  <c:v>1175.0</c:v>
                </c:pt>
                <c:pt idx="224">
                  <c:v>1161.0</c:v>
                </c:pt>
                <c:pt idx="225">
                  <c:v>1115.0</c:v>
                </c:pt>
                <c:pt idx="226">
                  <c:v>1198.0</c:v>
                </c:pt>
                <c:pt idx="227">
                  <c:v>1115.0</c:v>
                </c:pt>
                <c:pt idx="228">
                  <c:v>1140.0</c:v>
                </c:pt>
                <c:pt idx="229">
                  <c:v>1183.0</c:v>
                </c:pt>
                <c:pt idx="230">
                  <c:v>1100.0</c:v>
                </c:pt>
                <c:pt idx="231">
                  <c:v>1161.0</c:v>
                </c:pt>
                <c:pt idx="232">
                  <c:v>1115.0</c:v>
                </c:pt>
                <c:pt idx="233">
                  <c:v>1175.0</c:v>
                </c:pt>
                <c:pt idx="234">
                  <c:v>1150.0</c:v>
                </c:pt>
                <c:pt idx="235">
                  <c:v>1175.0</c:v>
                </c:pt>
                <c:pt idx="236">
                  <c:v>1175.0</c:v>
                </c:pt>
                <c:pt idx="237">
                  <c:v>1125.0</c:v>
                </c:pt>
                <c:pt idx="238">
                  <c:v>1195.0</c:v>
                </c:pt>
                <c:pt idx="239">
                  <c:v>1185.0</c:v>
                </c:pt>
                <c:pt idx="240">
                  <c:v>1125.0</c:v>
                </c:pt>
                <c:pt idx="241">
                  <c:v>1140.0</c:v>
                </c:pt>
                <c:pt idx="242">
                  <c:v>1200.0</c:v>
                </c:pt>
                <c:pt idx="243">
                  <c:v>1150.0</c:v>
                </c:pt>
                <c:pt idx="244">
                  <c:v>1195.0</c:v>
                </c:pt>
                <c:pt idx="245">
                  <c:v>1100.0</c:v>
                </c:pt>
                <c:pt idx="246">
                  <c:v>1100.0</c:v>
                </c:pt>
                <c:pt idx="247">
                  <c:v>1160.0</c:v>
                </c:pt>
                <c:pt idx="248">
                  <c:v>1060.0</c:v>
                </c:pt>
                <c:pt idx="249">
                  <c:v>1060.0</c:v>
                </c:pt>
                <c:pt idx="250">
                  <c:v>1060.0</c:v>
                </c:pt>
                <c:pt idx="251">
                  <c:v>1180.0</c:v>
                </c:pt>
                <c:pt idx="252">
                  <c:v>1160.0</c:v>
                </c:pt>
                <c:pt idx="253">
                  <c:v>1100.0</c:v>
                </c:pt>
                <c:pt idx="254">
                  <c:v>1180.0</c:v>
                </c:pt>
                <c:pt idx="255">
                  <c:v>1180.0</c:v>
                </c:pt>
                <c:pt idx="256">
                  <c:v>1140.0</c:v>
                </c:pt>
                <c:pt idx="257">
                  <c:v>1100.0</c:v>
                </c:pt>
                <c:pt idx="258">
                  <c:v>1100.0</c:v>
                </c:pt>
                <c:pt idx="259">
                  <c:v>1140.0</c:v>
                </c:pt>
                <c:pt idx="260">
                  <c:v>1140.0</c:v>
                </c:pt>
                <c:pt idx="261">
                  <c:v>1130.0</c:v>
                </c:pt>
                <c:pt idx="262">
                  <c:v>1060.0</c:v>
                </c:pt>
                <c:pt idx="263">
                  <c:v>1160.0</c:v>
                </c:pt>
                <c:pt idx="264">
                  <c:v>1140.0</c:v>
                </c:pt>
                <c:pt idx="265">
                  <c:v>1140.0</c:v>
                </c:pt>
                <c:pt idx="266">
                  <c:v>1100.0</c:v>
                </c:pt>
                <c:pt idx="267">
                  <c:v>1160.0</c:v>
                </c:pt>
                <c:pt idx="268">
                  <c:v>1180.0</c:v>
                </c:pt>
                <c:pt idx="269">
                  <c:v>1060.0</c:v>
                </c:pt>
                <c:pt idx="270">
                  <c:v>1100.0</c:v>
                </c:pt>
                <c:pt idx="271">
                  <c:v>1140.0</c:v>
                </c:pt>
                <c:pt idx="272">
                  <c:v>1160.0</c:v>
                </c:pt>
                <c:pt idx="273">
                  <c:v>1160.0</c:v>
                </c:pt>
                <c:pt idx="274">
                  <c:v>1140.0</c:v>
                </c:pt>
                <c:pt idx="275">
                  <c:v>1060.0</c:v>
                </c:pt>
                <c:pt idx="276">
                  <c:v>1160.0</c:v>
                </c:pt>
                <c:pt idx="277">
                  <c:v>1020.0</c:v>
                </c:pt>
                <c:pt idx="278">
                  <c:v>1160.0</c:v>
                </c:pt>
                <c:pt idx="279">
                  <c:v>1180.0</c:v>
                </c:pt>
                <c:pt idx="280">
                  <c:v>1100.0</c:v>
                </c:pt>
                <c:pt idx="281">
                  <c:v>1130.0</c:v>
                </c:pt>
                <c:pt idx="282">
                  <c:v>1160.0</c:v>
                </c:pt>
                <c:pt idx="283">
                  <c:v>1100.0</c:v>
                </c:pt>
                <c:pt idx="284">
                  <c:v>1060.0</c:v>
                </c:pt>
                <c:pt idx="285">
                  <c:v>1100.0</c:v>
                </c:pt>
                <c:pt idx="286">
                  <c:v>1220.0</c:v>
                </c:pt>
                <c:pt idx="287">
                  <c:v>980.0</c:v>
                </c:pt>
                <c:pt idx="288">
                  <c:v>1200.0</c:v>
                </c:pt>
                <c:pt idx="289">
                  <c:v>1175.0</c:v>
                </c:pt>
                <c:pt idx="290">
                  <c:v>1080.2</c:v>
                </c:pt>
                <c:pt idx="291">
                  <c:v>1090.0</c:v>
                </c:pt>
                <c:pt idx="292">
                  <c:v>1099.0</c:v>
                </c:pt>
                <c:pt idx="293">
                  <c:v>1090.0</c:v>
                </c:pt>
                <c:pt idx="294">
                  <c:v>1099.0</c:v>
                </c:pt>
                <c:pt idx="295">
                  <c:v>1091.9</c:v>
                </c:pt>
                <c:pt idx="296">
                  <c:v>1099.0</c:v>
                </c:pt>
                <c:pt idx="297">
                  <c:v>1090.0</c:v>
                </c:pt>
                <c:pt idx="298">
                  <c:v>1099.0</c:v>
                </c:pt>
                <c:pt idx="299">
                  <c:v>1091.9</c:v>
                </c:pt>
                <c:pt idx="300">
                  <c:v>1090.0</c:v>
                </c:pt>
                <c:pt idx="301">
                  <c:v>1091.9</c:v>
                </c:pt>
                <c:pt idx="302">
                  <c:v>1090.0</c:v>
                </c:pt>
                <c:pt idx="303">
                  <c:v>1091.9</c:v>
                </c:pt>
                <c:pt idx="304">
                  <c:v>1099.0</c:v>
                </c:pt>
                <c:pt idx="305">
                  <c:v>1091.9</c:v>
                </c:pt>
                <c:pt idx="306">
                  <c:v>1090.0</c:v>
                </c:pt>
                <c:pt idx="307">
                  <c:v>1091.9</c:v>
                </c:pt>
                <c:pt idx="308">
                  <c:v>1080.2</c:v>
                </c:pt>
                <c:pt idx="309">
                  <c:v>1091.9</c:v>
                </c:pt>
                <c:pt idx="310">
                  <c:v>1215.0</c:v>
                </c:pt>
                <c:pt idx="311">
                  <c:v>1167.0</c:v>
                </c:pt>
                <c:pt idx="312">
                  <c:v>1167.0</c:v>
                </c:pt>
                <c:pt idx="313">
                  <c:v>1166.0</c:v>
                </c:pt>
                <c:pt idx="314">
                  <c:v>1166.0</c:v>
                </c:pt>
                <c:pt idx="315">
                  <c:v>1156.0</c:v>
                </c:pt>
                <c:pt idx="316">
                  <c:v>1137.0</c:v>
                </c:pt>
                <c:pt idx="317">
                  <c:v>1137.0</c:v>
                </c:pt>
                <c:pt idx="318">
                  <c:v>1187.0</c:v>
                </c:pt>
                <c:pt idx="319">
                  <c:v>1181.0</c:v>
                </c:pt>
                <c:pt idx="320">
                  <c:v>1156.0</c:v>
                </c:pt>
                <c:pt idx="321">
                  <c:v>1193.0</c:v>
                </c:pt>
                <c:pt idx="322">
                  <c:v>1166.0</c:v>
                </c:pt>
                <c:pt idx="323">
                  <c:v>1174.0</c:v>
                </c:pt>
                <c:pt idx="324">
                  <c:v>1224.0</c:v>
                </c:pt>
                <c:pt idx="325">
                  <c:v>1192.0</c:v>
                </c:pt>
                <c:pt idx="326">
                  <c:v>1187.0</c:v>
                </c:pt>
                <c:pt idx="327">
                  <c:v>1165.0</c:v>
                </c:pt>
                <c:pt idx="328">
                  <c:v>1176.0</c:v>
                </c:pt>
                <c:pt idx="329">
                  <c:v>1205.0</c:v>
                </c:pt>
                <c:pt idx="330">
                  <c:v>1196.0</c:v>
                </c:pt>
                <c:pt idx="331">
                  <c:v>1215.0</c:v>
                </c:pt>
                <c:pt idx="332">
                  <c:v>1192.0</c:v>
                </c:pt>
                <c:pt idx="333">
                  <c:v>1199.0</c:v>
                </c:pt>
                <c:pt idx="334">
                  <c:v>1196.0</c:v>
                </c:pt>
                <c:pt idx="335">
                  <c:v>1176.0</c:v>
                </c:pt>
                <c:pt idx="336">
                  <c:v>1199.0</c:v>
                </c:pt>
                <c:pt idx="337">
                  <c:v>1166.0</c:v>
                </c:pt>
                <c:pt idx="338">
                  <c:v>1228.0</c:v>
                </c:pt>
                <c:pt idx="339">
                  <c:v>1211.0</c:v>
                </c:pt>
                <c:pt idx="340">
                  <c:v>1181.0</c:v>
                </c:pt>
                <c:pt idx="341">
                  <c:v>1228.0</c:v>
                </c:pt>
                <c:pt idx="342">
                  <c:v>1214.0</c:v>
                </c:pt>
                <c:pt idx="343">
                  <c:v>1176.0</c:v>
                </c:pt>
                <c:pt idx="344">
                  <c:v>1174.0</c:v>
                </c:pt>
                <c:pt idx="345">
                  <c:v>1193.0</c:v>
                </c:pt>
                <c:pt idx="346">
                  <c:v>1201.0</c:v>
                </c:pt>
                <c:pt idx="347">
                  <c:v>1211.0</c:v>
                </c:pt>
                <c:pt idx="348">
                  <c:v>1000.0</c:v>
                </c:pt>
                <c:pt idx="349">
                  <c:v>945.0</c:v>
                </c:pt>
                <c:pt idx="350">
                  <c:v>1000.0</c:v>
                </c:pt>
                <c:pt idx="351">
                  <c:v>955.0</c:v>
                </c:pt>
                <c:pt idx="352">
                  <c:v>985.0</c:v>
                </c:pt>
                <c:pt idx="353">
                  <c:v>970.0</c:v>
                </c:pt>
                <c:pt idx="354">
                  <c:v>1050.0</c:v>
                </c:pt>
                <c:pt idx="355">
                  <c:v>965.0</c:v>
                </c:pt>
                <c:pt idx="356">
                  <c:v>955.0</c:v>
                </c:pt>
                <c:pt idx="357">
                  <c:v>985.0</c:v>
                </c:pt>
                <c:pt idx="358">
                  <c:v>1015.0</c:v>
                </c:pt>
                <c:pt idx="359">
                  <c:v>1000.0</c:v>
                </c:pt>
                <c:pt idx="360">
                  <c:v>980.0</c:v>
                </c:pt>
                <c:pt idx="361">
                  <c:v>1030.0</c:v>
                </c:pt>
                <c:pt idx="362">
                  <c:v>1015.0</c:v>
                </c:pt>
                <c:pt idx="363">
                  <c:v>1050.0</c:v>
                </c:pt>
                <c:pt idx="364">
                  <c:v>1010.0</c:v>
                </c:pt>
                <c:pt idx="365">
                  <c:v>1070.0</c:v>
                </c:pt>
                <c:pt idx="366">
                  <c:v>1030.0</c:v>
                </c:pt>
                <c:pt idx="367">
                  <c:v>990.0</c:v>
                </c:pt>
                <c:pt idx="368">
                  <c:v>1020.0</c:v>
                </c:pt>
                <c:pt idx="369">
                  <c:v>1090.0</c:v>
                </c:pt>
                <c:pt idx="370">
                  <c:v>1040.0</c:v>
                </c:pt>
                <c:pt idx="371">
                  <c:v>1225.0</c:v>
                </c:pt>
                <c:pt idx="372">
                  <c:v>1200.0</c:v>
                </c:pt>
                <c:pt idx="373">
                  <c:v>1250.0</c:v>
                </c:pt>
                <c:pt idx="374">
                  <c:v>1175.0</c:v>
                </c:pt>
                <c:pt idx="375">
                  <c:v>1105.0</c:v>
                </c:pt>
                <c:pt idx="376">
                  <c:v>1106.0</c:v>
                </c:pt>
                <c:pt idx="377">
                  <c:v>1093.0</c:v>
                </c:pt>
                <c:pt idx="378">
                  <c:v>1137.0</c:v>
                </c:pt>
                <c:pt idx="379">
                  <c:v>1085.0</c:v>
                </c:pt>
                <c:pt idx="380">
                  <c:v>1116.0</c:v>
                </c:pt>
                <c:pt idx="381">
                  <c:v>1177.0</c:v>
                </c:pt>
                <c:pt idx="382">
                  <c:v>1160.0</c:v>
                </c:pt>
                <c:pt idx="383">
                  <c:v>1093.0</c:v>
                </c:pt>
                <c:pt idx="384">
                  <c:v>1166.0</c:v>
                </c:pt>
                <c:pt idx="385">
                  <c:v>1106.0</c:v>
                </c:pt>
                <c:pt idx="386">
                  <c:v>1076.0</c:v>
                </c:pt>
                <c:pt idx="387">
                  <c:v>1153.0</c:v>
                </c:pt>
                <c:pt idx="388">
                  <c:v>1145.0</c:v>
                </c:pt>
                <c:pt idx="389">
                  <c:v>1160.0</c:v>
                </c:pt>
                <c:pt idx="390">
                  <c:v>1153.0</c:v>
                </c:pt>
                <c:pt idx="391">
                  <c:v>1166.0</c:v>
                </c:pt>
                <c:pt idx="392">
                  <c:v>1218.0</c:v>
                </c:pt>
                <c:pt idx="393">
                  <c:v>1137.0</c:v>
                </c:pt>
                <c:pt idx="394">
                  <c:v>1174.0</c:v>
                </c:pt>
                <c:pt idx="395">
                  <c:v>1139.0</c:v>
                </c:pt>
                <c:pt idx="396">
                  <c:v>1130.0</c:v>
                </c:pt>
                <c:pt idx="397">
                  <c:v>1210.0</c:v>
                </c:pt>
                <c:pt idx="398">
                  <c:v>1228.0</c:v>
                </c:pt>
                <c:pt idx="399">
                  <c:v>1200.0</c:v>
                </c:pt>
                <c:pt idx="400">
                  <c:v>1123.0</c:v>
                </c:pt>
                <c:pt idx="401">
                  <c:v>1135.0</c:v>
                </c:pt>
                <c:pt idx="402">
                  <c:v>1099.0</c:v>
                </c:pt>
                <c:pt idx="403">
                  <c:v>1161.0</c:v>
                </c:pt>
                <c:pt idx="404">
                  <c:v>1125.0</c:v>
                </c:pt>
                <c:pt idx="405">
                  <c:v>1116.0</c:v>
                </c:pt>
                <c:pt idx="406">
                  <c:v>1144.0</c:v>
                </c:pt>
                <c:pt idx="407">
                  <c:v>1067.0</c:v>
                </c:pt>
                <c:pt idx="408">
                  <c:v>1087.0</c:v>
                </c:pt>
                <c:pt idx="409">
                  <c:v>1161.0</c:v>
                </c:pt>
                <c:pt idx="410">
                  <c:v>1172.0</c:v>
                </c:pt>
                <c:pt idx="411">
                  <c:v>1094.0</c:v>
                </c:pt>
                <c:pt idx="412">
                  <c:v>1112.0</c:v>
                </c:pt>
                <c:pt idx="413">
                  <c:v>1136.0</c:v>
                </c:pt>
                <c:pt idx="414">
                  <c:v>1144.0</c:v>
                </c:pt>
                <c:pt idx="415">
                  <c:v>1109.0</c:v>
                </c:pt>
                <c:pt idx="416">
                  <c:v>1121.0</c:v>
                </c:pt>
                <c:pt idx="417">
                  <c:v>1125.0</c:v>
                </c:pt>
                <c:pt idx="418">
                  <c:v>1151.0</c:v>
                </c:pt>
                <c:pt idx="419">
                  <c:v>1133.0</c:v>
                </c:pt>
                <c:pt idx="420">
                  <c:v>1135.0</c:v>
                </c:pt>
                <c:pt idx="421">
                  <c:v>1122.0</c:v>
                </c:pt>
                <c:pt idx="422">
                  <c:v>1121.0</c:v>
                </c:pt>
                <c:pt idx="423">
                  <c:v>1102.0</c:v>
                </c:pt>
                <c:pt idx="424">
                  <c:v>1112.0</c:v>
                </c:pt>
                <c:pt idx="425">
                  <c:v>1155.0</c:v>
                </c:pt>
                <c:pt idx="426">
                  <c:v>1122.0</c:v>
                </c:pt>
                <c:pt idx="427">
                  <c:v>1102.0</c:v>
                </c:pt>
                <c:pt idx="428">
                  <c:v>1139.0</c:v>
                </c:pt>
                <c:pt idx="429">
                  <c:v>1151.0</c:v>
                </c:pt>
                <c:pt idx="430">
                  <c:v>1116.0</c:v>
                </c:pt>
                <c:pt idx="431">
                  <c:v>1170.0</c:v>
                </c:pt>
                <c:pt idx="432">
                  <c:v>1200.0</c:v>
                </c:pt>
                <c:pt idx="433">
                  <c:v>1130.0</c:v>
                </c:pt>
                <c:pt idx="434">
                  <c:v>1162.0</c:v>
                </c:pt>
                <c:pt idx="435">
                  <c:v>1145.0</c:v>
                </c:pt>
                <c:pt idx="436">
                  <c:v>1144.0</c:v>
                </c:pt>
                <c:pt idx="437">
                  <c:v>1152.0</c:v>
                </c:pt>
                <c:pt idx="438">
                  <c:v>1265.0</c:v>
                </c:pt>
                <c:pt idx="439">
                  <c:v>1126.0</c:v>
                </c:pt>
                <c:pt idx="440">
                  <c:v>1225.0</c:v>
                </c:pt>
                <c:pt idx="441">
                  <c:v>1145.0</c:v>
                </c:pt>
                <c:pt idx="442">
                  <c:v>1176.0</c:v>
                </c:pt>
                <c:pt idx="443">
                  <c:v>1163.0</c:v>
                </c:pt>
                <c:pt idx="444">
                  <c:v>1225.0</c:v>
                </c:pt>
                <c:pt idx="445">
                  <c:v>1240.0</c:v>
                </c:pt>
                <c:pt idx="446">
                  <c:v>1235.0</c:v>
                </c:pt>
                <c:pt idx="447">
                  <c:v>1148.0</c:v>
                </c:pt>
                <c:pt idx="448">
                  <c:v>1210.0</c:v>
                </c:pt>
                <c:pt idx="449">
                  <c:v>1230.0</c:v>
                </c:pt>
                <c:pt idx="450">
                  <c:v>1250.0</c:v>
                </c:pt>
                <c:pt idx="451">
                  <c:v>1240.0</c:v>
                </c:pt>
                <c:pt idx="452">
                  <c:v>1215.0</c:v>
                </c:pt>
                <c:pt idx="453">
                  <c:v>1250.0</c:v>
                </c:pt>
                <c:pt idx="454">
                  <c:v>1235.0</c:v>
                </c:pt>
                <c:pt idx="455">
                  <c:v>1240.0</c:v>
                </c:pt>
                <c:pt idx="456">
                  <c:v>1340.0</c:v>
                </c:pt>
                <c:pt idx="457">
                  <c:v>1380.0</c:v>
                </c:pt>
                <c:pt idx="458">
                  <c:v>1280.0</c:v>
                </c:pt>
                <c:pt idx="459">
                  <c:v>1400.0</c:v>
                </c:pt>
                <c:pt idx="460">
                  <c:v>1360.0</c:v>
                </c:pt>
                <c:pt idx="461">
                  <c:v>1400.0</c:v>
                </c:pt>
                <c:pt idx="462">
                  <c:v>1300.0</c:v>
                </c:pt>
                <c:pt idx="463">
                  <c:v>1300.0</c:v>
                </c:pt>
                <c:pt idx="464">
                  <c:v>1220.0</c:v>
                </c:pt>
                <c:pt idx="465">
                  <c:v>1240.0</c:v>
                </c:pt>
                <c:pt idx="466">
                  <c:v>1260.0</c:v>
                </c:pt>
                <c:pt idx="467">
                  <c:v>1160.0</c:v>
                </c:pt>
                <c:pt idx="468">
                  <c:v>1180.0</c:v>
                </c:pt>
                <c:pt idx="469">
                  <c:v>1275.0</c:v>
                </c:pt>
                <c:pt idx="470">
                  <c:v>1168.0</c:v>
                </c:pt>
                <c:pt idx="471">
                  <c:v>1181.0</c:v>
                </c:pt>
                <c:pt idx="472">
                  <c:v>1275.0</c:v>
                </c:pt>
                <c:pt idx="473">
                  <c:v>1196.0</c:v>
                </c:pt>
                <c:pt idx="474">
                  <c:v>1139.0</c:v>
                </c:pt>
                <c:pt idx="475">
                  <c:v>1168.0</c:v>
                </c:pt>
                <c:pt idx="476">
                  <c:v>1327.0</c:v>
                </c:pt>
                <c:pt idx="477">
                  <c:v>1181.0</c:v>
                </c:pt>
                <c:pt idx="478">
                  <c:v>1199.0</c:v>
                </c:pt>
                <c:pt idx="479">
                  <c:v>1160.0</c:v>
                </c:pt>
                <c:pt idx="480">
                  <c:v>1150.0</c:v>
                </c:pt>
                <c:pt idx="481">
                  <c:v>1202.0</c:v>
                </c:pt>
                <c:pt idx="482">
                  <c:v>1160.0</c:v>
                </c:pt>
                <c:pt idx="483">
                  <c:v>1200.0</c:v>
                </c:pt>
                <c:pt idx="484">
                  <c:v>1326.0</c:v>
                </c:pt>
                <c:pt idx="485">
                  <c:v>1170.0</c:v>
                </c:pt>
                <c:pt idx="486">
                  <c:v>1200.0</c:v>
                </c:pt>
                <c:pt idx="487">
                  <c:v>1139.0</c:v>
                </c:pt>
                <c:pt idx="488">
                  <c:v>1170.0</c:v>
                </c:pt>
                <c:pt idx="489">
                  <c:v>1153.0</c:v>
                </c:pt>
                <c:pt idx="490">
                  <c:v>1160.0</c:v>
                </c:pt>
                <c:pt idx="491">
                  <c:v>1180.0</c:v>
                </c:pt>
                <c:pt idx="492">
                  <c:v>1200.0</c:v>
                </c:pt>
                <c:pt idx="493">
                  <c:v>1275.0</c:v>
                </c:pt>
                <c:pt idx="494">
                  <c:v>1324.0</c:v>
                </c:pt>
                <c:pt idx="495">
                  <c:v>1274.0</c:v>
                </c:pt>
                <c:pt idx="496">
                  <c:v>1201.0</c:v>
                </c:pt>
                <c:pt idx="497">
                  <c:v>1325.0</c:v>
                </c:pt>
                <c:pt idx="498">
                  <c:v>1328.0</c:v>
                </c:pt>
                <c:pt idx="499">
                  <c:v>1350.0</c:v>
                </c:pt>
                <c:pt idx="500">
                  <c:v>1170.0</c:v>
                </c:pt>
                <c:pt idx="501">
                  <c:v>1300.0</c:v>
                </c:pt>
                <c:pt idx="502">
                  <c:v>1220.0</c:v>
                </c:pt>
                <c:pt idx="503">
                  <c:v>1300.0</c:v>
                </c:pt>
                <c:pt idx="504">
                  <c:v>1200.0</c:v>
                </c:pt>
                <c:pt idx="505">
                  <c:v>1275.0</c:v>
                </c:pt>
                <c:pt idx="506">
                  <c:v>1180.0</c:v>
                </c:pt>
                <c:pt idx="507">
                  <c:v>1170.0</c:v>
                </c:pt>
                <c:pt idx="508">
                  <c:v>1220.0</c:v>
                </c:pt>
                <c:pt idx="509">
                  <c:v>1200.0</c:v>
                </c:pt>
                <c:pt idx="510">
                  <c:v>1180.0</c:v>
                </c:pt>
                <c:pt idx="511">
                  <c:v>1275.0</c:v>
                </c:pt>
                <c:pt idx="512">
                  <c:v>1170.0</c:v>
                </c:pt>
                <c:pt idx="513">
                  <c:v>1122.0</c:v>
                </c:pt>
                <c:pt idx="514">
                  <c:v>1134.0</c:v>
                </c:pt>
                <c:pt idx="515">
                  <c:v>1116.0</c:v>
                </c:pt>
                <c:pt idx="516">
                  <c:v>1143.0</c:v>
                </c:pt>
                <c:pt idx="517">
                  <c:v>1149.0</c:v>
                </c:pt>
                <c:pt idx="518">
                  <c:v>1100.0</c:v>
                </c:pt>
                <c:pt idx="519">
                  <c:v>1128.0</c:v>
                </c:pt>
                <c:pt idx="520">
                  <c:v>1145.0</c:v>
                </c:pt>
                <c:pt idx="521">
                  <c:v>1125.0</c:v>
                </c:pt>
                <c:pt idx="522">
                  <c:v>1100.0</c:v>
                </c:pt>
                <c:pt idx="523">
                  <c:v>1052.0</c:v>
                </c:pt>
                <c:pt idx="524">
                  <c:v>1150.0</c:v>
                </c:pt>
                <c:pt idx="525">
                  <c:v>1075.0</c:v>
                </c:pt>
                <c:pt idx="526">
                  <c:v>1052.0</c:v>
                </c:pt>
                <c:pt idx="527">
                  <c:v>1150.0</c:v>
                </c:pt>
                <c:pt idx="528">
                  <c:v>1075.0</c:v>
                </c:pt>
                <c:pt idx="529">
                  <c:v>1052.0</c:v>
                </c:pt>
                <c:pt idx="530">
                  <c:v>1052.0</c:v>
                </c:pt>
                <c:pt idx="531">
                  <c:v>1150.0</c:v>
                </c:pt>
                <c:pt idx="532">
                  <c:v>1052.0</c:v>
                </c:pt>
                <c:pt idx="533">
                  <c:v>1137.0</c:v>
                </c:pt>
                <c:pt idx="534">
                  <c:v>1172.0</c:v>
                </c:pt>
                <c:pt idx="535">
                  <c:v>1135.0</c:v>
                </c:pt>
                <c:pt idx="536">
                  <c:v>1127.0</c:v>
                </c:pt>
                <c:pt idx="537">
                  <c:v>1137.0</c:v>
                </c:pt>
                <c:pt idx="538">
                  <c:v>1155.0</c:v>
                </c:pt>
                <c:pt idx="539">
                  <c:v>1136.0</c:v>
                </c:pt>
                <c:pt idx="540">
                  <c:v>1115.0</c:v>
                </c:pt>
                <c:pt idx="541">
                  <c:v>1135.0</c:v>
                </c:pt>
                <c:pt idx="542">
                  <c:v>1109.0</c:v>
                </c:pt>
                <c:pt idx="543">
                  <c:v>1119.0</c:v>
                </c:pt>
                <c:pt idx="544">
                  <c:v>1416.0</c:v>
                </c:pt>
                <c:pt idx="545">
                  <c:v>1396.0</c:v>
                </c:pt>
                <c:pt idx="546">
                  <c:v>1496.0</c:v>
                </c:pt>
                <c:pt idx="547">
                  <c:v>1511.0</c:v>
                </c:pt>
                <c:pt idx="548">
                  <c:v>1410.0</c:v>
                </c:pt>
                <c:pt idx="549">
                  <c:v>1386.0</c:v>
                </c:pt>
                <c:pt idx="550">
                  <c:v>1416.0</c:v>
                </c:pt>
                <c:pt idx="551">
                  <c:v>1370.0</c:v>
                </c:pt>
                <c:pt idx="552">
                  <c:v>1401.0</c:v>
                </c:pt>
                <c:pt idx="553">
                  <c:v>1355.0</c:v>
                </c:pt>
                <c:pt idx="554">
                  <c:v>1365.0</c:v>
                </c:pt>
                <c:pt idx="555">
                  <c:v>1187.0</c:v>
                </c:pt>
                <c:pt idx="556">
                  <c:v>1244.0</c:v>
                </c:pt>
                <c:pt idx="557">
                  <c:v>1206.0</c:v>
                </c:pt>
                <c:pt idx="558">
                  <c:v>1173.0</c:v>
                </c:pt>
                <c:pt idx="559">
                  <c:v>1225.0</c:v>
                </c:pt>
                <c:pt idx="560">
                  <c:v>1247.0</c:v>
                </c:pt>
                <c:pt idx="561">
                  <c:v>1202.0</c:v>
                </c:pt>
                <c:pt idx="562">
                  <c:v>1196.0</c:v>
                </c:pt>
                <c:pt idx="563">
                  <c:v>1176.0</c:v>
                </c:pt>
                <c:pt idx="564">
                  <c:v>1173.0</c:v>
                </c:pt>
                <c:pt idx="565">
                  <c:v>1184.0</c:v>
                </c:pt>
                <c:pt idx="566">
                  <c:v>1200.0</c:v>
                </c:pt>
                <c:pt idx="567">
                  <c:v>1200.0</c:v>
                </c:pt>
                <c:pt idx="568">
                  <c:v>1200.0</c:v>
                </c:pt>
                <c:pt idx="569">
                  <c:v>1200.0</c:v>
                </c:pt>
                <c:pt idx="570">
                  <c:v>1200.0</c:v>
                </c:pt>
                <c:pt idx="571">
                  <c:v>1200.0</c:v>
                </c:pt>
                <c:pt idx="572">
                  <c:v>1200.0</c:v>
                </c:pt>
                <c:pt idx="573">
                  <c:v>1200.0</c:v>
                </c:pt>
                <c:pt idx="574">
                  <c:v>1410.0</c:v>
                </c:pt>
                <c:pt idx="575">
                  <c:v>1415.0</c:v>
                </c:pt>
                <c:pt idx="576">
                  <c:v>1360.0</c:v>
                </c:pt>
                <c:pt idx="577">
                  <c:v>1360.0</c:v>
                </c:pt>
                <c:pt idx="578">
                  <c:v>1390.0</c:v>
                </c:pt>
                <c:pt idx="579">
                  <c:v>1425.0</c:v>
                </c:pt>
                <c:pt idx="580">
                  <c:v>1335.0</c:v>
                </c:pt>
                <c:pt idx="581">
                  <c:v>1375.0</c:v>
                </c:pt>
                <c:pt idx="582">
                  <c:v>1350.0</c:v>
                </c:pt>
                <c:pt idx="583">
                  <c:v>1425.0</c:v>
                </c:pt>
                <c:pt idx="584">
                  <c:v>1375.0</c:v>
                </c:pt>
                <c:pt idx="585">
                  <c:v>1335.0</c:v>
                </c:pt>
                <c:pt idx="586">
                  <c:v>1410.0</c:v>
                </c:pt>
                <c:pt idx="587">
                  <c:v>1375.0</c:v>
                </c:pt>
                <c:pt idx="588">
                  <c:v>1375.0</c:v>
                </c:pt>
                <c:pt idx="589">
                  <c:v>1400.0</c:v>
                </c:pt>
                <c:pt idx="590">
                  <c:v>1335.0</c:v>
                </c:pt>
                <c:pt idx="591">
                  <c:v>1350.0</c:v>
                </c:pt>
                <c:pt idx="592">
                  <c:v>1375.0</c:v>
                </c:pt>
                <c:pt idx="593">
                  <c:v>1375.0</c:v>
                </c:pt>
                <c:pt idx="594">
                  <c:v>1425.0</c:v>
                </c:pt>
                <c:pt idx="595">
                  <c:v>1400.0</c:v>
                </c:pt>
                <c:pt idx="596">
                  <c:v>1360.0</c:v>
                </c:pt>
                <c:pt idx="597">
                  <c:v>1375.0</c:v>
                </c:pt>
                <c:pt idx="598">
                  <c:v>1025.0</c:v>
                </c:pt>
                <c:pt idx="599">
                  <c:v>1040.0</c:v>
                </c:pt>
                <c:pt idx="600">
                  <c:v>1040.0</c:v>
                </c:pt>
                <c:pt idx="601">
                  <c:v>1040.0</c:v>
                </c:pt>
                <c:pt idx="602">
                  <c:v>1025.0</c:v>
                </c:pt>
                <c:pt idx="603">
                  <c:v>1081.0</c:v>
                </c:pt>
                <c:pt idx="604">
                  <c:v>1070.0</c:v>
                </c:pt>
                <c:pt idx="605">
                  <c:v>1059.0</c:v>
                </c:pt>
                <c:pt idx="606">
                  <c:v>1070.0</c:v>
                </c:pt>
                <c:pt idx="607">
                  <c:v>1149.0</c:v>
                </c:pt>
                <c:pt idx="608">
                  <c:v>1040.0</c:v>
                </c:pt>
                <c:pt idx="609">
                  <c:v>1141.0</c:v>
                </c:pt>
                <c:pt idx="610">
                  <c:v>1141.0</c:v>
                </c:pt>
                <c:pt idx="611">
                  <c:v>1141.0</c:v>
                </c:pt>
                <c:pt idx="612">
                  <c:v>1141.0</c:v>
                </c:pt>
                <c:pt idx="613">
                  <c:v>1141.0</c:v>
                </c:pt>
                <c:pt idx="614">
                  <c:v>1141.0</c:v>
                </c:pt>
                <c:pt idx="615">
                  <c:v>1149.0</c:v>
                </c:pt>
                <c:pt idx="616">
                  <c:v>1202.0</c:v>
                </c:pt>
                <c:pt idx="617">
                  <c:v>1149.0</c:v>
                </c:pt>
                <c:pt idx="618">
                  <c:v>1245.0</c:v>
                </c:pt>
                <c:pt idx="619">
                  <c:v>1170.0</c:v>
                </c:pt>
                <c:pt idx="620">
                  <c:v>1202.0</c:v>
                </c:pt>
                <c:pt idx="621">
                  <c:v>1191.0</c:v>
                </c:pt>
                <c:pt idx="622">
                  <c:v>1160.0</c:v>
                </c:pt>
                <c:pt idx="623">
                  <c:v>1245.0</c:v>
                </c:pt>
                <c:pt idx="624">
                  <c:v>1245.0</c:v>
                </c:pt>
                <c:pt idx="625">
                  <c:v>1245.0</c:v>
                </c:pt>
                <c:pt idx="626">
                  <c:v>1202.0</c:v>
                </c:pt>
                <c:pt idx="627">
                  <c:v>1202.0</c:v>
                </c:pt>
                <c:pt idx="628">
                  <c:v>1202.0</c:v>
                </c:pt>
                <c:pt idx="629">
                  <c:v>1202.0</c:v>
                </c:pt>
                <c:pt idx="630">
                  <c:v>1191.0</c:v>
                </c:pt>
                <c:pt idx="631">
                  <c:v>1160.0</c:v>
                </c:pt>
                <c:pt idx="632">
                  <c:v>1160.0</c:v>
                </c:pt>
                <c:pt idx="633">
                  <c:v>1245.0</c:v>
                </c:pt>
                <c:pt idx="634">
                  <c:v>1270.0</c:v>
                </c:pt>
                <c:pt idx="635">
                  <c:v>1240.0</c:v>
                </c:pt>
                <c:pt idx="636">
                  <c:v>1300.0</c:v>
                </c:pt>
                <c:pt idx="637">
                  <c:v>1240.0</c:v>
                </c:pt>
                <c:pt idx="638">
                  <c:v>1215.0</c:v>
                </c:pt>
                <c:pt idx="639">
                  <c:v>1240.0</c:v>
                </c:pt>
                <c:pt idx="640">
                  <c:v>1240.0</c:v>
                </c:pt>
                <c:pt idx="641">
                  <c:v>1215.0</c:v>
                </c:pt>
                <c:pt idx="642">
                  <c:v>1215.0</c:v>
                </c:pt>
                <c:pt idx="643">
                  <c:v>1270.0</c:v>
                </c:pt>
                <c:pt idx="644">
                  <c:v>1175.0</c:v>
                </c:pt>
                <c:pt idx="645">
                  <c:v>1277.0</c:v>
                </c:pt>
                <c:pt idx="646">
                  <c:v>1249.0</c:v>
                </c:pt>
                <c:pt idx="647">
                  <c:v>1225.0</c:v>
                </c:pt>
                <c:pt idx="648">
                  <c:v>1156.0</c:v>
                </c:pt>
                <c:pt idx="649">
                  <c:v>1201.0</c:v>
                </c:pt>
                <c:pt idx="650">
                  <c:v>1328.0</c:v>
                </c:pt>
                <c:pt idx="651">
                  <c:v>1124.0</c:v>
                </c:pt>
                <c:pt idx="652">
                  <c:v>1158.0</c:v>
                </c:pt>
                <c:pt idx="653">
                  <c:v>1133.0</c:v>
                </c:pt>
                <c:pt idx="654">
                  <c:v>1175.0</c:v>
                </c:pt>
                <c:pt idx="655">
                  <c:v>1300.0</c:v>
                </c:pt>
                <c:pt idx="656">
                  <c:v>1216.0</c:v>
                </c:pt>
                <c:pt idx="657">
                  <c:v>1224.0</c:v>
                </c:pt>
                <c:pt idx="658">
                  <c:v>1026.0</c:v>
                </c:pt>
                <c:pt idx="659">
                  <c:v>1091.0</c:v>
                </c:pt>
                <c:pt idx="660">
                  <c:v>1174.0</c:v>
                </c:pt>
                <c:pt idx="661">
                  <c:v>1055.0</c:v>
                </c:pt>
                <c:pt idx="662">
                  <c:v>1123.0</c:v>
                </c:pt>
                <c:pt idx="663">
                  <c:v>1076.0</c:v>
                </c:pt>
                <c:pt idx="664">
                  <c:v>1126.0</c:v>
                </c:pt>
                <c:pt idx="665">
                  <c:v>1150.0</c:v>
                </c:pt>
                <c:pt idx="666">
                  <c:v>1123.0</c:v>
                </c:pt>
                <c:pt idx="667">
                  <c:v>1174.0</c:v>
                </c:pt>
                <c:pt idx="668">
                  <c:v>1100.0</c:v>
                </c:pt>
                <c:pt idx="669">
                  <c:v>1398.0</c:v>
                </c:pt>
                <c:pt idx="670">
                  <c:v>1350.0</c:v>
                </c:pt>
                <c:pt idx="671">
                  <c:v>1452.0</c:v>
                </c:pt>
                <c:pt idx="672">
                  <c:v>1300.0</c:v>
                </c:pt>
                <c:pt idx="673">
                  <c:v>1302.0</c:v>
                </c:pt>
                <c:pt idx="674">
                  <c:v>1302.0</c:v>
                </c:pt>
                <c:pt idx="675">
                  <c:v>1451.0</c:v>
                </c:pt>
                <c:pt idx="676">
                  <c:v>1500.0</c:v>
                </c:pt>
                <c:pt idx="677">
                  <c:v>1500.0</c:v>
                </c:pt>
                <c:pt idx="678">
                  <c:v>1401.0</c:v>
                </c:pt>
                <c:pt idx="679">
                  <c:v>1349.0</c:v>
                </c:pt>
                <c:pt idx="680">
                  <c:v>1396.0</c:v>
                </c:pt>
                <c:pt idx="681">
                  <c:v>1350.0</c:v>
                </c:pt>
                <c:pt idx="682">
                  <c:v>1350.0</c:v>
                </c:pt>
                <c:pt idx="683">
                  <c:v>1144.0</c:v>
                </c:pt>
                <c:pt idx="684">
                  <c:v>1147.0</c:v>
                </c:pt>
                <c:pt idx="685">
                  <c:v>1190.0</c:v>
                </c:pt>
                <c:pt idx="686">
                  <c:v>1204.0</c:v>
                </c:pt>
                <c:pt idx="687">
                  <c:v>1147.0</c:v>
                </c:pt>
                <c:pt idx="688">
                  <c:v>1220.0</c:v>
                </c:pt>
                <c:pt idx="689">
                  <c:v>1025.0</c:v>
                </c:pt>
                <c:pt idx="690">
                  <c:v>1000.0</c:v>
                </c:pt>
                <c:pt idx="691">
                  <c:v>1150.0</c:v>
                </c:pt>
                <c:pt idx="692">
                  <c:v>1173.0</c:v>
                </c:pt>
                <c:pt idx="693">
                  <c:v>1130.0</c:v>
                </c:pt>
                <c:pt idx="694">
                  <c:v>1244.0</c:v>
                </c:pt>
                <c:pt idx="695">
                  <c:v>975.0</c:v>
                </c:pt>
                <c:pt idx="696">
                  <c:v>1398.0</c:v>
                </c:pt>
                <c:pt idx="697">
                  <c:v>1386.0</c:v>
                </c:pt>
                <c:pt idx="698">
                  <c:v>1412.0</c:v>
                </c:pt>
                <c:pt idx="699">
                  <c:v>1390.0</c:v>
                </c:pt>
                <c:pt idx="700">
                  <c:v>1373.0</c:v>
                </c:pt>
                <c:pt idx="701">
                  <c:v>1365.0</c:v>
                </c:pt>
                <c:pt idx="702">
                  <c:v>1383.0</c:v>
                </c:pt>
                <c:pt idx="703">
                  <c:v>1240.0</c:v>
                </c:pt>
                <c:pt idx="704">
                  <c:v>1200.0</c:v>
                </c:pt>
                <c:pt idx="705">
                  <c:v>1240.0</c:v>
                </c:pt>
                <c:pt idx="706">
                  <c:v>1230.0</c:v>
                </c:pt>
                <c:pt idx="707">
                  <c:v>1270.0</c:v>
                </c:pt>
                <c:pt idx="708">
                  <c:v>1190.0</c:v>
                </c:pt>
                <c:pt idx="709">
                  <c:v>1200.0</c:v>
                </c:pt>
                <c:pt idx="710">
                  <c:v>1200.0</c:v>
                </c:pt>
                <c:pt idx="711">
                  <c:v>1135.0</c:v>
                </c:pt>
                <c:pt idx="712">
                  <c:v>1185.0</c:v>
                </c:pt>
                <c:pt idx="713">
                  <c:v>1135.0</c:v>
                </c:pt>
                <c:pt idx="714">
                  <c:v>1160.0</c:v>
                </c:pt>
                <c:pt idx="715">
                  <c:v>1110.0</c:v>
                </c:pt>
                <c:pt idx="716">
                  <c:v>1110.0</c:v>
                </c:pt>
                <c:pt idx="717">
                  <c:v>1160.0</c:v>
                </c:pt>
                <c:pt idx="718">
                  <c:v>1135.0</c:v>
                </c:pt>
                <c:pt idx="719">
                  <c:v>1160.0</c:v>
                </c:pt>
                <c:pt idx="720">
                  <c:v>1110.0</c:v>
                </c:pt>
                <c:pt idx="721">
                  <c:v>1160.0</c:v>
                </c:pt>
                <c:pt idx="722">
                  <c:v>1135.0</c:v>
                </c:pt>
                <c:pt idx="723">
                  <c:v>1125.0</c:v>
                </c:pt>
                <c:pt idx="724">
                  <c:v>1175.0</c:v>
                </c:pt>
                <c:pt idx="725">
                  <c:v>1125.0</c:v>
                </c:pt>
                <c:pt idx="726">
                  <c:v>1137.0</c:v>
                </c:pt>
                <c:pt idx="727">
                  <c:v>1200.0</c:v>
                </c:pt>
                <c:pt idx="728">
                  <c:v>1137.0</c:v>
                </c:pt>
                <c:pt idx="729">
                  <c:v>1137.0</c:v>
                </c:pt>
                <c:pt idx="730">
                  <c:v>1200.0</c:v>
                </c:pt>
                <c:pt idx="731">
                  <c:v>1150.0</c:v>
                </c:pt>
                <c:pt idx="732">
                  <c:v>1150.0</c:v>
                </c:pt>
                <c:pt idx="733">
                  <c:v>1200.0</c:v>
                </c:pt>
                <c:pt idx="734">
                  <c:v>1150.0</c:v>
                </c:pt>
                <c:pt idx="735">
                  <c:v>1175.0</c:v>
                </c:pt>
                <c:pt idx="736">
                  <c:v>1175.0</c:v>
                </c:pt>
                <c:pt idx="737">
                  <c:v>1150.0</c:v>
                </c:pt>
                <c:pt idx="738">
                  <c:v>1050.0</c:v>
                </c:pt>
                <c:pt idx="739">
                  <c:v>1075.0</c:v>
                </c:pt>
                <c:pt idx="740">
                  <c:v>1125.0</c:v>
                </c:pt>
                <c:pt idx="741">
                  <c:v>1050.0</c:v>
                </c:pt>
                <c:pt idx="742">
                  <c:v>1490.0</c:v>
                </c:pt>
                <c:pt idx="743">
                  <c:v>1510.0</c:v>
                </c:pt>
                <c:pt idx="744">
                  <c:v>1445.0</c:v>
                </c:pt>
                <c:pt idx="745">
                  <c:v>1410.0</c:v>
                </c:pt>
                <c:pt idx="746">
                  <c:v>1440.0</c:v>
                </c:pt>
                <c:pt idx="747">
                  <c:v>1410.0</c:v>
                </c:pt>
                <c:pt idx="748">
                  <c:v>1465.0</c:v>
                </c:pt>
                <c:pt idx="749">
                  <c:v>1440.0</c:v>
                </c:pt>
                <c:pt idx="750">
                  <c:v>1525.0</c:v>
                </c:pt>
                <c:pt idx="751">
                  <c:v>1540.0</c:v>
                </c:pt>
                <c:pt idx="752">
                  <c:v>1480.0</c:v>
                </c:pt>
                <c:pt idx="753">
                  <c:v>1100.0</c:v>
                </c:pt>
                <c:pt idx="754">
                  <c:v>1080.0</c:v>
                </c:pt>
                <c:pt idx="755">
                  <c:v>1100.0</c:v>
                </c:pt>
                <c:pt idx="756">
                  <c:v>1170.0</c:v>
                </c:pt>
                <c:pt idx="757">
                  <c:v>1053.0</c:v>
                </c:pt>
                <c:pt idx="758">
                  <c:v>1160.0</c:v>
                </c:pt>
                <c:pt idx="759">
                  <c:v>1120.0</c:v>
                </c:pt>
                <c:pt idx="760">
                  <c:v>1140.0</c:v>
                </c:pt>
                <c:pt idx="761">
                  <c:v>1104.0</c:v>
                </c:pt>
                <c:pt idx="762">
                  <c:v>1000.0</c:v>
                </c:pt>
                <c:pt idx="763">
                  <c:v>1100.0</c:v>
                </c:pt>
                <c:pt idx="764">
                  <c:v>1120.0</c:v>
                </c:pt>
                <c:pt idx="765">
                  <c:v>940.0</c:v>
                </c:pt>
                <c:pt idx="766">
                  <c:v>1200.0</c:v>
                </c:pt>
                <c:pt idx="767">
                  <c:v>1089.0</c:v>
                </c:pt>
                <c:pt idx="768">
                  <c:v>1080.0</c:v>
                </c:pt>
                <c:pt idx="769">
                  <c:v>1050.0</c:v>
                </c:pt>
                <c:pt idx="770">
                  <c:v>1130.0</c:v>
                </c:pt>
                <c:pt idx="771">
                  <c:v>1065.0</c:v>
                </c:pt>
                <c:pt idx="772">
                  <c:v>1140.0</c:v>
                </c:pt>
                <c:pt idx="773">
                  <c:v>1300.0</c:v>
                </c:pt>
                <c:pt idx="774">
                  <c:v>1400.0</c:v>
                </c:pt>
                <c:pt idx="775">
                  <c:v>1250.0</c:v>
                </c:pt>
                <c:pt idx="776">
                  <c:v>1200.0</c:v>
                </c:pt>
                <c:pt idx="777">
                  <c:v>1163.0</c:v>
                </c:pt>
                <c:pt idx="778">
                  <c:v>1120.0</c:v>
                </c:pt>
                <c:pt idx="779">
                  <c:v>1286.0</c:v>
                </c:pt>
                <c:pt idx="780">
                  <c:v>1420.0</c:v>
                </c:pt>
                <c:pt idx="781">
                  <c:v>1275.0</c:v>
                </c:pt>
                <c:pt idx="782">
                  <c:v>1435.0</c:v>
                </c:pt>
                <c:pt idx="783">
                  <c:v>1225.0</c:v>
                </c:pt>
                <c:pt idx="784">
                  <c:v>1237.0</c:v>
                </c:pt>
                <c:pt idx="785">
                  <c:v>1275.0</c:v>
                </c:pt>
                <c:pt idx="786">
                  <c:v>1250.0</c:v>
                </c:pt>
                <c:pt idx="787">
                  <c:v>1150.0</c:v>
                </c:pt>
                <c:pt idx="788">
                  <c:v>1026.0</c:v>
                </c:pt>
                <c:pt idx="789">
                  <c:v>1094.0</c:v>
                </c:pt>
                <c:pt idx="790">
                  <c:v>1160.0</c:v>
                </c:pt>
                <c:pt idx="791">
                  <c:v>1200.0</c:v>
                </c:pt>
                <c:pt idx="792">
                  <c:v>1200.0</c:v>
                </c:pt>
                <c:pt idx="793">
                  <c:v>1220.0</c:v>
                </c:pt>
                <c:pt idx="794">
                  <c:v>1220.0</c:v>
                </c:pt>
                <c:pt idx="795">
                  <c:v>1230.0</c:v>
                </c:pt>
                <c:pt idx="796">
                  <c:v>1220.0</c:v>
                </c:pt>
                <c:pt idx="797">
                  <c:v>1220.0</c:v>
                </c:pt>
                <c:pt idx="798">
                  <c:v>1180.0</c:v>
                </c:pt>
                <c:pt idx="799">
                  <c:v>1270.0</c:v>
                </c:pt>
                <c:pt idx="800">
                  <c:v>1300.0</c:v>
                </c:pt>
                <c:pt idx="801">
                  <c:v>1300.0</c:v>
                </c:pt>
                <c:pt idx="802">
                  <c:v>1330.0</c:v>
                </c:pt>
                <c:pt idx="803">
                  <c:v>1390.0</c:v>
                </c:pt>
                <c:pt idx="804">
                  <c:v>1270.0</c:v>
                </c:pt>
                <c:pt idx="805">
                  <c:v>1390.0</c:v>
                </c:pt>
                <c:pt idx="806">
                  <c:v>1360.0</c:v>
                </c:pt>
                <c:pt idx="807">
                  <c:v>1375.0</c:v>
                </c:pt>
                <c:pt idx="808">
                  <c:v>1360.0</c:v>
                </c:pt>
                <c:pt idx="809">
                  <c:v>1390.0</c:v>
                </c:pt>
                <c:pt idx="810">
                  <c:v>1360.0</c:v>
                </c:pt>
                <c:pt idx="811">
                  <c:v>1375.0</c:v>
                </c:pt>
                <c:pt idx="812">
                  <c:v>1330.0</c:v>
                </c:pt>
                <c:pt idx="813">
                  <c:v>1375.0</c:v>
                </c:pt>
                <c:pt idx="814">
                  <c:v>1330.0</c:v>
                </c:pt>
                <c:pt idx="815">
                  <c:v>1330.0</c:v>
                </c:pt>
                <c:pt idx="816">
                  <c:v>1360.0</c:v>
                </c:pt>
                <c:pt idx="817">
                  <c:v>1315.0</c:v>
                </c:pt>
                <c:pt idx="818">
                  <c:v>1300.0</c:v>
                </c:pt>
                <c:pt idx="819">
                  <c:v>1270.0</c:v>
                </c:pt>
                <c:pt idx="820">
                  <c:v>1300.0</c:v>
                </c:pt>
                <c:pt idx="821">
                  <c:v>1390.0</c:v>
                </c:pt>
                <c:pt idx="822">
                  <c:v>1270.0</c:v>
                </c:pt>
                <c:pt idx="823">
                  <c:v>1300.0</c:v>
                </c:pt>
                <c:pt idx="824">
                  <c:v>1260.0</c:v>
                </c:pt>
                <c:pt idx="825">
                  <c:v>1275.0</c:v>
                </c:pt>
                <c:pt idx="826">
                  <c:v>1300.0</c:v>
                </c:pt>
                <c:pt idx="827">
                  <c:v>1225.0</c:v>
                </c:pt>
                <c:pt idx="828">
                  <c:v>1138.0</c:v>
                </c:pt>
                <c:pt idx="829">
                  <c:v>1250.0</c:v>
                </c:pt>
                <c:pt idx="830">
                  <c:v>1273.0</c:v>
                </c:pt>
                <c:pt idx="831">
                  <c:v>1170.0</c:v>
                </c:pt>
                <c:pt idx="832">
                  <c:v>1200.0</c:v>
                </c:pt>
                <c:pt idx="833">
                  <c:v>1200.0</c:v>
                </c:pt>
                <c:pt idx="834">
                  <c:v>1300.0</c:v>
                </c:pt>
                <c:pt idx="835">
                  <c:v>1150.0</c:v>
                </c:pt>
                <c:pt idx="836">
                  <c:v>1125.0</c:v>
                </c:pt>
                <c:pt idx="837">
                  <c:v>1318.0</c:v>
                </c:pt>
                <c:pt idx="838">
                  <c:v>1348.0</c:v>
                </c:pt>
                <c:pt idx="839">
                  <c:v>1319.0</c:v>
                </c:pt>
                <c:pt idx="840">
                  <c:v>1336.0</c:v>
                </c:pt>
                <c:pt idx="841">
                  <c:v>1289.0</c:v>
                </c:pt>
                <c:pt idx="842">
                  <c:v>1336.0</c:v>
                </c:pt>
                <c:pt idx="843">
                  <c:v>1291.0</c:v>
                </c:pt>
                <c:pt idx="844">
                  <c:v>1280.0</c:v>
                </c:pt>
                <c:pt idx="845">
                  <c:v>1269.0</c:v>
                </c:pt>
                <c:pt idx="846">
                  <c:v>1267.0</c:v>
                </c:pt>
                <c:pt idx="847">
                  <c:v>1325.0</c:v>
                </c:pt>
                <c:pt idx="848">
                  <c:v>1315.0</c:v>
                </c:pt>
                <c:pt idx="849">
                  <c:v>1092.5</c:v>
                </c:pt>
                <c:pt idx="850">
                  <c:v>1137.0</c:v>
                </c:pt>
                <c:pt idx="851">
                  <c:v>1121.0</c:v>
                </c:pt>
                <c:pt idx="852">
                  <c:v>1116.0</c:v>
                </c:pt>
                <c:pt idx="853">
                  <c:v>1145.0</c:v>
                </c:pt>
                <c:pt idx="854">
                  <c:v>1203.0</c:v>
                </c:pt>
                <c:pt idx="855">
                  <c:v>1092.5</c:v>
                </c:pt>
                <c:pt idx="856">
                  <c:v>1137.0</c:v>
                </c:pt>
                <c:pt idx="857">
                  <c:v>1235.0</c:v>
                </c:pt>
                <c:pt idx="858">
                  <c:v>1176.0</c:v>
                </c:pt>
                <c:pt idx="859">
                  <c:v>1145.0</c:v>
                </c:pt>
                <c:pt idx="860">
                  <c:v>1378.0</c:v>
                </c:pt>
                <c:pt idx="861">
                  <c:v>1235.0</c:v>
                </c:pt>
                <c:pt idx="862">
                  <c:v>1176.0</c:v>
                </c:pt>
                <c:pt idx="863">
                  <c:v>1145.0</c:v>
                </c:pt>
                <c:pt idx="864">
                  <c:v>1203.0</c:v>
                </c:pt>
                <c:pt idx="865">
                  <c:v>1270.0</c:v>
                </c:pt>
                <c:pt idx="866">
                  <c:v>1116.0</c:v>
                </c:pt>
                <c:pt idx="867">
                  <c:v>1145.0</c:v>
                </c:pt>
                <c:pt idx="868">
                  <c:v>1302.0</c:v>
                </c:pt>
                <c:pt idx="869">
                  <c:v>1145.0</c:v>
                </c:pt>
                <c:pt idx="870">
                  <c:v>1116.0</c:v>
                </c:pt>
                <c:pt idx="871">
                  <c:v>1145.0</c:v>
                </c:pt>
                <c:pt idx="872">
                  <c:v>1235.0</c:v>
                </c:pt>
                <c:pt idx="873">
                  <c:v>1235.0</c:v>
                </c:pt>
                <c:pt idx="874">
                  <c:v>1121.0</c:v>
                </c:pt>
                <c:pt idx="875">
                  <c:v>1133.0</c:v>
                </c:pt>
                <c:pt idx="876">
                  <c:v>1133.0</c:v>
                </c:pt>
                <c:pt idx="877">
                  <c:v>1330.0</c:v>
                </c:pt>
                <c:pt idx="878">
                  <c:v>1270.0</c:v>
                </c:pt>
                <c:pt idx="879">
                  <c:v>1203.0</c:v>
                </c:pt>
                <c:pt idx="880">
                  <c:v>1203.0</c:v>
                </c:pt>
                <c:pt idx="881">
                  <c:v>1133.0</c:v>
                </c:pt>
                <c:pt idx="882">
                  <c:v>1145.0</c:v>
                </c:pt>
                <c:pt idx="883">
                  <c:v>1145.0</c:v>
                </c:pt>
                <c:pt idx="884">
                  <c:v>1234.0</c:v>
                </c:pt>
                <c:pt idx="885">
                  <c:v>1064.0</c:v>
                </c:pt>
                <c:pt idx="886">
                  <c:v>1301.0</c:v>
                </c:pt>
                <c:pt idx="887">
                  <c:v>1149.0</c:v>
                </c:pt>
                <c:pt idx="888">
                  <c:v>1160.0</c:v>
                </c:pt>
                <c:pt idx="889">
                  <c:v>1116.0</c:v>
                </c:pt>
                <c:pt idx="890">
                  <c:v>1203.0</c:v>
                </c:pt>
                <c:pt idx="891">
                  <c:v>1116.0</c:v>
                </c:pt>
                <c:pt idx="892">
                  <c:v>1133.0</c:v>
                </c:pt>
                <c:pt idx="893">
                  <c:v>1201.0</c:v>
                </c:pt>
                <c:pt idx="894">
                  <c:v>1121.0</c:v>
                </c:pt>
                <c:pt idx="895">
                  <c:v>1121.0</c:v>
                </c:pt>
                <c:pt idx="896">
                  <c:v>1149.0</c:v>
                </c:pt>
                <c:pt idx="897">
                  <c:v>1234.0</c:v>
                </c:pt>
                <c:pt idx="898">
                  <c:v>1160.0</c:v>
                </c:pt>
                <c:pt idx="899">
                  <c:v>1234.0</c:v>
                </c:pt>
                <c:pt idx="900">
                  <c:v>1092.5</c:v>
                </c:pt>
                <c:pt idx="901">
                  <c:v>1201.0</c:v>
                </c:pt>
                <c:pt idx="902">
                  <c:v>1149.0</c:v>
                </c:pt>
                <c:pt idx="903">
                  <c:v>1176.0</c:v>
                </c:pt>
                <c:pt idx="904">
                  <c:v>1201.0</c:v>
                </c:pt>
                <c:pt idx="905">
                  <c:v>1149.0</c:v>
                </c:pt>
                <c:pt idx="906">
                  <c:v>1116.0</c:v>
                </c:pt>
                <c:pt idx="907">
                  <c:v>1121.0</c:v>
                </c:pt>
                <c:pt idx="908">
                  <c:v>1064.0</c:v>
                </c:pt>
                <c:pt idx="909">
                  <c:v>1201.0</c:v>
                </c:pt>
                <c:pt idx="910">
                  <c:v>1176.0</c:v>
                </c:pt>
                <c:pt idx="911">
                  <c:v>1092.5</c:v>
                </c:pt>
                <c:pt idx="912">
                  <c:v>1176.0</c:v>
                </c:pt>
                <c:pt idx="913">
                  <c:v>1072.0</c:v>
                </c:pt>
                <c:pt idx="914">
                  <c:v>729.0</c:v>
                </c:pt>
                <c:pt idx="915">
                  <c:v>693.0</c:v>
                </c:pt>
                <c:pt idx="916">
                  <c:v>1270.0</c:v>
                </c:pt>
                <c:pt idx="917">
                  <c:v>1270.0</c:v>
                </c:pt>
                <c:pt idx="918">
                  <c:v>1290.0</c:v>
                </c:pt>
                <c:pt idx="919">
                  <c:v>1360.0</c:v>
                </c:pt>
                <c:pt idx="920">
                  <c:v>1270.0</c:v>
                </c:pt>
                <c:pt idx="921">
                  <c:v>1390.0</c:v>
                </c:pt>
                <c:pt idx="922">
                  <c:v>1330.0</c:v>
                </c:pt>
                <c:pt idx="923">
                  <c:v>1390.0</c:v>
                </c:pt>
                <c:pt idx="924">
                  <c:v>1300.0</c:v>
                </c:pt>
                <c:pt idx="925">
                  <c:v>1360.0</c:v>
                </c:pt>
                <c:pt idx="926">
                  <c:v>1285.0</c:v>
                </c:pt>
                <c:pt idx="927">
                  <c:v>1345.0</c:v>
                </c:pt>
                <c:pt idx="928">
                  <c:v>1300.0</c:v>
                </c:pt>
                <c:pt idx="929">
                  <c:v>1300.0</c:v>
                </c:pt>
                <c:pt idx="930">
                  <c:v>1310.0</c:v>
                </c:pt>
                <c:pt idx="931">
                  <c:v>1390.0</c:v>
                </c:pt>
                <c:pt idx="932">
                  <c:v>1380.0</c:v>
                </c:pt>
                <c:pt idx="933">
                  <c:v>1360.0</c:v>
                </c:pt>
                <c:pt idx="934">
                  <c:v>1390.0</c:v>
                </c:pt>
                <c:pt idx="935">
                  <c:v>1315.0</c:v>
                </c:pt>
                <c:pt idx="936">
                  <c:v>1360.0</c:v>
                </c:pt>
                <c:pt idx="937">
                  <c:v>1390.0</c:v>
                </c:pt>
                <c:pt idx="938">
                  <c:v>1345.0</c:v>
                </c:pt>
                <c:pt idx="939">
                  <c:v>1300.0</c:v>
                </c:pt>
                <c:pt idx="940">
                  <c:v>1330.0</c:v>
                </c:pt>
                <c:pt idx="941">
                  <c:v>1270.0</c:v>
                </c:pt>
                <c:pt idx="942">
                  <c:v>1330.0</c:v>
                </c:pt>
                <c:pt idx="943">
                  <c:v>1330.0</c:v>
                </c:pt>
                <c:pt idx="944">
                  <c:v>1120.0</c:v>
                </c:pt>
                <c:pt idx="945">
                  <c:v>1119.0</c:v>
                </c:pt>
                <c:pt idx="946">
                  <c:v>965.0</c:v>
                </c:pt>
                <c:pt idx="947">
                  <c:v>998.0</c:v>
                </c:pt>
                <c:pt idx="948">
                  <c:v>965.0</c:v>
                </c:pt>
                <c:pt idx="949">
                  <c:v>1050.0</c:v>
                </c:pt>
                <c:pt idx="950">
                  <c:v>960.0</c:v>
                </c:pt>
                <c:pt idx="951">
                  <c:v>1000.0</c:v>
                </c:pt>
                <c:pt idx="952">
                  <c:v>1012.0</c:v>
                </c:pt>
                <c:pt idx="953">
                  <c:v>1012.0</c:v>
                </c:pt>
                <c:pt idx="954">
                  <c:v>940.0</c:v>
                </c:pt>
                <c:pt idx="955">
                  <c:v>1082.0</c:v>
                </c:pt>
                <c:pt idx="956">
                  <c:v>1024.0</c:v>
                </c:pt>
                <c:pt idx="957">
                  <c:v>1000.0</c:v>
                </c:pt>
                <c:pt idx="958">
                  <c:v>1050.0</c:v>
                </c:pt>
                <c:pt idx="959">
                  <c:v>1035.0</c:v>
                </c:pt>
                <c:pt idx="960">
                  <c:v>1000.0</c:v>
                </c:pt>
                <c:pt idx="961">
                  <c:v>1100.0</c:v>
                </c:pt>
                <c:pt idx="962">
                  <c:v>970.0</c:v>
                </c:pt>
                <c:pt idx="963">
                  <c:v>943.0</c:v>
                </c:pt>
                <c:pt idx="964">
                  <c:v>968.0</c:v>
                </c:pt>
                <c:pt idx="965">
                  <c:v>965.0</c:v>
                </c:pt>
                <c:pt idx="966">
                  <c:v>965.0</c:v>
                </c:pt>
                <c:pt idx="967">
                  <c:v>1020.0</c:v>
                </c:pt>
                <c:pt idx="968">
                  <c:v>965.0</c:v>
                </c:pt>
                <c:pt idx="969">
                  <c:v>985.0</c:v>
                </c:pt>
                <c:pt idx="970">
                  <c:v>1025.0</c:v>
                </c:pt>
                <c:pt idx="971">
                  <c:v>1050.0</c:v>
                </c:pt>
                <c:pt idx="972">
                  <c:v>1050.0</c:v>
                </c:pt>
                <c:pt idx="973">
                  <c:v>1035.0</c:v>
                </c:pt>
                <c:pt idx="974">
                  <c:v>1171.0</c:v>
                </c:pt>
                <c:pt idx="975">
                  <c:v>1171.0</c:v>
                </c:pt>
                <c:pt idx="976">
                  <c:v>1171.0</c:v>
                </c:pt>
                <c:pt idx="977">
                  <c:v>1171.0</c:v>
                </c:pt>
                <c:pt idx="978">
                  <c:v>1030.0</c:v>
                </c:pt>
                <c:pt idx="979">
                  <c:v>1050.0</c:v>
                </c:pt>
                <c:pt idx="980">
                  <c:v>1150.0</c:v>
                </c:pt>
                <c:pt idx="981">
                  <c:v>1100.0</c:v>
                </c:pt>
                <c:pt idx="982">
                  <c:v>1100.0</c:v>
                </c:pt>
                <c:pt idx="983">
                  <c:v>1100.0</c:v>
                </c:pt>
                <c:pt idx="984">
                  <c:v>1130.0</c:v>
                </c:pt>
                <c:pt idx="985">
                  <c:v>1120.0</c:v>
                </c:pt>
                <c:pt idx="986">
                  <c:v>1111.0</c:v>
                </c:pt>
                <c:pt idx="987">
                  <c:v>1206.0</c:v>
                </c:pt>
                <c:pt idx="988">
                  <c:v>1223.0</c:v>
                </c:pt>
                <c:pt idx="989">
                  <c:v>1158.0</c:v>
                </c:pt>
                <c:pt idx="990">
                  <c:v>1136.0</c:v>
                </c:pt>
                <c:pt idx="991">
                  <c:v>1168.0</c:v>
                </c:pt>
                <c:pt idx="992">
                  <c:v>1186.0</c:v>
                </c:pt>
                <c:pt idx="993">
                  <c:v>1242.0</c:v>
                </c:pt>
                <c:pt idx="994">
                  <c:v>1205.0</c:v>
                </c:pt>
                <c:pt idx="995">
                  <c:v>1186.0</c:v>
                </c:pt>
                <c:pt idx="996">
                  <c:v>1214.0</c:v>
                </c:pt>
                <c:pt idx="997">
                  <c:v>1177.0</c:v>
                </c:pt>
                <c:pt idx="998">
                  <c:v>1148.0</c:v>
                </c:pt>
                <c:pt idx="999">
                  <c:v>1233.0</c:v>
                </c:pt>
                <c:pt idx="1000">
                  <c:v>1130.0</c:v>
                </c:pt>
                <c:pt idx="1001">
                  <c:v>1197.0</c:v>
                </c:pt>
                <c:pt idx="1002">
                  <c:v>1136.0</c:v>
                </c:pt>
                <c:pt idx="1003">
                  <c:v>1168.0</c:v>
                </c:pt>
                <c:pt idx="1004">
                  <c:v>1197.0</c:v>
                </c:pt>
                <c:pt idx="1005">
                  <c:v>1177.0</c:v>
                </c:pt>
                <c:pt idx="1006">
                  <c:v>1158.0</c:v>
                </c:pt>
                <c:pt idx="1007">
                  <c:v>1148.0</c:v>
                </c:pt>
                <c:pt idx="1008">
                  <c:v>1232.0</c:v>
                </c:pt>
                <c:pt idx="1009">
                  <c:v>1120.0</c:v>
                </c:pt>
                <c:pt idx="1010">
                  <c:v>1171.0</c:v>
                </c:pt>
                <c:pt idx="1011">
                  <c:v>1205.0</c:v>
                </c:pt>
                <c:pt idx="1012">
                  <c:v>1163.0</c:v>
                </c:pt>
                <c:pt idx="1013">
                  <c:v>1161.0</c:v>
                </c:pt>
                <c:pt idx="1014">
                  <c:v>1182.0</c:v>
                </c:pt>
                <c:pt idx="1015">
                  <c:v>1152.0</c:v>
                </c:pt>
                <c:pt idx="1016">
                  <c:v>1192.0</c:v>
                </c:pt>
                <c:pt idx="1017">
                  <c:v>1195.0</c:v>
                </c:pt>
                <c:pt idx="1018">
                  <c:v>1187.0</c:v>
                </c:pt>
                <c:pt idx="1019">
                  <c:v>1171.0</c:v>
                </c:pt>
                <c:pt idx="1020">
                  <c:v>1177.0</c:v>
                </c:pt>
                <c:pt idx="1021">
                  <c:v>1177.0</c:v>
                </c:pt>
                <c:pt idx="1022">
                  <c:v>1224.0</c:v>
                </c:pt>
                <c:pt idx="1023">
                  <c:v>1205.0</c:v>
                </c:pt>
                <c:pt idx="1024">
                  <c:v>1230.0</c:v>
                </c:pt>
                <c:pt idx="1025">
                  <c:v>1196.0</c:v>
                </c:pt>
                <c:pt idx="1026">
                  <c:v>1186.0</c:v>
                </c:pt>
                <c:pt idx="1027">
                  <c:v>1215.0</c:v>
                </c:pt>
                <c:pt idx="1028">
                  <c:v>1153.0</c:v>
                </c:pt>
                <c:pt idx="1029">
                  <c:v>1350.0</c:v>
                </c:pt>
                <c:pt idx="1030">
                  <c:v>1400.0</c:v>
                </c:pt>
                <c:pt idx="1031">
                  <c:v>1400.0</c:v>
                </c:pt>
                <c:pt idx="1032">
                  <c:v>1300.0</c:v>
                </c:pt>
                <c:pt idx="1033">
                  <c:v>1425.0</c:v>
                </c:pt>
                <c:pt idx="1034">
                  <c:v>1450.0</c:v>
                </c:pt>
                <c:pt idx="1035">
                  <c:v>1400.0</c:v>
                </c:pt>
                <c:pt idx="1036">
                  <c:v>1325.0</c:v>
                </c:pt>
                <c:pt idx="1037">
                  <c:v>1350.0</c:v>
                </c:pt>
                <c:pt idx="1038">
                  <c:v>1350.0</c:v>
                </c:pt>
                <c:pt idx="1039">
                  <c:v>1550.0</c:v>
                </c:pt>
                <c:pt idx="1040">
                  <c:v>1350.0</c:v>
                </c:pt>
                <c:pt idx="1041">
                  <c:v>1325.0</c:v>
                </c:pt>
                <c:pt idx="1042">
                  <c:v>1275.0</c:v>
                </c:pt>
                <c:pt idx="1043">
                  <c:v>1300.0</c:v>
                </c:pt>
                <c:pt idx="1044">
                  <c:v>1250.0</c:v>
                </c:pt>
                <c:pt idx="1045">
                  <c:v>1125.0</c:v>
                </c:pt>
                <c:pt idx="1046">
                  <c:v>1450.0</c:v>
                </c:pt>
                <c:pt idx="1047">
                  <c:v>1200.0</c:v>
                </c:pt>
                <c:pt idx="1048">
                  <c:v>1275.0</c:v>
                </c:pt>
                <c:pt idx="1049">
                  <c:v>1300.0</c:v>
                </c:pt>
                <c:pt idx="1050">
                  <c:v>1250.0</c:v>
                </c:pt>
                <c:pt idx="1051">
                  <c:v>1270.0</c:v>
                </c:pt>
                <c:pt idx="1052">
                  <c:v>1240.0</c:v>
                </c:pt>
                <c:pt idx="1053">
                  <c:v>1240.0</c:v>
                </c:pt>
                <c:pt idx="1054">
                  <c:v>1270.0</c:v>
                </c:pt>
                <c:pt idx="1055">
                  <c:v>1270.0</c:v>
                </c:pt>
                <c:pt idx="1056">
                  <c:v>1300.0</c:v>
                </c:pt>
                <c:pt idx="1057">
                  <c:v>1240.0</c:v>
                </c:pt>
                <c:pt idx="1058">
                  <c:v>1385.0</c:v>
                </c:pt>
                <c:pt idx="1059">
                  <c:v>1400.0</c:v>
                </c:pt>
                <c:pt idx="1060">
                  <c:v>1390.0</c:v>
                </c:pt>
                <c:pt idx="1061">
                  <c:v>1370.0</c:v>
                </c:pt>
                <c:pt idx="1062">
                  <c:v>1420.0</c:v>
                </c:pt>
                <c:pt idx="1063">
                  <c:v>1425.0</c:v>
                </c:pt>
                <c:pt idx="1064">
                  <c:v>1370.0</c:v>
                </c:pt>
                <c:pt idx="1065">
                  <c:v>1420.0</c:v>
                </c:pt>
                <c:pt idx="1066">
                  <c:v>1400.0</c:v>
                </c:pt>
                <c:pt idx="1067">
                  <c:v>1350.0</c:v>
                </c:pt>
                <c:pt idx="1068">
                  <c:v>1360.0</c:v>
                </c:pt>
                <c:pt idx="1069">
                  <c:v>1390.0</c:v>
                </c:pt>
                <c:pt idx="1070">
                  <c:v>1370.0</c:v>
                </c:pt>
                <c:pt idx="1071">
                  <c:v>1325.0</c:v>
                </c:pt>
                <c:pt idx="1072">
                  <c:v>1330.0</c:v>
                </c:pt>
                <c:pt idx="1073">
                  <c:v>1290.0</c:v>
                </c:pt>
                <c:pt idx="1074">
                  <c:v>1325.0</c:v>
                </c:pt>
                <c:pt idx="1075">
                  <c:v>1310.0</c:v>
                </c:pt>
                <c:pt idx="1076">
                  <c:v>1350.0</c:v>
                </c:pt>
                <c:pt idx="1077">
                  <c:v>1300.0</c:v>
                </c:pt>
                <c:pt idx="1078">
                  <c:v>1290.0</c:v>
                </c:pt>
                <c:pt idx="1079">
                  <c:v>1290.0</c:v>
                </c:pt>
                <c:pt idx="1080">
                  <c:v>1330.0</c:v>
                </c:pt>
                <c:pt idx="1081">
                  <c:v>1275.0</c:v>
                </c:pt>
                <c:pt idx="1082">
                  <c:v>1300.0</c:v>
                </c:pt>
                <c:pt idx="1083">
                  <c:v>1270.0</c:v>
                </c:pt>
                <c:pt idx="1084">
                  <c:v>1325.0</c:v>
                </c:pt>
                <c:pt idx="1085">
                  <c:v>1275.0</c:v>
                </c:pt>
                <c:pt idx="1086">
                  <c:v>1140.0</c:v>
                </c:pt>
                <c:pt idx="1087">
                  <c:v>1110.0</c:v>
                </c:pt>
                <c:pt idx="1088">
                  <c:v>1230.0</c:v>
                </c:pt>
                <c:pt idx="1089">
                  <c:v>1128.0</c:v>
                </c:pt>
                <c:pt idx="1090">
                  <c:v>1128.0</c:v>
                </c:pt>
                <c:pt idx="1091">
                  <c:v>1140.0</c:v>
                </c:pt>
                <c:pt idx="1092">
                  <c:v>1171.0</c:v>
                </c:pt>
                <c:pt idx="1093">
                  <c:v>1134.0</c:v>
                </c:pt>
                <c:pt idx="1094">
                  <c:v>1128.0</c:v>
                </c:pt>
                <c:pt idx="1095">
                  <c:v>1110.0</c:v>
                </c:pt>
                <c:pt idx="1096">
                  <c:v>1128.0</c:v>
                </c:pt>
                <c:pt idx="1097">
                  <c:v>1110.0</c:v>
                </c:pt>
                <c:pt idx="1098">
                  <c:v>1207.0</c:v>
                </c:pt>
                <c:pt idx="1099">
                  <c:v>1170.0</c:v>
                </c:pt>
                <c:pt idx="1100">
                  <c:v>1152.0</c:v>
                </c:pt>
                <c:pt idx="1101">
                  <c:v>1152.0</c:v>
                </c:pt>
                <c:pt idx="1102">
                  <c:v>1198.0</c:v>
                </c:pt>
                <c:pt idx="1103">
                  <c:v>1170.0</c:v>
                </c:pt>
                <c:pt idx="1104">
                  <c:v>1140.0</c:v>
                </c:pt>
                <c:pt idx="1105">
                  <c:v>1188.0</c:v>
                </c:pt>
                <c:pt idx="1106">
                  <c:v>1225.0</c:v>
                </c:pt>
                <c:pt idx="1107">
                  <c:v>1213.0</c:v>
                </c:pt>
                <c:pt idx="1108">
                  <c:v>1223.0</c:v>
                </c:pt>
                <c:pt idx="1109">
                  <c:v>1160.0</c:v>
                </c:pt>
                <c:pt idx="1110">
                  <c:v>1160.0</c:v>
                </c:pt>
              </c:numCache>
            </c:numRef>
          </c:xVal>
          <c:yVal>
            <c:numRef>
              <c:f>'Olivine-liq thermometry'!$GX$17:$GX$1127</c:f>
              <c:numCache>
                <c:formatCode>General</c:formatCode>
                <c:ptCount val="1111"/>
                <c:pt idx="0">
                  <c:v>16.64083577534983</c:v>
                </c:pt>
                <c:pt idx="1">
                  <c:v>18.77712567569328</c:v>
                </c:pt>
                <c:pt idx="2">
                  <c:v>60.62587290161067</c:v>
                </c:pt>
                <c:pt idx="3">
                  <c:v>68.4184549218988</c:v>
                </c:pt>
                <c:pt idx="4">
                  <c:v>145.3804510242623</c:v>
                </c:pt>
                <c:pt idx="5">
                  <c:v>140.7714043807589</c:v>
                </c:pt>
                <c:pt idx="6">
                  <c:v>117.8147716397485</c:v>
                </c:pt>
                <c:pt idx="7">
                  <c:v>178.0426733149795</c:v>
                </c:pt>
                <c:pt idx="8">
                  <c:v>122.7422906258521</c:v>
                </c:pt>
                <c:pt idx="9">
                  <c:v>128.6876857161004</c:v>
                </c:pt>
                <c:pt idx="10">
                  <c:v>103.7227745549198</c:v>
                </c:pt>
                <c:pt idx="11">
                  <c:v>123.9561905849231</c:v>
                </c:pt>
                <c:pt idx="12">
                  <c:v>140.5655639885607</c:v>
                </c:pt>
                <c:pt idx="13">
                  <c:v>99.97248668235581</c:v>
                </c:pt>
                <c:pt idx="14">
                  <c:v>139.1807687901625</c:v>
                </c:pt>
                <c:pt idx="15">
                  <c:v>136.378071502426</c:v>
                </c:pt>
                <c:pt idx="16">
                  <c:v>133.1641172284806</c:v>
                </c:pt>
                <c:pt idx="17">
                  <c:v>6.220352384280896</c:v>
                </c:pt>
                <c:pt idx="18">
                  <c:v>128.5300992791997</c:v>
                </c:pt>
                <c:pt idx="19">
                  <c:v>4.76621971206307</c:v>
                </c:pt>
                <c:pt idx="20">
                  <c:v>5.140768656637642</c:v>
                </c:pt>
                <c:pt idx="21">
                  <c:v>1.42834652371969</c:v>
                </c:pt>
                <c:pt idx="22">
                  <c:v>1.394989121260327</c:v>
                </c:pt>
                <c:pt idx="23">
                  <c:v>0.816520845200502</c:v>
                </c:pt>
                <c:pt idx="24">
                  <c:v>1.843014924692141</c:v>
                </c:pt>
                <c:pt idx="25">
                  <c:v>1.443895337170437</c:v>
                </c:pt>
                <c:pt idx="26">
                  <c:v>1.3281947117386</c:v>
                </c:pt>
                <c:pt idx="27">
                  <c:v>0.077584490192458</c:v>
                </c:pt>
                <c:pt idx="28">
                  <c:v>0.836148138722369</c:v>
                </c:pt>
                <c:pt idx="29">
                  <c:v>1.647225734246536</c:v>
                </c:pt>
                <c:pt idx="30">
                  <c:v>2.12487010126226</c:v>
                </c:pt>
                <c:pt idx="31">
                  <c:v>3.873602307603928</c:v>
                </c:pt>
                <c:pt idx="32">
                  <c:v>3.748278645066957</c:v>
                </c:pt>
                <c:pt idx="33">
                  <c:v>4.113870399897388</c:v>
                </c:pt>
                <c:pt idx="34">
                  <c:v>4.585464153503068</c:v>
                </c:pt>
                <c:pt idx="35">
                  <c:v>3.711706820136618</c:v>
                </c:pt>
                <c:pt idx="36">
                  <c:v>4.285721359211158</c:v>
                </c:pt>
                <c:pt idx="37">
                  <c:v>5.067962445925652</c:v>
                </c:pt>
                <c:pt idx="38">
                  <c:v>4.335994378965519</c:v>
                </c:pt>
                <c:pt idx="39">
                  <c:v>3.705929985891862</c:v>
                </c:pt>
                <c:pt idx="40">
                  <c:v>4.340448756134014</c:v>
                </c:pt>
                <c:pt idx="41">
                  <c:v>6.404228522721053</c:v>
                </c:pt>
                <c:pt idx="42">
                  <c:v>8.232926662813995</c:v>
                </c:pt>
                <c:pt idx="43">
                  <c:v>9.50235909930837</c:v>
                </c:pt>
                <c:pt idx="44">
                  <c:v>13.27250596646487</c:v>
                </c:pt>
                <c:pt idx="45">
                  <c:v>9.323992374895722</c:v>
                </c:pt>
                <c:pt idx="46">
                  <c:v>8.831100277124402</c:v>
                </c:pt>
                <c:pt idx="47">
                  <c:v>8.38087595176283</c:v>
                </c:pt>
                <c:pt idx="48">
                  <c:v>7.909594951836715</c:v>
                </c:pt>
                <c:pt idx="49">
                  <c:v>12.46140100989925</c:v>
                </c:pt>
                <c:pt idx="50">
                  <c:v>3.619681643462395</c:v>
                </c:pt>
                <c:pt idx="51">
                  <c:v>8.235297165623518</c:v>
                </c:pt>
                <c:pt idx="52">
                  <c:v>5.338122576610337</c:v>
                </c:pt>
                <c:pt idx="53">
                  <c:v>6.483793347779447</c:v>
                </c:pt>
                <c:pt idx="54">
                  <c:v>11.59757697271884</c:v>
                </c:pt>
                <c:pt idx="55">
                  <c:v>2.606638255243784</c:v>
                </c:pt>
                <c:pt idx="56">
                  <c:v>11.01218549094521</c:v>
                </c:pt>
                <c:pt idx="57">
                  <c:v>8.559822692938794</c:v>
                </c:pt>
                <c:pt idx="58">
                  <c:v>5.654554645479469</c:v>
                </c:pt>
                <c:pt idx="59">
                  <c:v>4.07554765354902</c:v>
                </c:pt>
                <c:pt idx="60">
                  <c:v>4.665084080694727</c:v>
                </c:pt>
                <c:pt idx="61">
                  <c:v>9.018845285093258</c:v>
                </c:pt>
                <c:pt idx="62">
                  <c:v>10.19602056705876</c:v>
                </c:pt>
                <c:pt idx="63">
                  <c:v>0.536451366678727</c:v>
                </c:pt>
                <c:pt idx="64">
                  <c:v>1.162799725654715</c:v>
                </c:pt>
                <c:pt idx="65">
                  <c:v>0.836321028072354</c:v>
                </c:pt>
                <c:pt idx="66">
                  <c:v>0.626554306445148</c:v>
                </c:pt>
                <c:pt idx="67">
                  <c:v>1.581438608114478</c:v>
                </c:pt>
                <c:pt idx="68">
                  <c:v>0.276986068208855</c:v>
                </c:pt>
                <c:pt idx="69">
                  <c:v>1.216083166694078</c:v>
                </c:pt>
                <c:pt idx="70">
                  <c:v>1.763649336241102</c:v>
                </c:pt>
                <c:pt idx="71">
                  <c:v>1.811718962105225</c:v>
                </c:pt>
                <c:pt idx="72">
                  <c:v>0.570247456880103</c:v>
                </c:pt>
                <c:pt idx="73">
                  <c:v>1.673838071149016</c:v>
                </c:pt>
                <c:pt idx="74">
                  <c:v>1.796182551811975</c:v>
                </c:pt>
                <c:pt idx="75">
                  <c:v>1.224932269737488</c:v>
                </c:pt>
                <c:pt idx="76">
                  <c:v>2.297435813797094</c:v>
                </c:pt>
                <c:pt idx="77">
                  <c:v>0.548128184873621</c:v>
                </c:pt>
                <c:pt idx="78">
                  <c:v>0.441290995377236</c:v>
                </c:pt>
                <c:pt idx="79">
                  <c:v>0.090136800908302</c:v>
                </c:pt>
                <c:pt idx="80">
                  <c:v>1.207253774310088</c:v>
                </c:pt>
                <c:pt idx="81">
                  <c:v>2.025459663213486</c:v>
                </c:pt>
                <c:pt idx="82">
                  <c:v>2.10074161560077</c:v>
                </c:pt>
                <c:pt idx="83">
                  <c:v>2.164921503509047</c:v>
                </c:pt>
                <c:pt idx="84">
                  <c:v>2.012040605427052</c:v>
                </c:pt>
                <c:pt idx="85">
                  <c:v>2.04201484595472</c:v>
                </c:pt>
                <c:pt idx="86">
                  <c:v>1.909326854368779</c:v>
                </c:pt>
                <c:pt idx="87">
                  <c:v>2.17212777398911</c:v>
                </c:pt>
                <c:pt idx="88">
                  <c:v>2.194825278088818</c:v>
                </c:pt>
                <c:pt idx="89">
                  <c:v>0.381931913362978</c:v>
                </c:pt>
                <c:pt idx="90">
                  <c:v>1.881149393011441</c:v>
                </c:pt>
                <c:pt idx="91">
                  <c:v>1.187410063229563</c:v>
                </c:pt>
                <c:pt idx="92">
                  <c:v>1.493303862101277</c:v>
                </c:pt>
                <c:pt idx="93">
                  <c:v>0.76014166521871</c:v>
                </c:pt>
                <c:pt idx="94">
                  <c:v>0.0086980785571534</c:v>
                </c:pt>
                <c:pt idx="95">
                  <c:v>0.811498112691089</c:v>
                </c:pt>
                <c:pt idx="96">
                  <c:v>1.229366917485253</c:v>
                </c:pt>
                <c:pt idx="97">
                  <c:v>0.614090529787544</c:v>
                </c:pt>
                <c:pt idx="98">
                  <c:v>0.297300312869625</c:v>
                </c:pt>
                <c:pt idx="99">
                  <c:v>1.656352599458082</c:v>
                </c:pt>
                <c:pt idx="100">
                  <c:v>2.660144874480802</c:v>
                </c:pt>
                <c:pt idx="101">
                  <c:v>4.582312539793596</c:v>
                </c:pt>
                <c:pt idx="102">
                  <c:v>4.742878379759547</c:v>
                </c:pt>
                <c:pt idx="103">
                  <c:v>6.051494572893986</c:v>
                </c:pt>
                <c:pt idx="104">
                  <c:v>4.282080539563974</c:v>
                </c:pt>
                <c:pt idx="105">
                  <c:v>5.809947464589734</c:v>
                </c:pt>
                <c:pt idx="106">
                  <c:v>4.98461379779214</c:v>
                </c:pt>
                <c:pt idx="107">
                  <c:v>2.209485082128173</c:v>
                </c:pt>
                <c:pt idx="108">
                  <c:v>6.064139176510951</c:v>
                </c:pt>
                <c:pt idx="109">
                  <c:v>4.490181789459947</c:v>
                </c:pt>
                <c:pt idx="110">
                  <c:v>3.186986985869811</c:v>
                </c:pt>
                <c:pt idx="111">
                  <c:v>15.90633632225943</c:v>
                </c:pt>
                <c:pt idx="112">
                  <c:v>17.530479836205</c:v>
                </c:pt>
                <c:pt idx="113">
                  <c:v>3.197139533579549</c:v>
                </c:pt>
                <c:pt idx="114">
                  <c:v>2.536027752224636</c:v>
                </c:pt>
                <c:pt idx="115">
                  <c:v>10.03384663442557</c:v>
                </c:pt>
                <c:pt idx="116">
                  <c:v>3.39304644125533</c:v>
                </c:pt>
                <c:pt idx="117">
                  <c:v>4.445504445350495</c:v>
                </c:pt>
                <c:pt idx="118">
                  <c:v>16.20346285528813</c:v>
                </c:pt>
                <c:pt idx="119">
                  <c:v>13.38813400260757</c:v>
                </c:pt>
                <c:pt idx="120">
                  <c:v>11.02852542738229</c:v>
                </c:pt>
                <c:pt idx="121">
                  <c:v>12.77840157145201</c:v>
                </c:pt>
                <c:pt idx="122">
                  <c:v>7.73066038312259</c:v>
                </c:pt>
                <c:pt idx="123">
                  <c:v>0.0701035739172096</c:v>
                </c:pt>
                <c:pt idx="124">
                  <c:v>0.211306232730919</c:v>
                </c:pt>
                <c:pt idx="125">
                  <c:v>0.173347741569197</c:v>
                </c:pt>
                <c:pt idx="126">
                  <c:v>5.048729222645728</c:v>
                </c:pt>
                <c:pt idx="127">
                  <c:v>3.951285531087655</c:v>
                </c:pt>
                <c:pt idx="128">
                  <c:v>3.842508174299616</c:v>
                </c:pt>
                <c:pt idx="129">
                  <c:v>4.975292686550448</c:v>
                </c:pt>
                <c:pt idx="130">
                  <c:v>5.810774761878148</c:v>
                </c:pt>
                <c:pt idx="131">
                  <c:v>5.509984563263139</c:v>
                </c:pt>
                <c:pt idx="132">
                  <c:v>3.020900979735396</c:v>
                </c:pt>
                <c:pt idx="133">
                  <c:v>5.577421653040243</c:v>
                </c:pt>
                <c:pt idx="134">
                  <c:v>3.107445823527711</c:v>
                </c:pt>
                <c:pt idx="135">
                  <c:v>3.236010567854365</c:v>
                </c:pt>
                <c:pt idx="136">
                  <c:v>2.860131001263436</c:v>
                </c:pt>
                <c:pt idx="137">
                  <c:v>2.603361393819761</c:v>
                </c:pt>
                <c:pt idx="138">
                  <c:v>2.80097856343973</c:v>
                </c:pt>
                <c:pt idx="139">
                  <c:v>2.505960275540441</c:v>
                </c:pt>
                <c:pt idx="140">
                  <c:v>2.716278383316736</c:v>
                </c:pt>
                <c:pt idx="141">
                  <c:v>3.140011438984506</c:v>
                </c:pt>
                <c:pt idx="142">
                  <c:v>2.88055271448681</c:v>
                </c:pt>
                <c:pt idx="143">
                  <c:v>2.076151193164216</c:v>
                </c:pt>
                <c:pt idx="144">
                  <c:v>2.130920201105211</c:v>
                </c:pt>
                <c:pt idx="145">
                  <c:v>1.578733145716954</c:v>
                </c:pt>
                <c:pt idx="146">
                  <c:v>1.893778508152277</c:v>
                </c:pt>
                <c:pt idx="147">
                  <c:v>1.568968354013581</c:v>
                </c:pt>
                <c:pt idx="148">
                  <c:v>1.971420889381978</c:v>
                </c:pt>
                <c:pt idx="149">
                  <c:v>2.190305015562538</c:v>
                </c:pt>
                <c:pt idx="150">
                  <c:v>2.291099700154106</c:v>
                </c:pt>
                <c:pt idx="151">
                  <c:v>2.138369736062077</c:v>
                </c:pt>
                <c:pt idx="152">
                  <c:v>1.624139487327318</c:v>
                </c:pt>
                <c:pt idx="153">
                  <c:v>2.232636712059994</c:v>
                </c:pt>
                <c:pt idx="154">
                  <c:v>1.67354589331528</c:v>
                </c:pt>
                <c:pt idx="155">
                  <c:v>2.128776799358014</c:v>
                </c:pt>
                <c:pt idx="156">
                  <c:v>2.244236951666434</c:v>
                </c:pt>
                <c:pt idx="157">
                  <c:v>2.346445464536861</c:v>
                </c:pt>
                <c:pt idx="158">
                  <c:v>1.682117845701041</c:v>
                </c:pt>
                <c:pt idx="159">
                  <c:v>2.346853444223804</c:v>
                </c:pt>
                <c:pt idx="160">
                  <c:v>1.806930469813371</c:v>
                </c:pt>
                <c:pt idx="161">
                  <c:v>2.329765858153357</c:v>
                </c:pt>
                <c:pt idx="162">
                  <c:v>1.700122537010953</c:v>
                </c:pt>
                <c:pt idx="163">
                  <c:v>1.777524521381</c:v>
                </c:pt>
                <c:pt idx="164">
                  <c:v>1.792655587258457</c:v>
                </c:pt>
                <c:pt idx="165">
                  <c:v>1.789802672149598</c:v>
                </c:pt>
                <c:pt idx="166">
                  <c:v>1.804345191877773</c:v>
                </c:pt>
                <c:pt idx="167">
                  <c:v>1.714577512010647</c:v>
                </c:pt>
                <c:pt idx="168">
                  <c:v>1.775898870058683</c:v>
                </c:pt>
                <c:pt idx="169">
                  <c:v>1.816067019926808</c:v>
                </c:pt>
                <c:pt idx="170">
                  <c:v>0.88878043232717</c:v>
                </c:pt>
                <c:pt idx="171">
                  <c:v>0.859331304771554</c:v>
                </c:pt>
                <c:pt idx="172">
                  <c:v>0.91019532685681</c:v>
                </c:pt>
                <c:pt idx="173">
                  <c:v>0.833478169722889</c:v>
                </c:pt>
                <c:pt idx="174">
                  <c:v>1.741782496093561</c:v>
                </c:pt>
                <c:pt idx="175">
                  <c:v>0.870819992931193</c:v>
                </c:pt>
                <c:pt idx="176">
                  <c:v>0.954191947419696</c:v>
                </c:pt>
                <c:pt idx="177">
                  <c:v>0.86373761813429</c:v>
                </c:pt>
                <c:pt idx="178">
                  <c:v>0.101155429217302</c:v>
                </c:pt>
                <c:pt idx="179">
                  <c:v>0.115400355111624</c:v>
                </c:pt>
                <c:pt idx="180">
                  <c:v>0.756698503433709</c:v>
                </c:pt>
                <c:pt idx="181">
                  <c:v>10.02593810909578</c:v>
                </c:pt>
                <c:pt idx="182">
                  <c:v>11.05421939800706</c:v>
                </c:pt>
                <c:pt idx="183">
                  <c:v>1.27337828289088</c:v>
                </c:pt>
                <c:pt idx="184">
                  <c:v>9.226259566844396</c:v>
                </c:pt>
                <c:pt idx="185">
                  <c:v>0.0637527810691538</c:v>
                </c:pt>
                <c:pt idx="186">
                  <c:v>2.29432669591259</c:v>
                </c:pt>
                <c:pt idx="187">
                  <c:v>9.783623048076745</c:v>
                </c:pt>
                <c:pt idx="188">
                  <c:v>9.465325835159886</c:v>
                </c:pt>
                <c:pt idx="189">
                  <c:v>10.57758412489906</c:v>
                </c:pt>
                <c:pt idx="190">
                  <c:v>10.03786430148252</c:v>
                </c:pt>
                <c:pt idx="191">
                  <c:v>12.46353171492987</c:v>
                </c:pt>
                <c:pt idx="192">
                  <c:v>12.06350122033648</c:v>
                </c:pt>
                <c:pt idx="193">
                  <c:v>11.20411932160965</c:v>
                </c:pt>
                <c:pt idx="194">
                  <c:v>13.23585174732463</c:v>
                </c:pt>
                <c:pt idx="195">
                  <c:v>8.37357403638658</c:v>
                </c:pt>
                <c:pt idx="196">
                  <c:v>7.093154215047186</c:v>
                </c:pt>
                <c:pt idx="197">
                  <c:v>7.650319241946636</c:v>
                </c:pt>
                <c:pt idx="198">
                  <c:v>0.909716573793016</c:v>
                </c:pt>
                <c:pt idx="199">
                  <c:v>8.37170494484239</c:v>
                </c:pt>
                <c:pt idx="200">
                  <c:v>3.159603641612195</c:v>
                </c:pt>
                <c:pt idx="201">
                  <c:v>9.616754795335301</c:v>
                </c:pt>
                <c:pt idx="202">
                  <c:v>8.150833863302027</c:v>
                </c:pt>
                <c:pt idx="203">
                  <c:v>9.07714038914867</c:v>
                </c:pt>
                <c:pt idx="204">
                  <c:v>1.44238725611197</c:v>
                </c:pt>
                <c:pt idx="205">
                  <c:v>10.35572685738162</c:v>
                </c:pt>
                <c:pt idx="206">
                  <c:v>9.87548456494883</c:v>
                </c:pt>
                <c:pt idx="207">
                  <c:v>7.996482518173126</c:v>
                </c:pt>
                <c:pt idx="208">
                  <c:v>1.41905410261792</c:v>
                </c:pt>
                <c:pt idx="209">
                  <c:v>1.877722129415373</c:v>
                </c:pt>
                <c:pt idx="210">
                  <c:v>1.773597869026218</c:v>
                </c:pt>
                <c:pt idx="211">
                  <c:v>1.029636156754915</c:v>
                </c:pt>
                <c:pt idx="212">
                  <c:v>0.526490538037143</c:v>
                </c:pt>
                <c:pt idx="213">
                  <c:v>6.968149394398241</c:v>
                </c:pt>
                <c:pt idx="214">
                  <c:v>6.44085118657037</c:v>
                </c:pt>
                <c:pt idx="215">
                  <c:v>6.056715068249304</c:v>
                </c:pt>
                <c:pt idx="216">
                  <c:v>7.93974122015979</c:v>
                </c:pt>
                <c:pt idx="217">
                  <c:v>7.482372110918317</c:v>
                </c:pt>
                <c:pt idx="218">
                  <c:v>6.956061838438187</c:v>
                </c:pt>
                <c:pt idx="219">
                  <c:v>0.946891118023477</c:v>
                </c:pt>
                <c:pt idx="220">
                  <c:v>1.263040539301776</c:v>
                </c:pt>
                <c:pt idx="221">
                  <c:v>0.905119189795666</c:v>
                </c:pt>
                <c:pt idx="222">
                  <c:v>3.952968473062256</c:v>
                </c:pt>
                <c:pt idx="223">
                  <c:v>3.626013985314786</c:v>
                </c:pt>
                <c:pt idx="224">
                  <c:v>0.7042395111997</c:v>
                </c:pt>
                <c:pt idx="225">
                  <c:v>0.393103648631112</c:v>
                </c:pt>
                <c:pt idx="226">
                  <c:v>0.593725435136119</c:v>
                </c:pt>
                <c:pt idx="227">
                  <c:v>0.343508773114194</c:v>
                </c:pt>
                <c:pt idx="228">
                  <c:v>0.372364492703288</c:v>
                </c:pt>
                <c:pt idx="229">
                  <c:v>0.253672453270361</c:v>
                </c:pt>
                <c:pt idx="230">
                  <c:v>0.965752836569789</c:v>
                </c:pt>
                <c:pt idx="231">
                  <c:v>0.407251507148161</c:v>
                </c:pt>
                <c:pt idx="232">
                  <c:v>0.439789724231153</c:v>
                </c:pt>
                <c:pt idx="233">
                  <c:v>0.698911379796926</c:v>
                </c:pt>
                <c:pt idx="234">
                  <c:v>0.0947897608761036</c:v>
                </c:pt>
                <c:pt idx="235">
                  <c:v>0.65582542610385</c:v>
                </c:pt>
                <c:pt idx="236">
                  <c:v>0.578063661329338</c:v>
                </c:pt>
                <c:pt idx="237">
                  <c:v>0.101736543750201</c:v>
                </c:pt>
                <c:pt idx="238">
                  <c:v>0.635296352735892</c:v>
                </c:pt>
                <c:pt idx="239">
                  <c:v>0.295900086996067</c:v>
                </c:pt>
                <c:pt idx="240">
                  <c:v>0.932167838907216</c:v>
                </c:pt>
                <c:pt idx="241">
                  <c:v>0.349547717834063</c:v>
                </c:pt>
                <c:pt idx="242">
                  <c:v>0.612967608540223</c:v>
                </c:pt>
                <c:pt idx="243">
                  <c:v>0.0793154683127232</c:v>
                </c:pt>
                <c:pt idx="244">
                  <c:v>0.748420049174741</c:v>
                </c:pt>
                <c:pt idx="245">
                  <c:v>12.76616698215677</c:v>
                </c:pt>
                <c:pt idx="246">
                  <c:v>11.82555709676996</c:v>
                </c:pt>
                <c:pt idx="247">
                  <c:v>5.58089989222833</c:v>
                </c:pt>
                <c:pt idx="248">
                  <c:v>19.01769799762043</c:v>
                </c:pt>
                <c:pt idx="249">
                  <c:v>11.78343565827156</c:v>
                </c:pt>
                <c:pt idx="250">
                  <c:v>7.912496032610997</c:v>
                </c:pt>
                <c:pt idx="251">
                  <c:v>4.74235303824506</c:v>
                </c:pt>
                <c:pt idx="252">
                  <c:v>2.14086417758394</c:v>
                </c:pt>
                <c:pt idx="253">
                  <c:v>20.68009235443535</c:v>
                </c:pt>
                <c:pt idx="254">
                  <c:v>2.839312928469817</c:v>
                </c:pt>
                <c:pt idx="255">
                  <c:v>2.449670102055913</c:v>
                </c:pt>
                <c:pt idx="256">
                  <c:v>9.9941052316494</c:v>
                </c:pt>
                <c:pt idx="257">
                  <c:v>20.20299828550272</c:v>
                </c:pt>
                <c:pt idx="258">
                  <c:v>5.117013484187294</c:v>
                </c:pt>
                <c:pt idx="259">
                  <c:v>8.677914990840151</c:v>
                </c:pt>
                <c:pt idx="260">
                  <c:v>4.308099942884708</c:v>
                </c:pt>
                <c:pt idx="261">
                  <c:v>17.0000260635906</c:v>
                </c:pt>
                <c:pt idx="262">
                  <c:v>9.066925013073408</c:v>
                </c:pt>
                <c:pt idx="263">
                  <c:v>4.351200257939038</c:v>
                </c:pt>
                <c:pt idx="264">
                  <c:v>9.256358464859368</c:v>
                </c:pt>
                <c:pt idx="265">
                  <c:v>5.412979996801104</c:v>
                </c:pt>
                <c:pt idx="266">
                  <c:v>17.45962731886073</c:v>
                </c:pt>
                <c:pt idx="267">
                  <c:v>3.010783767412378</c:v>
                </c:pt>
                <c:pt idx="268">
                  <c:v>1.54737663308836</c:v>
                </c:pt>
                <c:pt idx="269">
                  <c:v>11.95236820110961</c:v>
                </c:pt>
                <c:pt idx="270">
                  <c:v>14.22218236706924</c:v>
                </c:pt>
                <c:pt idx="271">
                  <c:v>8.166326285647821</c:v>
                </c:pt>
                <c:pt idx="272">
                  <c:v>2.74646015680436</c:v>
                </c:pt>
                <c:pt idx="273">
                  <c:v>13.75571367274261</c:v>
                </c:pt>
                <c:pt idx="274">
                  <c:v>7.019542555098623</c:v>
                </c:pt>
                <c:pt idx="275">
                  <c:v>17.75730720162002</c:v>
                </c:pt>
                <c:pt idx="276">
                  <c:v>14.41711010163029</c:v>
                </c:pt>
                <c:pt idx="277">
                  <c:v>9.136217067716748</c:v>
                </c:pt>
                <c:pt idx="278">
                  <c:v>5.117734283677219</c:v>
                </c:pt>
                <c:pt idx="279">
                  <c:v>2.243165585709411</c:v>
                </c:pt>
                <c:pt idx="280">
                  <c:v>15.21271258600702</c:v>
                </c:pt>
                <c:pt idx="281">
                  <c:v>14.38731151122415</c:v>
                </c:pt>
                <c:pt idx="282">
                  <c:v>13.32161058176651</c:v>
                </c:pt>
                <c:pt idx="283">
                  <c:v>12.12593872679331</c:v>
                </c:pt>
                <c:pt idx="284">
                  <c:v>8.104852644036811</c:v>
                </c:pt>
                <c:pt idx="285">
                  <c:v>8.268751762577649</c:v>
                </c:pt>
                <c:pt idx="286">
                  <c:v>2.12359671130643</c:v>
                </c:pt>
                <c:pt idx="287">
                  <c:v>5.9685627837217</c:v>
                </c:pt>
                <c:pt idx="288">
                  <c:v>2.84510739325715</c:v>
                </c:pt>
                <c:pt idx="289">
                  <c:v>2.582570019888498</c:v>
                </c:pt>
                <c:pt idx="290">
                  <c:v>1.720790685812771</c:v>
                </c:pt>
                <c:pt idx="291">
                  <c:v>2.47992481030772</c:v>
                </c:pt>
                <c:pt idx="292">
                  <c:v>5.743154233173525</c:v>
                </c:pt>
                <c:pt idx="293">
                  <c:v>4.11244826907706</c:v>
                </c:pt>
                <c:pt idx="294">
                  <c:v>1.58115625880642</c:v>
                </c:pt>
                <c:pt idx="295">
                  <c:v>3.396157980241471</c:v>
                </c:pt>
                <c:pt idx="296">
                  <c:v>1.11667463852818</c:v>
                </c:pt>
                <c:pt idx="297">
                  <c:v>2.65556882613973</c:v>
                </c:pt>
                <c:pt idx="298">
                  <c:v>2.513942688792854</c:v>
                </c:pt>
                <c:pt idx="299">
                  <c:v>1.824748196613111</c:v>
                </c:pt>
                <c:pt idx="300">
                  <c:v>1.958723711592124</c:v>
                </c:pt>
                <c:pt idx="301">
                  <c:v>1.169141958350242</c:v>
                </c:pt>
                <c:pt idx="302">
                  <c:v>4.724419952613601</c:v>
                </c:pt>
                <c:pt idx="303">
                  <c:v>5.58947959210168</c:v>
                </c:pt>
                <c:pt idx="304">
                  <c:v>1.450192372001939</c:v>
                </c:pt>
                <c:pt idx="305">
                  <c:v>2.117248964836714</c:v>
                </c:pt>
                <c:pt idx="306">
                  <c:v>4.217723859825197</c:v>
                </c:pt>
                <c:pt idx="307">
                  <c:v>1.09527442572216</c:v>
                </c:pt>
                <c:pt idx="308">
                  <c:v>4.94305711415155</c:v>
                </c:pt>
                <c:pt idx="309">
                  <c:v>1.356372676478986</c:v>
                </c:pt>
                <c:pt idx="310">
                  <c:v>1.851265507398995</c:v>
                </c:pt>
                <c:pt idx="311">
                  <c:v>3.831781143063496</c:v>
                </c:pt>
                <c:pt idx="312">
                  <c:v>3.520130393935375</c:v>
                </c:pt>
                <c:pt idx="313">
                  <c:v>3.331408899381977</c:v>
                </c:pt>
                <c:pt idx="314">
                  <c:v>3.311012444449204</c:v>
                </c:pt>
                <c:pt idx="315">
                  <c:v>4.567576912996884</c:v>
                </c:pt>
                <c:pt idx="316">
                  <c:v>5.26501098998034</c:v>
                </c:pt>
                <c:pt idx="317">
                  <c:v>5.285908394008212</c:v>
                </c:pt>
                <c:pt idx="318">
                  <c:v>3.193655253744696</c:v>
                </c:pt>
                <c:pt idx="319">
                  <c:v>2.687628300386684</c:v>
                </c:pt>
                <c:pt idx="320">
                  <c:v>4.334459672047696</c:v>
                </c:pt>
                <c:pt idx="321">
                  <c:v>2.342418516619833</c:v>
                </c:pt>
                <c:pt idx="322">
                  <c:v>2.933474224551309</c:v>
                </c:pt>
                <c:pt idx="323">
                  <c:v>2.796508155025586</c:v>
                </c:pt>
                <c:pt idx="324">
                  <c:v>2.467391798389523</c:v>
                </c:pt>
                <c:pt idx="325">
                  <c:v>2.335570662139511</c:v>
                </c:pt>
                <c:pt idx="326">
                  <c:v>3.555186078054581</c:v>
                </c:pt>
                <c:pt idx="327">
                  <c:v>3.085494330302762</c:v>
                </c:pt>
                <c:pt idx="328">
                  <c:v>2.781360211415422</c:v>
                </c:pt>
                <c:pt idx="329">
                  <c:v>1.721128603882635</c:v>
                </c:pt>
                <c:pt idx="330">
                  <c:v>2.310529783356189</c:v>
                </c:pt>
                <c:pt idx="331">
                  <c:v>2.263546207272796</c:v>
                </c:pt>
                <c:pt idx="332">
                  <c:v>2.501703468600546</c:v>
                </c:pt>
                <c:pt idx="333">
                  <c:v>2.425774259005701</c:v>
                </c:pt>
                <c:pt idx="334">
                  <c:v>2.611300526795563</c:v>
                </c:pt>
                <c:pt idx="335">
                  <c:v>3.122692583125959</c:v>
                </c:pt>
                <c:pt idx="336">
                  <c:v>2.521174490530905</c:v>
                </c:pt>
                <c:pt idx="337">
                  <c:v>2.998922609532574</c:v>
                </c:pt>
                <c:pt idx="338">
                  <c:v>1.985400043702128</c:v>
                </c:pt>
                <c:pt idx="339">
                  <c:v>2.213950639451746</c:v>
                </c:pt>
                <c:pt idx="340">
                  <c:v>2.666762978717696</c:v>
                </c:pt>
                <c:pt idx="341">
                  <c:v>1.674447257940374</c:v>
                </c:pt>
                <c:pt idx="342">
                  <c:v>1.977055600943973</c:v>
                </c:pt>
                <c:pt idx="343">
                  <c:v>3.608556800152638</c:v>
                </c:pt>
                <c:pt idx="344">
                  <c:v>3.005946268960583</c:v>
                </c:pt>
                <c:pt idx="345">
                  <c:v>1.813705141346416</c:v>
                </c:pt>
                <c:pt idx="346">
                  <c:v>2.012838198000177</c:v>
                </c:pt>
                <c:pt idx="347">
                  <c:v>2.236429869049153</c:v>
                </c:pt>
                <c:pt idx="348">
                  <c:v>3.274079575990799</c:v>
                </c:pt>
                <c:pt idx="349">
                  <c:v>3.557418721824888</c:v>
                </c:pt>
                <c:pt idx="350">
                  <c:v>3.165691839555985</c:v>
                </c:pt>
                <c:pt idx="351">
                  <c:v>2.745842608560897</c:v>
                </c:pt>
                <c:pt idx="352">
                  <c:v>3.395589748133553</c:v>
                </c:pt>
                <c:pt idx="353">
                  <c:v>3.797485116692744</c:v>
                </c:pt>
                <c:pt idx="354">
                  <c:v>2.989958255117564</c:v>
                </c:pt>
                <c:pt idx="355">
                  <c:v>4.01205211791271</c:v>
                </c:pt>
                <c:pt idx="356">
                  <c:v>4.097637658800465</c:v>
                </c:pt>
                <c:pt idx="357">
                  <c:v>3.57113755341916</c:v>
                </c:pt>
                <c:pt idx="358">
                  <c:v>2.935404420359236</c:v>
                </c:pt>
                <c:pt idx="359">
                  <c:v>3.404068197808872</c:v>
                </c:pt>
                <c:pt idx="360">
                  <c:v>4.033711872522377</c:v>
                </c:pt>
                <c:pt idx="361">
                  <c:v>2.6071488910681</c:v>
                </c:pt>
                <c:pt idx="362">
                  <c:v>2.664947305869195</c:v>
                </c:pt>
                <c:pt idx="363">
                  <c:v>4.127309529781635</c:v>
                </c:pt>
                <c:pt idx="364">
                  <c:v>3.419834634238096</c:v>
                </c:pt>
                <c:pt idx="365">
                  <c:v>4.41933842981632</c:v>
                </c:pt>
                <c:pt idx="366">
                  <c:v>3.200302185595543</c:v>
                </c:pt>
                <c:pt idx="367">
                  <c:v>3.601405821516232</c:v>
                </c:pt>
                <c:pt idx="368">
                  <c:v>2.478601882062288</c:v>
                </c:pt>
                <c:pt idx="369">
                  <c:v>3.648115986867924</c:v>
                </c:pt>
                <c:pt idx="370">
                  <c:v>2.485299573721296</c:v>
                </c:pt>
                <c:pt idx="371">
                  <c:v>0.924579595757369</c:v>
                </c:pt>
                <c:pt idx="372">
                  <c:v>0.755868265225891</c:v>
                </c:pt>
                <c:pt idx="373">
                  <c:v>1.278572672644178</c:v>
                </c:pt>
                <c:pt idx="374">
                  <c:v>1.442524490100367</c:v>
                </c:pt>
                <c:pt idx="375">
                  <c:v>5.028573604491162</c:v>
                </c:pt>
                <c:pt idx="376">
                  <c:v>5.366574457450024</c:v>
                </c:pt>
                <c:pt idx="377">
                  <c:v>6.291814486814287</c:v>
                </c:pt>
                <c:pt idx="378">
                  <c:v>5.551611314265756</c:v>
                </c:pt>
                <c:pt idx="379">
                  <c:v>5.33193342458203</c:v>
                </c:pt>
                <c:pt idx="380">
                  <c:v>5.985615384918657</c:v>
                </c:pt>
                <c:pt idx="381">
                  <c:v>3.828860901814441</c:v>
                </c:pt>
                <c:pt idx="382">
                  <c:v>4.052688891668271</c:v>
                </c:pt>
                <c:pt idx="383">
                  <c:v>4.866855535302855</c:v>
                </c:pt>
                <c:pt idx="384">
                  <c:v>3.552527256190172</c:v>
                </c:pt>
                <c:pt idx="385">
                  <c:v>5.43737128944417</c:v>
                </c:pt>
                <c:pt idx="386">
                  <c:v>6.089601254407308</c:v>
                </c:pt>
                <c:pt idx="387">
                  <c:v>4.180598412681163</c:v>
                </c:pt>
                <c:pt idx="388">
                  <c:v>5.205518757438781</c:v>
                </c:pt>
                <c:pt idx="389">
                  <c:v>3.16607277011442</c:v>
                </c:pt>
                <c:pt idx="390">
                  <c:v>3.628409150212924</c:v>
                </c:pt>
                <c:pt idx="391">
                  <c:v>3.263481403837585</c:v>
                </c:pt>
                <c:pt idx="392">
                  <c:v>2.317239635191051</c:v>
                </c:pt>
                <c:pt idx="393">
                  <c:v>4.085572985839341</c:v>
                </c:pt>
                <c:pt idx="394">
                  <c:v>2.748545723102828</c:v>
                </c:pt>
                <c:pt idx="395">
                  <c:v>4.613382516485045</c:v>
                </c:pt>
                <c:pt idx="396">
                  <c:v>5.115235380696538</c:v>
                </c:pt>
                <c:pt idx="397">
                  <c:v>3.435926002085034</c:v>
                </c:pt>
                <c:pt idx="398">
                  <c:v>2.223121968284825</c:v>
                </c:pt>
                <c:pt idx="399">
                  <c:v>3.091980490603908</c:v>
                </c:pt>
                <c:pt idx="400">
                  <c:v>4.271721439750058</c:v>
                </c:pt>
                <c:pt idx="401">
                  <c:v>3.89470195087963</c:v>
                </c:pt>
                <c:pt idx="402">
                  <c:v>6.037886059250146</c:v>
                </c:pt>
                <c:pt idx="403">
                  <c:v>2.713417123573051</c:v>
                </c:pt>
                <c:pt idx="404">
                  <c:v>2.943381705083692</c:v>
                </c:pt>
                <c:pt idx="405">
                  <c:v>2.867968047493856</c:v>
                </c:pt>
                <c:pt idx="406">
                  <c:v>3.122849373399152</c:v>
                </c:pt>
                <c:pt idx="407">
                  <c:v>2.92438189884775</c:v>
                </c:pt>
                <c:pt idx="408">
                  <c:v>3.473054004676285</c:v>
                </c:pt>
                <c:pt idx="409">
                  <c:v>2.080518291762368</c:v>
                </c:pt>
                <c:pt idx="410">
                  <c:v>8.258509063527585</c:v>
                </c:pt>
                <c:pt idx="411">
                  <c:v>3.716760276488785</c:v>
                </c:pt>
                <c:pt idx="412">
                  <c:v>3.264242286995525</c:v>
                </c:pt>
                <c:pt idx="413">
                  <c:v>3.065932338631915</c:v>
                </c:pt>
                <c:pt idx="414">
                  <c:v>3.047738294631343</c:v>
                </c:pt>
                <c:pt idx="415">
                  <c:v>3.230813546532552</c:v>
                </c:pt>
                <c:pt idx="416">
                  <c:v>2.915121216377606</c:v>
                </c:pt>
                <c:pt idx="417">
                  <c:v>2.27161423896689</c:v>
                </c:pt>
                <c:pt idx="418">
                  <c:v>1.889992975903583</c:v>
                </c:pt>
                <c:pt idx="419">
                  <c:v>2.621587184068276</c:v>
                </c:pt>
                <c:pt idx="420">
                  <c:v>3.378746119254314</c:v>
                </c:pt>
                <c:pt idx="421">
                  <c:v>3.05737596399559</c:v>
                </c:pt>
                <c:pt idx="422">
                  <c:v>1.93460750960741</c:v>
                </c:pt>
                <c:pt idx="423">
                  <c:v>2.82529026717698</c:v>
                </c:pt>
                <c:pt idx="424">
                  <c:v>2.739510276512762</c:v>
                </c:pt>
                <c:pt idx="425">
                  <c:v>2.913955495530796</c:v>
                </c:pt>
                <c:pt idx="426">
                  <c:v>3.038784234131167</c:v>
                </c:pt>
                <c:pt idx="427">
                  <c:v>3.6103451220266</c:v>
                </c:pt>
                <c:pt idx="428">
                  <c:v>9.898082641140984</c:v>
                </c:pt>
                <c:pt idx="429">
                  <c:v>9.228883658867437</c:v>
                </c:pt>
                <c:pt idx="430">
                  <c:v>1.937094747497529</c:v>
                </c:pt>
                <c:pt idx="431">
                  <c:v>1.625315354760042</c:v>
                </c:pt>
                <c:pt idx="432">
                  <c:v>2.101086580141585</c:v>
                </c:pt>
                <c:pt idx="433">
                  <c:v>2.094221847245448</c:v>
                </c:pt>
                <c:pt idx="434">
                  <c:v>8.514565408200543</c:v>
                </c:pt>
                <c:pt idx="435">
                  <c:v>9.780788844323051</c:v>
                </c:pt>
                <c:pt idx="436">
                  <c:v>2.845182403169196</c:v>
                </c:pt>
                <c:pt idx="437">
                  <c:v>4.303189153243162</c:v>
                </c:pt>
                <c:pt idx="438">
                  <c:v>6.51867743232397</c:v>
                </c:pt>
                <c:pt idx="439">
                  <c:v>4.84279753788006</c:v>
                </c:pt>
                <c:pt idx="440">
                  <c:v>7.133626023872388</c:v>
                </c:pt>
                <c:pt idx="441">
                  <c:v>4.78186614212255</c:v>
                </c:pt>
                <c:pt idx="442">
                  <c:v>4.020036106146735</c:v>
                </c:pt>
                <c:pt idx="443">
                  <c:v>4.68627676394816</c:v>
                </c:pt>
                <c:pt idx="444">
                  <c:v>7.414359884218402</c:v>
                </c:pt>
                <c:pt idx="445">
                  <c:v>6.235673637579345</c:v>
                </c:pt>
                <c:pt idx="446">
                  <c:v>7.566250359390094</c:v>
                </c:pt>
                <c:pt idx="447">
                  <c:v>4.58364215176333</c:v>
                </c:pt>
                <c:pt idx="448">
                  <c:v>8.378875709130918</c:v>
                </c:pt>
                <c:pt idx="449">
                  <c:v>8.012568520950148</c:v>
                </c:pt>
                <c:pt idx="450">
                  <c:v>7.209721657492437</c:v>
                </c:pt>
                <c:pt idx="451">
                  <c:v>6.727537949974276</c:v>
                </c:pt>
                <c:pt idx="452">
                  <c:v>8.37085327328785</c:v>
                </c:pt>
                <c:pt idx="453">
                  <c:v>7.475147905648408</c:v>
                </c:pt>
                <c:pt idx="454">
                  <c:v>7.030604935274991</c:v>
                </c:pt>
                <c:pt idx="455">
                  <c:v>7.391045856921274</c:v>
                </c:pt>
                <c:pt idx="456">
                  <c:v>7.97246167125238</c:v>
                </c:pt>
                <c:pt idx="457">
                  <c:v>7.99737265950094</c:v>
                </c:pt>
                <c:pt idx="458">
                  <c:v>6.566665687969394</c:v>
                </c:pt>
                <c:pt idx="459">
                  <c:v>5.94607899511422</c:v>
                </c:pt>
                <c:pt idx="460">
                  <c:v>7.655924727632894</c:v>
                </c:pt>
                <c:pt idx="461">
                  <c:v>7.44110665042787</c:v>
                </c:pt>
                <c:pt idx="462">
                  <c:v>8.14658387349792</c:v>
                </c:pt>
                <c:pt idx="463">
                  <c:v>7.31917619266675</c:v>
                </c:pt>
                <c:pt idx="464">
                  <c:v>7.89052049809118</c:v>
                </c:pt>
                <c:pt idx="465">
                  <c:v>6.863863035760312</c:v>
                </c:pt>
                <c:pt idx="466">
                  <c:v>7.713733057538612</c:v>
                </c:pt>
                <c:pt idx="467">
                  <c:v>0.0479652652376701</c:v>
                </c:pt>
                <c:pt idx="468">
                  <c:v>0.83672287563476</c:v>
                </c:pt>
                <c:pt idx="469">
                  <c:v>0.872560574629003</c:v>
                </c:pt>
                <c:pt idx="470">
                  <c:v>0.67516208422838</c:v>
                </c:pt>
                <c:pt idx="471">
                  <c:v>0.674699070911179</c:v>
                </c:pt>
                <c:pt idx="472">
                  <c:v>0.71207299686345</c:v>
                </c:pt>
                <c:pt idx="473">
                  <c:v>0.528427343585979</c:v>
                </c:pt>
                <c:pt idx="474">
                  <c:v>0.0314719216033632</c:v>
                </c:pt>
                <c:pt idx="475">
                  <c:v>0.759584525101308</c:v>
                </c:pt>
                <c:pt idx="476">
                  <c:v>1.046156706986232</c:v>
                </c:pt>
                <c:pt idx="477">
                  <c:v>0.657194432271793</c:v>
                </c:pt>
                <c:pt idx="478">
                  <c:v>0.751249361801733</c:v>
                </c:pt>
                <c:pt idx="479">
                  <c:v>0.0293459367478914</c:v>
                </c:pt>
                <c:pt idx="480">
                  <c:v>1.324015246764026</c:v>
                </c:pt>
                <c:pt idx="481">
                  <c:v>0.948684333470146</c:v>
                </c:pt>
                <c:pt idx="482">
                  <c:v>0.392563853787547</c:v>
                </c:pt>
                <c:pt idx="483">
                  <c:v>2.047544310134656</c:v>
                </c:pt>
                <c:pt idx="484">
                  <c:v>1.056875995367783</c:v>
                </c:pt>
                <c:pt idx="485">
                  <c:v>0.239262001715738</c:v>
                </c:pt>
                <c:pt idx="486">
                  <c:v>3.471684632011735</c:v>
                </c:pt>
                <c:pt idx="487">
                  <c:v>0.958026092861206</c:v>
                </c:pt>
                <c:pt idx="488">
                  <c:v>1.443895685786187</c:v>
                </c:pt>
                <c:pt idx="489">
                  <c:v>0.465790867920948</c:v>
                </c:pt>
                <c:pt idx="490">
                  <c:v>0.174668119672371</c:v>
                </c:pt>
                <c:pt idx="491">
                  <c:v>1.22365655642892</c:v>
                </c:pt>
                <c:pt idx="492">
                  <c:v>1.165976626630422</c:v>
                </c:pt>
                <c:pt idx="493">
                  <c:v>4.517348357529227</c:v>
                </c:pt>
                <c:pt idx="494">
                  <c:v>5.569189849665324</c:v>
                </c:pt>
                <c:pt idx="495">
                  <c:v>3.758870359887883</c:v>
                </c:pt>
                <c:pt idx="496">
                  <c:v>1.109903785097762</c:v>
                </c:pt>
                <c:pt idx="497">
                  <c:v>6.158202911963555</c:v>
                </c:pt>
                <c:pt idx="498">
                  <c:v>1.177653765526671</c:v>
                </c:pt>
                <c:pt idx="499">
                  <c:v>1.151053997268253</c:v>
                </c:pt>
                <c:pt idx="500">
                  <c:v>0.890433678800023</c:v>
                </c:pt>
                <c:pt idx="501">
                  <c:v>1.262922580415187</c:v>
                </c:pt>
                <c:pt idx="502">
                  <c:v>1.204425222332057</c:v>
                </c:pt>
                <c:pt idx="503">
                  <c:v>1.242473165142396</c:v>
                </c:pt>
                <c:pt idx="504">
                  <c:v>1.081785117686658</c:v>
                </c:pt>
                <c:pt idx="505">
                  <c:v>1.42091790121372</c:v>
                </c:pt>
                <c:pt idx="506">
                  <c:v>0.949593783187994</c:v>
                </c:pt>
                <c:pt idx="507">
                  <c:v>0.663903751475014</c:v>
                </c:pt>
                <c:pt idx="508">
                  <c:v>0.75511273580062</c:v>
                </c:pt>
                <c:pt idx="509">
                  <c:v>0.549248613174399</c:v>
                </c:pt>
                <c:pt idx="510">
                  <c:v>0.723839991697099</c:v>
                </c:pt>
                <c:pt idx="511">
                  <c:v>1.139020751370856</c:v>
                </c:pt>
                <c:pt idx="512">
                  <c:v>0.525346697544874</c:v>
                </c:pt>
                <c:pt idx="513">
                  <c:v>7.315593942726195</c:v>
                </c:pt>
                <c:pt idx="514">
                  <c:v>6.356752374015386</c:v>
                </c:pt>
                <c:pt idx="515">
                  <c:v>7.883456573951014</c:v>
                </c:pt>
                <c:pt idx="516">
                  <c:v>5.805425528381535</c:v>
                </c:pt>
                <c:pt idx="517">
                  <c:v>5.043664517928073</c:v>
                </c:pt>
                <c:pt idx="518">
                  <c:v>8.88054505170162</c:v>
                </c:pt>
                <c:pt idx="519">
                  <c:v>7.263096351288736</c:v>
                </c:pt>
                <c:pt idx="520">
                  <c:v>12.65077785572871</c:v>
                </c:pt>
                <c:pt idx="521">
                  <c:v>4.777438303769807</c:v>
                </c:pt>
                <c:pt idx="522">
                  <c:v>3.931044000203876</c:v>
                </c:pt>
                <c:pt idx="523">
                  <c:v>11.22128732002083</c:v>
                </c:pt>
                <c:pt idx="524">
                  <c:v>9.80791792511925</c:v>
                </c:pt>
                <c:pt idx="525">
                  <c:v>13.26563201921112</c:v>
                </c:pt>
                <c:pt idx="526">
                  <c:v>14.3243648910244</c:v>
                </c:pt>
                <c:pt idx="527">
                  <c:v>8.124729225033541</c:v>
                </c:pt>
                <c:pt idx="528">
                  <c:v>10.3507703306978</c:v>
                </c:pt>
                <c:pt idx="529">
                  <c:v>13.1668336599029</c:v>
                </c:pt>
                <c:pt idx="530">
                  <c:v>12.85801460643058</c:v>
                </c:pt>
                <c:pt idx="531">
                  <c:v>11.48379549545237</c:v>
                </c:pt>
                <c:pt idx="532">
                  <c:v>12.20692351684075</c:v>
                </c:pt>
                <c:pt idx="533">
                  <c:v>2.642195928311794</c:v>
                </c:pt>
                <c:pt idx="534">
                  <c:v>2.270640663596883</c:v>
                </c:pt>
                <c:pt idx="535">
                  <c:v>3.459684183694693</c:v>
                </c:pt>
                <c:pt idx="536">
                  <c:v>2.50083716590447</c:v>
                </c:pt>
                <c:pt idx="537">
                  <c:v>2.08922928674671</c:v>
                </c:pt>
                <c:pt idx="538">
                  <c:v>1.835350456852925</c:v>
                </c:pt>
                <c:pt idx="539">
                  <c:v>2.070988975315673</c:v>
                </c:pt>
                <c:pt idx="540">
                  <c:v>0.96822571228731</c:v>
                </c:pt>
                <c:pt idx="541">
                  <c:v>3.921120650283091</c:v>
                </c:pt>
                <c:pt idx="542">
                  <c:v>2.349411146673295</c:v>
                </c:pt>
                <c:pt idx="543">
                  <c:v>2.12449793667767</c:v>
                </c:pt>
                <c:pt idx="544">
                  <c:v>3.350425273980746</c:v>
                </c:pt>
                <c:pt idx="545">
                  <c:v>3.116737966983813</c:v>
                </c:pt>
                <c:pt idx="546">
                  <c:v>3.204511908825766</c:v>
                </c:pt>
                <c:pt idx="547">
                  <c:v>2.991076050210896</c:v>
                </c:pt>
                <c:pt idx="548">
                  <c:v>2.716797887129293</c:v>
                </c:pt>
                <c:pt idx="549">
                  <c:v>3.503851149366702</c:v>
                </c:pt>
                <c:pt idx="550">
                  <c:v>3.070572987502075</c:v>
                </c:pt>
                <c:pt idx="551">
                  <c:v>3.257648607577862</c:v>
                </c:pt>
                <c:pt idx="552">
                  <c:v>3.873294568691004</c:v>
                </c:pt>
                <c:pt idx="553">
                  <c:v>3.689400306805325</c:v>
                </c:pt>
                <c:pt idx="554">
                  <c:v>3.362199815561708</c:v>
                </c:pt>
                <c:pt idx="555">
                  <c:v>3.855477468926121</c:v>
                </c:pt>
                <c:pt idx="556">
                  <c:v>3.403309737165463</c:v>
                </c:pt>
                <c:pt idx="557">
                  <c:v>4.006324278307146</c:v>
                </c:pt>
                <c:pt idx="558">
                  <c:v>4.442655767432424</c:v>
                </c:pt>
                <c:pt idx="559">
                  <c:v>2.95803292139955</c:v>
                </c:pt>
                <c:pt idx="560">
                  <c:v>4.324844394745861</c:v>
                </c:pt>
                <c:pt idx="561">
                  <c:v>4.16230254557928</c:v>
                </c:pt>
                <c:pt idx="562">
                  <c:v>2.671864279206993</c:v>
                </c:pt>
                <c:pt idx="563">
                  <c:v>3.32890505759556</c:v>
                </c:pt>
                <c:pt idx="564">
                  <c:v>3.985819975895696</c:v>
                </c:pt>
                <c:pt idx="565">
                  <c:v>3.100316381088672</c:v>
                </c:pt>
                <c:pt idx="566">
                  <c:v>9.649007767744978</c:v>
                </c:pt>
                <c:pt idx="567">
                  <c:v>9.61864581977199</c:v>
                </c:pt>
                <c:pt idx="568">
                  <c:v>12.02521939107931</c:v>
                </c:pt>
                <c:pt idx="569">
                  <c:v>11.06835076704189</c:v>
                </c:pt>
                <c:pt idx="570">
                  <c:v>12.40155197763376</c:v>
                </c:pt>
                <c:pt idx="571">
                  <c:v>11.60564767573473</c:v>
                </c:pt>
                <c:pt idx="572">
                  <c:v>10.68800258696612</c:v>
                </c:pt>
                <c:pt idx="573">
                  <c:v>11.37940086552421</c:v>
                </c:pt>
                <c:pt idx="574">
                  <c:v>0.835950799544868</c:v>
                </c:pt>
                <c:pt idx="575">
                  <c:v>0.467310566809752</c:v>
                </c:pt>
                <c:pt idx="576">
                  <c:v>0.907104343192885</c:v>
                </c:pt>
                <c:pt idx="577">
                  <c:v>0.73097801461968</c:v>
                </c:pt>
                <c:pt idx="578">
                  <c:v>0.432518267769928</c:v>
                </c:pt>
                <c:pt idx="579">
                  <c:v>0.956159741198406</c:v>
                </c:pt>
                <c:pt idx="580">
                  <c:v>0.588265477786333</c:v>
                </c:pt>
                <c:pt idx="581">
                  <c:v>0.293666297087028</c:v>
                </c:pt>
                <c:pt idx="582">
                  <c:v>1.132130276352695</c:v>
                </c:pt>
                <c:pt idx="583">
                  <c:v>2.022111750415106</c:v>
                </c:pt>
                <c:pt idx="584">
                  <c:v>0.520625092422092</c:v>
                </c:pt>
                <c:pt idx="585">
                  <c:v>1.035620843170562</c:v>
                </c:pt>
                <c:pt idx="586">
                  <c:v>0.923614292121421</c:v>
                </c:pt>
                <c:pt idx="587">
                  <c:v>0.587389418023843</c:v>
                </c:pt>
                <c:pt idx="588">
                  <c:v>0.601292923418099</c:v>
                </c:pt>
                <c:pt idx="589">
                  <c:v>2.442711329009139</c:v>
                </c:pt>
                <c:pt idx="590">
                  <c:v>0.442965106845416</c:v>
                </c:pt>
                <c:pt idx="591">
                  <c:v>1.607618007816176</c:v>
                </c:pt>
                <c:pt idx="592">
                  <c:v>2.39919695730722</c:v>
                </c:pt>
                <c:pt idx="593">
                  <c:v>1.460256595651291</c:v>
                </c:pt>
                <c:pt idx="594">
                  <c:v>2.467315298163164</c:v>
                </c:pt>
                <c:pt idx="595">
                  <c:v>1.956509271902466</c:v>
                </c:pt>
                <c:pt idx="596">
                  <c:v>2.361502428127901</c:v>
                </c:pt>
                <c:pt idx="597">
                  <c:v>2.35566478182922</c:v>
                </c:pt>
                <c:pt idx="598">
                  <c:v>3.52075051954278</c:v>
                </c:pt>
                <c:pt idx="599">
                  <c:v>3.42403585407237</c:v>
                </c:pt>
                <c:pt idx="600">
                  <c:v>3.35076639845208</c:v>
                </c:pt>
                <c:pt idx="601">
                  <c:v>3.307723071630085</c:v>
                </c:pt>
                <c:pt idx="602">
                  <c:v>3.57185879722048</c:v>
                </c:pt>
                <c:pt idx="603">
                  <c:v>2.332814578248853</c:v>
                </c:pt>
                <c:pt idx="604">
                  <c:v>2.20303347880248</c:v>
                </c:pt>
                <c:pt idx="605">
                  <c:v>2.240634591682344</c:v>
                </c:pt>
                <c:pt idx="606">
                  <c:v>2.093976180119862</c:v>
                </c:pt>
                <c:pt idx="607">
                  <c:v>1.391703969474505</c:v>
                </c:pt>
                <c:pt idx="608">
                  <c:v>3.270658483123625</c:v>
                </c:pt>
                <c:pt idx="609">
                  <c:v>1.276626635153332</c:v>
                </c:pt>
                <c:pt idx="610">
                  <c:v>1.120649946942496</c:v>
                </c:pt>
                <c:pt idx="611">
                  <c:v>1.294509605478688</c:v>
                </c:pt>
                <c:pt idx="612">
                  <c:v>1.16547543209748</c:v>
                </c:pt>
                <c:pt idx="613">
                  <c:v>1.083574530427432</c:v>
                </c:pt>
                <c:pt idx="614">
                  <c:v>1.288379753677074</c:v>
                </c:pt>
                <c:pt idx="615">
                  <c:v>1.541318866198754</c:v>
                </c:pt>
                <c:pt idx="616">
                  <c:v>0.0330951886649318</c:v>
                </c:pt>
                <c:pt idx="617">
                  <c:v>1.438537327399291</c:v>
                </c:pt>
                <c:pt idx="618">
                  <c:v>0.294337097207786</c:v>
                </c:pt>
                <c:pt idx="619">
                  <c:v>0.790993957678309</c:v>
                </c:pt>
                <c:pt idx="620">
                  <c:v>0.0138265714449672</c:v>
                </c:pt>
                <c:pt idx="621">
                  <c:v>0.0877143843391979</c:v>
                </c:pt>
                <c:pt idx="622">
                  <c:v>0.710042851876796</c:v>
                </c:pt>
                <c:pt idx="623">
                  <c:v>0.0584035501596716</c:v>
                </c:pt>
                <c:pt idx="624">
                  <c:v>0.270318302070254</c:v>
                </c:pt>
                <c:pt idx="625">
                  <c:v>0.299459842014464</c:v>
                </c:pt>
                <c:pt idx="626">
                  <c:v>0.00356489784395033</c:v>
                </c:pt>
                <c:pt idx="627">
                  <c:v>0.00998174946873988</c:v>
                </c:pt>
                <c:pt idx="628">
                  <c:v>0.0318823237795779</c:v>
                </c:pt>
                <c:pt idx="629">
                  <c:v>0.0633768643219298</c:v>
                </c:pt>
                <c:pt idx="630">
                  <c:v>0.0448667214852492</c:v>
                </c:pt>
                <c:pt idx="631">
                  <c:v>0.746851050626914</c:v>
                </c:pt>
                <c:pt idx="632">
                  <c:v>0.736344021362944</c:v>
                </c:pt>
                <c:pt idx="633">
                  <c:v>0.250538489806526</c:v>
                </c:pt>
                <c:pt idx="634">
                  <c:v>13.16545497370605</c:v>
                </c:pt>
                <c:pt idx="635">
                  <c:v>6.58029458736184</c:v>
                </c:pt>
                <c:pt idx="636">
                  <c:v>7.347063248866397</c:v>
                </c:pt>
                <c:pt idx="637">
                  <c:v>6.012998465963291</c:v>
                </c:pt>
                <c:pt idx="638">
                  <c:v>6.417888240217536</c:v>
                </c:pt>
                <c:pt idx="639">
                  <c:v>5.9237332087106</c:v>
                </c:pt>
                <c:pt idx="640">
                  <c:v>11.07015744039252</c:v>
                </c:pt>
                <c:pt idx="641">
                  <c:v>11.66925819045639</c:v>
                </c:pt>
                <c:pt idx="642">
                  <c:v>7.105751002425547</c:v>
                </c:pt>
                <c:pt idx="643">
                  <c:v>6.160306476156336</c:v>
                </c:pt>
                <c:pt idx="644">
                  <c:v>1.315090757556467</c:v>
                </c:pt>
                <c:pt idx="645">
                  <c:v>0.692562685339042</c:v>
                </c:pt>
                <c:pt idx="646">
                  <c:v>0.741310833309141</c:v>
                </c:pt>
                <c:pt idx="647">
                  <c:v>0.17843882637066</c:v>
                </c:pt>
                <c:pt idx="648">
                  <c:v>1.328706289745842</c:v>
                </c:pt>
                <c:pt idx="649">
                  <c:v>0.453003428908523</c:v>
                </c:pt>
                <c:pt idx="650">
                  <c:v>0.540363324145684</c:v>
                </c:pt>
                <c:pt idx="651">
                  <c:v>2.146855613368719</c:v>
                </c:pt>
                <c:pt idx="652">
                  <c:v>1.657641506928483</c:v>
                </c:pt>
                <c:pt idx="653">
                  <c:v>2.021282335522224</c:v>
                </c:pt>
                <c:pt idx="654">
                  <c:v>1.191022345287585</c:v>
                </c:pt>
                <c:pt idx="655">
                  <c:v>0.683905049507692</c:v>
                </c:pt>
                <c:pt idx="656">
                  <c:v>0.89888353518666</c:v>
                </c:pt>
                <c:pt idx="657">
                  <c:v>0.972011416485941</c:v>
                </c:pt>
                <c:pt idx="658">
                  <c:v>8.638310218620798</c:v>
                </c:pt>
                <c:pt idx="659">
                  <c:v>2.389656585100602</c:v>
                </c:pt>
                <c:pt idx="660">
                  <c:v>0.498402734625665</c:v>
                </c:pt>
                <c:pt idx="661">
                  <c:v>9.26577261159427</c:v>
                </c:pt>
                <c:pt idx="662">
                  <c:v>0.478657291092299</c:v>
                </c:pt>
                <c:pt idx="663">
                  <c:v>4.119631696410028</c:v>
                </c:pt>
                <c:pt idx="664">
                  <c:v>1.742643592171237</c:v>
                </c:pt>
                <c:pt idx="665">
                  <c:v>1.183510438105026</c:v>
                </c:pt>
                <c:pt idx="666">
                  <c:v>1.52907679650229</c:v>
                </c:pt>
                <c:pt idx="667">
                  <c:v>0.961335352499498</c:v>
                </c:pt>
                <c:pt idx="668">
                  <c:v>1.78821189487188</c:v>
                </c:pt>
                <c:pt idx="669">
                  <c:v>2.110752696545489</c:v>
                </c:pt>
                <c:pt idx="670">
                  <c:v>3.559955728621332</c:v>
                </c:pt>
                <c:pt idx="671">
                  <c:v>1.71927341365142</c:v>
                </c:pt>
                <c:pt idx="672">
                  <c:v>2.400874357122157</c:v>
                </c:pt>
                <c:pt idx="673">
                  <c:v>2.438327273724305</c:v>
                </c:pt>
                <c:pt idx="674">
                  <c:v>2.09175695666312</c:v>
                </c:pt>
                <c:pt idx="675">
                  <c:v>1.90605195788278</c:v>
                </c:pt>
                <c:pt idx="676">
                  <c:v>1.59399385199678</c:v>
                </c:pt>
                <c:pt idx="677">
                  <c:v>1.594108683637554</c:v>
                </c:pt>
                <c:pt idx="678">
                  <c:v>2.272199346721292</c:v>
                </c:pt>
                <c:pt idx="679">
                  <c:v>2.542749547985806</c:v>
                </c:pt>
                <c:pt idx="680">
                  <c:v>16.21230808520874</c:v>
                </c:pt>
                <c:pt idx="681">
                  <c:v>3.475455367937898</c:v>
                </c:pt>
                <c:pt idx="682">
                  <c:v>3.618848597644896</c:v>
                </c:pt>
                <c:pt idx="683">
                  <c:v>2.619243421883244</c:v>
                </c:pt>
                <c:pt idx="684">
                  <c:v>2.541532308331514</c:v>
                </c:pt>
                <c:pt idx="685">
                  <c:v>0.934542290523042</c:v>
                </c:pt>
                <c:pt idx="686">
                  <c:v>1.347563569359659</c:v>
                </c:pt>
                <c:pt idx="687">
                  <c:v>2.853509077980972</c:v>
                </c:pt>
                <c:pt idx="688">
                  <c:v>0.913072424715195</c:v>
                </c:pt>
                <c:pt idx="689">
                  <c:v>5.894178935991145</c:v>
                </c:pt>
                <c:pt idx="690">
                  <c:v>5.031187837614686</c:v>
                </c:pt>
                <c:pt idx="691">
                  <c:v>3.210918817397071</c:v>
                </c:pt>
                <c:pt idx="692">
                  <c:v>1.741579072681594</c:v>
                </c:pt>
                <c:pt idx="693">
                  <c:v>3.254751673492363</c:v>
                </c:pt>
                <c:pt idx="694">
                  <c:v>1.303452439019502</c:v>
                </c:pt>
                <c:pt idx="695">
                  <c:v>4.91689232389302</c:v>
                </c:pt>
                <c:pt idx="696">
                  <c:v>3.234109735775301</c:v>
                </c:pt>
                <c:pt idx="697">
                  <c:v>2.515588743591605</c:v>
                </c:pt>
                <c:pt idx="698">
                  <c:v>2.081385230844219</c:v>
                </c:pt>
                <c:pt idx="699">
                  <c:v>2.305902689085752</c:v>
                </c:pt>
                <c:pt idx="700">
                  <c:v>1.686182830890227</c:v>
                </c:pt>
                <c:pt idx="701">
                  <c:v>1.700123868721832</c:v>
                </c:pt>
                <c:pt idx="702">
                  <c:v>2.239964963267449</c:v>
                </c:pt>
                <c:pt idx="703">
                  <c:v>0.0731569576341761</c:v>
                </c:pt>
                <c:pt idx="704">
                  <c:v>0.0554898253643383</c:v>
                </c:pt>
                <c:pt idx="705">
                  <c:v>0.729775505580074</c:v>
                </c:pt>
                <c:pt idx="706">
                  <c:v>0.0412062004425686</c:v>
                </c:pt>
                <c:pt idx="707">
                  <c:v>1.273061825829533</c:v>
                </c:pt>
                <c:pt idx="708">
                  <c:v>0.224448722955847</c:v>
                </c:pt>
                <c:pt idx="709">
                  <c:v>1.143699889250989</c:v>
                </c:pt>
                <c:pt idx="710">
                  <c:v>1.21722642192213</c:v>
                </c:pt>
                <c:pt idx="711">
                  <c:v>5.039980894718142</c:v>
                </c:pt>
                <c:pt idx="712">
                  <c:v>4.821532127210865</c:v>
                </c:pt>
                <c:pt idx="713">
                  <c:v>5.566478493382215</c:v>
                </c:pt>
                <c:pt idx="714">
                  <c:v>5.00280335361286</c:v>
                </c:pt>
                <c:pt idx="715">
                  <c:v>7.240058641381592</c:v>
                </c:pt>
                <c:pt idx="716">
                  <c:v>5.315047389338314</c:v>
                </c:pt>
                <c:pt idx="717">
                  <c:v>5.93184768926938</c:v>
                </c:pt>
                <c:pt idx="718">
                  <c:v>6.315865333359839</c:v>
                </c:pt>
                <c:pt idx="719">
                  <c:v>5.551839658598694</c:v>
                </c:pt>
                <c:pt idx="720">
                  <c:v>4.686686076793466</c:v>
                </c:pt>
                <c:pt idx="721">
                  <c:v>6.656099745273902</c:v>
                </c:pt>
                <c:pt idx="722">
                  <c:v>5.611144204975734</c:v>
                </c:pt>
                <c:pt idx="723">
                  <c:v>2.098248898699929</c:v>
                </c:pt>
                <c:pt idx="724">
                  <c:v>1.54995847882021</c:v>
                </c:pt>
                <c:pt idx="725">
                  <c:v>2.152345355767009</c:v>
                </c:pt>
                <c:pt idx="726">
                  <c:v>2.12647121249553</c:v>
                </c:pt>
                <c:pt idx="727">
                  <c:v>0.99880051881572</c:v>
                </c:pt>
                <c:pt idx="728">
                  <c:v>4.681487374653382</c:v>
                </c:pt>
                <c:pt idx="729">
                  <c:v>0.20559241886937</c:v>
                </c:pt>
                <c:pt idx="730">
                  <c:v>0.940748929290297</c:v>
                </c:pt>
                <c:pt idx="731">
                  <c:v>0.231161028054343</c:v>
                </c:pt>
                <c:pt idx="732">
                  <c:v>5.693701318794775</c:v>
                </c:pt>
                <c:pt idx="733">
                  <c:v>2.11758093019468</c:v>
                </c:pt>
                <c:pt idx="734">
                  <c:v>2.402471161275957</c:v>
                </c:pt>
                <c:pt idx="735">
                  <c:v>1.899800081057958</c:v>
                </c:pt>
                <c:pt idx="736">
                  <c:v>3.808613545186126</c:v>
                </c:pt>
                <c:pt idx="737">
                  <c:v>6.70674997357867</c:v>
                </c:pt>
                <c:pt idx="738">
                  <c:v>14.93148129419795</c:v>
                </c:pt>
                <c:pt idx="739">
                  <c:v>6.899112527740645</c:v>
                </c:pt>
                <c:pt idx="740">
                  <c:v>6.026170919784181</c:v>
                </c:pt>
                <c:pt idx="741">
                  <c:v>2.615737348858212</c:v>
                </c:pt>
                <c:pt idx="742">
                  <c:v>3.21565564800622</c:v>
                </c:pt>
                <c:pt idx="743">
                  <c:v>3.01965318578605</c:v>
                </c:pt>
                <c:pt idx="744">
                  <c:v>1.741081856850853</c:v>
                </c:pt>
                <c:pt idx="745">
                  <c:v>2.377327085846061</c:v>
                </c:pt>
                <c:pt idx="746">
                  <c:v>2.485354486698208</c:v>
                </c:pt>
                <c:pt idx="747">
                  <c:v>1.832595814903621</c:v>
                </c:pt>
                <c:pt idx="748">
                  <c:v>1.73294014097478</c:v>
                </c:pt>
                <c:pt idx="749">
                  <c:v>1.728718052076818</c:v>
                </c:pt>
                <c:pt idx="750">
                  <c:v>2.908876494014902</c:v>
                </c:pt>
                <c:pt idx="751">
                  <c:v>2.869560715826961</c:v>
                </c:pt>
                <c:pt idx="752">
                  <c:v>2.31539693072931</c:v>
                </c:pt>
                <c:pt idx="753">
                  <c:v>3.14539988420261</c:v>
                </c:pt>
                <c:pt idx="754">
                  <c:v>0.720317184120508</c:v>
                </c:pt>
                <c:pt idx="755">
                  <c:v>4.264270812851104</c:v>
                </c:pt>
                <c:pt idx="756">
                  <c:v>5.252074399942964</c:v>
                </c:pt>
                <c:pt idx="757">
                  <c:v>6.085331836614205</c:v>
                </c:pt>
                <c:pt idx="758">
                  <c:v>2.99993602376043</c:v>
                </c:pt>
                <c:pt idx="759">
                  <c:v>0.0240126475450181</c:v>
                </c:pt>
                <c:pt idx="760">
                  <c:v>1.039031280157073</c:v>
                </c:pt>
                <c:pt idx="761">
                  <c:v>3.1174535640916</c:v>
                </c:pt>
                <c:pt idx="762">
                  <c:v>2.931908830888337</c:v>
                </c:pt>
                <c:pt idx="763">
                  <c:v>0.144822022074795</c:v>
                </c:pt>
                <c:pt idx="764">
                  <c:v>0.19251340774933</c:v>
                </c:pt>
                <c:pt idx="765">
                  <c:v>3.339792939583223</c:v>
                </c:pt>
                <c:pt idx="766">
                  <c:v>2.84463525165161</c:v>
                </c:pt>
                <c:pt idx="767">
                  <c:v>0.345308630272422</c:v>
                </c:pt>
                <c:pt idx="768">
                  <c:v>3.000056183417202</c:v>
                </c:pt>
                <c:pt idx="769">
                  <c:v>0.863834340280782</c:v>
                </c:pt>
                <c:pt idx="770">
                  <c:v>3.197206298051608</c:v>
                </c:pt>
                <c:pt idx="771">
                  <c:v>4.840572460760907</c:v>
                </c:pt>
                <c:pt idx="772">
                  <c:v>5.935953952949128</c:v>
                </c:pt>
                <c:pt idx="773">
                  <c:v>3.226482170794162</c:v>
                </c:pt>
                <c:pt idx="774">
                  <c:v>2.425927386897633</c:v>
                </c:pt>
                <c:pt idx="775">
                  <c:v>3.50892487571467</c:v>
                </c:pt>
                <c:pt idx="776">
                  <c:v>6.397355771895495</c:v>
                </c:pt>
                <c:pt idx="777">
                  <c:v>6.638489914495721</c:v>
                </c:pt>
                <c:pt idx="778">
                  <c:v>7.257237364918613</c:v>
                </c:pt>
                <c:pt idx="779">
                  <c:v>3.323188818530328</c:v>
                </c:pt>
                <c:pt idx="780">
                  <c:v>2.522809804087543</c:v>
                </c:pt>
                <c:pt idx="781">
                  <c:v>3.496712134743086</c:v>
                </c:pt>
                <c:pt idx="782">
                  <c:v>2.391842188054</c:v>
                </c:pt>
                <c:pt idx="783">
                  <c:v>3.69934887921133</c:v>
                </c:pt>
                <c:pt idx="784">
                  <c:v>3.790140107400411</c:v>
                </c:pt>
                <c:pt idx="785">
                  <c:v>3.325797613121022</c:v>
                </c:pt>
                <c:pt idx="786">
                  <c:v>3.214219250651502</c:v>
                </c:pt>
                <c:pt idx="787">
                  <c:v>6.321209322598066</c:v>
                </c:pt>
                <c:pt idx="788">
                  <c:v>4.922627317446699</c:v>
                </c:pt>
                <c:pt idx="789">
                  <c:v>5.285066845417684</c:v>
                </c:pt>
                <c:pt idx="790">
                  <c:v>26.44804054277752</c:v>
                </c:pt>
                <c:pt idx="791">
                  <c:v>14.3722354353374</c:v>
                </c:pt>
                <c:pt idx="792">
                  <c:v>18.53455558420623</c:v>
                </c:pt>
                <c:pt idx="793">
                  <c:v>13.52139955040037</c:v>
                </c:pt>
                <c:pt idx="794">
                  <c:v>6.283416572916199</c:v>
                </c:pt>
                <c:pt idx="795">
                  <c:v>6.687045200174205</c:v>
                </c:pt>
                <c:pt idx="796">
                  <c:v>4.44464574884167</c:v>
                </c:pt>
                <c:pt idx="797">
                  <c:v>7.571695256937564</c:v>
                </c:pt>
                <c:pt idx="798">
                  <c:v>7.131600521637738</c:v>
                </c:pt>
                <c:pt idx="799">
                  <c:v>2.013708019646299</c:v>
                </c:pt>
                <c:pt idx="800">
                  <c:v>1.920995714862633</c:v>
                </c:pt>
                <c:pt idx="801">
                  <c:v>2.033146885957378</c:v>
                </c:pt>
                <c:pt idx="802">
                  <c:v>1.825613311092705</c:v>
                </c:pt>
                <c:pt idx="803">
                  <c:v>1.622242623100504</c:v>
                </c:pt>
                <c:pt idx="804">
                  <c:v>2.181246578017769</c:v>
                </c:pt>
                <c:pt idx="805">
                  <c:v>1.48486849946986</c:v>
                </c:pt>
                <c:pt idx="806">
                  <c:v>1.751598000857877</c:v>
                </c:pt>
                <c:pt idx="807">
                  <c:v>1.727218830677206</c:v>
                </c:pt>
                <c:pt idx="808">
                  <c:v>1.930664007297109</c:v>
                </c:pt>
                <c:pt idx="809">
                  <c:v>1.89689927944628</c:v>
                </c:pt>
                <c:pt idx="810">
                  <c:v>1.651365172476013</c:v>
                </c:pt>
                <c:pt idx="811">
                  <c:v>1.916376193247612</c:v>
                </c:pt>
                <c:pt idx="812">
                  <c:v>1.99603185494807</c:v>
                </c:pt>
                <c:pt idx="813">
                  <c:v>2.033657040711544</c:v>
                </c:pt>
                <c:pt idx="814">
                  <c:v>2.133612623300607</c:v>
                </c:pt>
                <c:pt idx="815">
                  <c:v>1.87502907448035</c:v>
                </c:pt>
                <c:pt idx="816">
                  <c:v>2.071353076925393</c:v>
                </c:pt>
                <c:pt idx="817">
                  <c:v>1.938243007305989</c:v>
                </c:pt>
                <c:pt idx="818">
                  <c:v>2.044837367356894</c:v>
                </c:pt>
                <c:pt idx="819">
                  <c:v>2.512837330938154</c:v>
                </c:pt>
                <c:pt idx="820">
                  <c:v>2.125399285311681</c:v>
                </c:pt>
                <c:pt idx="821">
                  <c:v>2.031378656478363</c:v>
                </c:pt>
                <c:pt idx="822">
                  <c:v>2.40764398255342</c:v>
                </c:pt>
                <c:pt idx="823">
                  <c:v>2.230246413228272</c:v>
                </c:pt>
                <c:pt idx="824">
                  <c:v>2.52542686079402</c:v>
                </c:pt>
                <c:pt idx="825">
                  <c:v>1.366636570085953</c:v>
                </c:pt>
                <c:pt idx="826">
                  <c:v>1.44728081428756</c:v>
                </c:pt>
                <c:pt idx="827">
                  <c:v>1.389905613040832</c:v>
                </c:pt>
                <c:pt idx="828">
                  <c:v>1.331536123711857</c:v>
                </c:pt>
                <c:pt idx="829">
                  <c:v>1.436695400372762</c:v>
                </c:pt>
                <c:pt idx="830">
                  <c:v>1.397032369444833</c:v>
                </c:pt>
                <c:pt idx="831">
                  <c:v>1.413643637574685</c:v>
                </c:pt>
                <c:pt idx="832">
                  <c:v>1.499721463941841</c:v>
                </c:pt>
                <c:pt idx="833">
                  <c:v>1.429136045775364</c:v>
                </c:pt>
                <c:pt idx="834">
                  <c:v>1.420973556536945</c:v>
                </c:pt>
                <c:pt idx="835">
                  <c:v>1.388971337924682</c:v>
                </c:pt>
                <c:pt idx="836">
                  <c:v>1.730935357167726</c:v>
                </c:pt>
                <c:pt idx="837">
                  <c:v>3.220532117288643</c:v>
                </c:pt>
                <c:pt idx="838">
                  <c:v>3.096406475944446</c:v>
                </c:pt>
                <c:pt idx="839">
                  <c:v>2.990264724347514</c:v>
                </c:pt>
                <c:pt idx="840">
                  <c:v>2.910405199108567</c:v>
                </c:pt>
                <c:pt idx="841">
                  <c:v>3.295104996737977</c:v>
                </c:pt>
                <c:pt idx="842">
                  <c:v>3.08531298679892</c:v>
                </c:pt>
                <c:pt idx="843">
                  <c:v>3.291844410901847</c:v>
                </c:pt>
                <c:pt idx="844">
                  <c:v>4.062841201039745</c:v>
                </c:pt>
                <c:pt idx="845">
                  <c:v>3.939630949139919</c:v>
                </c:pt>
                <c:pt idx="846">
                  <c:v>4.024033784117554</c:v>
                </c:pt>
                <c:pt idx="847">
                  <c:v>3.321409047587904</c:v>
                </c:pt>
                <c:pt idx="848">
                  <c:v>3.309594345995494</c:v>
                </c:pt>
                <c:pt idx="849">
                  <c:v>2.098970436186508</c:v>
                </c:pt>
                <c:pt idx="850">
                  <c:v>4.550735280516109</c:v>
                </c:pt>
                <c:pt idx="851">
                  <c:v>3.66081918994854</c:v>
                </c:pt>
                <c:pt idx="852">
                  <c:v>3.206287623640817</c:v>
                </c:pt>
                <c:pt idx="853">
                  <c:v>4.457250914999431</c:v>
                </c:pt>
                <c:pt idx="854">
                  <c:v>2.924273587781184</c:v>
                </c:pt>
                <c:pt idx="855">
                  <c:v>1.144022685271775</c:v>
                </c:pt>
                <c:pt idx="856">
                  <c:v>4.48122501832983</c:v>
                </c:pt>
                <c:pt idx="857">
                  <c:v>1.244891819427545</c:v>
                </c:pt>
                <c:pt idx="858">
                  <c:v>1.204802249022843</c:v>
                </c:pt>
                <c:pt idx="859">
                  <c:v>2.780263996596273</c:v>
                </c:pt>
                <c:pt idx="860">
                  <c:v>1.515512731619952</c:v>
                </c:pt>
                <c:pt idx="861">
                  <c:v>1.679250405585345</c:v>
                </c:pt>
                <c:pt idx="862">
                  <c:v>1.46868174865078</c:v>
                </c:pt>
                <c:pt idx="863">
                  <c:v>2.767832357980384</c:v>
                </c:pt>
                <c:pt idx="864">
                  <c:v>1.762029360160106</c:v>
                </c:pt>
                <c:pt idx="865">
                  <c:v>0.444685222521024</c:v>
                </c:pt>
                <c:pt idx="866">
                  <c:v>0.947121946566329</c:v>
                </c:pt>
                <c:pt idx="867">
                  <c:v>0.0434623753322557</c:v>
                </c:pt>
                <c:pt idx="868">
                  <c:v>0.754350995724151</c:v>
                </c:pt>
                <c:pt idx="869">
                  <c:v>1.28046396148333</c:v>
                </c:pt>
                <c:pt idx="870">
                  <c:v>2.348062712041259</c:v>
                </c:pt>
                <c:pt idx="871">
                  <c:v>1.383353507962935</c:v>
                </c:pt>
                <c:pt idx="872">
                  <c:v>0.0770684659067325</c:v>
                </c:pt>
                <c:pt idx="873">
                  <c:v>1.808514582221307</c:v>
                </c:pt>
                <c:pt idx="874">
                  <c:v>0.116182308772756</c:v>
                </c:pt>
                <c:pt idx="875">
                  <c:v>0.772525549130168</c:v>
                </c:pt>
                <c:pt idx="876">
                  <c:v>2.232931168330124</c:v>
                </c:pt>
                <c:pt idx="877">
                  <c:v>2.611565729541652</c:v>
                </c:pt>
                <c:pt idx="878">
                  <c:v>1.789791635325968</c:v>
                </c:pt>
                <c:pt idx="879">
                  <c:v>1.427788849895535</c:v>
                </c:pt>
                <c:pt idx="880">
                  <c:v>1.437947925470541</c:v>
                </c:pt>
                <c:pt idx="881">
                  <c:v>3.452902652920468</c:v>
                </c:pt>
                <c:pt idx="882">
                  <c:v>1.350832585491494</c:v>
                </c:pt>
                <c:pt idx="883">
                  <c:v>1.56675414259098</c:v>
                </c:pt>
                <c:pt idx="884">
                  <c:v>4.21164318234856</c:v>
                </c:pt>
                <c:pt idx="885">
                  <c:v>2.241787230355295</c:v>
                </c:pt>
                <c:pt idx="886">
                  <c:v>2.294307791154386</c:v>
                </c:pt>
                <c:pt idx="887">
                  <c:v>0.805156718040031</c:v>
                </c:pt>
                <c:pt idx="888">
                  <c:v>1.792241365383181</c:v>
                </c:pt>
                <c:pt idx="889">
                  <c:v>4.51134755753304</c:v>
                </c:pt>
                <c:pt idx="890">
                  <c:v>1.97023897817823</c:v>
                </c:pt>
                <c:pt idx="891">
                  <c:v>1.44822543593653</c:v>
                </c:pt>
                <c:pt idx="892">
                  <c:v>1.058778808651432</c:v>
                </c:pt>
                <c:pt idx="893">
                  <c:v>0.37611713709867</c:v>
                </c:pt>
                <c:pt idx="894">
                  <c:v>2.431982060160278</c:v>
                </c:pt>
                <c:pt idx="895">
                  <c:v>1.837318933759841</c:v>
                </c:pt>
                <c:pt idx="896">
                  <c:v>1.522231600801409</c:v>
                </c:pt>
                <c:pt idx="897">
                  <c:v>0.251740986922395</c:v>
                </c:pt>
                <c:pt idx="898">
                  <c:v>0.366244363995355</c:v>
                </c:pt>
                <c:pt idx="899">
                  <c:v>0.610101672572301</c:v>
                </c:pt>
                <c:pt idx="900">
                  <c:v>1.835484802721199</c:v>
                </c:pt>
                <c:pt idx="901">
                  <c:v>3.111084350674104</c:v>
                </c:pt>
                <c:pt idx="902">
                  <c:v>0.390087724160277</c:v>
                </c:pt>
                <c:pt idx="903">
                  <c:v>0.273115352752081</c:v>
                </c:pt>
                <c:pt idx="904">
                  <c:v>0.481253549166735</c:v>
                </c:pt>
                <c:pt idx="905">
                  <c:v>1.353410648905651</c:v>
                </c:pt>
                <c:pt idx="906">
                  <c:v>0.816575135994418</c:v>
                </c:pt>
                <c:pt idx="907">
                  <c:v>4.320043152451053</c:v>
                </c:pt>
                <c:pt idx="908">
                  <c:v>0.219661972636177</c:v>
                </c:pt>
                <c:pt idx="909">
                  <c:v>0.254668471047158</c:v>
                </c:pt>
                <c:pt idx="910">
                  <c:v>0.062930564463338</c:v>
                </c:pt>
                <c:pt idx="911">
                  <c:v>1.59662831475608</c:v>
                </c:pt>
                <c:pt idx="912">
                  <c:v>0.551982094668144</c:v>
                </c:pt>
                <c:pt idx="913">
                  <c:v>0.150896172303285</c:v>
                </c:pt>
                <c:pt idx="914">
                  <c:v>1.652634445387546</c:v>
                </c:pt>
                <c:pt idx="915">
                  <c:v>2.439196694154897</c:v>
                </c:pt>
                <c:pt idx="916">
                  <c:v>2.004195811169215</c:v>
                </c:pt>
                <c:pt idx="917">
                  <c:v>2.032859263925606</c:v>
                </c:pt>
                <c:pt idx="918">
                  <c:v>2.10432733614482</c:v>
                </c:pt>
                <c:pt idx="919">
                  <c:v>1.702784675784703</c:v>
                </c:pt>
                <c:pt idx="920">
                  <c:v>2.183341457170462</c:v>
                </c:pt>
                <c:pt idx="921">
                  <c:v>1.653549198092747</c:v>
                </c:pt>
                <c:pt idx="922">
                  <c:v>2.024606538388314</c:v>
                </c:pt>
                <c:pt idx="923">
                  <c:v>1.883444748186682</c:v>
                </c:pt>
                <c:pt idx="924">
                  <c:v>2.002699203023452</c:v>
                </c:pt>
                <c:pt idx="925">
                  <c:v>1.932379384926456</c:v>
                </c:pt>
                <c:pt idx="926">
                  <c:v>2.057152560875834</c:v>
                </c:pt>
                <c:pt idx="927">
                  <c:v>1.906099748561523</c:v>
                </c:pt>
                <c:pt idx="928">
                  <c:v>2.067894991844758</c:v>
                </c:pt>
                <c:pt idx="929">
                  <c:v>1.976624891201197</c:v>
                </c:pt>
                <c:pt idx="930">
                  <c:v>2.031682415916257</c:v>
                </c:pt>
                <c:pt idx="931">
                  <c:v>1.858149378365027</c:v>
                </c:pt>
                <c:pt idx="932">
                  <c:v>1.959034797362561</c:v>
                </c:pt>
                <c:pt idx="933">
                  <c:v>1.966994879964051</c:v>
                </c:pt>
                <c:pt idx="934">
                  <c:v>1.64189503901458</c:v>
                </c:pt>
                <c:pt idx="935">
                  <c:v>2.053144320738479</c:v>
                </c:pt>
                <c:pt idx="936">
                  <c:v>1.924461611746391</c:v>
                </c:pt>
                <c:pt idx="937">
                  <c:v>1.92935704875583</c:v>
                </c:pt>
                <c:pt idx="938">
                  <c:v>2.024606459175088</c:v>
                </c:pt>
                <c:pt idx="939">
                  <c:v>2.097198360989604</c:v>
                </c:pt>
                <c:pt idx="940">
                  <c:v>1.906818404859854</c:v>
                </c:pt>
                <c:pt idx="941">
                  <c:v>2.346550650505156</c:v>
                </c:pt>
                <c:pt idx="942">
                  <c:v>1.975514975459318</c:v>
                </c:pt>
                <c:pt idx="943">
                  <c:v>1.965708520854301</c:v>
                </c:pt>
                <c:pt idx="944">
                  <c:v>2.760584480812318</c:v>
                </c:pt>
                <c:pt idx="945">
                  <c:v>5.110790900284671</c:v>
                </c:pt>
                <c:pt idx="946">
                  <c:v>1.812187420422833</c:v>
                </c:pt>
                <c:pt idx="947">
                  <c:v>5.433752441905467</c:v>
                </c:pt>
                <c:pt idx="948">
                  <c:v>0.973318818528909</c:v>
                </c:pt>
                <c:pt idx="949">
                  <c:v>2.989832576984933</c:v>
                </c:pt>
                <c:pt idx="950">
                  <c:v>3.002090476938852</c:v>
                </c:pt>
                <c:pt idx="951">
                  <c:v>3.756498025933137</c:v>
                </c:pt>
                <c:pt idx="952">
                  <c:v>4.199679143925687</c:v>
                </c:pt>
                <c:pt idx="953">
                  <c:v>4.455143503510553</c:v>
                </c:pt>
                <c:pt idx="954">
                  <c:v>3.840595474105731</c:v>
                </c:pt>
                <c:pt idx="955">
                  <c:v>3.323561276070168</c:v>
                </c:pt>
                <c:pt idx="956">
                  <c:v>4.210932101462314</c:v>
                </c:pt>
                <c:pt idx="957">
                  <c:v>4.070714185614743</c:v>
                </c:pt>
                <c:pt idx="958">
                  <c:v>2.925191806014168</c:v>
                </c:pt>
                <c:pt idx="959">
                  <c:v>3.548796892121941</c:v>
                </c:pt>
                <c:pt idx="960">
                  <c:v>4.255438192695144</c:v>
                </c:pt>
                <c:pt idx="961">
                  <c:v>1.721530268473228</c:v>
                </c:pt>
                <c:pt idx="962">
                  <c:v>2.837097626212736</c:v>
                </c:pt>
                <c:pt idx="963">
                  <c:v>3.063184024636762</c:v>
                </c:pt>
                <c:pt idx="964">
                  <c:v>4.03704314136708</c:v>
                </c:pt>
                <c:pt idx="965">
                  <c:v>3.486512762772845</c:v>
                </c:pt>
                <c:pt idx="966">
                  <c:v>3.183168125396642</c:v>
                </c:pt>
                <c:pt idx="967">
                  <c:v>3.818485920339306</c:v>
                </c:pt>
                <c:pt idx="968">
                  <c:v>2.415409432431502</c:v>
                </c:pt>
                <c:pt idx="969">
                  <c:v>3.112086816684012</c:v>
                </c:pt>
                <c:pt idx="970">
                  <c:v>3.789626437416706</c:v>
                </c:pt>
                <c:pt idx="971">
                  <c:v>3.62490076003864</c:v>
                </c:pt>
                <c:pt idx="972">
                  <c:v>3.276166955991343</c:v>
                </c:pt>
                <c:pt idx="973">
                  <c:v>3.735561006868671</c:v>
                </c:pt>
                <c:pt idx="974">
                  <c:v>0.911248693200253</c:v>
                </c:pt>
                <c:pt idx="975">
                  <c:v>0.930739682576561</c:v>
                </c:pt>
                <c:pt idx="976">
                  <c:v>0.789170043462704</c:v>
                </c:pt>
                <c:pt idx="977">
                  <c:v>0.818677814770737</c:v>
                </c:pt>
                <c:pt idx="978">
                  <c:v>2.713156721018965</c:v>
                </c:pt>
                <c:pt idx="979">
                  <c:v>2.930184254229228</c:v>
                </c:pt>
                <c:pt idx="980">
                  <c:v>2.768064660664832</c:v>
                </c:pt>
                <c:pt idx="981">
                  <c:v>3.242526892413537</c:v>
                </c:pt>
                <c:pt idx="982">
                  <c:v>2.64953168081159</c:v>
                </c:pt>
                <c:pt idx="983">
                  <c:v>2.225763733681992</c:v>
                </c:pt>
                <c:pt idx="984">
                  <c:v>4.340679002453993</c:v>
                </c:pt>
                <c:pt idx="985">
                  <c:v>4.048918959148375</c:v>
                </c:pt>
                <c:pt idx="986">
                  <c:v>3.941046185184514</c:v>
                </c:pt>
                <c:pt idx="987">
                  <c:v>2.425812877356611</c:v>
                </c:pt>
                <c:pt idx="988">
                  <c:v>1.460129249617077</c:v>
                </c:pt>
                <c:pt idx="989">
                  <c:v>4.693368704220873</c:v>
                </c:pt>
                <c:pt idx="990">
                  <c:v>5.358884730483739</c:v>
                </c:pt>
                <c:pt idx="991">
                  <c:v>4.126427024958686</c:v>
                </c:pt>
                <c:pt idx="992">
                  <c:v>3.94723424038824</c:v>
                </c:pt>
                <c:pt idx="993">
                  <c:v>2.5167607646416</c:v>
                </c:pt>
                <c:pt idx="994">
                  <c:v>3.019838339802166</c:v>
                </c:pt>
                <c:pt idx="995">
                  <c:v>3.14366054117784</c:v>
                </c:pt>
                <c:pt idx="996">
                  <c:v>2.997251942562392</c:v>
                </c:pt>
                <c:pt idx="997">
                  <c:v>3.454659611129657</c:v>
                </c:pt>
                <c:pt idx="998">
                  <c:v>4.810345382923976</c:v>
                </c:pt>
                <c:pt idx="999">
                  <c:v>2.767778650936328</c:v>
                </c:pt>
                <c:pt idx="1000">
                  <c:v>5.1483833290578</c:v>
                </c:pt>
                <c:pt idx="1001">
                  <c:v>3.917285285021151</c:v>
                </c:pt>
                <c:pt idx="1002">
                  <c:v>4.86575394114062</c:v>
                </c:pt>
                <c:pt idx="1003">
                  <c:v>4.784693211409478</c:v>
                </c:pt>
                <c:pt idx="1004">
                  <c:v>2.960166309204757</c:v>
                </c:pt>
                <c:pt idx="1005">
                  <c:v>4.373482485266233</c:v>
                </c:pt>
                <c:pt idx="1006">
                  <c:v>5.113244107341997</c:v>
                </c:pt>
                <c:pt idx="1007">
                  <c:v>5.705880268309739</c:v>
                </c:pt>
                <c:pt idx="1008">
                  <c:v>2.179432135295877</c:v>
                </c:pt>
                <c:pt idx="1009">
                  <c:v>6.0998226908423</c:v>
                </c:pt>
                <c:pt idx="1010">
                  <c:v>2.989714937508513</c:v>
                </c:pt>
                <c:pt idx="1011">
                  <c:v>3.5776229198628</c:v>
                </c:pt>
                <c:pt idx="1012">
                  <c:v>3.077005189668256</c:v>
                </c:pt>
                <c:pt idx="1013">
                  <c:v>4.355194056324644</c:v>
                </c:pt>
                <c:pt idx="1014">
                  <c:v>3.292350167856736</c:v>
                </c:pt>
                <c:pt idx="1015">
                  <c:v>4.74580680345197</c:v>
                </c:pt>
                <c:pt idx="1016">
                  <c:v>2.866182026241002</c:v>
                </c:pt>
                <c:pt idx="1017">
                  <c:v>1.843554179260688</c:v>
                </c:pt>
                <c:pt idx="1018">
                  <c:v>2.117905754325622</c:v>
                </c:pt>
                <c:pt idx="1019">
                  <c:v>3.793764701929175</c:v>
                </c:pt>
                <c:pt idx="1020">
                  <c:v>3.392340891652999</c:v>
                </c:pt>
                <c:pt idx="1021">
                  <c:v>3.506194854875448</c:v>
                </c:pt>
                <c:pt idx="1022">
                  <c:v>2.5013437943737</c:v>
                </c:pt>
                <c:pt idx="1023">
                  <c:v>2.772329368345193</c:v>
                </c:pt>
                <c:pt idx="1024">
                  <c:v>1.933018595928725</c:v>
                </c:pt>
                <c:pt idx="1025">
                  <c:v>3.455583845321027</c:v>
                </c:pt>
                <c:pt idx="1026">
                  <c:v>4.549405881051437</c:v>
                </c:pt>
                <c:pt idx="1027">
                  <c:v>2.265393170895281</c:v>
                </c:pt>
                <c:pt idx="1028">
                  <c:v>3.922401760861798</c:v>
                </c:pt>
                <c:pt idx="1029">
                  <c:v>4.975110645125894</c:v>
                </c:pt>
                <c:pt idx="1030">
                  <c:v>4.816131281707245</c:v>
                </c:pt>
                <c:pt idx="1031">
                  <c:v>3.778451711923687</c:v>
                </c:pt>
                <c:pt idx="1032">
                  <c:v>6.189292599435703</c:v>
                </c:pt>
                <c:pt idx="1033">
                  <c:v>3.625706852624884</c:v>
                </c:pt>
                <c:pt idx="1034">
                  <c:v>3.46789337720854</c:v>
                </c:pt>
                <c:pt idx="1035">
                  <c:v>3.043663153446584</c:v>
                </c:pt>
                <c:pt idx="1036">
                  <c:v>3.548380505575831</c:v>
                </c:pt>
                <c:pt idx="1037">
                  <c:v>3.326055550120932</c:v>
                </c:pt>
                <c:pt idx="1038">
                  <c:v>2.941217863656594</c:v>
                </c:pt>
                <c:pt idx="1039">
                  <c:v>8.82100733792365</c:v>
                </c:pt>
                <c:pt idx="1040">
                  <c:v>4.173871999686233</c:v>
                </c:pt>
                <c:pt idx="1041">
                  <c:v>3.695779216164868</c:v>
                </c:pt>
                <c:pt idx="1042">
                  <c:v>3.814947788010601</c:v>
                </c:pt>
                <c:pt idx="1043">
                  <c:v>3.908322524473405</c:v>
                </c:pt>
                <c:pt idx="1044">
                  <c:v>4.00683631713478</c:v>
                </c:pt>
                <c:pt idx="1045">
                  <c:v>3.508650792126828</c:v>
                </c:pt>
                <c:pt idx="1046">
                  <c:v>4.567869617125235</c:v>
                </c:pt>
                <c:pt idx="1047">
                  <c:v>3.974620095222296</c:v>
                </c:pt>
                <c:pt idx="1048">
                  <c:v>4.941877627128695</c:v>
                </c:pt>
                <c:pt idx="1049">
                  <c:v>4.83262207615307</c:v>
                </c:pt>
                <c:pt idx="1050">
                  <c:v>4.726331479296338</c:v>
                </c:pt>
                <c:pt idx="1051">
                  <c:v>1.680555634057782</c:v>
                </c:pt>
                <c:pt idx="1052">
                  <c:v>1.85007876842275</c:v>
                </c:pt>
                <c:pt idx="1053">
                  <c:v>1.982161158514888</c:v>
                </c:pt>
                <c:pt idx="1054">
                  <c:v>2.383307111040535</c:v>
                </c:pt>
                <c:pt idx="1055">
                  <c:v>2.363608375118618</c:v>
                </c:pt>
                <c:pt idx="1056">
                  <c:v>2.171130326668463</c:v>
                </c:pt>
                <c:pt idx="1057">
                  <c:v>2.470082114579373</c:v>
                </c:pt>
                <c:pt idx="1058">
                  <c:v>3.906873293267531</c:v>
                </c:pt>
                <c:pt idx="1059">
                  <c:v>3.699638941171705</c:v>
                </c:pt>
                <c:pt idx="1060">
                  <c:v>3.676411059850234</c:v>
                </c:pt>
                <c:pt idx="1061">
                  <c:v>4.701556393952241</c:v>
                </c:pt>
                <c:pt idx="1062">
                  <c:v>4.115975053881932</c:v>
                </c:pt>
                <c:pt idx="1063">
                  <c:v>4.317024080117837</c:v>
                </c:pt>
                <c:pt idx="1064">
                  <c:v>3.874861609448132</c:v>
                </c:pt>
                <c:pt idx="1065">
                  <c:v>1.944809022084618</c:v>
                </c:pt>
                <c:pt idx="1066">
                  <c:v>1.71250910695165</c:v>
                </c:pt>
                <c:pt idx="1067">
                  <c:v>1.78269952742244</c:v>
                </c:pt>
                <c:pt idx="1068">
                  <c:v>2.788075632253233</c:v>
                </c:pt>
                <c:pt idx="1069">
                  <c:v>1.91632816743793</c:v>
                </c:pt>
                <c:pt idx="1070">
                  <c:v>1.914829361575357</c:v>
                </c:pt>
                <c:pt idx="1071">
                  <c:v>2.045943929460059</c:v>
                </c:pt>
                <c:pt idx="1072">
                  <c:v>1.975563725683186</c:v>
                </c:pt>
                <c:pt idx="1073">
                  <c:v>2.141893870781403</c:v>
                </c:pt>
                <c:pt idx="1074">
                  <c:v>2.101791860222157</c:v>
                </c:pt>
                <c:pt idx="1075">
                  <c:v>2.04095710911225</c:v>
                </c:pt>
                <c:pt idx="1076">
                  <c:v>1.948475217580622</c:v>
                </c:pt>
                <c:pt idx="1077">
                  <c:v>2.05357378736767</c:v>
                </c:pt>
                <c:pt idx="1078">
                  <c:v>1.94637291977937</c:v>
                </c:pt>
                <c:pt idx="1079">
                  <c:v>2.241425830252606</c:v>
                </c:pt>
                <c:pt idx="1080">
                  <c:v>1.951318663136645</c:v>
                </c:pt>
                <c:pt idx="1081">
                  <c:v>2.244594327430606</c:v>
                </c:pt>
                <c:pt idx="1082">
                  <c:v>1.923559202342985</c:v>
                </c:pt>
                <c:pt idx="1083">
                  <c:v>2.217773796494608</c:v>
                </c:pt>
                <c:pt idx="1084">
                  <c:v>2.084492897559632</c:v>
                </c:pt>
                <c:pt idx="1085">
                  <c:v>2.364903474473293</c:v>
                </c:pt>
                <c:pt idx="1086">
                  <c:v>3.671018679407379</c:v>
                </c:pt>
                <c:pt idx="1087">
                  <c:v>4.914337179435384</c:v>
                </c:pt>
                <c:pt idx="1088">
                  <c:v>0.603876563493412</c:v>
                </c:pt>
                <c:pt idx="1089">
                  <c:v>4.577361689097948</c:v>
                </c:pt>
                <c:pt idx="1090">
                  <c:v>4.22651454918403</c:v>
                </c:pt>
                <c:pt idx="1091">
                  <c:v>4.035851594689805</c:v>
                </c:pt>
                <c:pt idx="1092">
                  <c:v>2.995287481946791</c:v>
                </c:pt>
                <c:pt idx="1093">
                  <c:v>2.860103443924185</c:v>
                </c:pt>
                <c:pt idx="1094">
                  <c:v>4.119206039228557</c:v>
                </c:pt>
                <c:pt idx="1095">
                  <c:v>4.102853131319515</c:v>
                </c:pt>
                <c:pt idx="1096">
                  <c:v>4.16667231056093</c:v>
                </c:pt>
                <c:pt idx="1097">
                  <c:v>4.377200610748892</c:v>
                </c:pt>
                <c:pt idx="1098">
                  <c:v>1.142780903224093</c:v>
                </c:pt>
                <c:pt idx="1099">
                  <c:v>2.632445786562314</c:v>
                </c:pt>
                <c:pt idx="1100">
                  <c:v>3.697300438428168</c:v>
                </c:pt>
                <c:pt idx="1101">
                  <c:v>2.320464393602104</c:v>
                </c:pt>
                <c:pt idx="1102">
                  <c:v>1.654583308571148</c:v>
                </c:pt>
                <c:pt idx="1103">
                  <c:v>2.970347391220017</c:v>
                </c:pt>
                <c:pt idx="1104">
                  <c:v>4.112697407909478</c:v>
                </c:pt>
                <c:pt idx="1105">
                  <c:v>2.477696452379743</c:v>
                </c:pt>
                <c:pt idx="1106">
                  <c:v>0.558705245453644</c:v>
                </c:pt>
                <c:pt idx="1107">
                  <c:v>2.03703351350728</c:v>
                </c:pt>
                <c:pt idx="1108">
                  <c:v>1.471948807515044</c:v>
                </c:pt>
                <c:pt idx="1109">
                  <c:v>3.037608194350057</c:v>
                </c:pt>
                <c:pt idx="1110">
                  <c:v>2.984502515134956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552296"/>
        <c:axId val="2125902184"/>
      </c:scatterChart>
      <c:valAx>
        <c:axId val="2125552296"/>
        <c:scaling>
          <c:orientation val="minMax"/>
          <c:max val="1700.0"/>
          <c:min val="900.0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/>
                  <a:t>T(C)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5902184"/>
        <c:crosses val="autoZero"/>
        <c:crossBetween val="midCat"/>
      </c:valAx>
      <c:valAx>
        <c:axId val="2125902184"/>
        <c:scaling>
          <c:orientation val="minMax"/>
          <c:max val="22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Jaya</a:t>
                </a:r>
                <a:r>
                  <a:rPr lang="en-US" sz="1800" b="0" baseline="0"/>
                  <a:t>suria KD - K&amp;C1991 KD</a:t>
                </a:r>
                <a:endParaRPr lang="en-US" sz="1800" b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5552296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95484135571922"/>
          <c:y val="0.0282718453518072"/>
          <c:w val="0.859069519850487"/>
          <c:h val="0.854204268278065"/>
        </c:manualLayout>
      </c:layout>
      <c:scatterChart>
        <c:scatterStyle val="lineMarker"/>
        <c:varyColors val="0"/>
        <c:ser>
          <c:idx val="0"/>
          <c:order val="0"/>
          <c:tx>
            <c:v>Calibration Data</c:v>
          </c:tx>
          <c:spPr>
            <a:ln w="47625">
              <a:noFill/>
            </a:ln>
          </c:spPr>
          <c:marker>
            <c:symbol val="circle"/>
            <c:size val="9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'pyx calcs template'!$DF$19:$DF$237</c:f>
              <c:numCache>
                <c:formatCode>General</c:formatCode>
                <c:ptCount val="219"/>
                <c:pt idx="0">
                  <c:v>0.0452534718094754</c:v>
                </c:pt>
                <c:pt idx="1">
                  <c:v>0.0518811502783241</c:v>
                </c:pt>
                <c:pt idx="2">
                  <c:v>0.0300015128051983</c:v>
                </c:pt>
                <c:pt idx="3">
                  <c:v>0.0287733661429355</c:v>
                </c:pt>
                <c:pt idx="4">
                  <c:v>0.0318699900503624</c:v>
                </c:pt>
                <c:pt idx="5">
                  <c:v>0.0192499598522719</c:v>
                </c:pt>
                <c:pt idx="6">
                  <c:v>0.021970052776676</c:v>
                </c:pt>
                <c:pt idx="7">
                  <c:v>0.0790720368940907</c:v>
                </c:pt>
                <c:pt idx="8">
                  <c:v>0.0937839056489911</c:v>
                </c:pt>
                <c:pt idx="9">
                  <c:v>0.0894526694454523</c:v>
                </c:pt>
                <c:pt idx="10">
                  <c:v>0.0745502763834207</c:v>
                </c:pt>
                <c:pt idx="11">
                  <c:v>0.0782381981615322</c:v>
                </c:pt>
                <c:pt idx="12">
                  <c:v>0.0140602969103313</c:v>
                </c:pt>
                <c:pt idx="13">
                  <c:v>0.0141880857857547</c:v>
                </c:pt>
                <c:pt idx="14">
                  <c:v>0.419190415916023</c:v>
                </c:pt>
                <c:pt idx="15">
                  <c:v>0.424208847132626</c:v>
                </c:pt>
                <c:pt idx="16">
                  <c:v>0.659894738208287</c:v>
                </c:pt>
                <c:pt idx="17">
                  <c:v>0.595216206222193</c:v>
                </c:pt>
                <c:pt idx="18">
                  <c:v>0.455376668231204</c:v>
                </c:pt>
                <c:pt idx="19">
                  <c:v>0.0514579018898959</c:v>
                </c:pt>
                <c:pt idx="20">
                  <c:v>0.0693134502542497</c:v>
                </c:pt>
                <c:pt idx="21">
                  <c:v>0.0627398015347161</c:v>
                </c:pt>
                <c:pt idx="22">
                  <c:v>0.0503211401595872</c:v>
                </c:pt>
                <c:pt idx="23">
                  <c:v>0.0241474444247347</c:v>
                </c:pt>
                <c:pt idx="24">
                  <c:v>0.0243083511124827</c:v>
                </c:pt>
                <c:pt idx="25">
                  <c:v>0.539270485891131</c:v>
                </c:pt>
                <c:pt idx="26">
                  <c:v>0.535655783902563</c:v>
                </c:pt>
                <c:pt idx="27">
                  <c:v>0.891911149745014</c:v>
                </c:pt>
                <c:pt idx="28">
                  <c:v>0.539161550642843</c:v>
                </c:pt>
                <c:pt idx="29">
                  <c:v>0.128636361842775</c:v>
                </c:pt>
                <c:pt idx="30">
                  <c:v>0.191733388067145</c:v>
                </c:pt>
                <c:pt idx="31">
                  <c:v>0.176083500528142</c:v>
                </c:pt>
                <c:pt idx="32">
                  <c:v>0.130140085478674</c:v>
                </c:pt>
                <c:pt idx="33">
                  <c:v>0.129935863775013</c:v>
                </c:pt>
                <c:pt idx="34">
                  <c:v>0.0295481008915232</c:v>
                </c:pt>
                <c:pt idx="35">
                  <c:v>0.0336322631784331</c:v>
                </c:pt>
                <c:pt idx="36">
                  <c:v>0.0356267254269811</c:v>
                </c:pt>
                <c:pt idx="37">
                  <c:v>0.0295386002312316</c:v>
                </c:pt>
                <c:pt idx="38">
                  <c:v>1.378978349977398</c:v>
                </c:pt>
                <c:pt idx="39">
                  <c:v>1.360125344610672</c:v>
                </c:pt>
                <c:pt idx="40">
                  <c:v>1.850155162685997</c:v>
                </c:pt>
                <c:pt idx="41">
                  <c:v>2.138568086420643</c:v>
                </c:pt>
                <c:pt idx="42">
                  <c:v>1.3496476119287</c:v>
                </c:pt>
                <c:pt idx="43">
                  <c:v>0.905687187682474</c:v>
                </c:pt>
                <c:pt idx="44">
                  <c:v>0.904761015324173</c:v>
                </c:pt>
                <c:pt idx="45">
                  <c:v>1.288057274955211</c:v>
                </c:pt>
                <c:pt idx="46">
                  <c:v>1.138930372543562</c:v>
                </c:pt>
                <c:pt idx="47">
                  <c:v>0.892707512960379</c:v>
                </c:pt>
                <c:pt idx="48">
                  <c:v>1.001283724969525</c:v>
                </c:pt>
                <c:pt idx="49">
                  <c:v>1.226330878280902</c:v>
                </c:pt>
                <c:pt idx="50">
                  <c:v>0.815323730895241</c:v>
                </c:pt>
                <c:pt idx="51">
                  <c:v>0.682274888006782</c:v>
                </c:pt>
                <c:pt idx="52">
                  <c:v>0.573679473440958</c:v>
                </c:pt>
                <c:pt idx="53">
                  <c:v>0.485597688709259</c:v>
                </c:pt>
                <c:pt idx="54">
                  <c:v>0.540431122405526</c:v>
                </c:pt>
                <c:pt idx="55">
                  <c:v>0.619201773053113</c:v>
                </c:pt>
                <c:pt idx="56">
                  <c:v>0.724231962964728</c:v>
                </c:pt>
                <c:pt idx="57">
                  <c:v>0.0338468234106974</c:v>
                </c:pt>
                <c:pt idx="58">
                  <c:v>0.0796612083155897</c:v>
                </c:pt>
                <c:pt idx="59">
                  <c:v>0.0798271788357298</c:v>
                </c:pt>
                <c:pt idx="60">
                  <c:v>0.0853472858487674</c:v>
                </c:pt>
                <c:pt idx="61">
                  <c:v>0.0695248288590977</c:v>
                </c:pt>
                <c:pt idx="62">
                  <c:v>0.0697909698528908</c:v>
                </c:pt>
                <c:pt idx="63">
                  <c:v>0.0995946190360471</c:v>
                </c:pt>
                <c:pt idx="64">
                  <c:v>0.0848414071879605</c:v>
                </c:pt>
                <c:pt idx="65">
                  <c:v>0.081129328003345</c:v>
                </c:pt>
                <c:pt idx="66">
                  <c:v>0.0835691491029093</c:v>
                </c:pt>
                <c:pt idx="67">
                  <c:v>0.126070871747495</c:v>
                </c:pt>
                <c:pt idx="68">
                  <c:v>0.138230295997638</c:v>
                </c:pt>
                <c:pt idx="69">
                  <c:v>0.129255625691992</c:v>
                </c:pt>
                <c:pt idx="70">
                  <c:v>0.137002436432307</c:v>
                </c:pt>
                <c:pt idx="71">
                  <c:v>0.135813958150856</c:v>
                </c:pt>
                <c:pt idx="72">
                  <c:v>0.118538644159227</c:v>
                </c:pt>
                <c:pt idx="73">
                  <c:v>0.0927734847069183</c:v>
                </c:pt>
                <c:pt idx="74">
                  <c:v>0.102745845773766</c:v>
                </c:pt>
                <c:pt idx="75">
                  <c:v>0.111657782279368</c:v>
                </c:pt>
                <c:pt idx="76">
                  <c:v>0.0824287165094651</c:v>
                </c:pt>
                <c:pt idx="77">
                  <c:v>0.0955296107230009</c:v>
                </c:pt>
                <c:pt idx="78">
                  <c:v>0.0910121167599465</c:v>
                </c:pt>
                <c:pt idx="79">
                  <c:v>0.0937983455764407</c:v>
                </c:pt>
                <c:pt idx="80">
                  <c:v>0.09724995457154</c:v>
                </c:pt>
                <c:pt idx="81">
                  <c:v>0.12215151012182</c:v>
                </c:pt>
                <c:pt idx="82">
                  <c:v>0.102100724393808</c:v>
                </c:pt>
                <c:pt idx="83">
                  <c:v>0.131388725449566</c:v>
                </c:pt>
                <c:pt idx="84">
                  <c:v>0.0976095088434494</c:v>
                </c:pt>
                <c:pt idx="85">
                  <c:v>0.0940494614352918</c:v>
                </c:pt>
                <c:pt idx="86">
                  <c:v>0.117316661170177</c:v>
                </c:pt>
                <c:pt idx="87">
                  <c:v>0.0929259774571377</c:v>
                </c:pt>
                <c:pt idx="88">
                  <c:v>0.109961829445395</c:v>
                </c:pt>
                <c:pt idx="89">
                  <c:v>0.122148576081306</c:v>
                </c:pt>
                <c:pt idx="90">
                  <c:v>0.15202344330237</c:v>
                </c:pt>
                <c:pt idx="91">
                  <c:v>0.101713433598924</c:v>
                </c:pt>
                <c:pt idx="92">
                  <c:v>0.103633612605023</c:v>
                </c:pt>
                <c:pt idx="93">
                  <c:v>0.0876521721095944</c:v>
                </c:pt>
                <c:pt idx="94">
                  <c:v>0.106378192745813</c:v>
                </c:pt>
                <c:pt idx="95">
                  <c:v>0.082611436455793</c:v>
                </c:pt>
                <c:pt idx="96">
                  <c:v>0.0900909560251219</c:v>
                </c:pt>
                <c:pt idx="97">
                  <c:v>0.0954532563641113</c:v>
                </c:pt>
                <c:pt idx="98">
                  <c:v>0.092763117298412</c:v>
                </c:pt>
                <c:pt idx="99">
                  <c:v>0.135863217951195</c:v>
                </c:pt>
                <c:pt idx="100">
                  <c:v>0.0907543298670119</c:v>
                </c:pt>
                <c:pt idx="101">
                  <c:v>0.0875351340772729</c:v>
                </c:pt>
                <c:pt idx="102">
                  <c:v>0.0916166881424923</c:v>
                </c:pt>
                <c:pt idx="103">
                  <c:v>0.0859837481277004</c:v>
                </c:pt>
                <c:pt idx="104">
                  <c:v>0.0900817037873679</c:v>
                </c:pt>
                <c:pt idx="105">
                  <c:v>0.134208070918956</c:v>
                </c:pt>
                <c:pt idx="106">
                  <c:v>0.10620568279056</c:v>
                </c:pt>
                <c:pt idx="107">
                  <c:v>0.147161463870661</c:v>
                </c:pt>
                <c:pt idx="108">
                  <c:v>0.115018337375494</c:v>
                </c:pt>
                <c:pt idx="109">
                  <c:v>0.120970624754102</c:v>
                </c:pt>
                <c:pt idx="110">
                  <c:v>0.105107795600367</c:v>
                </c:pt>
                <c:pt idx="111">
                  <c:v>0.116018252368438</c:v>
                </c:pt>
                <c:pt idx="112">
                  <c:v>0.125426175821733</c:v>
                </c:pt>
                <c:pt idx="113">
                  <c:v>0.121201500112122</c:v>
                </c:pt>
                <c:pt idx="114">
                  <c:v>0.0991390734546648</c:v>
                </c:pt>
                <c:pt idx="115">
                  <c:v>0.12357984894356</c:v>
                </c:pt>
                <c:pt idx="116">
                  <c:v>0.108144375975525</c:v>
                </c:pt>
                <c:pt idx="117">
                  <c:v>0.100050810619885</c:v>
                </c:pt>
                <c:pt idx="118">
                  <c:v>0.10536610451834</c:v>
                </c:pt>
                <c:pt idx="119">
                  <c:v>0.107082408862727</c:v>
                </c:pt>
                <c:pt idx="120">
                  <c:v>1.525964130669357</c:v>
                </c:pt>
                <c:pt idx="121">
                  <c:v>1.698455774881833</c:v>
                </c:pt>
                <c:pt idx="122">
                  <c:v>1.704920741278066</c:v>
                </c:pt>
                <c:pt idx="123">
                  <c:v>1.695165652005223</c:v>
                </c:pt>
                <c:pt idx="124">
                  <c:v>1.4245929732075</c:v>
                </c:pt>
                <c:pt idx="125">
                  <c:v>1.966900239531548</c:v>
                </c:pt>
                <c:pt idx="126">
                  <c:v>2.122448744881492</c:v>
                </c:pt>
                <c:pt idx="127">
                  <c:v>2.455491515381386</c:v>
                </c:pt>
                <c:pt idx="128">
                  <c:v>0.949856733476569</c:v>
                </c:pt>
                <c:pt idx="129">
                  <c:v>1.215276779578685</c:v>
                </c:pt>
                <c:pt idx="130">
                  <c:v>1.011277435095488</c:v>
                </c:pt>
                <c:pt idx="131">
                  <c:v>1.17849345127726</c:v>
                </c:pt>
                <c:pt idx="132">
                  <c:v>1.352655782024647</c:v>
                </c:pt>
                <c:pt idx="133">
                  <c:v>0.923520768819773</c:v>
                </c:pt>
                <c:pt idx="134">
                  <c:v>0.995381531887484</c:v>
                </c:pt>
                <c:pt idx="135">
                  <c:v>1.016976644249028</c:v>
                </c:pt>
                <c:pt idx="136">
                  <c:v>1.093472089926221</c:v>
                </c:pt>
                <c:pt idx="137">
                  <c:v>0.997716560972861</c:v>
                </c:pt>
                <c:pt idx="138">
                  <c:v>1.043555662494852</c:v>
                </c:pt>
                <c:pt idx="139">
                  <c:v>1.023102843917853</c:v>
                </c:pt>
                <c:pt idx="140">
                  <c:v>1.0953498048668</c:v>
                </c:pt>
                <c:pt idx="141">
                  <c:v>1.110040752067425</c:v>
                </c:pt>
                <c:pt idx="142">
                  <c:v>1.105330260482623</c:v>
                </c:pt>
                <c:pt idx="143">
                  <c:v>1.218958524036971</c:v>
                </c:pt>
                <c:pt idx="144">
                  <c:v>1.016673164444998</c:v>
                </c:pt>
                <c:pt idx="145">
                  <c:v>1.190781096481788</c:v>
                </c:pt>
                <c:pt idx="146">
                  <c:v>1.212542860264863</c:v>
                </c:pt>
                <c:pt idx="147">
                  <c:v>1.089668987044279</c:v>
                </c:pt>
                <c:pt idx="148">
                  <c:v>1.12103583660835</c:v>
                </c:pt>
                <c:pt idx="149">
                  <c:v>1.219296762797636</c:v>
                </c:pt>
                <c:pt idx="150">
                  <c:v>1.013989418424047</c:v>
                </c:pt>
                <c:pt idx="151">
                  <c:v>1.203404041114161</c:v>
                </c:pt>
                <c:pt idx="152">
                  <c:v>1.171904789500726</c:v>
                </c:pt>
                <c:pt idx="153">
                  <c:v>1.295140842229041</c:v>
                </c:pt>
                <c:pt idx="154">
                  <c:v>0.998990905513043</c:v>
                </c:pt>
                <c:pt idx="155">
                  <c:v>1.080220193633867</c:v>
                </c:pt>
                <c:pt idx="156">
                  <c:v>1.465444587979527</c:v>
                </c:pt>
                <c:pt idx="157">
                  <c:v>1.469900303995101</c:v>
                </c:pt>
                <c:pt idx="158">
                  <c:v>1.844177423887836</c:v>
                </c:pt>
                <c:pt idx="159">
                  <c:v>1.891537848917927</c:v>
                </c:pt>
                <c:pt idx="160">
                  <c:v>0.909282655870136</c:v>
                </c:pt>
                <c:pt idx="161">
                  <c:v>0.937690237080273</c:v>
                </c:pt>
                <c:pt idx="162">
                  <c:v>1.013304171389235</c:v>
                </c:pt>
                <c:pt idx="163">
                  <c:v>1.015547536255772</c:v>
                </c:pt>
                <c:pt idx="164">
                  <c:v>0.95404093918822</c:v>
                </c:pt>
                <c:pt idx="165">
                  <c:v>1.004396476942232</c:v>
                </c:pt>
                <c:pt idx="166">
                  <c:v>2.453315544055621</c:v>
                </c:pt>
                <c:pt idx="167">
                  <c:v>1.884814560505176</c:v>
                </c:pt>
                <c:pt idx="168">
                  <c:v>1.424360973449848</c:v>
                </c:pt>
                <c:pt idx="169">
                  <c:v>1.103576479264283</c:v>
                </c:pt>
                <c:pt idx="170">
                  <c:v>1.151352645550857</c:v>
                </c:pt>
                <c:pt idx="171">
                  <c:v>1.095909843458059</c:v>
                </c:pt>
                <c:pt idx="172">
                  <c:v>0.862052325196443</c:v>
                </c:pt>
                <c:pt idx="173">
                  <c:v>0.839879798238712</c:v>
                </c:pt>
                <c:pt idx="174">
                  <c:v>0.565775988718066</c:v>
                </c:pt>
                <c:pt idx="175">
                  <c:v>0.50263834469226</c:v>
                </c:pt>
                <c:pt idx="176">
                  <c:v>0.151175936317177</c:v>
                </c:pt>
                <c:pt idx="177">
                  <c:v>0.131536734387314</c:v>
                </c:pt>
                <c:pt idx="178">
                  <c:v>0.149483980261222</c:v>
                </c:pt>
                <c:pt idx="179">
                  <c:v>0.123476958834896</c:v>
                </c:pt>
                <c:pt idx="180">
                  <c:v>3.351215605865097</c:v>
                </c:pt>
                <c:pt idx="181">
                  <c:v>2.931996065962184</c:v>
                </c:pt>
                <c:pt idx="182">
                  <c:v>2.899743588214004</c:v>
                </c:pt>
                <c:pt idx="183">
                  <c:v>2.892457405448462</c:v>
                </c:pt>
                <c:pt idx="184">
                  <c:v>2.859335259440341</c:v>
                </c:pt>
                <c:pt idx="185">
                  <c:v>0.567150786746736</c:v>
                </c:pt>
                <c:pt idx="186">
                  <c:v>0.865346151577171</c:v>
                </c:pt>
                <c:pt idx="187">
                  <c:v>1.756397166199148</c:v>
                </c:pt>
                <c:pt idx="188">
                  <c:v>0.156227368798575</c:v>
                </c:pt>
                <c:pt idx="189">
                  <c:v>0.155340504348662</c:v>
                </c:pt>
                <c:pt idx="190">
                  <c:v>0.146498161075786</c:v>
                </c:pt>
                <c:pt idx="191">
                  <c:v>0.127969263868229</c:v>
                </c:pt>
                <c:pt idx="192">
                  <c:v>0.876843553059435</c:v>
                </c:pt>
                <c:pt idx="193">
                  <c:v>0.5687252997776</c:v>
                </c:pt>
                <c:pt idx="194">
                  <c:v>0.54285409067155</c:v>
                </c:pt>
                <c:pt idx="195">
                  <c:v>2.551936839637334</c:v>
                </c:pt>
                <c:pt idx="196">
                  <c:v>0.865922485248179</c:v>
                </c:pt>
                <c:pt idx="197">
                  <c:v>0.300976952650799</c:v>
                </c:pt>
                <c:pt idx="198">
                  <c:v>0.242056810228466</c:v>
                </c:pt>
                <c:pt idx="199">
                  <c:v>0.254635846280565</c:v>
                </c:pt>
                <c:pt idx="200">
                  <c:v>0.299864712915393</c:v>
                </c:pt>
                <c:pt idx="201">
                  <c:v>0.325864199049554</c:v>
                </c:pt>
                <c:pt idx="202">
                  <c:v>0.457033018049886</c:v>
                </c:pt>
                <c:pt idx="203">
                  <c:v>0.420667150176912</c:v>
                </c:pt>
                <c:pt idx="204">
                  <c:v>0.438568559534706</c:v>
                </c:pt>
                <c:pt idx="205">
                  <c:v>0.344454851886723</c:v>
                </c:pt>
                <c:pt idx="206">
                  <c:v>0.316511045266881</c:v>
                </c:pt>
                <c:pt idx="207">
                  <c:v>0.398013067424719</c:v>
                </c:pt>
                <c:pt idx="208">
                  <c:v>0.419480689169887</c:v>
                </c:pt>
                <c:pt idx="209">
                  <c:v>0.406233068618784</c:v>
                </c:pt>
                <c:pt idx="210">
                  <c:v>0.404352736199702</c:v>
                </c:pt>
                <c:pt idx="211">
                  <c:v>0.238525046328413</c:v>
                </c:pt>
                <c:pt idx="212">
                  <c:v>0.238959806427915</c:v>
                </c:pt>
                <c:pt idx="213">
                  <c:v>0.408564572504236</c:v>
                </c:pt>
                <c:pt idx="214">
                  <c:v>0.450232914969157</c:v>
                </c:pt>
                <c:pt idx="215">
                  <c:v>0.433656579090355</c:v>
                </c:pt>
                <c:pt idx="216">
                  <c:v>0.324639893445993</c:v>
                </c:pt>
                <c:pt idx="217">
                  <c:v>0.396006660819819</c:v>
                </c:pt>
                <c:pt idx="218">
                  <c:v>0.390393082713686</c:v>
                </c:pt>
              </c:numCache>
            </c:numRef>
          </c:xVal>
          <c:yVal>
            <c:numRef>
              <c:f>'pyx calcs template'!$DG$19:$DG$237</c:f>
              <c:numCache>
                <c:formatCode>General</c:formatCode>
                <c:ptCount val="219"/>
                <c:pt idx="0">
                  <c:v>0.0474278295241518</c:v>
                </c:pt>
                <c:pt idx="1">
                  <c:v>0.0744708051953576</c:v>
                </c:pt>
                <c:pt idx="2">
                  <c:v>0.0389002155840764</c:v>
                </c:pt>
                <c:pt idx="3">
                  <c:v>0.0350931129062559</c:v>
                </c:pt>
                <c:pt idx="4">
                  <c:v>0.036834876344848</c:v>
                </c:pt>
                <c:pt idx="5">
                  <c:v>0.0296196127443005</c:v>
                </c:pt>
                <c:pt idx="6">
                  <c:v>0.0331513887103632</c:v>
                </c:pt>
                <c:pt idx="7">
                  <c:v>0.0760165157910938</c:v>
                </c:pt>
                <c:pt idx="8">
                  <c:v>0.0995508174101285</c:v>
                </c:pt>
                <c:pt idx="9">
                  <c:v>0.124951370039335</c:v>
                </c:pt>
                <c:pt idx="10">
                  <c:v>0.0969186775089513</c:v>
                </c:pt>
                <c:pt idx="11">
                  <c:v>0.0782024743898399</c:v>
                </c:pt>
                <c:pt idx="12">
                  <c:v>0.0277196784409604</c:v>
                </c:pt>
                <c:pt idx="13">
                  <c:v>0.036163115682024</c:v>
                </c:pt>
                <c:pt idx="14">
                  <c:v>0.482372865825806</c:v>
                </c:pt>
                <c:pt idx="15">
                  <c:v>0.346731953159246</c:v>
                </c:pt>
                <c:pt idx="16">
                  <c:v>0.930345056109025</c:v>
                </c:pt>
                <c:pt idx="17">
                  <c:v>0.798398226042726</c:v>
                </c:pt>
                <c:pt idx="18">
                  <c:v>0.48684475424867</c:v>
                </c:pt>
                <c:pt idx="19">
                  <c:v>0.0511263299916315</c:v>
                </c:pt>
                <c:pt idx="20">
                  <c:v>0.0505417360478957</c:v>
                </c:pt>
                <c:pt idx="21">
                  <c:v>0.0478712280129256</c:v>
                </c:pt>
                <c:pt idx="22">
                  <c:v>0.05076149407848</c:v>
                </c:pt>
                <c:pt idx="23">
                  <c:v>0.035191113475428</c:v>
                </c:pt>
                <c:pt idx="24">
                  <c:v>0.0313348068223139</c:v>
                </c:pt>
                <c:pt idx="25">
                  <c:v>0.604937459586375</c:v>
                </c:pt>
                <c:pt idx="26">
                  <c:v>0.509993080537641</c:v>
                </c:pt>
                <c:pt idx="27">
                  <c:v>0.956496090352436</c:v>
                </c:pt>
                <c:pt idx="28">
                  <c:v>0.649769175711826</c:v>
                </c:pt>
                <c:pt idx="29">
                  <c:v>0.0940114008204328</c:v>
                </c:pt>
                <c:pt idx="30">
                  <c:v>0.188468759754592</c:v>
                </c:pt>
                <c:pt idx="31">
                  <c:v>0.164156973054211</c:v>
                </c:pt>
                <c:pt idx="32">
                  <c:v>0.0918001658516406</c:v>
                </c:pt>
                <c:pt idx="33">
                  <c:v>0.111196856209589</c:v>
                </c:pt>
                <c:pt idx="34">
                  <c:v>0.0307975273521018</c:v>
                </c:pt>
                <c:pt idx="35">
                  <c:v>0.0338749309242798</c:v>
                </c:pt>
                <c:pt idx="36">
                  <c:v>0.0454237778002572</c:v>
                </c:pt>
                <c:pt idx="37">
                  <c:v>0.0244470611285056</c:v>
                </c:pt>
                <c:pt idx="38">
                  <c:v>1.417947531406617</c:v>
                </c:pt>
                <c:pt idx="39">
                  <c:v>1.265685672584038</c:v>
                </c:pt>
                <c:pt idx="40">
                  <c:v>2.256728427264079</c:v>
                </c:pt>
                <c:pt idx="41">
                  <c:v>2.44139904313338</c:v>
                </c:pt>
                <c:pt idx="42">
                  <c:v>1.37178960706958</c:v>
                </c:pt>
                <c:pt idx="43">
                  <c:v>0.944379880946871</c:v>
                </c:pt>
                <c:pt idx="44">
                  <c:v>0.828204810084845</c:v>
                </c:pt>
                <c:pt idx="45">
                  <c:v>1.502705091114033</c:v>
                </c:pt>
                <c:pt idx="46">
                  <c:v>1.385481521132125</c:v>
                </c:pt>
                <c:pt idx="47">
                  <c:v>0.978941738989371</c:v>
                </c:pt>
                <c:pt idx="48">
                  <c:v>1.219531438149954</c:v>
                </c:pt>
                <c:pt idx="49">
                  <c:v>1.52692636503774</c:v>
                </c:pt>
                <c:pt idx="50">
                  <c:v>1.015709755833746</c:v>
                </c:pt>
                <c:pt idx="51">
                  <c:v>0.845349793475981</c:v>
                </c:pt>
                <c:pt idx="52">
                  <c:v>0.667837685515686</c:v>
                </c:pt>
                <c:pt idx="53">
                  <c:v>0.566017950100901</c:v>
                </c:pt>
                <c:pt idx="54">
                  <c:v>0.811818700930856</c:v>
                </c:pt>
                <c:pt idx="55">
                  <c:v>0.85341995856883</c:v>
                </c:pt>
                <c:pt idx="56">
                  <c:v>1.035602387554275</c:v>
                </c:pt>
                <c:pt idx="57">
                  <c:v>0.0640225231708072</c:v>
                </c:pt>
                <c:pt idx="58">
                  <c:v>0.0946460596674349</c:v>
                </c:pt>
                <c:pt idx="59">
                  <c:v>0.0924346896955619</c:v>
                </c:pt>
                <c:pt idx="60">
                  <c:v>0.107331877080471</c:v>
                </c:pt>
                <c:pt idx="61">
                  <c:v>0.137071545030414</c:v>
                </c:pt>
                <c:pt idx="62">
                  <c:v>0.123602116463285</c:v>
                </c:pt>
                <c:pt idx="63">
                  <c:v>0.055216436390962</c:v>
                </c:pt>
                <c:pt idx="64">
                  <c:v>0.070340177899991</c:v>
                </c:pt>
                <c:pt idx="65">
                  <c:v>0.100306259936646</c:v>
                </c:pt>
                <c:pt idx="66">
                  <c:v>0.15826933458279</c:v>
                </c:pt>
                <c:pt idx="67">
                  <c:v>0.0798988496051556</c:v>
                </c:pt>
                <c:pt idx="68">
                  <c:v>0.166972004679113</c:v>
                </c:pt>
                <c:pt idx="69">
                  <c:v>0.0931959958133169</c:v>
                </c:pt>
                <c:pt idx="70">
                  <c:v>0.116491319497858</c:v>
                </c:pt>
                <c:pt idx="71">
                  <c:v>0.116428167374658</c:v>
                </c:pt>
                <c:pt idx="72">
                  <c:v>0.0993943800378337</c:v>
                </c:pt>
                <c:pt idx="73">
                  <c:v>0.137677898469268</c:v>
                </c:pt>
                <c:pt idx="74">
                  <c:v>0.0949759200889154</c:v>
                </c:pt>
                <c:pt idx="75">
                  <c:v>0.0820092219815132</c:v>
                </c:pt>
                <c:pt idx="76">
                  <c:v>0.279111890398759</c:v>
                </c:pt>
                <c:pt idx="77">
                  <c:v>0.0929416777895147</c:v>
                </c:pt>
                <c:pt idx="78">
                  <c:v>0.0874947450914937</c:v>
                </c:pt>
                <c:pt idx="79">
                  <c:v>0.063987442336193</c:v>
                </c:pt>
                <c:pt idx="80">
                  <c:v>0.0742756440761705</c:v>
                </c:pt>
                <c:pt idx="81">
                  <c:v>0.113718906107765</c:v>
                </c:pt>
                <c:pt idx="82">
                  <c:v>0.0742931121355318</c:v>
                </c:pt>
                <c:pt idx="83">
                  <c:v>0.13175288509774</c:v>
                </c:pt>
                <c:pt idx="84">
                  <c:v>0.071266013901935</c:v>
                </c:pt>
                <c:pt idx="85">
                  <c:v>0.0533616206982424</c:v>
                </c:pt>
                <c:pt idx="86">
                  <c:v>0.102611441246362</c:v>
                </c:pt>
                <c:pt idx="87">
                  <c:v>0.0810367279586655</c:v>
                </c:pt>
                <c:pt idx="88">
                  <c:v>0.0813853018567423</c:v>
                </c:pt>
                <c:pt idx="89">
                  <c:v>0.0960266583678141</c:v>
                </c:pt>
                <c:pt idx="90">
                  <c:v>0.137728072630518</c:v>
                </c:pt>
                <c:pt idx="91">
                  <c:v>0.141844083996487</c:v>
                </c:pt>
                <c:pt idx="92">
                  <c:v>0.091876705854435</c:v>
                </c:pt>
                <c:pt idx="93">
                  <c:v>0.240108318675724</c:v>
                </c:pt>
                <c:pt idx="94">
                  <c:v>0.111742776138572</c:v>
                </c:pt>
                <c:pt idx="95">
                  <c:v>0.0773285741123427</c:v>
                </c:pt>
                <c:pt idx="96">
                  <c:v>0.123687066371507</c:v>
                </c:pt>
                <c:pt idx="97">
                  <c:v>0.0903979636064505</c:v>
                </c:pt>
                <c:pt idx="98">
                  <c:v>0.0810267523658842</c:v>
                </c:pt>
                <c:pt idx="99">
                  <c:v>0.145117658155787</c:v>
                </c:pt>
                <c:pt idx="100">
                  <c:v>0.0652906166647748</c:v>
                </c:pt>
                <c:pt idx="101">
                  <c:v>0.0757345604610855</c:v>
                </c:pt>
                <c:pt idx="102">
                  <c:v>0.0576158114255975</c:v>
                </c:pt>
                <c:pt idx="103">
                  <c:v>0.0869305244996456</c:v>
                </c:pt>
                <c:pt idx="104">
                  <c:v>0.0331665679176481</c:v>
                </c:pt>
                <c:pt idx="105">
                  <c:v>0.114889733361312</c:v>
                </c:pt>
                <c:pt idx="106">
                  <c:v>0.097071858544111</c:v>
                </c:pt>
                <c:pt idx="107">
                  <c:v>0.139076260873681</c:v>
                </c:pt>
                <c:pt idx="108">
                  <c:v>0.0807695625562044</c:v>
                </c:pt>
                <c:pt idx="109">
                  <c:v>0.0867299670219484</c:v>
                </c:pt>
                <c:pt idx="110">
                  <c:v>0.078245513726323</c:v>
                </c:pt>
                <c:pt idx="111">
                  <c:v>0.141549760682713</c:v>
                </c:pt>
                <c:pt idx="112">
                  <c:v>0.124825802087353</c:v>
                </c:pt>
                <c:pt idx="113">
                  <c:v>0.129040609587669</c:v>
                </c:pt>
                <c:pt idx="114">
                  <c:v>0.0812908646866941</c:v>
                </c:pt>
                <c:pt idx="115">
                  <c:v>0.160292428929228</c:v>
                </c:pt>
                <c:pt idx="116">
                  <c:v>0.148107579553397</c:v>
                </c:pt>
                <c:pt idx="117">
                  <c:v>0.0765078278250405</c:v>
                </c:pt>
                <c:pt idx="118">
                  <c:v>0.0958725497224689</c:v>
                </c:pt>
                <c:pt idx="119">
                  <c:v>0.133448386757818</c:v>
                </c:pt>
                <c:pt idx="120">
                  <c:v>0.794375352244974</c:v>
                </c:pt>
                <c:pt idx="121">
                  <c:v>2.075858431407052</c:v>
                </c:pt>
                <c:pt idx="122">
                  <c:v>3.618303985097888</c:v>
                </c:pt>
                <c:pt idx="123">
                  <c:v>1.74469576789763</c:v>
                </c:pt>
                <c:pt idx="124">
                  <c:v>1.368962107673361</c:v>
                </c:pt>
                <c:pt idx="125">
                  <c:v>2.684719020150723</c:v>
                </c:pt>
                <c:pt idx="126">
                  <c:v>1.994665577103166</c:v>
                </c:pt>
                <c:pt idx="127">
                  <c:v>3.968361826037948</c:v>
                </c:pt>
                <c:pt idx="128">
                  <c:v>1.053347780756496</c:v>
                </c:pt>
                <c:pt idx="129">
                  <c:v>1.123269488997349</c:v>
                </c:pt>
                <c:pt idx="130">
                  <c:v>0.968728803949544</c:v>
                </c:pt>
                <c:pt idx="131">
                  <c:v>1.167223760186304</c:v>
                </c:pt>
                <c:pt idx="132">
                  <c:v>2.001266998377822</c:v>
                </c:pt>
                <c:pt idx="133">
                  <c:v>0.986871541873249</c:v>
                </c:pt>
                <c:pt idx="134">
                  <c:v>1.195852268117303</c:v>
                </c:pt>
                <c:pt idx="135">
                  <c:v>1.623951369281633</c:v>
                </c:pt>
                <c:pt idx="136">
                  <c:v>2.239985930186545</c:v>
                </c:pt>
                <c:pt idx="137">
                  <c:v>1.910218336161907</c:v>
                </c:pt>
                <c:pt idx="138">
                  <c:v>0.778418662348777</c:v>
                </c:pt>
                <c:pt idx="139">
                  <c:v>1.945959564949773</c:v>
                </c:pt>
                <c:pt idx="140">
                  <c:v>1.16977043020853</c:v>
                </c:pt>
                <c:pt idx="141">
                  <c:v>1.290108259451482</c:v>
                </c:pt>
                <c:pt idx="142">
                  <c:v>1.33688049166689</c:v>
                </c:pt>
                <c:pt idx="143">
                  <c:v>1.71422054280802</c:v>
                </c:pt>
                <c:pt idx="144">
                  <c:v>0.961801040536448</c:v>
                </c:pt>
                <c:pt idx="145">
                  <c:v>1.246544353997797</c:v>
                </c:pt>
                <c:pt idx="146">
                  <c:v>1.926980316816663</c:v>
                </c:pt>
                <c:pt idx="147">
                  <c:v>1.172673086362892</c:v>
                </c:pt>
                <c:pt idx="148">
                  <c:v>1.395987716855613</c:v>
                </c:pt>
                <c:pt idx="149">
                  <c:v>1.455894053154937</c:v>
                </c:pt>
                <c:pt idx="150">
                  <c:v>1.196144564576626</c:v>
                </c:pt>
                <c:pt idx="151">
                  <c:v>1.483946060746935</c:v>
                </c:pt>
                <c:pt idx="152">
                  <c:v>1.569424438779902</c:v>
                </c:pt>
                <c:pt idx="153">
                  <c:v>1.598768807224548</c:v>
                </c:pt>
                <c:pt idx="154">
                  <c:v>1.401648000693652</c:v>
                </c:pt>
                <c:pt idx="155">
                  <c:v>1.230000545411574</c:v>
                </c:pt>
                <c:pt idx="156">
                  <c:v>0.734621454067255</c:v>
                </c:pt>
                <c:pt idx="157">
                  <c:v>0.694428934321117</c:v>
                </c:pt>
                <c:pt idx="158">
                  <c:v>2.459736249933151</c:v>
                </c:pt>
                <c:pt idx="159">
                  <c:v>2.277292802750534</c:v>
                </c:pt>
                <c:pt idx="160">
                  <c:v>1.0129028200695</c:v>
                </c:pt>
                <c:pt idx="161">
                  <c:v>0.948151519271914</c:v>
                </c:pt>
                <c:pt idx="162">
                  <c:v>1.340361951280606</c:v>
                </c:pt>
                <c:pt idx="163">
                  <c:v>1.231337294956346</c:v>
                </c:pt>
                <c:pt idx="164">
                  <c:v>0.827257003993625</c:v>
                </c:pt>
                <c:pt idx="165">
                  <c:v>0.839835180662534</c:v>
                </c:pt>
                <c:pt idx="166">
                  <c:v>3.16170827553728</c:v>
                </c:pt>
                <c:pt idx="167">
                  <c:v>2.49144653249542</c:v>
                </c:pt>
                <c:pt idx="168">
                  <c:v>2.081864157259235</c:v>
                </c:pt>
                <c:pt idx="169">
                  <c:v>1.211949652451625</c:v>
                </c:pt>
                <c:pt idx="170">
                  <c:v>1.761839109493131</c:v>
                </c:pt>
                <c:pt idx="171">
                  <c:v>1.17847839867162</c:v>
                </c:pt>
                <c:pt idx="172">
                  <c:v>0.851719640766249</c:v>
                </c:pt>
                <c:pt idx="173">
                  <c:v>0.972309182374183</c:v>
                </c:pt>
                <c:pt idx="174">
                  <c:v>0.383608926505631</c:v>
                </c:pt>
                <c:pt idx="175">
                  <c:v>0.660116352482114</c:v>
                </c:pt>
                <c:pt idx="176">
                  <c:v>0.222600293303878</c:v>
                </c:pt>
                <c:pt idx="177">
                  <c:v>0.262651156886738</c:v>
                </c:pt>
                <c:pt idx="178">
                  <c:v>0.230160486070296</c:v>
                </c:pt>
                <c:pt idx="179">
                  <c:v>0.144886819908488</c:v>
                </c:pt>
                <c:pt idx="180">
                  <c:v>3.630537499739077</c:v>
                </c:pt>
                <c:pt idx="181">
                  <c:v>3.042260093216321</c:v>
                </c:pt>
                <c:pt idx="182">
                  <c:v>2.096909905799627</c:v>
                </c:pt>
                <c:pt idx="183">
                  <c:v>2.974710324783679</c:v>
                </c:pt>
                <c:pt idx="184">
                  <c:v>2.743966985484926</c:v>
                </c:pt>
                <c:pt idx="185">
                  <c:v>0.356123463530833</c:v>
                </c:pt>
                <c:pt idx="186">
                  <c:v>0.707276449816434</c:v>
                </c:pt>
                <c:pt idx="187">
                  <c:v>1.740812208268906</c:v>
                </c:pt>
                <c:pt idx="188">
                  <c:v>0.118953201038099</c:v>
                </c:pt>
                <c:pt idx="189">
                  <c:v>0.0962187406416764</c:v>
                </c:pt>
                <c:pt idx="190">
                  <c:v>0.111670392154029</c:v>
                </c:pt>
                <c:pt idx="191">
                  <c:v>0.04261458762144</c:v>
                </c:pt>
                <c:pt idx="192">
                  <c:v>0.481510853700449</c:v>
                </c:pt>
                <c:pt idx="193">
                  <c:v>0.265801494460558</c:v>
                </c:pt>
                <c:pt idx="194">
                  <c:v>0.330817429357616</c:v>
                </c:pt>
                <c:pt idx="195">
                  <c:v>1.56491027452646</c:v>
                </c:pt>
                <c:pt idx="196">
                  <c:v>0.756669683876146</c:v>
                </c:pt>
                <c:pt idx="197">
                  <c:v>0.53710389460976</c:v>
                </c:pt>
                <c:pt idx="198">
                  <c:v>0.458091916725018</c:v>
                </c:pt>
                <c:pt idx="199">
                  <c:v>0.606157191063962</c:v>
                </c:pt>
                <c:pt idx="200">
                  <c:v>0.607557930892679</c:v>
                </c:pt>
                <c:pt idx="201">
                  <c:v>0.502456136501698</c:v>
                </c:pt>
                <c:pt idx="202">
                  <c:v>0.640552256437526</c:v>
                </c:pt>
                <c:pt idx="203">
                  <c:v>0.667430998799844</c:v>
                </c:pt>
                <c:pt idx="204">
                  <c:v>0.952606345184857</c:v>
                </c:pt>
                <c:pt idx="205">
                  <c:v>0.737769903120946</c:v>
                </c:pt>
                <c:pt idx="206">
                  <c:v>0.574155103336983</c:v>
                </c:pt>
                <c:pt idx="207">
                  <c:v>0.741921704070868</c:v>
                </c:pt>
                <c:pt idx="208">
                  <c:v>0.779846953472353</c:v>
                </c:pt>
                <c:pt idx="209">
                  <c:v>0.785095923351494</c:v>
                </c:pt>
                <c:pt idx="210">
                  <c:v>0.683199254110394</c:v>
                </c:pt>
                <c:pt idx="211">
                  <c:v>0.195004222948251</c:v>
                </c:pt>
                <c:pt idx="212">
                  <c:v>0.52735552181532</c:v>
                </c:pt>
                <c:pt idx="213">
                  <c:v>0.198724250850865</c:v>
                </c:pt>
                <c:pt idx="214">
                  <c:v>0.162841176421107</c:v>
                </c:pt>
                <c:pt idx="215">
                  <c:v>0.165308466972942</c:v>
                </c:pt>
                <c:pt idx="216">
                  <c:v>0.365642527635389</c:v>
                </c:pt>
                <c:pt idx="217">
                  <c:v>0.295326656936276</c:v>
                </c:pt>
                <c:pt idx="218">
                  <c:v>0.347967964366004</c:v>
                </c:pt>
              </c:numCache>
            </c:numRef>
          </c:yVal>
          <c:smooth val="0"/>
        </c:ser>
        <c:ser>
          <c:idx val="2"/>
          <c:order val="1"/>
          <c:tx>
            <c:v>Test Data</c:v>
          </c:tx>
          <c:spPr>
            <a:ln w="47625">
              <a:noFill/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'pyx calcs template'!$DF$238:$DF$364</c:f>
              <c:numCache>
                <c:formatCode>General</c:formatCode>
                <c:ptCount val="127"/>
                <c:pt idx="0">
                  <c:v>2.872226401265692</c:v>
                </c:pt>
                <c:pt idx="1">
                  <c:v>2.924345885267766</c:v>
                </c:pt>
                <c:pt idx="2">
                  <c:v>2.916584147008568</c:v>
                </c:pt>
                <c:pt idx="3">
                  <c:v>2.899920423765736</c:v>
                </c:pt>
                <c:pt idx="4">
                  <c:v>3.226406943549457</c:v>
                </c:pt>
                <c:pt idx="5">
                  <c:v>2.690748320838256</c:v>
                </c:pt>
                <c:pt idx="6">
                  <c:v>2.747437731848756</c:v>
                </c:pt>
                <c:pt idx="7">
                  <c:v>0.294002624153805</c:v>
                </c:pt>
                <c:pt idx="8">
                  <c:v>0.299844065169227</c:v>
                </c:pt>
                <c:pt idx="9">
                  <c:v>0.292630887732052</c:v>
                </c:pt>
                <c:pt idx="10">
                  <c:v>0.286482023058189</c:v>
                </c:pt>
                <c:pt idx="11">
                  <c:v>0.284472612727741</c:v>
                </c:pt>
                <c:pt idx="12">
                  <c:v>0.285381299311165</c:v>
                </c:pt>
                <c:pt idx="13">
                  <c:v>0.323500919924664</c:v>
                </c:pt>
                <c:pt idx="14">
                  <c:v>0.271203027056114</c:v>
                </c:pt>
                <c:pt idx="15">
                  <c:v>0.106000156162473</c:v>
                </c:pt>
                <c:pt idx="16">
                  <c:v>0.107462728612795</c:v>
                </c:pt>
                <c:pt idx="17">
                  <c:v>0.105242358939479</c:v>
                </c:pt>
                <c:pt idx="18">
                  <c:v>0.103407062013544</c:v>
                </c:pt>
                <c:pt idx="19">
                  <c:v>0.100908786981514</c:v>
                </c:pt>
                <c:pt idx="20">
                  <c:v>0.101338124436985</c:v>
                </c:pt>
                <c:pt idx="21">
                  <c:v>0.114150247972084</c:v>
                </c:pt>
                <c:pt idx="22">
                  <c:v>0.097962813655551</c:v>
                </c:pt>
                <c:pt idx="23">
                  <c:v>0.0990570881464178</c:v>
                </c:pt>
                <c:pt idx="24">
                  <c:v>0.080666080793602</c:v>
                </c:pt>
                <c:pt idx="25">
                  <c:v>0.081024432481012</c:v>
                </c:pt>
                <c:pt idx="26">
                  <c:v>0.0805232798402167</c:v>
                </c:pt>
                <c:pt idx="27">
                  <c:v>0.0794683797785481</c:v>
                </c:pt>
                <c:pt idx="28">
                  <c:v>0.078386396454706</c:v>
                </c:pt>
                <c:pt idx="29">
                  <c:v>0.0761150195292267</c:v>
                </c:pt>
                <c:pt idx="30">
                  <c:v>0.0861246140421766</c:v>
                </c:pt>
                <c:pt idx="31">
                  <c:v>0.074043359863421</c:v>
                </c:pt>
                <c:pt idx="32">
                  <c:v>0.0752725940813162</c:v>
                </c:pt>
                <c:pt idx="33">
                  <c:v>0.133970744121436</c:v>
                </c:pt>
                <c:pt idx="34">
                  <c:v>0.132315842849549</c:v>
                </c:pt>
                <c:pt idx="35">
                  <c:v>0.135186523681188</c:v>
                </c:pt>
                <c:pt idx="36">
                  <c:v>0.136987405010229</c:v>
                </c:pt>
                <c:pt idx="37">
                  <c:v>0.136738427573071</c:v>
                </c:pt>
                <c:pt idx="38">
                  <c:v>0.478126639209761</c:v>
                </c:pt>
                <c:pt idx="39">
                  <c:v>0.469032432351044</c:v>
                </c:pt>
                <c:pt idx="40">
                  <c:v>0.465935885893272</c:v>
                </c:pt>
                <c:pt idx="41">
                  <c:v>0.461866473835788</c:v>
                </c:pt>
                <c:pt idx="42">
                  <c:v>0.458226531857854</c:v>
                </c:pt>
                <c:pt idx="43">
                  <c:v>0.455276129146659</c:v>
                </c:pt>
                <c:pt idx="44">
                  <c:v>0.601312515944995</c:v>
                </c:pt>
                <c:pt idx="45">
                  <c:v>0.597422311837328</c:v>
                </c:pt>
                <c:pt idx="46">
                  <c:v>0.593849489496835</c:v>
                </c:pt>
                <c:pt idx="47">
                  <c:v>0.579535246423962</c:v>
                </c:pt>
                <c:pt idx="48">
                  <c:v>0.579893651528314</c:v>
                </c:pt>
                <c:pt idx="49">
                  <c:v>0.0359502772218188</c:v>
                </c:pt>
                <c:pt idx="50">
                  <c:v>0.0737404216177362</c:v>
                </c:pt>
                <c:pt idx="51">
                  <c:v>0.130535623451175</c:v>
                </c:pt>
                <c:pt idx="52">
                  <c:v>0.0299942415847717</c:v>
                </c:pt>
                <c:pt idx="53">
                  <c:v>0.375555217845432</c:v>
                </c:pt>
                <c:pt idx="54">
                  <c:v>0.921167476260499</c:v>
                </c:pt>
                <c:pt idx="55">
                  <c:v>0.23948601548048</c:v>
                </c:pt>
                <c:pt idx="56">
                  <c:v>0.306949773059711</c:v>
                </c:pt>
                <c:pt idx="57">
                  <c:v>0.513471250068279</c:v>
                </c:pt>
                <c:pt idx="58">
                  <c:v>0.435571872232262</c:v>
                </c:pt>
                <c:pt idx="59">
                  <c:v>0.306740822615847</c:v>
                </c:pt>
                <c:pt idx="60">
                  <c:v>0.249664159519956</c:v>
                </c:pt>
                <c:pt idx="61">
                  <c:v>0.463693761392505</c:v>
                </c:pt>
                <c:pt idx="62">
                  <c:v>0.572442858958581</c:v>
                </c:pt>
                <c:pt idx="63">
                  <c:v>0.561783439949267</c:v>
                </c:pt>
                <c:pt idx="64">
                  <c:v>0.525922057571025</c:v>
                </c:pt>
                <c:pt idx="65">
                  <c:v>0.508987349474498</c:v>
                </c:pt>
                <c:pt idx="66">
                  <c:v>0.56057464225645</c:v>
                </c:pt>
                <c:pt idx="67">
                  <c:v>0.402315792338982</c:v>
                </c:pt>
                <c:pt idx="68">
                  <c:v>0.364804344739777</c:v>
                </c:pt>
                <c:pt idx="69">
                  <c:v>0.263876662534701</c:v>
                </c:pt>
                <c:pt idx="70">
                  <c:v>0.152816975035889</c:v>
                </c:pt>
                <c:pt idx="71">
                  <c:v>0.157996200381508</c:v>
                </c:pt>
                <c:pt idx="72">
                  <c:v>0.138629275042416</c:v>
                </c:pt>
                <c:pt idx="73">
                  <c:v>0.114900958575381</c:v>
                </c:pt>
                <c:pt idx="74">
                  <c:v>0.0971375653167718</c:v>
                </c:pt>
                <c:pt idx="75">
                  <c:v>0.0811473825725038</c:v>
                </c:pt>
                <c:pt idx="76">
                  <c:v>0.565062224125737</c:v>
                </c:pt>
                <c:pt idx="77">
                  <c:v>0.537711624167937</c:v>
                </c:pt>
                <c:pt idx="78">
                  <c:v>0.586052347175642</c:v>
                </c:pt>
                <c:pt idx="79">
                  <c:v>0.568937445665584</c:v>
                </c:pt>
                <c:pt idx="80">
                  <c:v>0.596887809533272</c:v>
                </c:pt>
                <c:pt idx="81">
                  <c:v>0.596207158637597</c:v>
                </c:pt>
                <c:pt idx="82">
                  <c:v>0.556360087780857</c:v>
                </c:pt>
                <c:pt idx="83">
                  <c:v>0.607236610363931</c:v>
                </c:pt>
                <c:pt idx="84">
                  <c:v>0.60756555096942</c:v>
                </c:pt>
                <c:pt idx="85">
                  <c:v>0.618188833890554</c:v>
                </c:pt>
                <c:pt idx="86">
                  <c:v>0.590050879271569</c:v>
                </c:pt>
                <c:pt idx="87">
                  <c:v>0.594774705095365</c:v>
                </c:pt>
                <c:pt idx="88">
                  <c:v>0.617812723460764</c:v>
                </c:pt>
                <c:pt idx="89">
                  <c:v>0.60043759015242</c:v>
                </c:pt>
                <c:pt idx="90">
                  <c:v>0.628320843063166</c:v>
                </c:pt>
                <c:pt idx="91">
                  <c:v>0.639666992289285</c:v>
                </c:pt>
                <c:pt idx="92">
                  <c:v>0.611262382387887</c:v>
                </c:pt>
                <c:pt idx="93">
                  <c:v>0.660094404202691</c:v>
                </c:pt>
                <c:pt idx="94">
                  <c:v>0.639080218321548</c:v>
                </c:pt>
                <c:pt idx="95">
                  <c:v>0.622413664523301</c:v>
                </c:pt>
                <c:pt idx="96">
                  <c:v>0.632709365995485</c:v>
                </c:pt>
                <c:pt idx="97">
                  <c:v>0.682997310766926</c:v>
                </c:pt>
                <c:pt idx="98">
                  <c:v>0.643510613944391</c:v>
                </c:pt>
                <c:pt idx="99">
                  <c:v>0.629176434210358</c:v>
                </c:pt>
                <c:pt idx="100">
                  <c:v>0.636977770844972</c:v>
                </c:pt>
                <c:pt idx="101">
                  <c:v>0.679281993307557</c:v>
                </c:pt>
                <c:pt idx="102">
                  <c:v>0.660644761989176</c:v>
                </c:pt>
                <c:pt idx="103">
                  <c:v>0.650930121368163</c:v>
                </c:pt>
                <c:pt idx="104">
                  <c:v>0.665686365937035</c:v>
                </c:pt>
                <c:pt idx="105">
                  <c:v>0.702822746588181</c:v>
                </c:pt>
                <c:pt idx="106">
                  <c:v>0.672471457235824</c:v>
                </c:pt>
                <c:pt idx="107">
                  <c:v>0.684450601273719</c:v>
                </c:pt>
                <c:pt idx="108">
                  <c:v>0.696183659546015</c:v>
                </c:pt>
                <c:pt idx="109">
                  <c:v>0.708448517030376</c:v>
                </c:pt>
                <c:pt idx="110">
                  <c:v>0.720054515071121</c:v>
                </c:pt>
                <c:pt idx="111">
                  <c:v>0.179539053945734</c:v>
                </c:pt>
                <c:pt idx="112">
                  <c:v>0.180433482552771</c:v>
                </c:pt>
                <c:pt idx="113">
                  <c:v>0.0986437920784747</c:v>
                </c:pt>
                <c:pt idx="114">
                  <c:v>0.0941432930403177</c:v>
                </c:pt>
                <c:pt idx="115">
                  <c:v>0.0592881980095546</c:v>
                </c:pt>
                <c:pt idx="116">
                  <c:v>0.0585538844233288</c:v>
                </c:pt>
                <c:pt idx="117">
                  <c:v>0.0401162950966849</c:v>
                </c:pt>
                <c:pt idx="118">
                  <c:v>0.0386308023402236</c:v>
                </c:pt>
                <c:pt idx="119">
                  <c:v>0.039716184743563</c:v>
                </c:pt>
                <c:pt idx="120">
                  <c:v>0.0392617759199621</c:v>
                </c:pt>
                <c:pt idx="121">
                  <c:v>0.202613286005053</c:v>
                </c:pt>
                <c:pt idx="122">
                  <c:v>0.153382425656815</c:v>
                </c:pt>
                <c:pt idx="123">
                  <c:v>0.10715160608316</c:v>
                </c:pt>
                <c:pt idx="124">
                  <c:v>0.0664248190403604</c:v>
                </c:pt>
                <c:pt idx="125">
                  <c:v>0.0645030355871251</c:v>
                </c:pt>
                <c:pt idx="126">
                  <c:v>0.0435330903399491</c:v>
                </c:pt>
              </c:numCache>
            </c:numRef>
          </c:xVal>
          <c:yVal>
            <c:numRef>
              <c:f>'pyx calcs template'!$DG$238:$DG$364</c:f>
              <c:numCache>
                <c:formatCode>General</c:formatCode>
                <c:ptCount val="127"/>
                <c:pt idx="0">
                  <c:v>1.068540296825099</c:v>
                </c:pt>
                <c:pt idx="1">
                  <c:v>1.574690963742251</c:v>
                </c:pt>
                <c:pt idx="2">
                  <c:v>1.942800539681997</c:v>
                </c:pt>
                <c:pt idx="3">
                  <c:v>1.983701603675303</c:v>
                </c:pt>
                <c:pt idx="4">
                  <c:v>2.853098610264702</c:v>
                </c:pt>
                <c:pt idx="5">
                  <c:v>1.330173733347491</c:v>
                </c:pt>
                <c:pt idx="6">
                  <c:v>1.164477351338807</c:v>
                </c:pt>
                <c:pt idx="7">
                  <c:v>0.142077380187271</c:v>
                </c:pt>
                <c:pt idx="8">
                  <c:v>0.17246615317177</c:v>
                </c:pt>
                <c:pt idx="9">
                  <c:v>0.222929222666213</c:v>
                </c:pt>
                <c:pt idx="10">
                  <c:v>0.194206490903464</c:v>
                </c:pt>
                <c:pt idx="11">
                  <c:v>0.162394165322531</c:v>
                </c:pt>
                <c:pt idx="12">
                  <c:v>0.147663328468138</c:v>
                </c:pt>
                <c:pt idx="13">
                  <c:v>0.381901795193303</c:v>
                </c:pt>
                <c:pt idx="14">
                  <c:v>0.0828784717759079</c:v>
                </c:pt>
                <c:pt idx="15">
                  <c:v>0.121597757817934</c:v>
                </c:pt>
                <c:pt idx="16">
                  <c:v>0.119507796355439</c:v>
                </c:pt>
                <c:pt idx="17">
                  <c:v>0.131076638151773</c:v>
                </c:pt>
                <c:pt idx="18">
                  <c:v>0.14513280771818</c:v>
                </c:pt>
                <c:pt idx="19">
                  <c:v>0.223752879492787</c:v>
                </c:pt>
                <c:pt idx="20">
                  <c:v>0.345281075106274</c:v>
                </c:pt>
                <c:pt idx="21">
                  <c:v>0.206831446828705</c:v>
                </c:pt>
                <c:pt idx="22">
                  <c:v>0.0317584732183311</c:v>
                </c:pt>
                <c:pt idx="23">
                  <c:v>0.0374926419938631</c:v>
                </c:pt>
                <c:pt idx="24">
                  <c:v>0.0964096508413622</c:v>
                </c:pt>
                <c:pt idx="25">
                  <c:v>0.10123013338343</c:v>
                </c:pt>
                <c:pt idx="26">
                  <c:v>0.105861577394437</c:v>
                </c:pt>
                <c:pt idx="27">
                  <c:v>0.116906190784014</c:v>
                </c:pt>
                <c:pt idx="28">
                  <c:v>0.100298787499506</c:v>
                </c:pt>
                <c:pt idx="29">
                  <c:v>0.109734561933258</c:v>
                </c:pt>
                <c:pt idx="30">
                  <c:v>0.182271921077858</c:v>
                </c:pt>
                <c:pt idx="31">
                  <c:v>0.0281194814953973</c:v>
                </c:pt>
                <c:pt idx="32">
                  <c:v>0.0374926419938631</c:v>
                </c:pt>
                <c:pt idx="33">
                  <c:v>0.105534844130874</c:v>
                </c:pt>
                <c:pt idx="34">
                  <c:v>0.0987611057399321</c:v>
                </c:pt>
                <c:pt idx="35">
                  <c:v>0.0556070645302239</c:v>
                </c:pt>
                <c:pt idx="36">
                  <c:v>0.0499901893251508</c:v>
                </c:pt>
                <c:pt idx="37">
                  <c:v>0.0391227568631615</c:v>
                </c:pt>
                <c:pt idx="38">
                  <c:v>0.52815721765268</c:v>
                </c:pt>
                <c:pt idx="39">
                  <c:v>0.299941135950905</c:v>
                </c:pt>
                <c:pt idx="40">
                  <c:v>0.28764846644472</c:v>
                </c:pt>
                <c:pt idx="41">
                  <c:v>0.183766752307949</c:v>
                </c:pt>
                <c:pt idx="42">
                  <c:v>0.134389210263717</c:v>
                </c:pt>
                <c:pt idx="43">
                  <c:v>0.0856974674145443</c:v>
                </c:pt>
                <c:pt idx="44">
                  <c:v>0.674867555889536</c:v>
                </c:pt>
                <c:pt idx="45">
                  <c:v>0.432268107693951</c:v>
                </c:pt>
                <c:pt idx="46">
                  <c:v>0.487404345920221</c:v>
                </c:pt>
                <c:pt idx="47">
                  <c:v>0.174965662638028</c:v>
                </c:pt>
                <c:pt idx="48">
                  <c:v>0.149970567975452</c:v>
                </c:pt>
                <c:pt idx="49">
                  <c:v>0.0145132801867221</c:v>
                </c:pt>
                <c:pt idx="50">
                  <c:v>0.0145132806547871</c:v>
                </c:pt>
                <c:pt idx="51">
                  <c:v>0.0264653941262332</c:v>
                </c:pt>
                <c:pt idx="52">
                  <c:v>0.0258146059629877</c:v>
                </c:pt>
                <c:pt idx="53">
                  <c:v>0.0756488699021624</c:v>
                </c:pt>
                <c:pt idx="54">
                  <c:v>0.294386670470333</c:v>
                </c:pt>
                <c:pt idx="55">
                  <c:v>0.102389544400911</c:v>
                </c:pt>
                <c:pt idx="56">
                  <c:v>0.281194814953973</c:v>
                </c:pt>
                <c:pt idx="57">
                  <c:v>0.610991202862954</c:v>
                </c:pt>
                <c:pt idx="58">
                  <c:v>0.409010639933052</c:v>
                </c:pt>
                <c:pt idx="59">
                  <c:v>0.224593604214446</c:v>
                </c:pt>
                <c:pt idx="60">
                  <c:v>0.140997969891451</c:v>
                </c:pt>
                <c:pt idx="61">
                  <c:v>0.636238773229192</c:v>
                </c:pt>
                <c:pt idx="62">
                  <c:v>0.333267928834339</c:v>
                </c:pt>
                <c:pt idx="63">
                  <c:v>0.499901893251508</c:v>
                </c:pt>
                <c:pt idx="64">
                  <c:v>0.5415603843558</c:v>
                </c:pt>
                <c:pt idx="65">
                  <c:v>0.520306052159733</c:v>
                </c:pt>
                <c:pt idx="66">
                  <c:v>0.480297897437723</c:v>
                </c:pt>
                <c:pt idx="67">
                  <c:v>0.499901893251508</c:v>
                </c:pt>
                <c:pt idx="68">
                  <c:v>0.480297897437723</c:v>
                </c:pt>
                <c:pt idx="69">
                  <c:v>0.3196094071608</c:v>
                </c:pt>
                <c:pt idx="70">
                  <c:v>0.194406291820031</c:v>
                </c:pt>
                <c:pt idx="71">
                  <c:v>0.132885313395971</c:v>
                </c:pt>
                <c:pt idx="72">
                  <c:v>0.140997969891451</c:v>
                </c:pt>
                <c:pt idx="73">
                  <c:v>0.109734561933258</c:v>
                </c:pt>
                <c:pt idx="74">
                  <c:v>0.109734561933258</c:v>
                </c:pt>
                <c:pt idx="75">
                  <c:v>0.117260937923193</c:v>
                </c:pt>
                <c:pt idx="76">
                  <c:v>1.078090309408441</c:v>
                </c:pt>
                <c:pt idx="77">
                  <c:v>0.9262888019183</c:v>
                </c:pt>
                <c:pt idx="78">
                  <c:v>1.074789070490743</c:v>
                </c:pt>
                <c:pt idx="79">
                  <c:v>1.083120768711601</c:v>
                </c:pt>
                <c:pt idx="80">
                  <c:v>1.072655342897596</c:v>
                </c:pt>
                <c:pt idx="81">
                  <c:v>1.075398706945927</c:v>
                </c:pt>
                <c:pt idx="82">
                  <c:v>0.928238883591088</c:v>
                </c:pt>
                <c:pt idx="83">
                  <c:v>1.07706134967558</c:v>
                </c:pt>
                <c:pt idx="84">
                  <c:v>1.077061351823704</c:v>
                </c:pt>
                <c:pt idx="85">
                  <c:v>1.123364440325324</c:v>
                </c:pt>
                <c:pt idx="86">
                  <c:v>1.082514824808148</c:v>
                </c:pt>
                <c:pt idx="87">
                  <c:v>1.085241564622365</c:v>
                </c:pt>
                <c:pt idx="88">
                  <c:v>1.074938739763877</c:v>
                </c:pt>
                <c:pt idx="89">
                  <c:v>1.086834896990866</c:v>
                </c:pt>
                <c:pt idx="90">
                  <c:v>1.072866370901314</c:v>
                </c:pt>
                <c:pt idx="91">
                  <c:v>1.11511857905674</c:v>
                </c:pt>
                <c:pt idx="92">
                  <c:v>1.08840914949734</c:v>
                </c:pt>
                <c:pt idx="93">
                  <c:v>1.317367366764451</c:v>
                </c:pt>
                <c:pt idx="94">
                  <c:v>1.076104601788773</c:v>
                </c:pt>
                <c:pt idx="95">
                  <c:v>1.088839564985241</c:v>
                </c:pt>
                <c:pt idx="96">
                  <c:v>1.086628849987938</c:v>
                </c:pt>
                <c:pt idx="97">
                  <c:v>1.318051188967357</c:v>
                </c:pt>
                <c:pt idx="98">
                  <c:v>1.08967054084053</c:v>
                </c:pt>
                <c:pt idx="99">
                  <c:v>1.231489087029195</c:v>
                </c:pt>
                <c:pt idx="100">
                  <c:v>1.392118101334232</c:v>
                </c:pt>
                <c:pt idx="101">
                  <c:v>1.55129555513808</c:v>
                </c:pt>
                <c:pt idx="102">
                  <c:v>1.38802546956004</c:v>
                </c:pt>
                <c:pt idx="103">
                  <c:v>1.23372013990041</c:v>
                </c:pt>
                <c:pt idx="104">
                  <c:v>1.391216332708453</c:v>
                </c:pt>
                <c:pt idx="105">
                  <c:v>1.558749210453522</c:v>
                </c:pt>
                <c:pt idx="106">
                  <c:v>1.38748994296309</c:v>
                </c:pt>
                <c:pt idx="107">
                  <c:v>1.390352143447796</c:v>
                </c:pt>
                <c:pt idx="108">
                  <c:v>1.386714154417412</c:v>
                </c:pt>
                <c:pt idx="109">
                  <c:v>1.392583851316687</c:v>
                </c:pt>
                <c:pt idx="110">
                  <c:v>1.39200870045312</c:v>
                </c:pt>
                <c:pt idx="111">
                  <c:v>0.13049141475796</c:v>
                </c:pt>
                <c:pt idx="112">
                  <c:v>0.137728072630518</c:v>
                </c:pt>
                <c:pt idx="113">
                  <c:v>0.0840956455937116</c:v>
                </c:pt>
                <c:pt idx="114">
                  <c:v>0.0549281769499437</c:v>
                </c:pt>
                <c:pt idx="115">
                  <c:v>0.0662384162065985</c:v>
                </c:pt>
                <c:pt idx="116">
                  <c:v>0.0549281769499437</c:v>
                </c:pt>
                <c:pt idx="117">
                  <c:v>0.0440609938556824</c:v>
                </c:pt>
                <c:pt idx="118">
                  <c:v>0.0387854917177894</c:v>
                </c:pt>
                <c:pt idx="119">
                  <c:v>0.0387854917177894</c:v>
                </c:pt>
                <c:pt idx="120">
                  <c:v>0.0387854917177894</c:v>
                </c:pt>
                <c:pt idx="121">
                  <c:v>0.281194814953973</c:v>
                </c:pt>
                <c:pt idx="122">
                  <c:v>0.184895220791654</c:v>
                </c:pt>
                <c:pt idx="123">
                  <c:v>0.0720682363268765</c:v>
                </c:pt>
                <c:pt idx="124">
                  <c:v>0.0720682363268765</c:v>
                </c:pt>
                <c:pt idx="125">
                  <c:v>0.0605262381963709</c:v>
                </c:pt>
                <c:pt idx="126">
                  <c:v>0.0605262381963709</c:v>
                </c:pt>
              </c:numCache>
            </c:numRef>
          </c:yVal>
          <c:smooth val="0"/>
        </c:ser>
        <c:ser>
          <c:idx val="1"/>
          <c:order val="2"/>
          <c:tx>
            <c:v>1-to-1 line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'pyx calcs template'!$CW$6:$CW$9</c:f>
              <c:numCache>
                <c:formatCode>General</c:formatCode>
                <c:ptCount val="4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  <c:pt idx="3">
                  <c:v>10.0</c:v>
                </c:pt>
              </c:numCache>
            </c:numRef>
          </c:xVal>
          <c:yVal>
            <c:numRef>
              <c:f>'pyx calcs template'!$CX$6:$CX$9</c:f>
              <c:numCache>
                <c:formatCode>General</c:formatCode>
                <c:ptCount val="4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  <c:pt idx="3">
                  <c:v>10.0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464648"/>
        <c:axId val="2032328728"/>
      </c:scatterChart>
      <c:valAx>
        <c:axId val="2032464648"/>
        <c:scaling>
          <c:logBase val="10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Molar Fe</a:t>
                </a:r>
                <a:r>
                  <a:rPr lang="en-US" sz="1600" b="0" baseline="-25000"/>
                  <a:t>2</a:t>
                </a:r>
                <a:r>
                  <a:rPr lang="en-US" sz="1600" b="0"/>
                  <a:t>O</a:t>
                </a:r>
                <a:r>
                  <a:rPr lang="en-US" sz="1600" b="0" baseline="-25000"/>
                  <a:t>3</a:t>
                </a:r>
                <a:r>
                  <a:rPr lang="en-US" sz="1600" b="0"/>
                  <a:t>/FeO Kress &amp; Carmichael (1991, Eq. 7)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2328728"/>
        <c:crossesAt val="0.01"/>
        <c:crossBetween val="midCat"/>
      </c:valAx>
      <c:valAx>
        <c:axId val="2032328728"/>
        <c:scaling>
          <c:logBase val="10.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Molar Fe</a:t>
                </a:r>
                <a:r>
                  <a:rPr lang="en-US" sz="1800" b="0" baseline="-25000"/>
                  <a:t>2</a:t>
                </a:r>
                <a:r>
                  <a:rPr lang="en-US" sz="1800" b="0"/>
                  <a:t>O</a:t>
                </a:r>
                <a:r>
                  <a:rPr lang="en-US" sz="1800" b="0" baseline="-25000"/>
                  <a:t>3</a:t>
                </a:r>
                <a:r>
                  <a:rPr lang="en-US" sz="1800" b="0"/>
                  <a:t>/FeO Measured</a:t>
                </a:r>
              </a:p>
            </c:rich>
          </c:tx>
          <c:layout>
            <c:manualLayout>
              <c:xMode val="edge"/>
              <c:yMode val="edge"/>
              <c:x val="0.0074714553005348"/>
              <c:y val="0.16317465218808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/>
        </c:spPr>
        <c:crossAx val="2032464648"/>
        <c:crossesAt val="0.01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11772271553388"/>
          <c:y val="0.630939049285506"/>
          <c:w val="0.318084492203527"/>
          <c:h val="0.210888785960578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525077982161"/>
          <c:y val="0.0282718453518072"/>
          <c:w val="0.834113960530242"/>
          <c:h val="0.854204268278065"/>
        </c:manualLayout>
      </c:layout>
      <c:scatterChart>
        <c:scatterStyle val="lineMarker"/>
        <c:varyColors val="0"/>
        <c:ser>
          <c:idx val="0"/>
          <c:order val="0"/>
          <c:tx>
            <c:v>Calibration Data</c:v>
          </c:tx>
          <c:spPr>
            <a:ln w="47625">
              <a:noFill/>
            </a:ln>
          </c:spPr>
          <c:marker>
            <c:symbol val="circle"/>
            <c:size val="9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'pyx calcs template'!$CT$19:$CT$237</c:f>
              <c:numCache>
                <c:formatCode>General</c:formatCode>
                <c:ptCount val="219"/>
                <c:pt idx="0">
                  <c:v>0.0907230360440963</c:v>
                </c:pt>
                <c:pt idx="1">
                  <c:v>0.10981210043035</c:v>
                </c:pt>
                <c:pt idx="2">
                  <c:v>0.0538798554435522</c:v>
                </c:pt>
                <c:pt idx="3">
                  <c:v>0.0525201024606324</c:v>
                </c:pt>
                <c:pt idx="4">
                  <c:v>0.0612372872823034</c:v>
                </c:pt>
                <c:pt idx="5">
                  <c:v>0.0318691759715353</c:v>
                </c:pt>
                <c:pt idx="6">
                  <c:v>0.036293086843239</c:v>
                </c:pt>
                <c:pt idx="7">
                  <c:v>0.158898586734087</c:v>
                </c:pt>
                <c:pt idx="8">
                  <c:v>0.205362271598288</c:v>
                </c:pt>
                <c:pt idx="9">
                  <c:v>0.205925914870618</c:v>
                </c:pt>
                <c:pt idx="10">
                  <c:v>0.16230498687862</c:v>
                </c:pt>
                <c:pt idx="11">
                  <c:v>0.169714289348302</c:v>
                </c:pt>
                <c:pt idx="12">
                  <c:v>0.020856233710954</c:v>
                </c:pt>
                <c:pt idx="13">
                  <c:v>0.0211532359849587</c:v>
                </c:pt>
                <c:pt idx="14">
                  <c:v>1.248532113004996</c:v>
                </c:pt>
                <c:pt idx="15">
                  <c:v>1.146466873446382</c:v>
                </c:pt>
                <c:pt idx="16">
                  <c:v>1.969345994774045</c:v>
                </c:pt>
                <c:pt idx="17">
                  <c:v>1.86339676430202</c:v>
                </c:pt>
                <c:pt idx="18">
                  <c:v>1.315645318838086</c:v>
                </c:pt>
                <c:pt idx="19">
                  <c:v>0.0994836340761978</c:v>
                </c:pt>
                <c:pt idx="20">
                  <c:v>0.14141477694785</c:v>
                </c:pt>
                <c:pt idx="21">
                  <c:v>0.132748046056687</c:v>
                </c:pt>
                <c:pt idx="22">
                  <c:v>0.0988285374468175</c:v>
                </c:pt>
                <c:pt idx="23">
                  <c:v>0.0396450807117656</c:v>
                </c:pt>
                <c:pt idx="24">
                  <c:v>0.039635965588923</c:v>
                </c:pt>
                <c:pt idx="25">
                  <c:v>1.549724263130116</c:v>
                </c:pt>
                <c:pt idx="26">
                  <c:v>1.427959141922925</c:v>
                </c:pt>
                <c:pt idx="27">
                  <c:v>2.783921790241665</c:v>
                </c:pt>
                <c:pt idx="28">
                  <c:v>1.541834588221099</c:v>
                </c:pt>
                <c:pt idx="29">
                  <c:v>0.295675073343477</c:v>
                </c:pt>
                <c:pt idx="30">
                  <c:v>0.4645189626937</c:v>
                </c:pt>
                <c:pt idx="31">
                  <c:v>0.448900955388688</c:v>
                </c:pt>
                <c:pt idx="32">
                  <c:v>0.272076775741641</c:v>
                </c:pt>
                <c:pt idx="33">
                  <c:v>0.298181914855997</c:v>
                </c:pt>
                <c:pt idx="34">
                  <c:v>0.051422732808067</c:v>
                </c:pt>
                <c:pt idx="35">
                  <c:v>0.0651768107804203</c:v>
                </c:pt>
                <c:pt idx="36">
                  <c:v>0.063392199147042</c:v>
                </c:pt>
                <c:pt idx="37">
                  <c:v>0.0522927168810608</c:v>
                </c:pt>
                <c:pt idx="38">
                  <c:v>4.59322125084097</c:v>
                </c:pt>
                <c:pt idx="39">
                  <c:v>4.230864931032761</c:v>
                </c:pt>
                <c:pt idx="40">
                  <c:v>6.73634516474316</c:v>
                </c:pt>
                <c:pt idx="41">
                  <c:v>7.598734324321994</c:v>
                </c:pt>
                <c:pt idx="42">
                  <c:v>4.472370840588805</c:v>
                </c:pt>
                <c:pt idx="43">
                  <c:v>2.96975121780578</c:v>
                </c:pt>
                <c:pt idx="44">
                  <c:v>2.776612838277304</c:v>
                </c:pt>
                <c:pt idx="45">
                  <c:v>4.308834093300237</c:v>
                </c:pt>
                <c:pt idx="46">
                  <c:v>3.928479818628952</c:v>
                </c:pt>
                <c:pt idx="47">
                  <c:v>2.900545121608943</c:v>
                </c:pt>
                <c:pt idx="48">
                  <c:v>3.284186359875716</c:v>
                </c:pt>
                <c:pt idx="49">
                  <c:v>4.040676573153616</c:v>
                </c:pt>
                <c:pt idx="50">
                  <c:v>2.63940779939557</c:v>
                </c:pt>
                <c:pt idx="51">
                  <c:v>2.18558490417632</c:v>
                </c:pt>
                <c:pt idx="52">
                  <c:v>1.81605173411597</c:v>
                </c:pt>
                <c:pt idx="53">
                  <c:v>1.514320470918932</c:v>
                </c:pt>
                <c:pt idx="54">
                  <c:v>1.518692587867011</c:v>
                </c:pt>
                <c:pt idx="55">
                  <c:v>1.726512333020997</c:v>
                </c:pt>
                <c:pt idx="56">
                  <c:v>1.989346571365202</c:v>
                </c:pt>
                <c:pt idx="57">
                  <c:v>0.0679021403086215</c:v>
                </c:pt>
                <c:pt idx="58">
                  <c:v>0.167184216004616</c:v>
                </c:pt>
                <c:pt idx="59">
                  <c:v>0.166119245506736</c:v>
                </c:pt>
                <c:pt idx="60">
                  <c:v>0.171794333157369</c:v>
                </c:pt>
                <c:pt idx="61">
                  <c:v>0.154971770013228</c:v>
                </c:pt>
                <c:pt idx="62">
                  <c:v>0.160583364340553</c:v>
                </c:pt>
                <c:pt idx="63">
                  <c:v>0.197059996766436</c:v>
                </c:pt>
                <c:pt idx="64">
                  <c:v>0.176936457269841</c:v>
                </c:pt>
                <c:pt idx="65">
                  <c:v>0.159924438463929</c:v>
                </c:pt>
                <c:pt idx="66">
                  <c:v>0.151191045448011</c:v>
                </c:pt>
                <c:pt idx="67">
                  <c:v>0.288721071308354</c:v>
                </c:pt>
                <c:pt idx="68">
                  <c:v>0.315255114445836</c:v>
                </c:pt>
                <c:pt idx="69">
                  <c:v>0.271751011644956</c:v>
                </c:pt>
                <c:pt idx="70">
                  <c:v>0.336467435790193</c:v>
                </c:pt>
                <c:pt idx="71">
                  <c:v>0.330821462116556</c:v>
                </c:pt>
                <c:pt idx="72">
                  <c:v>0.278970473425048</c:v>
                </c:pt>
                <c:pt idx="73">
                  <c:v>0.181913931409818</c:v>
                </c:pt>
                <c:pt idx="74">
                  <c:v>0.219638364481795</c:v>
                </c:pt>
                <c:pt idx="75">
                  <c:v>0.233506387395947</c:v>
                </c:pt>
                <c:pt idx="76">
                  <c:v>0.148356531404597</c:v>
                </c:pt>
                <c:pt idx="77">
                  <c:v>0.200421540854418</c:v>
                </c:pt>
                <c:pt idx="78">
                  <c:v>0.192236112642996</c:v>
                </c:pt>
                <c:pt idx="79">
                  <c:v>0.18804545464335</c:v>
                </c:pt>
                <c:pt idx="80">
                  <c:v>0.203886885861545</c:v>
                </c:pt>
                <c:pt idx="81">
                  <c:v>0.285583553894266</c:v>
                </c:pt>
                <c:pt idx="82">
                  <c:v>0.2156704410363</c:v>
                </c:pt>
                <c:pt idx="83">
                  <c:v>0.308598463827487</c:v>
                </c:pt>
                <c:pt idx="84">
                  <c:v>0.190224671855775</c:v>
                </c:pt>
                <c:pt idx="85">
                  <c:v>0.186078539547585</c:v>
                </c:pt>
                <c:pt idx="86">
                  <c:v>0.246654434356981</c:v>
                </c:pt>
                <c:pt idx="87">
                  <c:v>0.188402663355381</c:v>
                </c:pt>
                <c:pt idx="88">
                  <c:v>0.227123982594671</c:v>
                </c:pt>
                <c:pt idx="89">
                  <c:v>0.266715393698629</c:v>
                </c:pt>
                <c:pt idx="90">
                  <c:v>0.353111210678657</c:v>
                </c:pt>
                <c:pt idx="91">
                  <c:v>0.192247837377843</c:v>
                </c:pt>
                <c:pt idx="92">
                  <c:v>0.202464894399535</c:v>
                </c:pt>
                <c:pt idx="93">
                  <c:v>0.182402518402092</c:v>
                </c:pt>
                <c:pt idx="94">
                  <c:v>0.196797115429687</c:v>
                </c:pt>
                <c:pt idx="95">
                  <c:v>0.160656830618805</c:v>
                </c:pt>
                <c:pt idx="96">
                  <c:v>0.162685081738017</c:v>
                </c:pt>
                <c:pt idx="97">
                  <c:v>0.18234438337947</c:v>
                </c:pt>
                <c:pt idx="98">
                  <c:v>0.171096843982105</c:v>
                </c:pt>
                <c:pt idx="99">
                  <c:v>0.311527260383137</c:v>
                </c:pt>
                <c:pt idx="100">
                  <c:v>0.179841047478592</c:v>
                </c:pt>
                <c:pt idx="101">
                  <c:v>0.196188580999332</c:v>
                </c:pt>
                <c:pt idx="102">
                  <c:v>0.171536340308095</c:v>
                </c:pt>
                <c:pt idx="103">
                  <c:v>0.178842552075156</c:v>
                </c:pt>
                <c:pt idx="104">
                  <c:v>0.178127271425441</c:v>
                </c:pt>
                <c:pt idx="105">
                  <c:v>0.294325810296353</c:v>
                </c:pt>
                <c:pt idx="106">
                  <c:v>0.222350800313319</c:v>
                </c:pt>
                <c:pt idx="107">
                  <c:v>0.330586163911148</c:v>
                </c:pt>
                <c:pt idx="108">
                  <c:v>0.244210342225442</c:v>
                </c:pt>
                <c:pt idx="109">
                  <c:v>0.255871453178864</c:v>
                </c:pt>
                <c:pt idx="110">
                  <c:v>0.219009306324921</c:v>
                </c:pt>
                <c:pt idx="111">
                  <c:v>0.259780910752092</c:v>
                </c:pt>
                <c:pt idx="112">
                  <c:v>0.275984265201567</c:v>
                </c:pt>
                <c:pt idx="113">
                  <c:v>0.26322726105699</c:v>
                </c:pt>
                <c:pt idx="114">
                  <c:v>0.19898880465225</c:v>
                </c:pt>
                <c:pt idx="115">
                  <c:v>0.246535760691217</c:v>
                </c:pt>
                <c:pt idx="116">
                  <c:v>0.221513949481058</c:v>
                </c:pt>
                <c:pt idx="117">
                  <c:v>0.192900160777963</c:v>
                </c:pt>
                <c:pt idx="118">
                  <c:v>0.200080271761028</c:v>
                </c:pt>
                <c:pt idx="119">
                  <c:v>0.207676286764165</c:v>
                </c:pt>
                <c:pt idx="120">
                  <c:v>4.760822844203656</c:v>
                </c:pt>
                <c:pt idx="121">
                  <c:v>6.090976070536366</c:v>
                </c:pt>
                <c:pt idx="122">
                  <c:v>5.81329968967119</c:v>
                </c:pt>
                <c:pt idx="123">
                  <c:v>5.600971836561957</c:v>
                </c:pt>
                <c:pt idx="124">
                  <c:v>4.601708703430086</c:v>
                </c:pt>
                <c:pt idx="125">
                  <c:v>7.13925848089586</c:v>
                </c:pt>
                <c:pt idx="126">
                  <c:v>7.956004569175903</c:v>
                </c:pt>
                <c:pt idx="127">
                  <c:v>8.899477465838837</c:v>
                </c:pt>
                <c:pt idx="128">
                  <c:v>2.911541462286489</c:v>
                </c:pt>
                <c:pt idx="129">
                  <c:v>3.819878799271172</c:v>
                </c:pt>
                <c:pt idx="130">
                  <c:v>3.122065792493844</c:v>
                </c:pt>
                <c:pt idx="131">
                  <c:v>3.6620171502575</c:v>
                </c:pt>
                <c:pt idx="132">
                  <c:v>4.514754900925634</c:v>
                </c:pt>
                <c:pt idx="133">
                  <c:v>3.134982464841654</c:v>
                </c:pt>
                <c:pt idx="134">
                  <c:v>3.255130769221483</c:v>
                </c:pt>
                <c:pt idx="135">
                  <c:v>3.3247575469965</c:v>
                </c:pt>
                <c:pt idx="136">
                  <c:v>3.74732950737048</c:v>
                </c:pt>
                <c:pt idx="137">
                  <c:v>3.275623332289856</c:v>
                </c:pt>
                <c:pt idx="138">
                  <c:v>3.202882987402384</c:v>
                </c:pt>
                <c:pt idx="139">
                  <c:v>3.370865999428965</c:v>
                </c:pt>
                <c:pt idx="140">
                  <c:v>3.626117470979672</c:v>
                </c:pt>
                <c:pt idx="141">
                  <c:v>3.528739548307795</c:v>
                </c:pt>
                <c:pt idx="142">
                  <c:v>3.519878582340381</c:v>
                </c:pt>
                <c:pt idx="143">
                  <c:v>3.855493510109659</c:v>
                </c:pt>
                <c:pt idx="144">
                  <c:v>3.121631663421617</c:v>
                </c:pt>
                <c:pt idx="145">
                  <c:v>3.879343765247509</c:v>
                </c:pt>
                <c:pt idx="146">
                  <c:v>3.886703090247263</c:v>
                </c:pt>
                <c:pt idx="147">
                  <c:v>3.416004083209772</c:v>
                </c:pt>
                <c:pt idx="148">
                  <c:v>3.585476498955727</c:v>
                </c:pt>
                <c:pt idx="149">
                  <c:v>3.97842162007049</c:v>
                </c:pt>
                <c:pt idx="150">
                  <c:v>3.249562817621452</c:v>
                </c:pt>
                <c:pt idx="151">
                  <c:v>4.154945673743375</c:v>
                </c:pt>
                <c:pt idx="152">
                  <c:v>3.892549354887137</c:v>
                </c:pt>
                <c:pt idx="153">
                  <c:v>4.555855546381921</c:v>
                </c:pt>
                <c:pt idx="154">
                  <c:v>3.071314606379905</c:v>
                </c:pt>
                <c:pt idx="155">
                  <c:v>3.416683945264773</c:v>
                </c:pt>
                <c:pt idx="156">
                  <c:v>4.657230716198875</c:v>
                </c:pt>
                <c:pt idx="157">
                  <c:v>4.673887549863131</c:v>
                </c:pt>
                <c:pt idx="158">
                  <c:v>6.174728876304338</c:v>
                </c:pt>
                <c:pt idx="159">
                  <c:v>6.365878490371832</c:v>
                </c:pt>
                <c:pt idx="160">
                  <c:v>2.998929343139472</c:v>
                </c:pt>
                <c:pt idx="161">
                  <c:v>3.104369867119783</c:v>
                </c:pt>
                <c:pt idx="162">
                  <c:v>3.255057092268591</c:v>
                </c:pt>
                <c:pt idx="163">
                  <c:v>3.268447886957366</c:v>
                </c:pt>
                <c:pt idx="164">
                  <c:v>2.963367585495635</c:v>
                </c:pt>
                <c:pt idx="165">
                  <c:v>3.127490538041874</c:v>
                </c:pt>
                <c:pt idx="166">
                  <c:v>8.337188663391741</c:v>
                </c:pt>
                <c:pt idx="167">
                  <c:v>6.418963431447397</c:v>
                </c:pt>
                <c:pt idx="168">
                  <c:v>4.725868242619954</c:v>
                </c:pt>
                <c:pt idx="169">
                  <c:v>3.596912767642996</c:v>
                </c:pt>
                <c:pt idx="170">
                  <c:v>3.775405920536146</c:v>
                </c:pt>
                <c:pt idx="171">
                  <c:v>3.578552846623731</c:v>
                </c:pt>
                <c:pt idx="172">
                  <c:v>2.718385866053512</c:v>
                </c:pt>
                <c:pt idx="173">
                  <c:v>2.731323176685735</c:v>
                </c:pt>
                <c:pt idx="174">
                  <c:v>1.718771721980345</c:v>
                </c:pt>
                <c:pt idx="175">
                  <c:v>1.463799397594044</c:v>
                </c:pt>
                <c:pt idx="176">
                  <c:v>0.239959344622271</c:v>
                </c:pt>
                <c:pt idx="177">
                  <c:v>0.233724760350145</c:v>
                </c:pt>
                <c:pt idx="178">
                  <c:v>0.301698949126335</c:v>
                </c:pt>
                <c:pt idx="179">
                  <c:v>0.277181252127568</c:v>
                </c:pt>
                <c:pt idx="180">
                  <c:v>11.41792107593518</c:v>
                </c:pt>
                <c:pt idx="181">
                  <c:v>10.02402910311595</c:v>
                </c:pt>
                <c:pt idx="182">
                  <c:v>9.892864414361566</c:v>
                </c:pt>
                <c:pt idx="183">
                  <c:v>9.812074876052434</c:v>
                </c:pt>
                <c:pt idx="184">
                  <c:v>9.667389873287436</c:v>
                </c:pt>
                <c:pt idx="185">
                  <c:v>1.686495605245691</c:v>
                </c:pt>
                <c:pt idx="186">
                  <c:v>2.706904613845067</c:v>
                </c:pt>
                <c:pt idx="187">
                  <c:v>5.820697344845485</c:v>
                </c:pt>
                <c:pt idx="188">
                  <c:v>0.318321372585376</c:v>
                </c:pt>
                <c:pt idx="189">
                  <c:v>0.320182696179283</c:v>
                </c:pt>
                <c:pt idx="190">
                  <c:v>0.309482688558707</c:v>
                </c:pt>
                <c:pt idx="191">
                  <c:v>0.281620553030118</c:v>
                </c:pt>
                <c:pt idx="192">
                  <c:v>2.547624963883734</c:v>
                </c:pt>
                <c:pt idx="193">
                  <c:v>1.620786647258734</c:v>
                </c:pt>
                <c:pt idx="194">
                  <c:v>1.551947165540104</c:v>
                </c:pt>
                <c:pt idx="195">
                  <c:v>8.092543802283184</c:v>
                </c:pt>
                <c:pt idx="196">
                  <c:v>2.269182962177378</c:v>
                </c:pt>
                <c:pt idx="197">
                  <c:v>0.554612490336961</c:v>
                </c:pt>
                <c:pt idx="198">
                  <c:v>0.423990818532149</c:v>
                </c:pt>
                <c:pt idx="199">
                  <c:v>0.44873551768969</c:v>
                </c:pt>
                <c:pt idx="200">
                  <c:v>0.553796933315059</c:v>
                </c:pt>
                <c:pt idx="201">
                  <c:v>0.602650956729802</c:v>
                </c:pt>
                <c:pt idx="202">
                  <c:v>0.891681645748857</c:v>
                </c:pt>
                <c:pt idx="203">
                  <c:v>0.811681939493468</c:v>
                </c:pt>
                <c:pt idx="204">
                  <c:v>0.853528698333087</c:v>
                </c:pt>
                <c:pt idx="205">
                  <c:v>0.672090658757513</c:v>
                </c:pt>
                <c:pt idx="206">
                  <c:v>0.622824971941447</c:v>
                </c:pt>
                <c:pt idx="207">
                  <c:v>0.808442900168752</c:v>
                </c:pt>
                <c:pt idx="208">
                  <c:v>0.872684234368249</c:v>
                </c:pt>
                <c:pt idx="209">
                  <c:v>0.816132491981232</c:v>
                </c:pt>
                <c:pt idx="210">
                  <c:v>0.809950596187526</c:v>
                </c:pt>
                <c:pt idx="211">
                  <c:v>0.388293384535324</c:v>
                </c:pt>
                <c:pt idx="212">
                  <c:v>0.403639527868222</c:v>
                </c:pt>
                <c:pt idx="213">
                  <c:v>0.835983714662764</c:v>
                </c:pt>
                <c:pt idx="214">
                  <c:v>0.98467204700348</c:v>
                </c:pt>
                <c:pt idx="215">
                  <c:v>0.924621596766736</c:v>
                </c:pt>
                <c:pt idx="216">
                  <c:v>1.051759993986305</c:v>
                </c:pt>
                <c:pt idx="217">
                  <c:v>0.922290899920676</c:v>
                </c:pt>
                <c:pt idx="218">
                  <c:v>0.923879230179354</c:v>
                </c:pt>
              </c:numCache>
            </c:numRef>
          </c:xVal>
          <c:yVal>
            <c:numRef>
              <c:f>'pyx calcs template'!$CU$19:$CU$237</c:f>
              <c:numCache>
                <c:formatCode>General</c:formatCode>
                <c:ptCount val="219"/>
                <c:pt idx="0">
                  <c:v>0.102971544531566</c:v>
                </c:pt>
                <c:pt idx="1">
                  <c:v>0.162371629280653</c:v>
                </c:pt>
                <c:pt idx="2">
                  <c:v>0.0843446115048833</c:v>
                </c:pt>
                <c:pt idx="3">
                  <c:v>0.0760447339334583</c:v>
                </c:pt>
                <c:pt idx="4">
                  <c:v>0.0798407342354599</c:v>
                </c:pt>
                <c:pt idx="5">
                  <c:v>0.0641292037963288</c:v>
                </c:pt>
                <c:pt idx="6">
                  <c:v>0.0718153706993063</c:v>
                </c:pt>
                <c:pt idx="7">
                  <c:v>0.165782037026863</c:v>
                </c:pt>
                <c:pt idx="8">
                  <c:v>0.217912668684862</c:v>
                </c:pt>
                <c:pt idx="9">
                  <c:v>0.274612967004085</c:v>
                </c:pt>
                <c:pt idx="10">
                  <c:v>0.212063035632421</c:v>
                </c:pt>
                <c:pt idx="11">
                  <c:v>0.170607895560172</c:v>
                </c:pt>
                <c:pt idx="12">
                  <c:v>0.0599978973580504</c:v>
                </c:pt>
                <c:pt idx="13">
                  <c:v>0.0783764541469307</c:v>
                </c:pt>
                <c:pt idx="14">
                  <c:v>1.123703996871481</c:v>
                </c:pt>
                <c:pt idx="15">
                  <c:v>0.789753570594189</c:v>
                </c:pt>
                <c:pt idx="16">
                  <c:v>2.343373011162</c:v>
                </c:pt>
                <c:pt idx="17">
                  <c:v>1.964017328576777</c:v>
                </c:pt>
                <c:pt idx="18">
                  <c:v>1.134972844369275</c:v>
                </c:pt>
                <c:pt idx="19">
                  <c:v>0.111065659062946</c:v>
                </c:pt>
                <c:pt idx="20">
                  <c:v>0.10978566054648</c:v>
                </c:pt>
                <c:pt idx="21">
                  <c:v>0.103941421802211</c:v>
                </c:pt>
                <c:pt idx="22">
                  <c:v>0.110266804600005</c:v>
                </c:pt>
                <c:pt idx="23">
                  <c:v>0.0762582616486232</c:v>
                </c:pt>
                <c:pt idx="24">
                  <c:v>0.0678609051321382</c:v>
                </c:pt>
                <c:pt idx="25">
                  <c:v>1.438805252038177</c:v>
                </c:pt>
                <c:pt idx="26">
                  <c:v>1.193576549747002</c:v>
                </c:pt>
                <c:pt idx="27">
                  <c:v>2.4207252800355</c:v>
                </c:pt>
                <c:pt idx="28">
                  <c:v>1.557393207728702</c:v>
                </c:pt>
                <c:pt idx="29">
                  <c:v>0.205607579009233</c:v>
                </c:pt>
                <c:pt idx="30">
                  <c:v>0.418415009312831</c:v>
                </c:pt>
                <c:pt idx="31">
                  <c:v>0.363029975906406</c:v>
                </c:pt>
                <c:pt idx="32">
                  <c:v>0.200701603488096</c:v>
                </c:pt>
                <c:pt idx="33">
                  <c:v>0.243853031296155</c:v>
                </c:pt>
                <c:pt idx="34">
                  <c:v>0.0666917460118436</c:v>
                </c:pt>
                <c:pt idx="35">
                  <c:v>0.0733910534097691</c:v>
                </c:pt>
                <c:pt idx="36">
                  <c:v>0.0985896155283245</c:v>
                </c:pt>
                <c:pt idx="37">
                  <c:v>0.0528874987608388</c:v>
                </c:pt>
                <c:pt idx="38">
                  <c:v>3.918087069170341</c:v>
                </c:pt>
                <c:pt idx="39">
                  <c:v>3.394509820997989</c:v>
                </c:pt>
                <c:pt idx="40">
                  <c:v>7.48510921332417</c:v>
                </c:pt>
                <c:pt idx="41">
                  <c:v>8.471278159966021</c:v>
                </c:pt>
                <c:pt idx="42">
                  <c:v>3.75604492756087</c:v>
                </c:pt>
                <c:pt idx="43">
                  <c:v>2.384795219039807</c:v>
                </c:pt>
                <c:pt idx="44">
                  <c:v>2.048154404675136</c:v>
                </c:pt>
                <c:pt idx="45">
                  <c:v>4.223521376191892</c:v>
                </c:pt>
                <c:pt idx="46">
                  <c:v>3.803803271177148</c:v>
                </c:pt>
                <c:pt idx="47">
                  <c:v>2.487707802813697</c:v>
                </c:pt>
                <c:pt idx="48">
                  <c:v>3.24182903878406</c:v>
                </c:pt>
                <c:pt idx="49">
                  <c:v>4.312740439304473</c:v>
                </c:pt>
                <c:pt idx="50">
                  <c:v>2.598628292563692</c:v>
                </c:pt>
                <c:pt idx="51">
                  <c:v>2.096956618151305</c:v>
                </c:pt>
                <c:pt idx="52">
                  <c:v>1.605708177834562</c:v>
                </c:pt>
                <c:pt idx="53">
                  <c:v>1.33732312616374</c:v>
                </c:pt>
                <c:pt idx="54">
                  <c:v>2.001789992034131</c:v>
                </c:pt>
                <c:pt idx="55">
                  <c:v>2.12003149775045</c:v>
                </c:pt>
                <c:pt idx="56">
                  <c:v>2.659268465764498</c:v>
                </c:pt>
                <c:pt idx="57">
                  <c:v>0.139362206459477</c:v>
                </c:pt>
                <c:pt idx="58">
                  <c:v>0.207016301513501</c:v>
                </c:pt>
                <c:pt idx="59">
                  <c:v>0.202109045784465</c:v>
                </c:pt>
                <c:pt idx="60">
                  <c:v>0.235233612785965</c:v>
                </c:pt>
                <c:pt idx="61">
                  <c:v>0.30182915522527</c:v>
                </c:pt>
                <c:pt idx="62">
                  <c:v>0.271589638098975</c:v>
                </c:pt>
                <c:pt idx="63">
                  <c:v>0.120027710767035</c:v>
                </c:pt>
                <c:pt idx="64">
                  <c:v>0.153266059039406</c:v>
                </c:pt>
                <c:pt idx="65">
                  <c:v>0.219592450818827</c:v>
                </c:pt>
                <c:pt idx="66">
                  <c:v>0.349681707380279</c:v>
                </c:pt>
                <c:pt idx="67">
                  <c:v>0.174355204070932</c:v>
                </c:pt>
                <c:pt idx="68">
                  <c:v>0.369420976105527</c:v>
                </c:pt>
                <c:pt idx="69">
                  <c:v>0.203798076010438</c:v>
                </c:pt>
                <c:pt idx="70">
                  <c:v>0.255677483234285</c:v>
                </c:pt>
                <c:pt idx="71">
                  <c:v>0.25553632508068</c:v>
                </c:pt>
                <c:pt idx="72">
                  <c:v>0.217564868657037</c:v>
                </c:pt>
                <c:pt idx="73">
                  <c:v>0.303193486628324</c:v>
                </c:pt>
                <c:pt idx="74">
                  <c:v>0.207748588473135</c:v>
                </c:pt>
                <c:pt idx="75">
                  <c:v>0.179019825805155</c:v>
                </c:pt>
                <c:pt idx="76">
                  <c:v>0.628761225529201</c:v>
                </c:pt>
                <c:pt idx="77">
                  <c:v>0.203233802176418</c:v>
                </c:pt>
                <c:pt idx="78">
                  <c:v>0.191159138341406</c:v>
                </c:pt>
                <c:pt idx="79">
                  <c:v>0.139285077673458</c:v>
                </c:pt>
                <c:pt idx="80">
                  <c:v>0.161941149555592</c:v>
                </c:pt>
                <c:pt idx="81">
                  <c:v>0.24948321405688</c:v>
                </c:pt>
                <c:pt idx="82">
                  <c:v>0.161979678928825</c:v>
                </c:pt>
                <c:pt idx="83">
                  <c:v>0.289873087227474</c:v>
                </c:pt>
                <c:pt idx="84">
                  <c:v>0.155305948938146</c:v>
                </c:pt>
                <c:pt idx="85">
                  <c:v>0.115962102859057</c:v>
                </c:pt>
                <c:pt idx="86">
                  <c:v>0.224720665457195</c:v>
                </c:pt>
                <c:pt idx="87">
                  <c:v>0.176869907575153</c:v>
                </c:pt>
                <c:pt idx="88">
                  <c:v>0.177640433529458</c:v>
                </c:pt>
                <c:pt idx="89">
                  <c:v>0.210081724692334</c:v>
                </c:pt>
                <c:pt idx="90">
                  <c:v>0.303306393237875</c:v>
                </c:pt>
                <c:pt idx="91">
                  <c:v>0.312574752073519</c:v>
                </c:pt>
                <c:pt idx="92">
                  <c:v>0.20087136255185</c:v>
                </c:pt>
                <c:pt idx="93">
                  <c:v>0.537496179186285</c:v>
                </c:pt>
                <c:pt idx="94">
                  <c:v>0.245071353621101</c:v>
                </c:pt>
                <c:pt idx="95">
                  <c:v>0.168678221183036</c:v>
                </c:pt>
                <c:pt idx="96">
                  <c:v>0.27177995082983</c:v>
                </c:pt>
                <c:pt idx="97">
                  <c:v>0.197592364837828</c:v>
                </c:pt>
                <c:pt idx="98">
                  <c:v>0.176847857674034</c:v>
                </c:pt>
                <c:pt idx="99">
                  <c:v>0.319954774776338</c:v>
                </c:pt>
                <c:pt idx="100">
                  <c:v>0.142150808737309</c:v>
                </c:pt>
                <c:pt idx="101">
                  <c:v>0.165159816100237</c:v>
                </c:pt>
                <c:pt idx="102">
                  <c:v>0.125290452920607</c:v>
                </c:pt>
                <c:pt idx="103">
                  <c:v>0.18990956692881</c:v>
                </c:pt>
                <c:pt idx="104">
                  <c:v>0.0718484233271049</c:v>
                </c:pt>
                <c:pt idx="105">
                  <c:v>0.252098474758328</c:v>
                </c:pt>
                <c:pt idx="106">
                  <c:v>0.212403330173841</c:v>
                </c:pt>
                <c:pt idx="107">
                  <c:v>0.306340885955735</c:v>
                </c:pt>
                <c:pt idx="108">
                  <c:v>0.176279393034875</c:v>
                </c:pt>
                <c:pt idx="109">
                  <c:v>0.189465448540668</c:v>
                </c:pt>
                <c:pt idx="110">
                  <c:v>0.170702945156733</c:v>
                </c:pt>
                <c:pt idx="111">
                  <c:v>0.311911598324905</c:v>
                </c:pt>
                <c:pt idx="112">
                  <c:v>0.274331547153719</c:v>
                </c:pt>
                <c:pt idx="113">
                  <c:v>0.28378378888615</c:v>
                </c:pt>
                <c:pt idx="114">
                  <c:v>0.177431670918102</c:v>
                </c:pt>
                <c:pt idx="115">
                  <c:v>0.35426558207148</c:v>
                </c:pt>
                <c:pt idx="116">
                  <c:v>0.32670203043095</c:v>
                </c:pt>
                <c:pt idx="117">
                  <c:v>0.166866399421378</c:v>
                </c:pt>
                <c:pt idx="118">
                  <c:v>0.209739482234401</c:v>
                </c:pt>
                <c:pt idx="119">
                  <c:v>0.293682297381182</c:v>
                </c:pt>
                <c:pt idx="120">
                  <c:v>1.952729691406029</c:v>
                </c:pt>
                <c:pt idx="121">
                  <c:v>6.600073274462598</c:v>
                </c:pt>
                <c:pt idx="122">
                  <c:v>17.7850732012542</c:v>
                </c:pt>
                <c:pt idx="123">
                  <c:v>5.156205526786076</c:v>
                </c:pt>
                <c:pt idx="124">
                  <c:v>3.746214520130129</c:v>
                </c:pt>
                <c:pt idx="125">
                  <c:v>9.91859559623401</c:v>
                </c:pt>
                <c:pt idx="126">
                  <c:v>6.226182216191114</c:v>
                </c:pt>
                <c:pt idx="127">
                  <c:v>22.26442468546602</c:v>
                </c:pt>
                <c:pt idx="128">
                  <c:v>2.713740783667075</c:v>
                </c:pt>
                <c:pt idx="129">
                  <c:v>2.931913429500447</c:v>
                </c:pt>
                <c:pt idx="130">
                  <c:v>2.457162164179822</c:v>
                </c:pt>
                <c:pt idx="131">
                  <c:v>3.072021416871614</c:v>
                </c:pt>
                <c:pt idx="132">
                  <c:v>6.256071144176585</c:v>
                </c:pt>
                <c:pt idx="133">
                  <c:v>2.511503729798313</c:v>
                </c:pt>
                <c:pt idx="134">
                  <c:v>3.164539435935732</c:v>
                </c:pt>
                <c:pt idx="135">
                  <c:v>4.679123052172883</c:v>
                </c:pt>
                <c:pt idx="136">
                  <c:v>7.399985770749226</c:v>
                </c:pt>
                <c:pt idx="137">
                  <c:v>5.851513922007636</c:v>
                </c:pt>
                <c:pt idx="138">
                  <c:v>1.90811529126661</c:v>
                </c:pt>
                <c:pt idx="139">
                  <c:v>6.008370270486187</c:v>
                </c:pt>
                <c:pt idx="140">
                  <c:v>3.080210722819372</c:v>
                </c:pt>
                <c:pt idx="141">
                  <c:v>3.47640755957355</c:v>
                </c:pt>
                <c:pt idx="142">
                  <c:v>3.635438395691122</c:v>
                </c:pt>
                <c:pt idx="143">
                  <c:v>5.033494152791004</c:v>
                </c:pt>
                <c:pt idx="144">
                  <c:v>2.436506861588859</c:v>
                </c:pt>
                <c:pt idx="145">
                  <c:v>3.330860140203903</c:v>
                </c:pt>
                <c:pt idx="146">
                  <c:v>5.92476754631248</c:v>
                </c:pt>
                <c:pt idx="147">
                  <c:v>3.089554420648374</c:v>
                </c:pt>
                <c:pt idx="148">
                  <c:v>3.840625294536995</c:v>
                </c:pt>
                <c:pt idx="149">
                  <c:v>4.053548612949982</c:v>
                </c:pt>
                <c:pt idx="150">
                  <c:v>3.165489249173807</c:v>
                </c:pt>
                <c:pt idx="151">
                  <c:v>4.155021312228198</c:v>
                </c:pt>
                <c:pt idx="152">
                  <c:v>4.471424943115304</c:v>
                </c:pt>
                <c:pt idx="153">
                  <c:v>4.582619346826405</c:v>
                </c:pt>
                <c:pt idx="154">
                  <c:v>3.860527018407002</c:v>
                </c:pt>
                <c:pt idx="155">
                  <c:v>3.276224378402762</c:v>
                </c:pt>
                <c:pt idx="156">
                  <c:v>1.786941410188031</c:v>
                </c:pt>
                <c:pt idx="157">
                  <c:v>1.677365201044553</c:v>
                </c:pt>
                <c:pt idx="158">
                  <c:v>8.574191699203831</c:v>
                </c:pt>
                <c:pt idx="159">
                  <c:v>7.590600389127951</c:v>
                </c:pt>
                <c:pt idx="160">
                  <c:v>2.590107469873275</c:v>
                </c:pt>
                <c:pt idx="161">
                  <c:v>2.395962855117955</c:v>
                </c:pt>
                <c:pt idx="162">
                  <c:v>3.647392318986743</c:v>
                </c:pt>
                <c:pt idx="163">
                  <c:v>3.280626100215845</c:v>
                </c:pt>
                <c:pt idx="164">
                  <c:v>2.045465220179639</c:v>
                </c:pt>
                <c:pt idx="165">
                  <c:v>2.081227009341861</c:v>
                </c:pt>
                <c:pt idx="166">
                  <c:v>13.37856424876865</c:v>
                </c:pt>
                <c:pt idx="167">
                  <c:v>8.754412411273518</c:v>
                </c:pt>
                <c:pt idx="168">
                  <c:v>6.62828240205843</c:v>
                </c:pt>
                <c:pt idx="169">
                  <c:v>3.217005689718553</c:v>
                </c:pt>
                <c:pt idx="170">
                  <c:v>5.225936932572536</c:v>
                </c:pt>
                <c:pt idx="171">
                  <c:v>3.10827272404692</c:v>
                </c:pt>
                <c:pt idx="172">
                  <c:v>2.115164271093051</c:v>
                </c:pt>
                <c:pt idx="173">
                  <c:v>2.467857656202012</c:v>
                </c:pt>
                <c:pt idx="174">
                  <c:v>0.879065631090376</c:v>
                </c:pt>
                <c:pt idx="175">
                  <c:v>1.585024489817988</c:v>
                </c:pt>
                <c:pt idx="176">
                  <c:v>0.496901040688345</c:v>
                </c:pt>
                <c:pt idx="177">
                  <c:v>0.590104027705546</c:v>
                </c:pt>
                <c:pt idx="178">
                  <c:v>0.514402483160853</c:v>
                </c:pt>
                <c:pt idx="179">
                  <c:v>0.319434116194273</c:v>
                </c:pt>
                <c:pt idx="180">
                  <c:v>17.92281369242638</c:v>
                </c:pt>
                <c:pt idx="181">
                  <c:v>12.4210326144369</c:v>
                </c:pt>
                <c:pt idx="182">
                  <c:v>6.699295141373142</c:v>
                </c:pt>
                <c:pt idx="183">
                  <c:v>11.90872555168143</c:v>
                </c:pt>
                <c:pt idx="184">
                  <c:v>10.299837643412</c:v>
                </c:pt>
                <c:pt idx="185">
                  <c:v>0.812396099290324</c:v>
                </c:pt>
                <c:pt idx="186">
                  <c:v>1.712224200348241</c:v>
                </c:pt>
                <c:pt idx="187">
                  <c:v>5.140479583092448</c:v>
                </c:pt>
                <c:pt idx="188">
                  <c:v>0.261182498400978</c:v>
                </c:pt>
                <c:pt idx="189">
                  <c:v>0.210508321752426</c:v>
                </c:pt>
                <c:pt idx="190">
                  <c:v>0.244909803153927</c:v>
                </c:pt>
                <c:pt idx="191">
                  <c:v>0.092451842086877</c:v>
                </c:pt>
                <c:pt idx="192">
                  <c:v>1.121533729705653</c:v>
                </c:pt>
                <c:pt idx="193">
                  <c:v>0.597486495145771</c:v>
                </c:pt>
                <c:pt idx="194">
                  <c:v>0.751543182528009</c:v>
                </c:pt>
                <c:pt idx="195">
                  <c:v>4.454438169621678</c:v>
                </c:pt>
                <c:pt idx="196">
                  <c:v>1.847709024949731</c:v>
                </c:pt>
                <c:pt idx="197">
                  <c:v>1.262795968645664</c:v>
                </c:pt>
                <c:pt idx="198">
                  <c:v>1.062811624739457</c:v>
                </c:pt>
                <c:pt idx="199">
                  <c:v>1.442007556007704</c:v>
                </c:pt>
                <c:pt idx="200">
                  <c:v>1.445686733710507</c:v>
                </c:pt>
                <c:pt idx="201">
                  <c:v>1.174445425955967</c:v>
                </c:pt>
                <c:pt idx="202">
                  <c:v>1.532863165870062</c:v>
                </c:pt>
                <c:pt idx="203">
                  <c:v>1.604617377374322</c:v>
                </c:pt>
                <c:pt idx="204">
                  <c:v>2.40917313826714</c:v>
                </c:pt>
                <c:pt idx="205">
                  <c:v>1.795590176717041</c:v>
                </c:pt>
                <c:pt idx="206">
                  <c:v>1.358429371912629</c:v>
                </c:pt>
                <c:pt idx="207">
                  <c:v>1.807009746441813</c:v>
                </c:pt>
                <c:pt idx="208">
                  <c:v>1.912098504010586</c:v>
                </c:pt>
                <c:pt idx="209">
                  <c:v>1.926754085003329</c:v>
                </c:pt>
                <c:pt idx="210">
                  <c:v>1.64702321130023</c:v>
                </c:pt>
                <c:pt idx="211">
                  <c:v>0.433377043866066</c:v>
                </c:pt>
                <c:pt idx="212">
                  <c:v>1.237833346330198</c:v>
                </c:pt>
                <c:pt idx="213">
                  <c:v>0.44190751692568</c:v>
                </c:pt>
                <c:pt idx="214">
                  <c:v>0.360044671716365</c:v>
                </c:pt>
                <c:pt idx="215">
                  <c:v>0.365643533714857</c:v>
                </c:pt>
                <c:pt idx="216">
                  <c:v>0.835417561353162</c:v>
                </c:pt>
                <c:pt idx="217">
                  <c:v>0.667043163302699</c:v>
                </c:pt>
                <c:pt idx="218">
                  <c:v>0.792729553543849</c:v>
                </c:pt>
              </c:numCache>
            </c:numRef>
          </c:yVal>
          <c:smooth val="0"/>
        </c:ser>
        <c:ser>
          <c:idx val="2"/>
          <c:order val="1"/>
          <c:tx>
            <c:v>Test Data</c:v>
          </c:tx>
          <c:spPr>
            <a:ln w="47625">
              <a:noFill/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'pyx calcs template'!$CT$238:$CT$364</c:f>
              <c:numCache>
                <c:formatCode>General</c:formatCode>
                <c:ptCount val="127"/>
                <c:pt idx="0">
                  <c:v>6.425702016943602</c:v>
                </c:pt>
                <c:pt idx="1">
                  <c:v>6.65251247528313</c:v>
                </c:pt>
                <c:pt idx="2">
                  <c:v>6.64140648127482</c:v>
                </c:pt>
                <c:pt idx="3">
                  <c:v>6.585874208795715</c:v>
                </c:pt>
                <c:pt idx="4">
                  <c:v>8.034255225479168</c:v>
                </c:pt>
                <c:pt idx="5">
                  <c:v>5.664015575408178</c:v>
                </c:pt>
                <c:pt idx="6">
                  <c:v>5.752834757352184</c:v>
                </c:pt>
                <c:pt idx="7">
                  <c:v>0.43327227205913</c:v>
                </c:pt>
                <c:pt idx="8">
                  <c:v>0.452194997184695</c:v>
                </c:pt>
                <c:pt idx="9">
                  <c:v>0.440588607963369</c:v>
                </c:pt>
                <c:pt idx="10">
                  <c:v>0.42824753729707</c:v>
                </c:pt>
                <c:pt idx="11">
                  <c:v>0.426112627140868</c:v>
                </c:pt>
                <c:pt idx="12">
                  <c:v>0.432291497345045</c:v>
                </c:pt>
                <c:pt idx="13">
                  <c:v>0.533994366749498</c:v>
                </c:pt>
                <c:pt idx="14">
                  <c:v>0.374570582806468</c:v>
                </c:pt>
                <c:pt idx="15">
                  <c:v>0.129805496023323</c:v>
                </c:pt>
                <c:pt idx="16">
                  <c:v>0.134132087696726</c:v>
                </c:pt>
                <c:pt idx="17">
                  <c:v>0.131755097289274</c:v>
                </c:pt>
                <c:pt idx="18">
                  <c:v>0.130670571245068</c:v>
                </c:pt>
                <c:pt idx="19">
                  <c:v>0.125739481073542</c:v>
                </c:pt>
                <c:pt idx="20">
                  <c:v>0.126832158244478</c:v>
                </c:pt>
                <c:pt idx="21">
                  <c:v>0.155323165916411</c:v>
                </c:pt>
                <c:pt idx="22">
                  <c:v>0.113030681202232</c:v>
                </c:pt>
                <c:pt idx="23">
                  <c:v>0.111902219297138</c:v>
                </c:pt>
                <c:pt idx="24">
                  <c:v>0.0932652549277137</c:v>
                </c:pt>
                <c:pt idx="25">
                  <c:v>0.0943457925661983</c:v>
                </c:pt>
                <c:pt idx="26">
                  <c:v>0.0939855511462358</c:v>
                </c:pt>
                <c:pt idx="27">
                  <c:v>0.0937711257090987</c:v>
                </c:pt>
                <c:pt idx="28">
                  <c:v>0.0923572007155754</c:v>
                </c:pt>
                <c:pt idx="29">
                  <c:v>0.0891937326200466</c:v>
                </c:pt>
                <c:pt idx="30">
                  <c:v>0.109264934947645</c:v>
                </c:pt>
                <c:pt idx="31">
                  <c:v>0.0793814029525249</c:v>
                </c:pt>
                <c:pt idx="32">
                  <c:v>0.0800050195674123</c:v>
                </c:pt>
                <c:pt idx="33">
                  <c:v>0.307495264619416</c:v>
                </c:pt>
                <c:pt idx="34">
                  <c:v>0.304627712871152</c:v>
                </c:pt>
                <c:pt idx="35">
                  <c:v>0.30974601668873</c:v>
                </c:pt>
                <c:pt idx="36">
                  <c:v>0.311891754175271</c:v>
                </c:pt>
                <c:pt idx="37">
                  <c:v>0.311372450323359</c:v>
                </c:pt>
                <c:pt idx="38">
                  <c:v>1.322907276316435</c:v>
                </c:pt>
                <c:pt idx="39">
                  <c:v>1.318836550871055</c:v>
                </c:pt>
                <c:pt idx="40">
                  <c:v>1.314377023256232</c:v>
                </c:pt>
                <c:pt idx="41">
                  <c:v>1.312681870197901</c:v>
                </c:pt>
                <c:pt idx="42">
                  <c:v>1.315516559504832</c:v>
                </c:pt>
                <c:pt idx="43">
                  <c:v>1.310304163216438</c:v>
                </c:pt>
                <c:pt idx="44">
                  <c:v>1.723264690504093</c:v>
                </c:pt>
                <c:pt idx="45">
                  <c:v>1.7309626780372</c:v>
                </c:pt>
                <c:pt idx="46">
                  <c:v>1.718811840515276</c:v>
                </c:pt>
                <c:pt idx="47">
                  <c:v>1.721336607636487</c:v>
                </c:pt>
                <c:pt idx="48">
                  <c:v>1.729758786678774</c:v>
                </c:pt>
                <c:pt idx="49">
                  <c:v>0.0306847688171425</c:v>
                </c:pt>
                <c:pt idx="50">
                  <c:v>0.0722911150845956</c:v>
                </c:pt>
                <c:pt idx="51">
                  <c:v>0.140514889965634</c:v>
                </c:pt>
                <c:pt idx="52">
                  <c:v>0.0323557578228073</c:v>
                </c:pt>
                <c:pt idx="53">
                  <c:v>0.491921943995607</c:v>
                </c:pt>
                <c:pt idx="54">
                  <c:v>1.861227650297219</c:v>
                </c:pt>
                <c:pt idx="55">
                  <c:v>0.680010069821497</c:v>
                </c:pt>
                <c:pt idx="56">
                  <c:v>0.917161277400885</c:v>
                </c:pt>
                <c:pt idx="57">
                  <c:v>1.657917272915998</c:v>
                </c:pt>
                <c:pt idx="58">
                  <c:v>1.222362489243895</c:v>
                </c:pt>
                <c:pt idx="59">
                  <c:v>0.808925152642236</c:v>
                </c:pt>
                <c:pt idx="60">
                  <c:v>0.629332442094027</c:v>
                </c:pt>
                <c:pt idx="61">
                  <c:v>1.52040714467297</c:v>
                </c:pt>
                <c:pt idx="62">
                  <c:v>1.564579931766787</c:v>
                </c:pt>
                <c:pt idx="63">
                  <c:v>1.56122567180386</c:v>
                </c:pt>
                <c:pt idx="64">
                  <c:v>1.598030593962426</c:v>
                </c:pt>
                <c:pt idx="65">
                  <c:v>1.615477729585393</c:v>
                </c:pt>
                <c:pt idx="66">
                  <c:v>1.590269870046361</c:v>
                </c:pt>
                <c:pt idx="67">
                  <c:v>1.07383875477168</c:v>
                </c:pt>
                <c:pt idx="68">
                  <c:v>0.96037291853789</c:v>
                </c:pt>
                <c:pt idx="69">
                  <c:v>0.655873335002827</c:v>
                </c:pt>
                <c:pt idx="70">
                  <c:v>0.342321476434192</c:v>
                </c:pt>
                <c:pt idx="71">
                  <c:v>0.359000615268943</c:v>
                </c:pt>
                <c:pt idx="72">
                  <c:v>0.307870460879086</c:v>
                </c:pt>
                <c:pt idx="73">
                  <c:v>0.242855655118485</c:v>
                </c:pt>
                <c:pt idx="74">
                  <c:v>0.196023925039693</c:v>
                </c:pt>
                <c:pt idx="75">
                  <c:v>0.157582408019111</c:v>
                </c:pt>
                <c:pt idx="76">
                  <c:v>1.76547235859469</c:v>
                </c:pt>
                <c:pt idx="77">
                  <c:v>1.414322547886622</c:v>
                </c:pt>
                <c:pt idx="78">
                  <c:v>1.729834699798324</c:v>
                </c:pt>
                <c:pt idx="79">
                  <c:v>1.73922282904752</c:v>
                </c:pt>
                <c:pt idx="80">
                  <c:v>1.710939654781648</c:v>
                </c:pt>
                <c:pt idx="81">
                  <c:v>1.710708644123473</c:v>
                </c:pt>
                <c:pt idx="82">
                  <c:v>1.387931606234426</c:v>
                </c:pt>
                <c:pt idx="83">
                  <c:v>1.6958578417475</c:v>
                </c:pt>
                <c:pt idx="84">
                  <c:v>1.696211567276141</c:v>
                </c:pt>
                <c:pt idx="85">
                  <c:v>1.710827591990374</c:v>
                </c:pt>
                <c:pt idx="86">
                  <c:v>1.704031730353317</c:v>
                </c:pt>
                <c:pt idx="87">
                  <c:v>1.691089678035859</c:v>
                </c:pt>
                <c:pt idx="88">
                  <c:v>1.678589963404557</c:v>
                </c:pt>
                <c:pt idx="89">
                  <c:v>1.685533042702945</c:v>
                </c:pt>
                <c:pt idx="90">
                  <c:v>1.664021240547343</c:v>
                </c:pt>
                <c:pt idx="91">
                  <c:v>1.67955763183036</c:v>
                </c:pt>
                <c:pt idx="92">
                  <c:v>1.670185191581004</c:v>
                </c:pt>
                <c:pt idx="93">
                  <c:v>1.909856369973721</c:v>
                </c:pt>
                <c:pt idx="94">
                  <c:v>1.649345473097524</c:v>
                </c:pt>
                <c:pt idx="95">
                  <c:v>1.6547722261024</c:v>
                </c:pt>
                <c:pt idx="96">
                  <c:v>1.639293480599367</c:v>
                </c:pt>
                <c:pt idx="97">
                  <c:v>1.87471642650455</c:v>
                </c:pt>
                <c:pt idx="98">
                  <c:v>1.624914626250704</c:v>
                </c:pt>
                <c:pt idx="99">
                  <c:v>1.773852908267684</c:v>
                </c:pt>
                <c:pt idx="100">
                  <c:v>2.114837770465982</c:v>
                </c:pt>
                <c:pt idx="101">
                  <c:v>1.999027764561317</c:v>
                </c:pt>
                <c:pt idx="102">
                  <c:v>2.071074055096084</c:v>
                </c:pt>
                <c:pt idx="103">
                  <c:v>1.740649740177157</c:v>
                </c:pt>
                <c:pt idx="104">
                  <c:v>2.059756181542228</c:v>
                </c:pt>
                <c:pt idx="105">
                  <c:v>1.961689781836617</c:v>
                </c:pt>
                <c:pt idx="106">
                  <c:v>2.049582542770625</c:v>
                </c:pt>
                <c:pt idx="107">
                  <c:v>2.0302947172498</c:v>
                </c:pt>
                <c:pt idx="108">
                  <c:v>2.008693333060243</c:v>
                </c:pt>
                <c:pt idx="109">
                  <c:v>1.992455077727626</c:v>
                </c:pt>
                <c:pt idx="110">
                  <c:v>1.973203499075487</c:v>
                </c:pt>
                <c:pt idx="111">
                  <c:v>0.400950212088496</c:v>
                </c:pt>
                <c:pt idx="112">
                  <c:v>0.389469128710223</c:v>
                </c:pt>
                <c:pt idx="113">
                  <c:v>0.192913629806684</c:v>
                </c:pt>
                <c:pt idx="114">
                  <c:v>0.182532523518351</c:v>
                </c:pt>
                <c:pt idx="115">
                  <c:v>0.104453383994942</c:v>
                </c:pt>
                <c:pt idx="116">
                  <c:v>0.105047708295093</c:v>
                </c:pt>
                <c:pt idx="117">
                  <c:v>0.0693447781948376</c:v>
                </c:pt>
                <c:pt idx="118">
                  <c:v>0.0646412110025734</c:v>
                </c:pt>
                <c:pt idx="119">
                  <c:v>0.0665107134588815</c:v>
                </c:pt>
                <c:pt idx="120">
                  <c:v>0.0637000455103158</c:v>
                </c:pt>
                <c:pt idx="121">
                  <c:v>0.480140737507744</c:v>
                </c:pt>
                <c:pt idx="122">
                  <c:v>0.340406748166859</c:v>
                </c:pt>
                <c:pt idx="123">
                  <c:v>0.233918191613591</c:v>
                </c:pt>
                <c:pt idx="124">
                  <c:v>0.133090690559394</c:v>
                </c:pt>
                <c:pt idx="125">
                  <c:v>0.124351388247374</c:v>
                </c:pt>
                <c:pt idx="126">
                  <c:v>0.0805213563702964</c:v>
                </c:pt>
              </c:numCache>
            </c:numRef>
          </c:xVal>
          <c:yVal>
            <c:numRef>
              <c:f>'pyx calcs template'!$CU$238:$CU$364</c:f>
              <c:numCache>
                <c:formatCode>General</c:formatCode>
                <c:ptCount val="127"/>
                <c:pt idx="0">
                  <c:v>2.76066242460123</c:v>
                </c:pt>
                <c:pt idx="1">
                  <c:v>4.491282656822403</c:v>
                </c:pt>
                <c:pt idx="2">
                  <c:v>5.99440599441496</c:v>
                </c:pt>
                <c:pt idx="3">
                  <c:v>6.176736694509888</c:v>
                </c:pt>
                <c:pt idx="4">
                  <c:v>11.03499804798431</c:v>
                </c:pt>
                <c:pt idx="5">
                  <c:v>3.612455985672845</c:v>
                </c:pt>
                <c:pt idx="6">
                  <c:v>3.063198667574465</c:v>
                </c:pt>
                <c:pt idx="7">
                  <c:v>0.313100446744194</c:v>
                </c:pt>
                <c:pt idx="8">
                  <c:v>0.381910935067507</c:v>
                </c:pt>
                <c:pt idx="9">
                  <c:v>0.497661609419515</c:v>
                </c:pt>
                <c:pt idx="10">
                  <c:v>0.431549070430982</c:v>
                </c:pt>
                <c:pt idx="11">
                  <c:v>0.359030769149587</c:v>
                </c:pt>
                <c:pt idx="12">
                  <c:v>0.325699098494836</c:v>
                </c:pt>
                <c:pt idx="13">
                  <c:v>0.874907154091609</c:v>
                </c:pt>
                <c:pt idx="14">
                  <c:v>0.180942055721824</c:v>
                </c:pt>
                <c:pt idx="15">
                  <c:v>0.267100770377661</c:v>
                </c:pt>
                <c:pt idx="16">
                  <c:v>0.262423220939159</c:v>
                </c:pt>
                <c:pt idx="17">
                  <c:v>0.288354363341937</c:v>
                </c:pt>
                <c:pt idx="18">
                  <c:v>0.319988946140183</c:v>
                </c:pt>
                <c:pt idx="19">
                  <c:v>0.499566467383434</c:v>
                </c:pt>
                <c:pt idx="20">
                  <c:v>0.786261785171968</c:v>
                </c:pt>
                <c:pt idx="21">
                  <c:v>0.460533551690053</c:v>
                </c:pt>
                <c:pt idx="22">
                  <c:v>0.0687829721300559</c:v>
                </c:pt>
                <c:pt idx="23">
                  <c:v>0.081274806060596</c:v>
                </c:pt>
                <c:pt idx="24">
                  <c:v>0.210932341328083</c:v>
                </c:pt>
                <c:pt idx="25">
                  <c:v>0.221647295460155</c:v>
                </c:pt>
                <c:pt idx="26">
                  <c:v>0.23195740892537</c:v>
                </c:pt>
                <c:pt idx="27">
                  <c:v>0.256604877067378</c:v>
                </c:pt>
                <c:pt idx="28">
                  <c:v>0.219575833344873</c:v>
                </c:pt>
                <c:pt idx="29">
                  <c:v>0.240590683100894</c:v>
                </c:pt>
                <c:pt idx="30">
                  <c:v>0.404257057695831</c:v>
                </c:pt>
                <c:pt idx="31">
                  <c:v>0.0608670446246984</c:v>
                </c:pt>
                <c:pt idx="32">
                  <c:v>0.081274806060596</c:v>
                </c:pt>
                <c:pt idx="33">
                  <c:v>0.231229570049816</c:v>
                </c:pt>
                <c:pt idx="34">
                  <c:v>0.216157114225582</c:v>
                </c:pt>
                <c:pt idx="35">
                  <c:v>0.120884237437814</c:v>
                </c:pt>
                <c:pt idx="36">
                  <c:v>0.108578235221595</c:v>
                </c:pt>
                <c:pt idx="37">
                  <c:v>0.0848300797750326</c:v>
                </c:pt>
                <c:pt idx="38">
                  <c:v>1.239883140983453</c:v>
                </c:pt>
                <c:pt idx="39">
                  <c:v>0.677974564749256</c:v>
                </c:pt>
                <c:pt idx="40">
                  <c:v>0.648890350267222</c:v>
                </c:pt>
                <c:pt idx="41">
                  <c:v>0.407669741501253</c:v>
                </c:pt>
                <c:pt idx="42">
                  <c:v>0.295796888045117</c:v>
                </c:pt>
                <c:pt idx="43">
                  <c:v>0.187179504715592</c:v>
                </c:pt>
                <c:pt idx="44">
                  <c:v>1.624587750042752</c:v>
                </c:pt>
                <c:pt idx="45">
                  <c:v>0.99858983196601</c:v>
                </c:pt>
                <c:pt idx="46">
                  <c:v>1.136384167652995</c:v>
                </c:pt>
                <c:pt idx="47">
                  <c:v>0.387600366492367</c:v>
                </c:pt>
                <c:pt idx="48">
                  <c:v>0.330909415922709</c:v>
                </c:pt>
                <c:pt idx="49">
                  <c:v>0.0313487606369449</c:v>
                </c:pt>
                <c:pt idx="50">
                  <c:v>0.0313487616502501</c:v>
                </c:pt>
                <c:pt idx="51">
                  <c:v>0.057271863211727</c:v>
                </c:pt>
                <c:pt idx="52">
                  <c:v>0.0558578742904405</c:v>
                </c:pt>
                <c:pt idx="53">
                  <c:v>0.164970724513851</c:v>
                </c:pt>
                <c:pt idx="54">
                  <c:v>0.664818407776693</c:v>
                </c:pt>
                <c:pt idx="55">
                  <c:v>0.224226861130274</c:v>
                </c:pt>
                <c:pt idx="56">
                  <c:v>0.6336675882307</c:v>
                </c:pt>
                <c:pt idx="57">
                  <c:v>1.454712026350065</c:v>
                </c:pt>
                <c:pt idx="58">
                  <c:v>0.941220766118971</c:v>
                </c:pt>
                <c:pt idx="59">
                  <c:v>0.501511318363121</c:v>
                </c:pt>
                <c:pt idx="60">
                  <c:v>0.310668499361445</c:v>
                </c:pt>
                <c:pt idx="61">
                  <c:v>1.52140994686288</c:v>
                </c:pt>
                <c:pt idx="62">
                  <c:v>0.757413808048056</c:v>
                </c:pt>
                <c:pt idx="63">
                  <c:v>1.167972964683508</c:v>
                </c:pt>
                <c:pt idx="64">
                  <c:v>1.274235151491542</c:v>
                </c:pt>
                <c:pt idx="65">
                  <c:v>1.219832988706531</c:v>
                </c:pt>
                <c:pt idx="66">
                  <c:v>1.118480961559171</c:v>
                </c:pt>
                <c:pt idx="67">
                  <c:v>1.167972964683508</c:v>
                </c:pt>
                <c:pt idx="68">
                  <c:v>1.118480961559171</c:v>
                </c:pt>
                <c:pt idx="69">
                  <c:v>0.724752176307263</c:v>
                </c:pt>
                <c:pt idx="70">
                  <c:v>0.432006863024038</c:v>
                </c:pt>
                <c:pt idx="71">
                  <c:v>0.292417037835211</c:v>
                </c:pt>
                <c:pt idx="72">
                  <c:v>0.310668499361445</c:v>
                </c:pt>
                <c:pt idx="73">
                  <c:v>0.240590683100894</c:v>
                </c:pt>
                <c:pt idx="74">
                  <c:v>0.240590683100895</c:v>
                </c:pt>
                <c:pt idx="75">
                  <c:v>0.257397967222338</c:v>
                </c:pt>
                <c:pt idx="76">
                  <c:v>2.790293374891854</c:v>
                </c:pt>
                <c:pt idx="77">
                  <c:v>2.331440688145526</c:v>
                </c:pt>
                <c:pt idx="78">
                  <c:v>2.7800386553703</c:v>
                </c:pt>
                <c:pt idx="79">
                  <c:v>2.805943902301834</c:v>
                </c:pt>
                <c:pt idx="80">
                  <c:v>2.773417312156786</c:v>
                </c:pt>
                <c:pt idx="81">
                  <c:v>2.781931434530168</c:v>
                </c:pt>
                <c:pt idx="82">
                  <c:v>2.337175071966855</c:v>
                </c:pt>
                <c:pt idx="83">
                  <c:v>2.787095738616066</c:v>
                </c:pt>
                <c:pt idx="84">
                  <c:v>2.787095745290382</c:v>
                </c:pt>
                <c:pt idx="85">
                  <c:v>2.932213599763692</c:v>
                </c:pt>
                <c:pt idx="86">
                  <c:v>2.804057162364525</c:v>
                </c:pt>
                <c:pt idx="87">
                  <c:v>2.812550828419102</c:v>
                </c:pt>
                <c:pt idx="88">
                  <c:v>2.78050330377966</c:v>
                </c:pt>
                <c:pt idx="89">
                  <c:v>2.817517986407682</c:v>
                </c:pt>
                <c:pt idx="90">
                  <c:v>2.774071935835097</c:v>
                </c:pt>
                <c:pt idx="91">
                  <c:v>2.906185780145987</c:v>
                </c:pt>
                <c:pt idx="92">
                  <c:v>2.822428566540404</c:v>
                </c:pt>
                <c:pt idx="93">
                  <c:v>3.568738769893532</c:v>
                </c:pt>
                <c:pt idx="94">
                  <c:v>2.784123610723208</c:v>
                </c:pt>
                <c:pt idx="95">
                  <c:v>2.823771668120412</c:v>
                </c:pt>
                <c:pt idx="96">
                  <c:v>2.816875475724658</c:v>
                </c:pt>
                <c:pt idx="97">
                  <c:v>3.57106761907134</c:v>
                </c:pt>
                <c:pt idx="98">
                  <c:v>2.826365320004037</c:v>
                </c:pt>
                <c:pt idx="99">
                  <c:v>3.281126072183697</c:v>
                </c:pt>
                <c:pt idx="100">
                  <c:v>3.827045281437819</c:v>
                </c:pt>
                <c:pt idx="101">
                  <c:v>4.403395910772873</c:v>
                </c:pt>
                <c:pt idx="102">
                  <c:v>3.81270523694037</c:v>
                </c:pt>
                <c:pt idx="103">
                  <c:v>3.288478064060223</c:v>
                </c:pt>
                <c:pt idx="104">
                  <c:v>3.823883606985987</c:v>
                </c:pt>
                <c:pt idx="105">
                  <c:v>4.431304788897552</c:v>
                </c:pt>
                <c:pt idx="106">
                  <c:v>3.810830539678697</c:v>
                </c:pt>
                <c:pt idx="107">
                  <c:v>3.820854747748082</c:v>
                </c:pt>
                <c:pt idx="108">
                  <c:v>3.808115470950038</c:v>
                </c:pt>
                <c:pt idx="109">
                  <c:v>3.828678681035007</c:v>
                </c:pt>
                <c:pt idx="110">
                  <c:v>3.826661652847471</c:v>
                </c:pt>
                <c:pt idx="111">
                  <c:v>0.287040323918937</c:v>
                </c:pt>
                <c:pt idx="112">
                  <c:v>0.303306393237875</c:v>
                </c:pt>
                <c:pt idx="113">
                  <c:v>0.183634556266563</c:v>
                </c:pt>
                <c:pt idx="114">
                  <c:v>0.119395714151401</c:v>
                </c:pt>
                <c:pt idx="115">
                  <c:v>0.144235792491929</c:v>
                </c:pt>
                <c:pt idx="116">
                  <c:v>0.119395714151401</c:v>
                </c:pt>
                <c:pt idx="117">
                  <c:v>0.0956114086014495</c:v>
                </c:pt>
                <c:pt idx="118">
                  <c:v>0.0840943574203192</c:v>
                </c:pt>
                <c:pt idx="119">
                  <c:v>0.0840943574203192</c:v>
                </c:pt>
                <c:pt idx="120">
                  <c:v>0.0840943574203192</c:v>
                </c:pt>
                <c:pt idx="121">
                  <c:v>0.6336675882307</c:v>
                </c:pt>
                <c:pt idx="122">
                  <c:v>0.410247102906224</c:v>
                </c:pt>
                <c:pt idx="123">
                  <c:v>0.157073961043581</c:v>
                </c:pt>
                <c:pt idx="124">
                  <c:v>0.157073961043581</c:v>
                </c:pt>
                <c:pt idx="125">
                  <c:v>0.131679436332936</c:v>
                </c:pt>
                <c:pt idx="126">
                  <c:v>0.131679436332936</c:v>
                </c:pt>
              </c:numCache>
            </c:numRef>
          </c:yVal>
          <c:smooth val="0"/>
        </c:ser>
        <c:ser>
          <c:idx val="1"/>
          <c:order val="2"/>
          <c:tx>
            <c:v>1-to-1 line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'pyx calcs template'!$CW$6:$CW$10</c:f>
              <c:numCache>
                <c:formatCode>General</c:formatCode>
                <c:ptCount val="5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  <c:pt idx="3">
                  <c:v>10.0</c:v>
                </c:pt>
                <c:pt idx="4">
                  <c:v>100.0</c:v>
                </c:pt>
              </c:numCache>
            </c:numRef>
          </c:xVal>
          <c:yVal>
            <c:numRef>
              <c:f>'pyx calcs template'!$CX$6:$CX$10</c:f>
              <c:numCache>
                <c:formatCode>General</c:formatCode>
                <c:ptCount val="5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  <c:pt idx="3">
                  <c:v>10.0</c:v>
                </c:pt>
                <c:pt idx="4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902136"/>
        <c:axId val="2032908024"/>
      </c:scatterChart>
      <c:valAx>
        <c:axId val="2032902136"/>
        <c:scaling>
          <c:logBase val="10.0"/>
          <c:orientation val="minMax"/>
          <c:min val="0.01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/>
                  <a:t>Molar FeO</a:t>
                </a:r>
                <a:r>
                  <a:rPr lang="en-US" sz="1800" b="0" baseline="-25000"/>
                  <a:t>1.464</a:t>
                </a:r>
                <a:r>
                  <a:rPr lang="en-US" sz="1800" b="0"/>
                  <a:t>/FeO Kress &amp; Carmichael (1988)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2908024"/>
        <c:crossesAt val="0.01"/>
        <c:crossBetween val="midCat"/>
      </c:valAx>
      <c:valAx>
        <c:axId val="2032908024"/>
        <c:scaling>
          <c:logBase val="10.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Molar FeO</a:t>
                </a:r>
                <a:r>
                  <a:rPr lang="en-US" sz="1800" b="0" baseline="-25000"/>
                  <a:t>1.464</a:t>
                </a:r>
                <a:r>
                  <a:rPr lang="en-US" sz="1800" b="0"/>
                  <a:t>/FeO Measured</a:t>
                </a:r>
              </a:p>
            </c:rich>
          </c:tx>
          <c:layout>
            <c:manualLayout>
              <c:xMode val="edge"/>
              <c:yMode val="edge"/>
              <c:x val="0.0"/>
              <c:y val="0.17842519685039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/>
        </c:spPr>
        <c:crossAx val="2032902136"/>
        <c:crossesAt val="0.01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91599305050303"/>
          <c:y val="0.66579743708507"/>
          <c:w val="0.328147728949333"/>
          <c:h val="0.18038769663596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27160945386"/>
          <c:y val="0.0282718453518072"/>
          <c:w val="0.862929206951969"/>
          <c:h val="0.854204268278065"/>
        </c:manualLayout>
      </c:layout>
      <c:scatterChart>
        <c:scatterStyle val="lineMarker"/>
        <c:varyColors val="0"/>
        <c:ser>
          <c:idx val="0"/>
          <c:order val="0"/>
          <c:tx>
            <c:v>Calibration Data</c:v>
          </c:tx>
          <c:spPr>
            <a:ln w="47625">
              <a:noFill/>
            </a:ln>
          </c:spPr>
          <c:marker>
            <c:symbol val="circle"/>
            <c:size val="9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'pyx calcs template'!$FG$19:$FG$237</c:f>
              <c:numCache>
                <c:formatCode>General</c:formatCode>
                <c:ptCount val="219"/>
                <c:pt idx="0">
                  <c:v>0.0488687081516061</c:v>
                </c:pt>
                <c:pt idx="1">
                  <c:v>0.0551408837268858</c:v>
                </c:pt>
                <c:pt idx="2">
                  <c:v>0.0330190316123028</c:v>
                </c:pt>
                <c:pt idx="3">
                  <c:v>0.0319705075886686</c:v>
                </c:pt>
                <c:pt idx="4">
                  <c:v>0.0324356530757732</c:v>
                </c:pt>
                <c:pt idx="5">
                  <c:v>0.0219711428134313</c:v>
                </c:pt>
                <c:pt idx="6">
                  <c:v>0.0155029723738831</c:v>
                </c:pt>
                <c:pt idx="7">
                  <c:v>0.0894738581828631</c:v>
                </c:pt>
                <c:pt idx="8">
                  <c:v>0.0725581135037315</c:v>
                </c:pt>
                <c:pt idx="9">
                  <c:v>0.100099664764709</c:v>
                </c:pt>
                <c:pt idx="10">
                  <c:v>0.0815911688026773</c:v>
                </c:pt>
                <c:pt idx="11">
                  <c:v>0.0848532564762242</c:v>
                </c:pt>
                <c:pt idx="12">
                  <c:v>0.00973527730434668</c:v>
                </c:pt>
                <c:pt idx="13">
                  <c:v>0.0101263468424003</c:v>
                </c:pt>
                <c:pt idx="14">
                  <c:v>0.428009062225637</c:v>
                </c:pt>
                <c:pt idx="15">
                  <c:v>0.38832446016918</c:v>
                </c:pt>
                <c:pt idx="16">
                  <c:v>0.656734593523333</c:v>
                </c:pt>
                <c:pt idx="17">
                  <c:v>0.786009524061009</c:v>
                </c:pt>
                <c:pt idx="18">
                  <c:v>0.432588877534851</c:v>
                </c:pt>
                <c:pt idx="19">
                  <c:v>0.0564967231016644</c:v>
                </c:pt>
                <c:pt idx="20">
                  <c:v>0.065705855808288</c:v>
                </c:pt>
                <c:pt idx="21">
                  <c:v>0.0756478469826746</c:v>
                </c:pt>
                <c:pt idx="22">
                  <c:v>0.0572756863281448</c:v>
                </c:pt>
                <c:pt idx="23">
                  <c:v>0.0177945283898937</c:v>
                </c:pt>
                <c:pt idx="24">
                  <c:v>0.0179410981674208</c:v>
                </c:pt>
                <c:pt idx="25">
                  <c:v>0.456701465005498</c:v>
                </c:pt>
                <c:pt idx="26">
                  <c:v>0.439670071804045</c:v>
                </c:pt>
                <c:pt idx="27">
                  <c:v>0.938710819601771</c:v>
                </c:pt>
                <c:pt idx="28">
                  <c:v>0.454059871733017</c:v>
                </c:pt>
                <c:pt idx="29">
                  <c:v>0.129032395822515</c:v>
                </c:pt>
                <c:pt idx="30">
                  <c:v>0.192284083657448</c:v>
                </c:pt>
                <c:pt idx="31">
                  <c:v>0.240045645060572</c:v>
                </c:pt>
                <c:pt idx="32">
                  <c:v>0.127031796730961</c:v>
                </c:pt>
                <c:pt idx="33">
                  <c:v>0.136157146039339</c:v>
                </c:pt>
                <c:pt idx="34">
                  <c:v>0.0273568928420602</c:v>
                </c:pt>
                <c:pt idx="35">
                  <c:v>0.0348079676892423</c:v>
                </c:pt>
                <c:pt idx="36">
                  <c:v>0.0232870455787678</c:v>
                </c:pt>
                <c:pt idx="37">
                  <c:v>0.0304637811770053</c:v>
                </c:pt>
                <c:pt idx="38">
                  <c:v>1.032941614383304</c:v>
                </c:pt>
                <c:pt idx="39">
                  <c:v>0.986128921686097</c:v>
                </c:pt>
                <c:pt idx="40">
                  <c:v>1.792049690066424</c:v>
                </c:pt>
                <c:pt idx="41">
                  <c:v>1.706624487988644</c:v>
                </c:pt>
                <c:pt idx="42">
                  <c:v>0.989153837865174</c:v>
                </c:pt>
                <c:pt idx="43">
                  <c:v>0.751781008493006</c:v>
                </c:pt>
                <c:pt idx="44">
                  <c:v>0.72687793133831</c:v>
                </c:pt>
                <c:pt idx="45">
                  <c:v>0.972447158092547</c:v>
                </c:pt>
                <c:pt idx="46">
                  <c:v>1.042145794294796</c:v>
                </c:pt>
                <c:pt idx="47">
                  <c:v>0.705199079807393</c:v>
                </c:pt>
                <c:pt idx="48">
                  <c:v>0.811966651196834</c:v>
                </c:pt>
                <c:pt idx="49">
                  <c:v>0.928372521898655</c:v>
                </c:pt>
                <c:pt idx="50">
                  <c:v>0.662895243563383</c:v>
                </c:pt>
                <c:pt idx="51">
                  <c:v>0.584185007963018</c:v>
                </c:pt>
                <c:pt idx="52">
                  <c:v>0.502830913143436</c:v>
                </c:pt>
                <c:pt idx="53">
                  <c:v>0.435353376536496</c:v>
                </c:pt>
                <c:pt idx="54">
                  <c:v>0.434219015753938</c:v>
                </c:pt>
                <c:pt idx="55">
                  <c:v>0.47183478604363</c:v>
                </c:pt>
                <c:pt idx="56">
                  <c:v>0.523853069383899</c:v>
                </c:pt>
                <c:pt idx="57">
                  <c:v>0.0304756204483312</c:v>
                </c:pt>
                <c:pt idx="58">
                  <c:v>0.0744621075801795</c:v>
                </c:pt>
                <c:pt idx="59">
                  <c:v>0.0719306175665335</c:v>
                </c:pt>
                <c:pt idx="60">
                  <c:v>0.0756607282005958</c:v>
                </c:pt>
                <c:pt idx="61">
                  <c:v>0.0630594344768625</c:v>
                </c:pt>
                <c:pt idx="62">
                  <c:v>0.0628752528936824</c:v>
                </c:pt>
                <c:pt idx="63">
                  <c:v>0.100324146057769</c:v>
                </c:pt>
                <c:pt idx="64">
                  <c:v>0.0873734093446902</c:v>
                </c:pt>
                <c:pt idx="65">
                  <c:v>0.0800688486269317</c:v>
                </c:pt>
                <c:pt idx="66">
                  <c:v>0.0982388761025995</c:v>
                </c:pt>
                <c:pt idx="67">
                  <c:v>0.139785730513422</c:v>
                </c:pt>
                <c:pt idx="68">
                  <c:v>0.189802273053777</c:v>
                </c:pt>
                <c:pt idx="69">
                  <c:v>0.208425172327356</c:v>
                </c:pt>
                <c:pt idx="70">
                  <c:v>0.205594595246004</c:v>
                </c:pt>
                <c:pt idx="71">
                  <c:v>0.194290544005909</c:v>
                </c:pt>
                <c:pt idx="72">
                  <c:v>0.189076582662116</c:v>
                </c:pt>
                <c:pt idx="73">
                  <c:v>0.107230195562531</c:v>
                </c:pt>
                <c:pt idx="74">
                  <c:v>0.122773053728875</c:v>
                </c:pt>
                <c:pt idx="75">
                  <c:v>0.130233079923081</c:v>
                </c:pt>
                <c:pt idx="76">
                  <c:v>0.0868498945783164</c:v>
                </c:pt>
                <c:pt idx="77">
                  <c:v>0.106298785968627</c:v>
                </c:pt>
                <c:pt idx="78">
                  <c:v>0.0881432042024114</c:v>
                </c:pt>
                <c:pt idx="79">
                  <c:v>0.0771263036660556</c:v>
                </c:pt>
                <c:pt idx="80">
                  <c:v>0.108523286872348</c:v>
                </c:pt>
                <c:pt idx="81">
                  <c:v>0.203110865295479</c:v>
                </c:pt>
                <c:pt idx="82">
                  <c:v>0.100130593903027</c:v>
                </c:pt>
                <c:pt idx="83">
                  <c:v>0.19825039706979</c:v>
                </c:pt>
                <c:pt idx="84">
                  <c:v>0.09668242808254</c:v>
                </c:pt>
                <c:pt idx="85">
                  <c:v>0.0744699360479753</c:v>
                </c:pt>
                <c:pt idx="86">
                  <c:v>0.130230965694405</c:v>
                </c:pt>
                <c:pt idx="87">
                  <c:v>0.0990375191995333</c:v>
                </c:pt>
                <c:pt idx="88">
                  <c:v>0.110811739228674</c:v>
                </c:pt>
                <c:pt idx="89">
                  <c:v>0.112259741143875</c:v>
                </c:pt>
                <c:pt idx="90">
                  <c:v>0.169459915819772</c:v>
                </c:pt>
                <c:pt idx="91">
                  <c:v>0.122714602236865</c:v>
                </c:pt>
                <c:pt idx="92">
                  <c:v>0.12337416188196</c:v>
                </c:pt>
                <c:pt idx="93">
                  <c:v>0.139391840312401</c:v>
                </c:pt>
                <c:pt idx="94">
                  <c:v>0.152999703319674</c:v>
                </c:pt>
                <c:pt idx="95">
                  <c:v>0.110411469074821</c:v>
                </c:pt>
                <c:pt idx="96">
                  <c:v>0.132858703170657</c:v>
                </c:pt>
                <c:pt idx="97">
                  <c:v>0.116257720908756</c:v>
                </c:pt>
                <c:pt idx="98">
                  <c:v>0.101191608397544</c:v>
                </c:pt>
                <c:pt idx="99">
                  <c:v>0.132962257889225</c:v>
                </c:pt>
                <c:pt idx="100">
                  <c:v>0.0858005797050629</c:v>
                </c:pt>
                <c:pt idx="101">
                  <c:v>0.100237169489088</c:v>
                </c:pt>
                <c:pt idx="102">
                  <c:v>0.0792968079661223</c:v>
                </c:pt>
                <c:pt idx="103">
                  <c:v>0.0853657968471114</c:v>
                </c:pt>
                <c:pt idx="104">
                  <c:v>0.0670484244164337</c:v>
                </c:pt>
                <c:pt idx="105">
                  <c:v>0.191453200953059</c:v>
                </c:pt>
                <c:pt idx="106">
                  <c:v>0.0976064802207491</c:v>
                </c:pt>
                <c:pt idx="107">
                  <c:v>0.171357463336549</c:v>
                </c:pt>
                <c:pt idx="108">
                  <c:v>0.121553534079461</c:v>
                </c:pt>
                <c:pt idx="109">
                  <c:v>0.199195526738383</c:v>
                </c:pt>
                <c:pt idx="110">
                  <c:v>0.117716856289182</c:v>
                </c:pt>
                <c:pt idx="111">
                  <c:v>0.142503329990801</c:v>
                </c:pt>
                <c:pt idx="112">
                  <c:v>0.118337019552597</c:v>
                </c:pt>
                <c:pt idx="113">
                  <c:v>0.153829669711421</c:v>
                </c:pt>
                <c:pt idx="114">
                  <c:v>0.121310909133044</c:v>
                </c:pt>
                <c:pt idx="115">
                  <c:v>0.199467341705279</c:v>
                </c:pt>
                <c:pt idx="116">
                  <c:v>0.0979435721232054</c:v>
                </c:pt>
                <c:pt idx="117">
                  <c:v>0.0931427303848155</c:v>
                </c:pt>
                <c:pt idx="118">
                  <c:v>0.116208171138588</c:v>
                </c:pt>
                <c:pt idx="119">
                  <c:v>0.168202532160201</c:v>
                </c:pt>
                <c:pt idx="120">
                  <c:v>1.526613696730231</c:v>
                </c:pt>
                <c:pt idx="121">
                  <c:v>3.2206196856446</c:v>
                </c:pt>
                <c:pt idx="122">
                  <c:v>2.71382076309121</c:v>
                </c:pt>
                <c:pt idx="123">
                  <c:v>2.00945980455843</c:v>
                </c:pt>
                <c:pt idx="124">
                  <c:v>1.119999315479324</c:v>
                </c:pt>
                <c:pt idx="125">
                  <c:v>2.46956083501557</c:v>
                </c:pt>
                <c:pt idx="126">
                  <c:v>2.342923456063682</c:v>
                </c:pt>
                <c:pt idx="127">
                  <c:v>2.189060026612023</c:v>
                </c:pt>
                <c:pt idx="128">
                  <c:v>0.744498307711356</c:v>
                </c:pt>
                <c:pt idx="129">
                  <c:v>1.594242667228948</c:v>
                </c:pt>
                <c:pt idx="130">
                  <c:v>0.809292157190429</c:v>
                </c:pt>
                <c:pt idx="131">
                  <c:v>1.401788597215119</c:v>
                </c:pt>
                <c:pt idx="132">
                  <c:v>0.999055428830733</c:v>
                </c:pt>
                <c:pt idx="133">
                  <c:v>0.855397917083407</c:v>
                </c:pt>
                <c:pt idx="134">
                  <c:v>0.765805493991624</c:v>
                </c:pt>
                <c:pt idx="135">
                  <c:v>0.839147757530118</c:v>
                </c:pt>
                <c:pt idx="136">
                  <c:v>2.202589682173092</c:v>
                </c:pt>
                <c:pt idx="137">
                  <c:v>1.640698656292254</c:v>
                </c:pt>
                <c:pt idx="138">
                  <c:v>1.181246170347143</c:v>
                </c:pt>
                <c:pt idx="139">
                  <c:v>1.76511968475182</c:v>
                </c:pt>
                <c:pt idx="140">
                  <c:v>1.574191609249176</c:v>
                </c:pt>
                <c:pt idx="141">
                  <c:v>1.28694398617095</c:v>
                </c:pt>
                <c:pt idx="142">
                  <c:v>1.532809409444569</c:v>
                </c:pt>
                <c:pt idx="143">
                  <c:v>2.210842093232757</c:v>
                </c:pt>
                <c:pt idx="144">
                  <c:v>0.862074153032332</c:v>
                </c:pt>
                <c:pt idx="145">
                  <c:v>1.462097682399688</c:v>
                </c:pt>
                <c:pt idx="146">
                  <c:v>1.636133764915323</c:v>
                </c:pt>
                <c:pt idx="147">
                  <c:v>1.219358310712433</c:v>
                </c:pt>
                <c:pt idx="148">
                  <c:v>0.957030544848829</c:v>
                </c:pt>
                <c:pt idx="149">
                  <c:v>1.161582425659055</c:v>
                </c:pt>
                <c:pt idx="150">
                  <c:v>0.88353027641738</c:v>
                </c:pt>
                <c:pt idx="151">
                  <c:v>1.471928112200718</c:v>
                </c:pt>
                <c:pt idx="152">
                  <c:v>0.872254782821732</c:v>
                </c:pt>
                <c:pt idx="153">
                  <c:v>1.336194399625889</c:v>
                </c:pt>
                <c:pt idx="154">
                  <c:v>0.4658856138002</c:v>
                </c:pt>
                <c:pt idx="155">
                  <c:v>0.955715678528578</c:v>
                </c:pt>
                <c:pt idx="156">
                  <c:v>1.488844012187868</c:v>
                </c:pt>
                <c:pt idx="157">
                  <c:v>1.48494752807848</c:v>
                </c:pt>
                <c:pt idx="158">
                  <c:v>1.568111838971661</c:v>
                </c:pt>
                <c:pt idx="159">
                  <c:v>1.617631814893851</c:v>
                </c:pt>
                <c:pt idx="160">
                  <c:v>0.864488336639015</c:v>
                </c:pt>
                <c:pt idx="161">
                  <c:v>0.889239344903308</c:v>
                </c:pt>
                <c:pt idx="162">
                  <c:v>0.851519200430947</c:v>
                </c:pt>
                <c:pt idx="163">
                  <c:v>0.856774949422583</c:v>
                </c:pt>
                <c:pt idx="164">
                  <c:v>1.046909295406691</c:v>
                </c:pt>
                <c:pt idx="165">
                  <c:v>1.096598877631207</c:v>
                </c:pt>
                <c:pt idx="166">
                  <c:v>3.018806533984697</c:v>
                </c:pt>
                <c:pt idx="167">
                  <c:v>2.604173139649213</c:v>
                </c:pt>
                <c:pt idx="168">
                  <c:v>1.857872040974908</c:v>
                </c:pt>
                <c:pt idx="169">
                  <c:v>1.400526302056854</c:v>
                </c:pt>
                <c:pt idx="170">
                  <c:v>1.575908909451902</c:v>
                </c:pt>
                <c:pt idx="171">
                  <c:v>1.457749976041291</c:v>
                </c:pt>
                <c:pt idx="172">
                  <c:v>1.053731031324121</c:v>
                </c:pt>
                <c:pt idx="173">
                  <c:v>1.436090513564975</c:v>
                </c:pt>
                <c:pt idx="174">
                  <c:v>0.703816886662768</c:v>
                </c:pt>
                <c:pt idx="175">
                  <c:v>0.836774403564792</c:v>
                </c:pt>
                <c:pt idx="176">
                  <c:v>0.196286003813161</c:v>
                </c:pt>
                <c:pt idx="177">
                  <c:v>0.195568789590785</c:v>
                </c:pt>
                <c:pt idx="178">
                  <c:v>0.240548599627698</c:v>
                </c:pt>
                <c:pt idx="179">
                  <c:v>0.187536294954315</c:v>
                </c:pt>
                <c:pt idx="180">
                  <c:v>2.750613817329023</c:v>
                </c:pt>
                <c:pt idx="181">
                  <c:v>2.574018136916431</c:v>
                </c:pt>
                <c:pt idx="182">
                  <c:v>2.510806289924302</c:v>
                </c:pt>
                <c:pt idx="183">
                  <c:v>2.446984231878006</c:v>
                </c:pt>
                <c:pt idx="184">
                  <c:v>2.39935548029143</c:v>
                </c:pt>
                <c:pt idx="185">
                  <c:v>0.382082365374541</c:v>
                </c:pt>
                <c:pt idx="186">
                  <c:v>0.912536617613628</c:v>
                </c:pt>
                <c:pt idx="187">
                  <c:v>1.691595800769869</c:v>
                </c:pt>
                <c:pt idx="188">
                  <c:v>0.179864161784453</c:v>
                </c:pt>
                <c:pt idx="189">
                  <c:v>0.181446254526199</c:v>
                </c:pt>
                <c:pt idx="190">
                  <c:v>0.171514268265382</c:v>
                </c:pt>
                <c:pt idx="191">
                  <c:v>0.135137295718369</c:v>
                </c:pt>
                <c:pt idx="192">
                  <c:v>0.894934978879511</c:v>
                </c:pt>
                <c:pt idx="193">
                  <c:v>0.629574400213909</c:v>
                </c:pt>
                <c:pt idx="194">
                  <c:v>0.619162842210137</c:v>
                </c:pt>
                <c:pt idx="195">
                  <c:v>1.979862329319672</c:v>
                </c:pt>
                <c:pt idx="196">
                  <c:v>0.74089151685921</c:v>
                </c:pt>
                <c:pt idx="197">
                  <c:v>0.350555970923581</c:v>
                </c:pt>
                <c:pt idx="198">
                  <c:v>0.284733991596047</c:v>
                </c:pt>
                <c:pt idx="199">
                  <c:v>0.299808392365981</c:v>
                </c:pt>
                <c:pt idx="200">
                  <c:v>0.372307097166909</c:v>
                </c:pt>
                <c:pt idx="201">
                  <c:v>0.396396800934774</c:v>
                </c:pt>
                <c:pt idx="202">
                  <c:v>0.53091619449862</c:v>
                </c:pt>
                <c:pt idx="203">
                  <c:v>0.499241588436983</c:v>
                </c:pt>
                <c:pt idx="204">
                  <c:v>0.521680842697294</c:v>
                </c:pt>
                <c:pt idx="205">
                  <c:v>0.421369367836031</c:v>
                </c:pt>
                <c:pt idx="206">
                  <c:v>0.411707407272451</c:v>
                </c:pt>
                <c:pt idx="207">
                  <c:v>0.498318532320991</c:v>
                </c:pt>
                <c:pt idx="208">
                  <c:v>0.539663829515679</c:v>
                </c:pt>
                <c:pt idx="209">
                  <c:v>0.507686163028186</c:v>
                </c:pt>
                <c:pt idx="210">
                  <c:v>0.499473684900192</c:v>
                </c:pt>
                <c:pt idx="211">
                  <c:v>0.27028166009107</c:v>
                </c:pt>
                <c:pt idx="212">
                  <c:v>0.277085399630779</c:v>
                </c:pt>
                <c:pt idx="213">
                  <c:v>0.283048799620712</c:v>
                </c:pt>
                <c:pt idx="214">
                  <c:v>0.325869877233808</c:v>
                </c:pt>
                <c:pt idx="215">
                  <c:v>0.32139501185772</c:v>
                </c:pt>
                <c:pt idx="216">
                  <c:v>0.447748677771349</c:v>
                </c:pt>
                <c:pt idx="217">
                  <c:v>0.39581579894186</c:v>
                </c:pt>
                <c:pt idx="218">
                  <c:v>0.404986466391596</c:v>
                </c:pt>
              </c:numCache>
            </c:numRef>
          </c:xVal>
          <c:yVal>
            <c:numRef>
              <c:f>'pyx calcs template'!$DG$19:$DG$237</c:f>
              <c:numCache>
                <c:formatCode>General</c:formatCode>
                <c:ptCount val="219"/>
                <c:pt idx="0">
                  <c:v>0.0474278295241518</c:v>
                </c:pt>
                <c:pt idx="1">
                  <c:v>0.0744708051953576</c:v>
                </c:pt>
                <c:pt idx="2">
                  <c:v>0.0389002155840764</c:v>
                </c:pt>
                <c:pt idx="3">
                  <c:v>0.0350931129062559</c:v>
                </c:pt>
                <c:pt idx="4">
                  <c:v>0.036834876344848</c:v>
                </c:pt>
                <c:pt idx="5">
                  <c:v>0.0296196127443005</c:v>
                </c:pt>
                <c:pt idx="6">
                  <c:v>0.0331513887103632</c:v>
                </c:pt>
                <c:pt idx="7">
                  <c:v>0.0760165157910938</c:v>
                </c:pt>
                <c:pt idx="8">
                  <c:v>0.0995508174101285</c:v>
                </c:pt>
                <c:pt idx="9">
                  <c:v>0.124951370039335</c:v>
                </c:pt>
                <c:pt idx="10">
                  <c:v>0.0969186775089513</c:v>
                </c:pt>
                <c:pt idx="11">
                  <c:v>0.0782024743898399</c:v>
                </c:pt>
                <c:pt idx="12">
                  <c:v>0.0277196784409604</c:v>
                </c:pt>
                <c:pt idx="13">
                  <c:v>0.036163115682024</c:v>
                </c:pt>
                <c:pt idx="14">
                  <c:v>0.482372865825806</c:v>
                </c:pt>
                <c:pt idx="15">
                  <c:v>0.346731953159246</c:v>
                </c:pt>
                <c:pt idx="16">
                  <c:v>0.930345056109025</c:v>
                </c:pt>
                <c:pt idx="17">
                  <c:v>0.798398226042726</c:v>
                </c:pt>
                <c:pt idx="18">
                  <c:v>0.48684475424867</c:v>
                </c:pt>
                <c:pt idx="19">
                  <c:v>0.0511263299916315</c:v>
                </c:pt>
                <c:pt idx="20">
                  <c:v>0.0505417360478957</c:v>
                </c:pt>
                <c:pt idx="21">
                  <c:v>0.0478712280129256</c:v>
                </c:pt>
                <c:pt idx="22">
                  <c:v>0.05076149407848</c:v>
                </c:pt>
                <c:pt idx="23">
                  <c:v>0.035191113475428</c:v>
                </c:pt>
                <c:pt idx="24">
                  <c:v>0.0313348068223139</c:v>
                </c:pt>
                <c:pt idx="25">
                  <c:v>0.604937459586375</c:v>
                </c:pt>
                <c:pt idx="26">
                  <c:v>0.509993080537641</c:v>
                </c:pt>
                <c:pt idx="27">
                  <c:v>0.956496090352436</c:v>
                </c:pt>
                <c:pt idx="28">
                  <c:v>0.649769175711826</c:v>
                </c:pt>
                <c:pt idx="29">
                  <c:v>0.0940114008204328</c:v>
                </c:pt>
                <c:pt idx="30">
                  <c:v>0.188468759754592</c:v>
                </c:pt>
                <c:pt idx="31">
                  <c:v>0.164156973054211</c:v>
                </c:pt>
                <c:pt idx="32">
                  <c:v>0.0918001658516406</c:v>
                </c:pt>
                <c:pt idx="33">
                  <c:v>0.111196856209589</c:v>
                </c:pt>
                <c:pt idx="34">
                  <c:v>0.0307975273521018</c:v>
                </c:pt>
                <c:pt idx="35">
                  <c:v>0.0338749309242798</c:v>
                </c:pt>
                <c:pt idx="36">
                  <c:v>0.0454237778002572</c:v>
                </c:pt>
                <c:pt idx="37">
                  <c:v>0.0244470611285056</c:v>
                </c:pt>
                <c:pt idx="38">
                  <c:v>1.417947531406617</c:v>
                </c:pt>
                <c:pt idx="39">
                  <c:v>1.265685672584038</c:v>
                </c:pt>
                <c:pt idx="40">
                  <c:v>2.256728427264079</c:v>
                </c:pt>
                <c:pt idx="41">
                  <c:v>2.44139904313338</c:v>
                </c:pt>
                <c:pt idx="42">
                  <c:v>1.37178960706958</c:v>
                </c:pt>
                <c:pt idx="43">
                  <c:v>0.944379880946871</c:v>
                </c:pt>
                <c:pt idx="44">
                  <c:v>0.828204810084845</c:v>
                </c:pt>
                <c:pt idx="45">
                  <c:v>1.502705091114033</c:v>
                </c:pt>
                <c:pt idx="46">
                  <c:v>1.385481521132125</c:v>
                </c:pt>
                <c:pt idx="47">
                  <c:v>0.978941738989371</c:v>
                </c:pt>
                <c:pt idx="48">
                  <c:v>1.219531438149954</c:v>
                </c:pt>
                <c:pt idx="49">
                  <c:v>1.52692636503774</c:v>
                </c:pt>
                <c:pt idx="50">
                  <c:v>1.015709755833746</c:v>
                </c:pt>
                <c:pt idx="51">
                  <c:v>0.845349793475981</c:v>
                </c:pt>
                <c:pt idx="52">
                  <c:v>0.667837685515686</c:v>
                </c:pt>
                <c:pt idx="53">
                  <c:v>0.566017950100901</c:v>
                </c:pt>
                <c:pt idx="54">
                  <c:v>0.811818700930856</c:v>
                </c:pt>
                <c:pt idx="55">
                  <c:v>0.85341995856883</c:v>
                </c:pt>
                <c:pt idx="56">
                  <c:v>1.035602387554275</c:v>
                </c:pt>
                <c:pt idx="57">
                  <c:v>0.0640225231708072</c:v>
                </c:pt>
                <c:pt idx="58">
                  <c:v>0.0946460596674349</c:v>
                </c:pt>
                <c:pt idx="59">
                  <c:v>0.0924346896955619</c:v>
                </c:pt>
                <c:pt idx="60">
                  <c:v>0.107331877080471</c:v>
                </c:pt>
                <c:pt idx="61">
                  <c:v>0.137071545030414</c:v>
                </c:pt>
                <c:pt idx="62">
                  <c:v>0.123602116463285</c:v>
                </c:pt>
                <c:pt idx="63">
                  <c:v>0.055216436390962</c:v>
                </c:pt>
                <c:pt idx="64">
                  <c:v>0.070340177899991</c:v>
                </c:pt>
                <c:pt idx="65">
                  <c:v>0.100306259936646</c:v>
                </c:pt>
                <c:pt idx="66">
                  <c:v>0.15826933458279</c:v>
                </c:pt>
                <c:pt idx="67">
                  <c:v>0.0798988496051556</c:v>
                </c:pt>
                <c:pt idx="68">
                  <c:v>0.166972004679113</c:v>
                </c:pt>
                <c:pt idx="69">
                  <c:v>0.0931959958133169</c:v>
                </c:pt>
                <c:pt idx="70">
                  <c:v>0.116491319497858</c:v>
                </c:pt>
                <c:pt idx="71">
                  <c:v>0.116428167374658</c:v>
                </c:pt>
                <c:pt idx="72">
                  <c:v>0.0993943800378337</c:v>
                </c:pt>
                <c:pt idx="73">
                  <c:v>0.137677898469268</c:v>
                </c:pt>
                <c:pt idx="74">
                  <c:v>0.0949759200889154</c:v>
                </c:pt>
                <c:pt idx="75">
                  <c:v>0.0820092219815132</c:v>
                </c:pt>
                <c:pt idx="76">
                  <c:v>0.279111890398759</c:v>
                </c:pt>
                <c:pt idx="77">
                  <c:v>0.0929416777895147</c:v>
                </c:pt>
                <c:pt idx="78">
                  <c:v>0.0874947450914937</c:v>
                </c:pt>
                <c:pt idx="79">
                  <c:v>0.063987442336193</c:v>
                </c:pt>
                <c:pt idx="80">
                  <c:v>0.0742756440761705</c:v>
                </c:pt>
                <c:pt idx="81">
                  <c:v>0.113718906107765</c:v>
                </c:pt>
                <c:pt idx="82">
                  <c:v>0.0742931121355318</c:v>
                </c:pt>
                <c:pt idx="83">
                  <c:v>0.13175288509774</c:v>
                </c:pt>
                <c:pt idx="84">
                  <c:v>0.071266013901935</c:v>
                </c:pt>
                <c:pt idx="85">
                  <c:v>0.0533616206982424</c:v>
                </c:pt>
                <c:pt idx="86">
                  <c:v>0.102611441246362</c:v>
                </c:pt>
                <c:pt idx="87">
                  <c:v>0.0810367279586655</c:v>
                </c:pt>
                <c:pt idx="88">
                  <c:v>0.0813853018567423</c:v>
                </c:pt>
                <c:pt idx="89">
                  <c:v>0.0960266583678141</c:v>
                </c:pt>
                <c:pt idx="90">
                  <c:v>0.137728072630518</c:v>
                </c:pt>
                <c:pt idx="91">
                  <c:v>0.141844083996487</c:v>
                </c:pt>
                <c:pt idx="92">
                  <c:v>0.091876705854435</c:v>
                </c:pt>
                <c:pt idx="93">
                  <c:v>0.240108318675724</c:v>
                </c:pt>
                <c:pt idx="94">
                  <c:v>0.111742776138572</c:v>
                </c:pt>
                <c:pt idx="95">
                  <c:v>0.0773285741123427</c:v>
                </c:pt>
                <c:pt idx="96">
                  <c:v>0.123687066371507</c:v>
                </c:pt>
                <c:pt idx="97">
                  <c:v>0.0903979636064505</c:v>
                </c:pt>
                <c:pt idx="98">
                  <c:v>0.0810267523658842</c:v>
                </c:pt>
                <c:pt idx="99">
                  <c:v>0.145117658155787</c:v>
                </c:pt>
                <c:pt idx="100">
                  <c:v>0.0652906166647748</c:v>
                </c:pt>
                <c:pt idx="101">
                  <c:v>0.0757345604610855</c:v>
                </c:pt>
                <c:pt idx="102">
                  <c:v>0.0576158114255975</c:v>
                </c:pt>
                <c:pt idx="103">
                  <c:v>0.0869305244996456</c:v>
                </c:pt>
                <c:pt idx="104">
                  <c:v>0.0331665679176481</c:v>
                </c:pt>
                <c:pt idx="105">
                  <c:v>0.114889733361312</c:v>
                </c:pt>
                <c:pt idx="106">
                  <c:v>0.097071858544111</c:v>
                </c:pt>
                <c:pt idx="107">
                  <c:v>0.139076260873681</c:v>
                </c:pt>
                <c:pt idx="108">
                  <c:v>0.0807695625562044</c:v>
                </c:pt>
                <c:pt idx="109">
                  <c:v>0.0867299670219484</c:v>
                </c:pt>
                <c:pt idx="110">
                  <c:v>0.078245513726323</c:v>
                </c:pt>
                <c:pt idx="111">
                  <c:v>0.141549760682713</c:v>
                </c:pt>
                <c:pt idx="112">
                  <c:v>0.124825802087353</c:v>
                </c:pt>
                <c:pt idx="113">
                  <c:v>0.129040609587669</c:v>
                </c:pt>
                <c:pt idx="114">
                  <c:v>0.0812908646866941</c:v>
                </c:pt>
                <c:pt idx="115">
                  <c:v>0.160292428929228</c:v>
                </c:pt>
                <c:pt idx="116">
                  <c:v>0.148107579553397</c:v>
                </c:pt>
                <c:pt idx="117">
                  <c:v>0.0765078278250405</c:v>
                </c:pt>
                <c:pt idx="118">
                  <c:v>0.0958725497224689</c:v>
                </c:pt>
                <c:pt idx="119">
                  <c:v>0.133448386757818</c:v>
                </c:pt>
                <c:pt idx="120">
                  <c:v>0.794375352244974</c:v>
                </c:pt>
                <c:pt idx="121">
                  <c:v>2.075858431407052</c:v>
                </c:pt>
                <c:pt idx="122">
                  <c:v>3.618303985097888</c:v>
                </c:pt>
                <c:pt idx="123">
                  <c:v>1.74469576789763</c:v>
                </c:pt>
                <c:pt idx="124">
                  <c:v>1.368962107673361</c:v>
                </c:pt>
                <c:pt idx="125">
                  <c:v>2.684719020150723</c:v>
                </c:pt>
                <c:pt idx="126">
                  <c:v>1.994665577103166</c:v>
                </c:pt>
                <c:pt idx="127">
                  <c:v>3.968361826037948</c:v>
                </c:pt>
                <c:pt idx="128">
                  <c:v>1.053347780756496</c:v>
                </c:pt>
                <c:pt idx="129">
                  <c:v>1.123269488997349</c:v>
                </c:pt>
                <c:pt idx="130">
                  <c:v>0.968728803949544</c:v>
                </c:pt>
                <c:pt idx="131">
                  <c:v>1.167223760186304</c:v>
                </c:pt>
                <c:pt idx="132">
                  <c:v>2.001266998377822</c:v>
                </c:pt>
                <c:pt idx="133">
                  <c:v>0.986871541873249</c:v>
                </c:pt>
                <c:pt idx="134">
                  <c:v>1.195852268117303</c:v>
                </c:pt>
                <c:pt idx="135">
                  <c:v>1.623951369281633</c:v>
                </c:pt>
                <c:pt idx="136">
                  <c:v>2.239985930186545</c:v>
                </c:pt>
                <c:pt idx="137">
                  <c:v>1.910218336161907</c:v>
                </c:pt>
                <c:pt idx="138">
                  <c:v>0.778418662348777</c:v>
                </c:pt>
                <c:pt idx="139">
                  <c:v>1.945959564949773</c:v>
                </c:pt>
                <c:pt idx="140">
                  <c:v>1.16977043020853</c:v>
                </c:pt>
                <c:pt idx="141">
                  <c:v>1.290108259451482</c:v>
                </c:pt>
                <c:pt idx="142">
                  <c:v>1.33688049166689</c:v>
                </c:pt>
                <c:pt idx="143">
                  <c:v>1.71422054280802</c:v>
                </c:pt>
                <c:pt idx="144">
                  <c:v>0.961801040536448</c:v>
                </c:pt>
                <c:pt idx="145">
                  <c:v>1.246544353997797</c:v>
                </c:pt>
                <c:pt idx="146">
                  <c:v>1.926980316816663</c:v>
                </c:pt>
                <c:pt idx="147">
                  <c:v>1.172673086362892</c:v>
                </c:pt>
                <c:pt idx="148">
                  <c:v>1.395987716855613</c:v>
                </c:pt>
                <c:pt idx="149">
                  <c:v>1.455894053154937</c:v>
                </c:pt>
                <c:pt idx="150">
                  <c:v>1.196144564576626</c:v>
                </c:pt>
                <c:pt idx="151">
                  <c:v>1.483946060746935</c:v>
                </c:pt>
                <c:pt idx="152">
                  <c:v>1.569424438779902</c:v>
                </c:pt>
                <c:pt idx="153">
                  <c:v>1.598768807224548</c:v>
                </c:pt>
                <c:pt idx="154">
                  <c:v>1.401648000693652</c:v>
                </c:pt>
                <c:pt idx="155">
                  <c:v>1.230000545411574</c:v>
                </c:pt>
                <c:pt idx="156">
                  <c:v>0.734621454067255</c:v>
                </c:pt>
                <c:pt idx="157">
                  <c:v>0.694428934321117</c:v>
                </c:pt>
                <c:pt idx="158">
                  <c:v>2.459736249933151</c:v>
                </c:pt>
                <c:pt idx="159">
                  <c:v>2.277292802750534</c:v>
                </c:pt>
                <c:pt idx="160">
                  <c:v>1.0129028200695</c:v>
                </c:pt>
                <c:pt idx="161">
                  <c:v>0.948151519271914</c:v>
                </c:pt>
                <c:pt idx="162">
                  <c:v>1.340361951280606</c:v>
                </c:pt>
                <c:pt idx="163">
                  <c:v>1.231337294956346</c:v>
                </c:pt>
                <c:pt idx="164">
                  <c:v>0.827257003993625</c:v>
                </c:pt>
                <c:pt idx="165">
                  <c:v>0.839835180662534</c:v>
                </c:pt>
                <c:pt idx="166">
                  <c:v>3.16170827553728</c:v>
                </c:pt>
                <c:pt idx="167">
                  <c:v>2.49144653249542</c:v>
                </c:pt>
                <c:pt idx="168">
                  <c:v>2.081864157259235</c:v>
                </c:pt>
                <c:pt idx="169">
                  <c:v>1.211949652451625</c:v>
                </c:pt>
                <c:pt idx="170">
                  <c:v>1.761839109493131</c:v>
                </c:pt>
                <c:pt idx="171">
                  <c:v>1.17847839867162</c:v>
                </c:pt>
                <c:pt idx="172">
                  <c:v>0.851719640766249</c:v>
                </c:pt>
                <c:pt idx="173">
                  <c:v>0.972309182374183</c:v>
                </c:pt>
                <c:pt idx="174">
                  <c:v>0.383608926505631</c:v>
                </c:pt>
                <c:pt idx="175">
                  <c:v>0.660116352482114</c:v>
                </c:pt>
                <c:pt idx="176">
                  <c:v>0.222600293303878</c:v>
                </c:pt>
                <c:pt idx="177">
                  <c:v>0.262651156886738</c:v>
                </c:pt>
                <c:pt idx="178">
                  <c:v>0.230160486070296</c:v>
                </c:pt>
                <c:pt idx="179">
                  <c:v>0.144886819908488</c:v>
                </c:pt>
                <c:pt idx="180">
                  <c:v>3.630537499739077</c:v>
                </c:pt>
                <c:pt idx="181">
                  <c:v>3.042260093216321</c:v>
                </c:pt>
                <c:pt idx="182">
                  <c:v>2.096909905799627</c:v>
                </c:pt>
                <c:pt idx="183">
                  <c:v>2.974710324783679</c:v>
                </c:pt>
                <c:pt idx="184">
                  <c:v>2.743966985484926</c:v>
                </c:pt>
                <c:pt idx="185">
                  <c:v>0.356123463530833</c:v>
                </c:pt>
                <c:pt idx="186">
                  <c:v>0.707276449816434</c:v>
                </c:pt>
                <c:pt idx="187">
                  <c:v>1.740812208268906</c:v>
                </c:pt>
                <c:pt idx="188">
                  <c:v>0.118953201038099</c:v>
                </c:pt>
                <c:pt idx="189">
                  <c:v>0.0962187406416764</c:v>
                </c:pt>
                <c:pt idx="190">
                  <c:v>0.111670392154029</c:v>
                </c:pt>
                <c:pt idx="191">
                  <c:v>0.04261458762144</c:v>
                </c:pt>
                <c:pt idx="192">
                  <c:v>0.481510853700449</c:v>
                </c:pt>
                <c:pt idx="193">
                  <c:v>0.265801494460558</c:v>
                </c:pt>
                <c:pt idx="194">
                  <c:v>0.330817429357616</c:v>
                </c:pt>
                <c:pt idx="195">
                  <c:v>1.56491027452646</c:v>
                </c:pt>
                <c:pt idx="196">
                  <c:v>0.756669683876146</c:v>
                </c:pt>
                <c:pt idx="197">
                  <c:v>0.53710389460976</c:v>
                </c:pt>
                <c:pt idx="198">
                  <c:v>0.458091916725018</c:v>
                </c:pt>
                <c:pt idx="199">
                  <c:v>0.606157191063962</c:v>
                </c:pt>
                <c:pt idx="200">
                  <c:v>0.607557930892679</c:v>
                </c:pt>
                <c:pt idx="201">
                  <c:v>0.502456136501698</c:v>
                </c:pt>
                <c:pt idx="202">
                  <c:v>0.640552256437526</c:v>
                </c:pt>
                <c:pt idx="203">
                  <c:v>0.667430998799844</c:v>
                </c:pt>
                <c:pt idx="204">
                  <c:v>0.952606345184857</c:v>
                </c:pt>
                <c:pt idx="205">
                  <c:v>0.737769903120946</c:v>
                </c:pt>
                <c:pt idx="206">
                  <c:v>0.574155103336983</c:v>
                </c:pt>
                <c:pt idx="207">
                  <c:v>0.741921704070868</c:v>
                </c:pt>
                <c:pt idx="208">
                  <c:v>0.779846953472353</c:v>
                </c:pt>
                <c:pt idx="209">
                  <c:v>0.785095923351494</c:v>
                </c:pt>
                <c:pt idx="210">
                  <c:v>0.683199254110394</c:v>
                </c:pt>
                <c:pt idx="211">
                  <c:v>0.195004222948251</c:v>
                </c:pt>
                <c:pt idx="212">
                  <c:v>0.52735552181532</c:v>
                </c:pt>
                <c:pt idx="213">
                  <c:v>0.198724250850865</c:v>
                </c:pt>
                <c:pt idx="214">
                  <c:v>0.162841176421107</c:v>
                </c:pt>
                <c:pt idx="215">
                  <c:v>0.165308466972942</c:v>
                </c:pt>
                <c:pt idx="216">
                  <c:v>0.365642527635389</c:v>
                </c:pt>
                <c:pt idx="217">
                  <c:v>0.295326656936276</c:v>
                </c:pt>
                <c:pt idx="218">
                  <c:v>0.347967964366004</c:v>
                </c:pt>
              </c:numCache>
            </c:numRef>
          </c:yVal>
          <c:smooth val="0"/>
        </c:ser>
        <c:ser>
          <c:idx val="2"/>
          <c:order val="1"/>
          <c:tx>
            <c:v>Calibration Data</c:v>
          </c:tx>
          <c:spPr>
            <a:ln w="47625">
              <a:noFill/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'pyx calcs template'!$FG$238:$FG$364</c:f>
              <c:numCache>
                <c:formatCode>General</c:formatCode>
                <c:ptCount val="127"/>
                <c:pt idx="0">
                  <c:v>1.709170792562678</c:v>
                </c:pt>
                <c:pt idx="1">
                  <c:v>1.78123222145414</c:v>
                </c:pt>
                <c:pt idx="2">
                  <c:v>1.801771142407571</c:v>
                </c:pt>
                <c:pt idx="3">
                  <c:v>1.773759285923975</c:v>
                </c:pt>
                <c:pt idx="4">
                  <c:v>2.465197368803114</c:v>
                </c:pt>
                <c:pt idx="5">
                  <c:v>1.315937652133821</c:v>
                </c:pt>
                <c:pt idx="6">
                  <c:v>1.667990234580461</c:v>
                </c:pt>
                <c:pt idx="7">
                  <c:v>0.221437993115438</c:v>
                </c:pt>
                <c:pt idx="8">
                  <c:v>0.232797303865629</c:v>
                </c:pt>
                <c:pt idx="9">
                  <c:v>0.229052966962322</c:v>
                </c:pt>
                <c:pt idx="10">
                  <c:v>0.22255580097495</c:v>
                </c:pt>
                <c:pt idx="11">
                  <c:v>0.223257194216691</c:v>
                </c:pt>
                <c:pt idx="12">
                  <c:v>0.22617361590597</c:v>
                </c:pt>
                <c:pt idx="13">
                  <c:v>0.309817847229347</c:v>
                </c:pt>
                <c:pt idx="14">
                  <c:v>0.167609754899624</c:v>
                </c:pt>
                <c:pt idx="15">
                  <c:v>0.0889867506193983</c:v>
                </c:pt>
                <c:pt idx="16">
                  <c:v>0.0924993411462965</c:v>
                </c:pt>
                <c:pt idx="17">
                  <c:v>0.0920597988840279</c:v>
                </c:pt>
                <c:pt idx="18">
                  <c:v>0.0910331343330156</c:v>
                </c:pt>
                <c:pt idx="19">
                  <c:v>0.0878542806122054</c:v>
                </c:pt>
                <c:pt idx="20">
                  <c:v>0.0886232561315857</c:v>
                </c:pt>
                <c:pt idx="21">
                  <c:v>0.118867387070005</c:v>
                </c:pt>
                <c:pt idx="22">
                  <c:v>0.0679395935971252</c:v>
                </c:pt>
                <c:pt idx="23">
                  <c:v>0.0829800577046816</c:v>
                </c:pt>
                <c:pt idx="24">
                  <c:v>0.0692459367842502</c:v>
                </c:pt>
                <c:pt idx="25">
                  <c:v>0.0701225686547582</c:v>
                </c:pt>
                <c:pt idx="26">
                  <c:v>0.0706144712263243</c:v>
                </c:pt>
                <c:pt idx="27">
                  <c:v>0.0705077456657576</c:v>
                </c:pt>
                <c:pt idx="28">
                  <c:v>0.0697187271663462</c:v>
                </c:pt>
                <c:pt idx="29">
                  <c:v>0.0671954084134178</c:v>
                </c:pt>
                <c:pt idx="30">
                  <c:v>0.0895761598120389</c:v>
                </c:pt>
                <c:pt idx="31">
                  <c:v>0.0517249927591533</c:v>
                </c:pt>
                <c:pt idx="32">
                  <c:v>0.0650626583396477</c:v>
                </c:pt>
                <c:pt idx="33">
                  <c:v>0.113182734475165</c:v>
                </c:pt>
                <c:pt idx="34">
                  <c:v>0.111499489534238</c:v>
                </c:pt>
                <c:pt idx="35">
                  <c:v>0.111604741882403</c:v>
                </c:pt>
                <c:pt idx="36">
                  <c:v>0.110935884961501</c:v>
                </c:pt>
                <c:pt idx="37">
                  <c:v>0.110625149197266</c:v>
                </c:pt>
                <c:pt idx="38">
                  <c:v>0.35159404599167</c:v>
                </c:pt>
                <c:pt idx="39">
                  <c:v>0.348316179396409</c:v>
                </c:pt>
                <c:pt idx="40">
                  <c:v>0.347578212045644</c:v>
                </c:pt>
                <c:pt idx="41">
                  <c:v>0.34061066349237</c:v>
                </c:pt>
                <c:pt idx="42">
                  <c:v>0.341789603268729</c:v>
                </c:pt>
                <c:pt idx="43">
                  <c:v>0.333951919311534</c:v>
                </c:pt>
                <c:pt idx="44">
                  <c:v>0.434036425677572</c:v>
                </c:pt>
                <c:pt idx="45">
                  <c:v>0.431655325950885</c:v>
                </c:pt>
                <c:pt idx="46">
                  <c:v>0.431563187393302</c:v>
                </c:pt>
                <c:pt idx="47">
                  <c:v>0.422714262580279</c:v>
                </c:pt>
                <c:pt idx="48">
                  <c:v>0.425826924164273</c:v>
                </c:pt>
                <c:pt idx="49">
                  <c:v>0.0150724989759926</c:v>
                </c:pt>
                <c:pt idx="50">
                  <c:v>0.0287645752694407</c:v>
                </c:pt>
                <c:pt idx="51">
                  <c:v>0.0476874311769715</c:v>
                </c:pt>
                <c:pt idx="52">
                  <c:v>0.0163670818787908</c:v>
                </c:pt>
                <c:pt idx="53">
                  <c:v>0.123845521495928</c:v>
                </c:pt>
                <c:pt idx="54">
                  <c:v>0.357459985468303</c:v>
                </c:pt>
                <c:pt idx="55">
                  <c:v>0.263488612572059</c:v>
                </c:pt>
                <c:pt idx="56">
                  <c:v>0.336931807767285</c:v>
                </c:pt>
                <c:pt idx="57">
                  <c:v>0.520461081088487</c:v>
                </c:pt>
                <c:pt idx="58">
                  <c:v>0.437218957935112</c:v>
                </c:pt>
                <c:pt idx="59">
                  <c:v>0.310270857857584</c:v>
                </c:pt>
                <c:pt idx="60">
                  <c:v>0.254641849989753</c:v>
                </c:pt>
                <c:pt idx="61">
                  <c:v>0.516881307127433</c:v>
                </c:pt>
                <c:pt idx="62">
                  <c:v>0.52418070130206</c:v>
                </c:pt>
                <c:pt idx="63">
                  <c:v>0.523705139258091</c:v>
                </c:pt>
                <c:pt idx="64">
                  <c:v>0.531632014444887</c:v>
                </c:pt>
                <c:pt idx="65">
                  <c:v>0.53398397063058</c:v>
                </c:pt>
                <c:pt idx="66">
                  <c:v>0.510982728288027</c:v>
                </c:pt>
                <c:pt idx="67">
                  <c:v>0.383189911170854</c:v>
                </c:pt>
                <c:pt idx="68">
                  <c:v>0.357995637669495</c:v>
                </c:pt>
                <c:pt idx="69">
                  <c:v>0.262071297002962</c:v>
                </c:pt>
                <c:pt idx="70">
                  <c:v>0.156187978439843</c:v>
                </c:pt>
                <c:pt idx="71">
                  <c:v>0.16228947486201</c:v>
                </c:pt>
                <c:pt idx="72">
                  <c:v>0.146124547267739</c:v>
                </c:pt>
                <c:pt idx="73">
                  <c:v>0.119331594807518</c:v>
                </c:pt>
                <c:pt idx="74">
                  <c:v>0.100981072618378</c:v>
                </c:pt>
                <c:pt idx="75">
                  <c:v>0.0847914179849963</c:v>
                </c:pt>
                <c:pt idx="76">
                  <c:v>0.73929460988458</c:v>
                </c:pt>
                <c:pt idx="77">
                  <c:v>0.562301067978255</c:v>
                </c:pt>
                <c:pt idx="78">
                  <c:v>0.729719135803058</c:v>
                </c:pt>
                <c:pt idx="79">
                  <c:v>0.871820034786587</c:v>
                </c:pt>
                <c:pt idx="80">
                  <c:v>0.723511800292775</c:v>
                </c:pt>
                <c:pt idx="81">
                  <c:v>0.723208452030775</c:v>
                </c:pt>
                <c:pt idx="82">
                  <c:v>0.554320325777388</c:v>
                </c:pt>
                <c:pt idx="83">
                  <c:v>0.719013797678073</c:v>
                </c:pt>
                <c:pt idx="84">
                  <c:v>0.719237619837778</c:v>
                </c:pt>
                <c:pt idx="85">
                  <c:v>0.828950943337016</c:v>
                </c:pt>
                <c:pt idx="86">
                  <c:v>0.860356966862888</c:v>
                </c:pt>
                <c:pt idx="87">
                  <c:v>0.8461793903553</c:v>
                </c:pt>
                <c:pt idx="88">
                  <c:v>0.712791236895151</c:v>
                </c:pt>
                <c:pt idx="89">
                  <c:v>0.852707279132729</c:v>
                </c:pt>
                <c:pt idx="90">
                  <c:v>0.708683953221948</c:v>
                </c:pt>
                <c:pt idx="91">
                  <c:v>0.81735332490132</c:v>
                </c:pt>
                <c:pt idx="92">
                  <c:v>0.847715667693188</c:v>
                </c:pt>
                <c:pt idx="93">
                  <c:v>1.090081575445406</c:v>
                </c:pt>
                <c:pt idx="94">
                  <c:v>0.70387108113344</c:v>
                </c:pt>
                <c:pt idx="95">
                  <c:v>0.842220144477291</c:v>
                </c:pt>
                <c:pt idx="96">
                  <c:v>0.835576687997287</c:v>
                </c:pt>
                <c:pt idx="97">
                  <c:v>1.074740161697558</c:v>
                </c:pt>
                <c:pt idx="98">
                  <c:v>0.830150449243713</c:v>
                </c:pt>
                <c:pt idx="99">
                  <c:v>0.887063767602689</c:v>
                </c:pt>
                <c:pt idx="100">
                  <c:v>1.448110204604305</c:v>
                </c:pt>
                <c:pt idx="101">
                  <c:v>1.274864519349885</c:v>
                </c:pt>
                <c:pt idx="102">
                  <c:v>1.430869486593153</c:v>
                </c:pt>
                <c:pt idx="103">
                  <c:v>0.873774727135202</c:v>
                </c:pt>
                <c:pt idx="104">
                  <c:v>1.405070225868554</c:v>
                </c:pt>
                <c:pt idx="105">
                  <c:v>1.256807192470352</c:v>
                </c:pt>
                <c:pt idx="106">
                  <c:v>1.41810860652691</c:v>
                </c:pt>
                <c:pt idx="107">
                  <c:v>1.408916289568125</c:v>
                </c:pt>
                <c:pt idx="108">
                  <c:v>1.396410205637067</c:v>
                </c:pt>
                <c:pt idx="109">
                  <c:v>1.388705158870015</c:v>
                </c:pt>
                <c:pt idx="110">
                  <c:v>1.377840209709213</c:v>
                </c:pt>
                <c:pt idx="111">
                  <c:v>0.143035122993156</c:v>
                </c:pt>
                <c:pt idx="112">
                  <c:v>0.140416320944184</c:v>
                </c:pt>
                <c:pt idx="113">
                  <c:v>0.0815840189193632</c:v>
                </c:pt>
                <c:pt idx="114">
                  <c:v>0.0767917490676929</c:v>
                </c:pt>
                <c:pt idx="115">
                  <c:v>0.0493200702128787</c:v>
                </c:pt>
                <c:pt idx="116">
                  <c:v>0.0511171079724578</c:v>
                </c:pt>
                <c:pt idx="117">
                  <c:v>0.0377465308058696</c:v>
                </c:pt>
                <c:pt idx="118">
                  <c:v>0.0351790442372089</c:v>
                </c:pt>
                <c:pt idx="119">
                  <c:v>0.0361272990866683</c:v>
                </c:pt>
                <c:pt idx="120">
                  <c:v>0.0331705437105119</c:v>
                </c:pt>
                <c:pt idx="121">
                  <c:v>0.227718342466168</c:v>
                </c:pt>
                <c:pt idx="122">
                  <c:v>0.172377869586665</c:v>
                </c:pt>
                <c:pt idx="123">
                  <c:v>0.127111991312753</c:v>
                </c:pt>
                <c:pt idx="124">
                  <c:v>0.0825151036912279</c:v>
                </c:pt>
                <c:pt idx="125">
                  <c:v>0.0766494321533808</c:v>
                </c:pt>
                <c:pt idx="126">
                  <c:v>0.0544530127361082</c:v>
                </c:pt>
              </c:numCache>
            </c:numRef>
          </c:xVal>
          <c:yVal>
            <c:numRef>
              <c:f>'pyx calcs template'!$DG$238:$DG$364</c:f>
              <c:numCache>
                <c:formatCode>General</c:formatCode>
                <c:ptCount val="127"/>
                <c:pt idx="0">
                  <c:v>1.068540296825099</c:v>
                </c:pt>
                <c:pt idx="1">
                  <c:v>1.574690963742251</c:v>
                </c:pt>
                <c:pt idx="2">
                  <c:v>1.942800539681997</c:v>
                </c:pt>
                <c:pt idx="3">
                  <c:v>1.983701603675303</c:v>
                </c:pt>
                <c:pt idx="4">
                  <c:v>2.853098610264702</c:v>
                </c:pt>
                <c:pt idx="5">
                  <c:v>1.330173733347491</c:v>
                </c:pt>
                <c:pt idx="6">
                  <c:v>1.164477351338807</c:v>
                </c:pt>
                <c:pt idx="7">
                  <c:v>0.142077380187271</c:v>
                </c:pt>
                <c:pt idx="8">
                  <c:v>0.17246615317177</c:v>
                </c:pt>
                <c:pt idx="9">
                  <c:v>0.222929222666213</c:v>
                </c:pt>
                <c:pt idx="10">
                  <c:v>0.194206490903464</c:v>
                </c:pt>
                <c:pt idx="11">
                  <c:v>0.162394165322531</c:v>
                </c:pt>
                <c:pt idx="12">
                  <c:v>0.147663328468138</c:v>
                </c:pt>
                <c:pt idx="13">
                  <c:v>0.381901795193303</c:v>
                </c:pt>
                <c:pt idx="14">
                  <c:v>0.0828784717759079</c:v>
                </c:pt>
                <c:pt idx="15">
                  <c:v>0.121597757817934</c:v>
                </c:pt>
                <c:pt idx="16">
                  <c:v>0.119507796355439</c:v>
                </c:pt>
                <c:pt idx="17">
                  <c:v>0.131076638151773</c:v>
                </c:pt>
                <c:pt idx="18">
                  <c:v>0.14513280771818</c:v>
                </c:pt>
                <c:pt idx="19">
                  <c:v>0.223752879492787</c:v>
                </c:pt>
                <c:pt idx="20">
                  <c:v>0.345281075106274</c:v>
                </c:pt>
                <c:pt idx="21">
                  <c:v>0.206831446828705</c:v>
                </c:pt>
                <c:pt idx="22">
                  <c:v>0.0317584732183311</c:v>
                </c:pt>
                <c:pt idx="23">
                  <c:v>0.0374926419938631</c:v>
                </c:pt>
                <c:pt idx="24">
                  <c:v>0.0964096508413622</c:v>
                </c:pt>
                <c:pt idx="25">
                  <c:v>0.10123013338343</c:v>
                </c:pt>
                <c:pt idx="26">
                  <c:v>0.105861577394437</c:v>
                </c:pt>
                <c:pt idx="27">
                  <c:v>0.116906190784014</c:v>
                </c:pt>
                <c:pt idx="28">
                  <c:v>0.100298787499506</c:v>
                </c:pt>
                <c:pt idx="29">
                  <c:v>0.109734561933258</c:v>
                </c:pt>
                <c:pt idx="30">
                  <c:v>0.182271921077858</c:v>
                </c:pt>
                <c:pt idx="31">
                  <c:v>0.0281194814953973</c:v>
                </c:pt>
                <c:pt idx="32">
                  <c:v>0.0374926419938631</c:v>
                </c:pt>
                <c:pt idx="33">
                  <c:v>0.105534844130874</c:v>
                </c:pt>
                <c:pt idx="34">
                  <c:v>0.0987611057399321</c:v>
                </c:pt>
                <c:pt idx="35">
                  <c:v>0.0556070645302239</c:v>
                </c:pt>
                <c:pt idx="36">
                  <c:v>0.0499901893251508</c:v>
                </c:pt>
                <c:pt idx="37">
                  <c:v>0.0391227568631615</c:v>
                </c:pt>
                <c:pt idx="38">
                  <c:v>0.52815721765268</c:v>
                </c:pt>
                <c:pt idx="39">
                  <c:v>0.299941135950905</c:v>
                </c:pt>
                <c:pt idx="40">
                  <c:v>0.28764846644472</c:v>
                </c:pt>
                <c:pt idx="41">
                  <c:v>0.183766752307949</c:v>
                </c:pt>
                <c:pt idx="42">
                  <c:v>0.134389210263717</c:v>
                </c:pt>
                <c:pt idx="43">
                  <c:v>0.0856974674145443</c:v>
                </c:pt>
                <c:pt idx="44">
                  <c:v>0.674867555889536</c:v>
                </c:pt>
                <c:pt idx="45">
                  <c:v>0.432268107693951</c:v>
                </c:pt>
                <c:pt idx="46">
                  <c:v>0.487404345920221</c:v>
                </c:pt>
                <c:pt idx="47">
                  <c:v>0.174965662638028</c:v>
                </c:pt>
                <c:pt idx="48">
                  <c:v>0.149970567975452</c:v>
                </c:pt>
                <c:pt idx="49">
                  <c:v>0.0145132801867221</c:v>
                </c:pt>
                <c:pt idx="50">
                  <c:v>0.0145132806547871</c:v>
                </c:pt>
                <c:pt idx="51">
                  <c:v>0.0264653941262332</c:v>
                </c:pt>
                <c:pt idx="52">
                  <c:v>0.0258146059629877</c:v>
                </c:pt>
                <c:pt idx="53">
                  <c:v>0.0756488699021624</c:v>
                </c:pt>
                <c:pt idx="54">
                  <c:v>0.294386670470333</c:v>
                </c:pt>
                <c:pt idx="55">
                  <c:v>0.102389544400911</c:v>
                </c:pt>
                <c:pt idx="56">
                  <c:v>0.281194814953973</c:v>
                </c:pt>
                <c:pt idx="57">
                  <c:v>0.610991202862954</c:v>
                </c:pt>
                <c:pt idx="58">
                  <c:v>0.409010639933052</c:v>
                </c:pt>
                <c:pt idx="59">
                  <c:v>0.224593604214446</c:v>
                </c:pt>
                <c:pt idx="60">
                  <c:v>0.140997969891451</c:v>
                </c:pt>
                <c:pt idx="61">
                  <c:v>0.636238773229192</c:v>
                </c:pt>
                <c:pt idx="62">
                  <c:v>0.333267928834339</c:v>
                </c:pt>
                <c:pt idx="63">
                  <c:v>0.499901893251508</c:v>
                </c:pt>
                <c:pt idx="64">
                  <c:v>0.5415603843558</c:v>
                </c:pt>
                <c:pt idx="65">
                  <c:v>0.520306052159733</c:v>
                </c:pt>
                <c:pt idx="66">
                  <c:v>0.480297897437723</c:v>
                </c:pt>
                <c:pt idx="67">
                  <c:v>0.499901893251508</c:v>
                </c:pt>
                <c:pt idx="68">
                  <c:v>0.480297897437723</c:v>
                </c:pt>
                <c:pt idx="69">
                  <c:v>0.3196094071608</c:v>
                </c:pt>
                <c:pt idx="70">
                  <c:v>0.194406291820031</c:v>
                </c:pt>
                <c:pt idx="71">
                  <c:v>0.132885313395971</c:v>
                </c:pt>
                <c:pt idx="72">
                  <c:v>0.140997969891451</c:v>
                </c:pt>
                <c:pt idx="73">
                  <c:v>0.109734561933258</c:v>
                </c:pt>
                <c:pt idx="74">
                  <c:v>0.109734561933258</c:v>
                </c:pt>
                <c:pt idx="75">
                  <c:v>0.117260937923193</c:v>
                </c:pt>
                <c:pt idx="76">
                  <c:v>1.078090309408441</c:v>
                </c:pt>
                <c:pt idx="77">
                  <c:v>0.9262888019183</c:v>
                </c:pt>
                <c:pt idx="78">
                  <c:v>1.074789070490743</c:v>
                </c:pt>
                <c:pt idx="79">
                  <c:v>1.083120768711601</c:v>
                </c:pt>
                <c:pt idx="80">
                  <c:v>1.072655342897596</c:v>
                </c:pt>
                <c:pt idx="81">
                  <c:v>1.075398706945927</c:v>
                </c:pt>
                <c:pt idx="82">
                  <c:v>0.928238883591088</c:v>
                </c:pt>
                <c:pt idx="83">
                  <c:v>1.07706134967558</c:v>
                </c:pt>
                <c:pt idx="84">
                  <c:v>1.077061351823704</c:v>
                </c:pt>
                <c:pt idx="85">
                  <c:v>1.123364440325324</c:v>
                </c:pt>
                <c:pt idx="86">
                  <c:v>1.082514824808148</c:v>
                </c:pt>
                <c:pt idx="87">
                  <c:v>1.085241564622365</c:v>
                </c:pt>
                <c:pt idx="88">
                  <c:v>1.074938739763877</c:v>
                </c:pt>
                <c:pt idx="89">
                  <c:v>1.086834896990866</c:v>
                </c:pt>
                <c:pt idx="90">
                  <c:v>1.072866370901314</c:v>
                </c:pt>
                <c:pt idx="91">
                  <c:v>1.11511857905674</c:v>
                </c:pt>
                <c:pt idx="92">
                  <c:v>1.08840914949734</c:v>
                </c:pt>
                <c:pt idx="93">
                  <c:v>1.317367366764451</c:v>
                </c:pt>
                <c:pt idx="94">
                  <c:v>1.076104601788773</c:v>
                </c:pt>
                <c:pt idx="95">
                  <c:v>1.088839564985241</c:v>
                </c:pt>
                <c:pt idx="96">
                  <c:v>1.086628849987938</c:v>
                </c:pt>
                <c:pt idx="97">
                  <c:v>1.318051188967357</c:v>
                </c:pt>
                <c:pt idx="98">
                  <c:v>1.08967054084053</c:v>
                </c:pt>
                <c:pt idx="99">
                  <c:v>1.231489087029195</c:v>
                </c:pt>
                <c:pt idx="100">
                  <c:v>1.392118101334232</c:v>
                </c:pt>
                <c:pt idx="101">
                  <c:v>1.55129555513808</c:v>
                </c:pt>
                <c:pt idx="102">
                  <c:v>1.38802546956004</c:v>
                </c:pt>
                <c:pt idx="103">
                  <c:v>1.23372013990041</c:v>
                </c:pt>
                <c:pt idx="104">
                  <c:v>1.391216332708453</c:v>
                </c:pt>
                <c:pt idx="105">
                  <c:v>1.558749210453522</c:v>
                </c:pt>
                <c:pt idx="106">
                  <c:v>1.38748994296309</c:v>
                </c:pt>
                <c:pt idx="107">
                  <c:v>1.390352143447796</c:v>
                </c:pt>
                <c:pt idx="108">
                  <c:v>1.386714154417412</c:v>
                </c:pt>
                <c:pt idx="109">
                  <c:v>1.392583851316687</c:v>
                </c:pt>
                <c:pt idx="110">
                  <c:v>1.39200870045312</c:v>
                </c:pt>
                <c:pt idx="111">
                  <c:v>0.13049141475796</c:v>
                </c:pt>
                <c:pt idx="112">
                  <c:v>0.137728072630518</c:v>
                </c:pt>
                <c:pt idx="113">
                  <c:v>0.0840956455937116</c:v>
                </c:pt>
                <c:pt idx="114">
                  <c:v>0.0549281769499437</c:v>
                </c:pt>
                <c:pt idx="115">
                  <c:v>0.0662384162065985</c:v>
                </c:pt>
                <c:pt idx="116">
                  <c:v>0.0549281769499437</c:v>
                </c:pt>
                <c:pt idx="117">
                  <c:v>0.0440609938556824</c:v>
                </c:pt>
                <c:pt idx="118">
                  <c:v>0.0387854917177894</c:v>
                </c:pt>
                <c:pt idx="119">
                  <c:v>0.0387854917177894</c:v>
                </c:pt>
                <c:pt idx="120">
                  <c:v>0.0387854917177894</c:v>
                </c:pt>
                <c:pt idx="121">
                  <c:v>0.281194814953973</c:v>
                </c:pt>
                <c:pt idx="122">
                  <c:v>0.184895220791654</c:v>
                </c:pt>
                <c:pt idx="123">
                  <c:v>0.0720682363268765</c:v>
                </c:pt>
                <c:pt idx="124">
                  <c:v>0.0720682363268765</c:v>
                </c:pt>
                <c:pt idx="125">
                  <c:v>0.0605262381963709</c:v>
                </c:pt>
                <c:pt idx="126">
                  <c:v>0.0605262381963709</c:v>
                </c:pt>
              </c:numCache>
            </c:numRef>
          </c:yVal>
          <c:smooth val="0"/>
        </c:ser>
        <c:ser>
          <c:idx val="1"/>
          <c:order val="2"/>
          <c:tx>
            <c:v>1-to-1 line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'pyx calcs template'!$CW$6:$CW$9</c:f>
              <c:numCache>
                <c:formatCode>General</c:formatCode>
                <c:ptCount val="4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  <c:pt idx="3">
                  <c:v>10.0</c:v>
                </c:pt>
              </c:numCache>
            </c:numRef>
          </c:xVal>
          <c:yVal>
            <c:numRef>
              <c:f>'pyx calcs template'!$CX$6:$CX$9</c:f>
              <c:numCache>
                <c:formatCode>General</c:formatCode>
                <c:ptCount val="4"/>
                <c:pt idx="0">
                  <c:v>0.01</c:v>
                </c:pt>
                <c:pt idx="1">
                  <c:v>1.0</c:v>
                </c:pt>
                <c:pt idx="2">
                  <c:v>4.0</c:v>
                </c:pt>
                <c:pt idx="3">
                  <c:v>10.0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344632"/>
        <c:axId val="-2143454696"/>
      </c:scatterChart>
      <c:valAx>
        <c:axId val="-2143344632"/>
        <c:scaling>
          <c:logBase val="10.0"/>
          <c:orientation val="minMax"/>
          <c:min val="0.01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/>
                  <a:t>Molar Fe</a:t>
                </a:r>
                <a:r>
                  <a:rPr lang="en-US" sz="1800" b="0" baseline="-25000" dirty="0"/>
                  <a:t>2</a:t>
                </a:r>
                <a:r>
                  <a:rPr lang="en-US" sz="1800" b="0" dirty="0"/>
                  <a:t>O</a:t>
                </a:r>
                <a:r>
                  <a:rPr lang="en-US" sz="1800" b="0" baseline="-25000" dirty="0"/>
                  <a:t>3</a:t>
                </a:r>
                <a:r>
                  <a:rPr lang="en-US" sz="1800" b="0" dirty="0"/>
                  <a:t>/</a:t>
                </a:r>
                <a:r>
                  <a:rPr lang="en-US" sz="1800" b="0" dirty="0" err="1"/>
                  <a:t>FeO</a:t>
                </a:r>
                <a:r>
                  <a:rPr lang="en-US" sz="1800" b="0" dirty="0"/>
                  <a:t> </a:t>
                </a:r>
                <a:r>
                  <a:rPr lang="en-US" sz="1800" b="0" dirty="0" smtClean="0"/>
                  <a:t>- New </a:t>
                </a:r>
                <a:r>
                  <a:rPr lang="en-US" sz="1800" b="0" dirty="0"/>
                  <a:t>Calibration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3454696"/>
        <c:crossesAt val="0.01"/>
        <c:crossBetween val="midCat"/>
      </c:valAx>
      <c:valAx>
        <c:axId val="-2143454696"/>
        <c:scaling>
          <c:logBase val="10.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Molar Fe</a:t>
                </a:r>
                <a:r>
                  <a:rPr lang="en-US" sz="1800" b="0" baseline="-25000"/>
                  <a:t>2</a:t>
                </a:r>
                <a:r>
                  <a:rPr lang="en-US" sz="1800" b="0"/>
                  <a:t>O</a:t>
                </a:r>
                <a:r>
                  <a:rPr lang="en-US" sz="1800" b="0" baseline="-25000"/>
                  <a:t>3</a:t>
                </a:r>
                <a:r>
                  <a:rPr lang="en-US" sz="1800" b="0"/>
                  <a:t>/FeO Measured</a:t>
                </a:r>
              </a:p>
            </c:rich>
          </c:tx>
          <c:layout>
            <c:manualLayout>
              <c:xMode val="edge"/>
              <c:yMode val="edge"/>
              <c:x val="0.00591892644439539"/>
              <c:y val="0.1741280216374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/>
        </c:spPr>
        <c:crossAx val="-2143344632"/>
        <c:crossesAt val="0.01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27826957335204"/>
          <c:y val="0.647000501562775"/>
          <c:w val="0.332173023647655"/>
          <c:h val="0.205720563447691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'Olivine-liq thermometry'!$GW$38:$GW$1609</c:f>
              <c:numCache>
                <c:formatCode>General</c:formatCode>
                <c:ptCount val="1572"/>
                <c:pt idx="0">
                  <c:v>0.37368</c:v>
                </c:pt>
                <c:pt idx="1">
                  <c:v>0.37368</c:v>
                </c:pt>
                <c:pt idx="2">
                  <c:v>0.36988</c:v>
                </c:pt>
                <c:pt idx="3">
                  <c:v>0.36168</c:v>
                </c:pt>
                <c:pt idx="4">
                  <c:v>0.37</c:v>
                </c:pt>
                <c:pt idx="5">
                  <c:v>0.38348</c:v>
                </c:pt>
                <c:pt idx="6">
                  <c:v>0.37128</c:v>
                </c:pt>
                <c:pt idx="7">
                  <c:v>0.3776</c:v>
                </c:pt>
                <c:pt idx="8">
                  <c:v>0.38492</c:v>
                </c:pt>
                <c:pt idx="9">
                  <c:v>0.36684</c:v>
                </c:pt>
                <c:pt idx="10">
                  <c:v>0.3769322</c:v>
                </c:pt>
                <c:pt idx="11">
                  <c:v>0.3873157</c:v>
                </c:pt>
                <c:pt idx="12">
                  <c:v>0.369867</c:v>
                </c:pt>
                <c:pt idx="13">
                  <c:v>0.3813962</c:v>
                </c:pt>
                <c:pt idx="14">
                  <c:v>0.3924755</c:v>
                </c:pt>
                <c:pt idx="15">
                  <c:v>0.3869095</c:v>
                </c:pt>
                <c:pt idx="16">
                  <c:v>0.3711086</c:v>
                </c:pt>
                <c:pt idx="17">
                  <c:v>0.3730338</c:v>
                </c:pt>
                <c:pt idx="18">
                  <c:v>0.3796112</c:v>
                </c:pt>
                <c:pt idx="19">
                  <c:v>0.3685236</c:v>
                </c:pt>
                <c:pt idx="20">
                  <c:v>0.3367223</c:v>
                </c:pt>
                <c:pt idx="21">
                  <c:v>0.3347919</c:v>
                </c:pt>
                <c:pt idx="22">
                  <c:v>0.33802161188</c:v>
                </c:pt>
                <c:pt idx="23">
                  <c:v>0.3396301</c:v>
                </c:pt>
                <c:pt idx="24">
                  <c:v>0.3379174062</c:v>
                </c:pt>
                <c:pt idx="25">
                  <c:v>0.33726814828</c:v>
                </c:pt>
                <c:pt idx="26">
                  <c:v>0.3371062</c:v>
                </c:pt>
                <c:pt idx="27">
                  <c:v>0.3368636</c:v>
                </c:pt>
                <c:pt idx="28">
                  <c:v>0.3389818</c:v>
                </c:pt>
                <c:pt idx="29">
                  <c:v>0.3372501</c:v>
                </c:pt>
                <c:pt idx="30">
                  <c:v>0.3367636</c:v>
                </c:pt>
                <c:pt idx="31">
                  <c:v>0.3349901</c:v>
                </c:pt>
                <c:pt idx="32">
                  <c:v>0.3358514</c:v>
                </c:pt>
                <c:pt idx="33">
                  <c:v>0.3402675</c:v>
                </c:pt>
                <c:pt idx="34">
                  <c:v>0.3347636</c:v>
                </c:pt>
                <c:pt idx="35">
                  <c:v>0.3394662</c:v>
                </c:pt>
                <c:pt idx="36">
                  <c:v>0.3345563</c:v>
                </c:pt>
                <c:pt idx="37">
                  <c:v>0.3364036</c:v>
                </c:pt>
                <c:pt idx="38">
                  <c:v>0.3376779</c:v>
                </c:pt>
                <c:pt idx="39">
                  <c:v>0.3369314</c:v>
                </c:pt>
                <c:pt idx="40">
                  <c:v>0.3377584</c:v>
                </c:pt>
                <c:pt idx="41">
                  <c:v>0.3387449</c:v>
                </c:pt>
                <c:pt idx="42">
                  <c:v>0.3250228</c:v>
                </c:pt>
                <c:pt idx="43">
                  <c:v>0.3298521</c:v>
                </c:pt>
                <c:pt idx="44">
                  <c:v>0.3279815</c:v>
                </c:pt>
                <c:pt idx="45">
                  <c:v>0.3153765</c:v>
                </c:pt>
                <c:pt idx="46">
                  <c:v>0.3204152</c:v>
                </c:pt>
                <c:pt idx="47">
                  <c:v>0.3246927</c:v>
                </c:pt>
                <c:pt idx="48">
                  <c:v>0.3118258</c:v>
                </c:pt>
                <c:pt idx="49">
                  <c:v>0.320156</c:v>
                </c:pt>
                <c:pt idx="50">
                  <c:v>0.3202994</c:v>
                </c:pt>
                <c:pt idx="51">
                  <c:v>0.3221997</c:v>
                </c:pt>
                <c:pt idx="52">
                  <c:v>0.3176194</c:v>
                </c:pt>
                <c:pt idx="53">
                  <c:v>0.3148729</c:v>
                </c:pt>
                <c:pt idx="54">
                  <c:v>0.3223064</c:v>
                </c:pt>
                <c:pt idx="55">
                  <c:v>0.3228963</c:v>
                </c:pt>
                <c:pt idx="56">
                  <c:v>0.3211972</c:v>
                </c:pt>
                <c:pt idx="57">
                  <c:v>0.3182233</c:v>
                </c:pt>
                <c:pt idx="58">
                  <c:v>0.3157994</c:v>
                </c:pt>
                <c:pt idx="59">
                  <c:v>0.3221904</c:v>
                </c:pt>
                <c:pt idx="60">
                  <c:v>0.343785</c:v>
                </c:pt>
                <c:pt idx="61">
                  <c:v>0.341313</c:v>
                </c:pt>
                <c:pt idx="62">
                  <c:v>0.339948</c:v>
                </c:pt>
                <c:pt idx="63">
                  <c:v>0.3475744</c:v>
                </c:pt>
                <c:pt idx="64">
                  <c:v>0.3446736</c:v>
                </c:pt>
                <c:pt idx="65">
                  <c:v>0.35377</c:v>
                </c:pt>
                <c:pt idx="66">
                  <c:v>0.339289</c:v>
                </c:pt>
                <c:pt idx="67">
                  <c:v>0.337616</c:v>
                </c:pt>
                <c:pt idx="68">
                  <c:v>0.3343569</c:v>
                </c:pt>
                <c:pt idx="69">
                  <c:v>0.3293188</c:v>
                </c:pt>
                <c:pt idx="70">
                  <c:v>0.3331127</c:v>
                </c:pt>
                <c:pt idx="71">
                  <c:v>0.3364291</c:v>
                </c:pt>
                <c:pt idx="72">
                  <c:v>0.339639</c:v>
                </c:pt>
                <c:pt idx="73">
                  <c:v>0.3357829</c:v>
                </c:pt>
                <c:pt idx="74">
                  <c:v>0.3336551</c:v>
                </c:pt>
                <c:pt idx="75">
                  <c:v>0.3314046</c:v>
                </c:pt>
                <c:pt idx="76">
                  <c:v>0.3348499</c:v>
                </c:pt>
                <c:pt idx="77">
                  <c:v>0.3361229</c:v>
                </c:pt>
                <c:pt idx="78">
                  <c:v>0.3377691</c:v>
                </c:pt>
                <c:pt idx="79">
                  <c:v>0.3318992</c:v>
                </c:pt>
                <c:pt idx="80">
                  <c:v>0.3269015</c:v>
                </c:pt>
                <c:pt idx="81">
                  <c:v>0.3241263</c:v>
                </c:pt>
                <c:pt idx="82">
                  <c:v>0.3276653</c:v>
                </c:pt>
                <c:pt idx="83">
                  <c:v>0.3335323</c:v>
                </c:pt>
                <c:pt idx="84">
                  <c:v>0.3265907</c:v>
                </c:pt>
                <c:pt idx="85">
                  <c:v>0.3312589</c:v>
                </c:pt>
                <c:pt idx="86">
                  <c:v>0.3244793</c:v>
                </c:pt>
                <c:pt idx="87">
                  <c:v>0.3277356</c:v>
                </c:pt>
                <c:pt idx="88">
                  <c:v>0.3243004</c:v>
                </c:pt>
                <c:pt idx="89">
                  <c:v>0.3228588</c:v>
                </c:pt>
                <c:pt idx="90">
                  <c:v>0.3085328</c:v>
                </c:pt>
                <c:pt idx="91">
                  <c:v>0.3135435</c:v>
                </c:pt>
                <c:pt idx="92">
                  <c:v>0.3106409</c:v>
                </c:pt>
                <c:pt idx="93">
                  <c:v>0.3093141</c:v>
                </c:pt>
                <c:pt idx="94">
                  <c:v>0.304936</c:v>
                </c:pt>
                <c:pt idx="95">
                  <c:v>0.3089445</c:v>
                </c:pt>
                <c:pt idx="96">
                  <c:v>0.3047455</c:v>
                </c:pt>
                <c:pt idx="97">
                  <c:v>0.310406</c:v>
                </c:pt>
                <c:pt idx="98">
                  <c:v>0.3183881</c:v>
                </c:pt>
                <c:pt idx="99">
                  <c:v>0.3119073</c:v>
                </c:pt>
                <c:pt idx="100">
                  <c:v>0.3143477</c:v>
                </c:pt>
                <c:pt idx="101">
                  <c:v>0.3081744</c:v>
                </c:pt>
                <c:pt idx="102">
                  <c:v>0.3405506</c:v>
                </c:pt>
                <c:pt idx="103">
                  <c:v>0.3374942</c:v>
                </c:pt>
                <c:pt idx="104">
                  <c:v>0.3396254</c:v>
                </c:pt>
                <c:pt idx="105">
                  <c:v>0.3414224</c:v>
                </c:pt>
                <c:pt idx="106">
                  <c:v>0.3383777</c:v>
                </c:pt>
                <c:pt idx="107">
                  <c:v>0.3355631</c:v>
                </c:pt>
                <c:pt idx="108">
                  <c:v>0.3388699</c:v>
                </c:pt>
                <c:pt idx="109">
                  <c:v>0.3371948</c:v>
                </c:pt>
                <c:pt idx="110">
                  <c:v>0.339579</c:v>
                </c:pt>
                <c:pt idx="111">
                  <c:v>0.3394216</c:v>
                </c:pt>
                <c:pt idx="112">
                  <c:v>0.3401042</c:v>
                </c:pt>
                <c:pt idx="113">
                  <c:v>0.355631</c:v>
                </c:pt>
                <c:pt idx="114">
                  <c:v>0.350218</c:v>
                </c:pt>
                <c:pt idx="115">
                  <c:v>0.346818</c:v>
                </c:pt>
                <c:pt idx="116">
                  <c:v>0.359657</c:v>
                </c:pt>
                <c:pt idx="117">
                  <c:v>0.351618</c:v>
                </c:pt>
                <c:pt idx="118">
                  <c:v>0.36467</c:v>
                </c:pt>
                <c:pt idx="119">
                  <c:v>0.354831</c:v>
                </c:pt>
                <c:pt idx="120">
                  <c:v>0.337262</c:v>
                </c:pt>
                <c:pt idx="121">
                  <c:v>0.347005</c:v>
                </c:pt>
                <c:pt idx="122">
                  <c:v>0.354431</c:v>
                </c:pt>
                <c:pt idx="123">
                  <c:v>0.354444</c:v>
                </c:pt>
                <c:pt idx="124">
                  <c:v>0.367083</c:v>
                </c:pt>
                <c:pt idx="125">
                  <c:v>0.366883</c:v>
                </c:pt>
                <c:pt idx="126">
                  <c:v>0.368683</c:v>
                </c:pt>
                <c:pt idx="127">
                  <c:v>0.361257</c:v>
                </c:pt>
                <c:pt idx="128">
                  <c:v>0.343192</c:v>
                </c:pt>
                <c:pt idx="129">
                  <c:v>0.344205</c:v>
                </c:pt>
                <c:pt idx="130">
                  <c:v>0.347005</c:v>
                </c:pt>
                <c:pt idx="131">
                  <c:v>0.359257</c:v>
                </c:pt>
                <c:pt idx="132">
                  <c:v>0.349031</c:v>
                </c:pt>
                <c:pt idx="133">
                  <c:v>0.357644</c:v>
                </c:pt>
                <c:pt idx="134">
                  <c:v>0.351018</c:v>
                </c:pt>
                <c:pt idx="135">
                  <c:v>0.340566</c:v>
                </c:pt>
                <c:pt idx="136">
                  <c:v>0.336075</c:v>
                </c:pt>
                <c:pt idx="137">
                  <c:v>0.354831</c:v>
                </c:pt>
                <c:pt idx="138">
                  <c:v>0.340366</c:v>
                </c:pt>
                <c:pt idx="139">
                  <c:v>0.344605</c:v>
                </c:pt>
                <c:pt idx="140">
                  <c:v>0.337927</c:v>
                </c:pt>
                <c:pt idx="141">
                  <c:v>0.349818</c:v>
                </c:pt>
                <c:pt idx="142">
                  <c:v>0.354444</c:v>
                </c:pt>
                <c:pt idx="143">
                  <c:v>0.341579</c:v>
                </c:pt>
                <c:pt idx="144">
                  <c:v>0.347018</c:v>
                </c:pt>
                <c:pt idx="145">
                  <c:v>0.336527</c:v>
                </c:pt>
                <c:pt idx="146">
                  <c:v>0.348205</c:v>
                </c:pt>
                <c:pt idx="147">
                  <c:v>0.340366</c:v>
                </c:pt>
                <c:pt idx="148">
                  <c:v>0.339153</c:v>
                </c:pt>
                <c:pt idx="149">
                  <c:v>0.354644</c:v>
                </c:pt>
                <c:pt idx="150">
                  <c:v>0.347631</c:v>
                </c:pt>
                <c:pt idx="151">
                  <c:v>0.357457</c:v>
                </c:pt>
                <c:pt idx="152">
                  <c:v>0.344018</c:v>
                </c:pt>
                <c:pt idx="153">
                  <c:v>0.342979</c:v>
                </c:pt>
                <c:pt idx="154">
                  <c:v>0.350631</c:v>
                </c:pt>
                <c:pt idx="155">
                  <c:v>0.36247</c:v>
                </c:pt>
                <c:pt idx="156">
                  <c:v>0.341005</c:v>
                </c:pt>
                <c:pt idx="157">
                  <c:v>0.304191</c:v>
                </c:pt>
                <c:pt idx="158">
                  <c:v>0.309936</c:v>
                </c:pt>
                <c:pt idx="159">
                  <c:v>0.300269</c:v>
                </c:pt>
                <c:pt idx="160">
                  <c:v>0.308585</c:v>
                </c:pt>
                <c:pt idx="161">
                  <c:v>0.30909</c:v>
                </c:pt>
                <c:pt idx="162">
                  <c:v>0.292888</c:v>
                </c:pt>
                <c:pt idx="163">
                  <c:v>0.310676</c:v>
                </c:pt>
                <c:pt idx="164">
                  <c:v>0.290095</c:v>
                </c:pt>
                <c:pt idx="165">
                  <c:v>0.286263</c:v>
                </c:pt>
                <c:pt idx="166">
                  <c:v>0.31007</c:v>
                </c:pt>
                <c:pt idx="167">
                  <c:v>0.311649</c:v>
                </c:pt>
                <c:pt idx="168">
                  <c:v>0.309611</c:v>
                </c:pt>
                <c:pt idx="169">
                  <c:v>0.312436</c:v>
                </c:pt>
                <c:pt idx="170">
                  <c:v>0.303666</c:v>
                </c:pt>
                <c:pt idx="171">
                  <c:v>0.307129</c:v>
                </c:pt>
                <c:pt idx="172">
                  <c:v>0.303898</c:v>
                </c:pt>
                <c:pt idx="173">
                  <c:v>0.30089</c:v>
                </c:pt>
                <c:pt idx="174">
                  <c:v>0.3573643968</c:v>
                </c:pt>
                <c:pt idx="175">
                  <c:v>0.35803552509</c:v>
                </c:pt>
                <c:pt idx="176">
                  <c:v>0.3272531</c:v>
                </c:pt>
                <c:pt idx="177">
                  <c:v>0.3256027</c:v>
                </c:pt>
                <c:pt idx="178">
                  <c:v>0.329489</c:v>
                </c:pt>
                <c:pt idx="179">
                  <c:v>0.3231701</c:v>
                </c:pt>
                <c:pt idx="180">
                  <c:v>0.3357473</c:v>
                </c:pt>
                <c:pt idx="181">
                  <c:v>0.3255444</c:v>
                </c:pt>
                <c:pt idx="182">
                  <c:v>0.3223685</c:v>
                </c:pt>
                <c:pt idx="183">
                  <c:v>0.3263005</c:v>
                </c:pt>
                <c:pt idx="184">
                  <c:v>0.3241267</c:v>
                </c:pt>
                <c:pt idx="185">
                  <c:v>0.3308382</c:v>
                </c:pt>
                <c:pt idx="186">
                  <c:v>0.3212624</c:v>
                </c:pt>
                <c:pt idx="187">
                  <c:v>0.3230476</c:v>
                </c:pt>
                <c:pt idx="188">
                  <c:v>0.3190421</c:v>
                </c:pt>
                <c:pt idx="189">
                  <c:v>0.323097</c:v>
                </c:pt>
                <c:pt idx="190">
                  <c:v>0.318294</c:v>
                </c:pt>
                <c:pt idx="191">
                  <c:v>0.3260457</c:v>
                </c:pt>
                <c:pt idx="192">
                  <c:v>0.2946279</c:v>
                </c:pt>
                <c:pt idx="193">
                  <c:v>0.2993207</c:v>
                </c:pt>
                <c:pt idx="194">
                  <c:v>0.2928461</c:v>
                </c:pt>
                <c:pt idx="195">
                  <c:v>0.2935401</c:v>
                </c:pt>
                <c:pt idx="196">
                  <c:v>0.2929897</c:v>
                </c:pt>
                <c:pt idx="197">
                  <c:v>0.2935879</c:v>
                </c:pt>
                <c:pt idx="198">
                  <c:v>0.3427779</c:v>
                </c:pt>
                <c:pt idx="199">
                  <c:v>0.3371568</c:v>
                </c:pt>
                <c:pt idx="200">
                  <c:v>0.3410467</c:v>
                </c:pt>
                <c:pt idx="201">
                  <c:v>0.334378</c:v>
                </c:pt>
                <c:pt idx="202">
                  <c:v>0.3368848</c:v>
                </c:pt>
                <c:pt idx="203">
                  <c:v>0.3312539</c:v>
                </c:pt>
                <c:pt idx="204">
                  <c:v>0.3290671</c:v>
                </c:pt>
                <c:pt idx="205">
                  <c:v>0.330708</c:v>
                </c:pt>
                <c:pt idx="206">
                  <c:v>0.3316891</c:v>
                </c:pt>
                <c:pt idx="207">
                  <c:v>0.3310357</c:v>
                </c:pt>
                <c:pt idx="208">
                  <c:v>0.327602</c:v>
                </c:pt>
                <c:pt idx="209">
                  <c:v>0.3257083</c:v>
                </c:pt>
                <c:pt idx="210">
                  <c:v>0.3282555</c:v>
                </c:pt>
                <c:pt idx="211">
                  <c:v>0.3230134</c:v>
                </c:pt>
                <c:pt idx="212">
                  <c:v>0.3264399</c:v>
                </c:pt>
                <c:pt idx="213">
                  <c:v>0.3134801</c:v>
                </c:pt>
                <c:pt idx="214">
                  <c:v>0.3146159</c:v>
                </c:pt>
                <c:pt idx="215">
                  <c:v>0.3179731</c:v>
                </c:pt>
                <c:pt idx="216">
                  <c:v>0.306659</c:v>
                </c:pt>
                <c:pt idx="217">
                  <c:v>0.329442</c:v>
                </c:pt>
                <c:pt idx="218">
                  <c:v>0.3303594</c:v>
                </c:pt>
                <c:pt idx="219">
                  <c:v>0.3101102</c:v>
                </c:pt>
                <c:pt idx="220">
                  <c:v>0.324129</c:v>
                </c:pt>
                <c:pt idx="221">
                  <c:v>0.328349</c:v>
                </c:pt>
                <c:pt idx="222">
                  <c:v>0.31415</c:v>
                </c:pt>
                <c:pt idx="223">
                  <c:v>0.3165887</c:v>
                </c:pt>
                <c:pt idx="224">
                  <c:v>0.3335319</c:v>
                </c:pt>
                <c:pt idx="225">
                  <c:v>0.3353161</c:v>
                </c:pt>
                <c:pt idx="226">
                  <c:v>0.3375004</c:v>
                </c:pt>
                <c:pt idx="227">
                  <c:v>0.3411519</c:v>
                </c:pt>
                <c:pt idx="228">
                  <c:v>0.3316404</c:v>
                </c:pt>
                <c:pt idx="229">
                  <c:v>0.3356086</c:v>
                </c:pt>
                <c:pt idx="230">
                  <c:v>0.3386287</c:v>
                </c:pt>
                <c:pt idx="231">
                  <c:v>0.3374121</c:v>
                </c:pt>
                <c:pt idx="232">
                  <c:v>0.337268</c:v>
                </c:pt>
                <c:pt idx="233">
                  <c:v>0.3349326</c:v>
                </c:pt>
                <c:pt idx="234">
                  <c:v>0.3328892</c:v>
                </c:pt>
                <c:pt idx="235">
                  <c:v>0.3332943</c:v>
                </c:pt>
                <c:pt idx="236">
                  <c:v>0.3350477</c:v>
                </c:pt>
                <c:pt idx="237">
                  <c:v>0.3371791</c:v>
                </c:pt>
                <c:pt idx="238">
                  <c:v>0.3308343</c:v>
                </c:pt>
                <c:pt idx="239">
                  <c:v>0.3308954</c:v>
                </c:pt>
                <c:pt idx="240">
                  <c:v>0.3372683</c:v>
                </c:pt>
                <c:pt idx="241">
                  <c:v>0.3292721</c:v>
                </c:pt>
                <c:pt idx="242">
                  <c:v>0.3337118</c:v>
                </c:pt>
                <c:pt idx="243">
                  <c:v>0.3327938</c:v>
                </c:pt>
                <c:pt idx="244">
                  <c:v>0.3367583</c:v>
                </c:pt>
                <c:pt idx="245">
                  <c:v>0.3424168</c:v>
                </c:pt>
                <c:pt idx="246">
                  <c:v>0.3314445</c:v>
                </c:pt>
                <c:pt idx="247">
                  <c:v>0.3321653</c:v>
                </c:pt>
                <c:pt idx="248">
                  <c:v>0.3362589</c:v>
                </c:pt>
                <c:pt idx="249">
                  <c:v>0.336154</c:v>
                </c:pt>
                <c:pt idx="250">
                  <c:v>0.3321421</c:v>
                </c:pt>
                <c:pt idx="251">
                  <c:v>0.3325367</c:v>
                </c:pt>
                <c:pt idx="252">
                  <c:v>0.3385656</c:v>
                </c:pt>
                <c:pt idx="253">
                  <c:v>0.3373643</c:v>
                </c:pt>
                <c:pt idx="254">
                  <c:v>0.3403425</c:v>
                </c:pt>
                <c:pt idx="255">
                  <c:v>0.3392404</c:v>
                </c:pt>
                <c:pt idx="256">
                  <c:v>0.3421416</c:v>
                </c:pt>
                <c:pt idx="257">
                  <c:v>0.3319281</c:v>
                </c:pt>
                <c:pt idx="258">
                  <c:v>0.33577</c:v>
                </c:pt>
                <c:pt idx="259">
                  <c:v>0.3370618</c:v>
                </c:pt>
                <c:pt idx="260">
                  <c:v>0.3376835</c:v>
                </c:pt>
                <c:pt idx="261">
                  <c:v>0.3404387</c:v>
                </c:pt>
                <c:pt idx="262">
                  <c:v>0.3382286</c:v>
                </c:pt>
                <c:pt idx="263">
                  <c:v>0.3368448</c:v>
                </c:pt>
                <c:pt idx="264">
                  <c:v>0.3408368</c:v>
                </c:pt>
                <c:pt idx="265">
                  <c:v>0.33513</c:v>
                </c:pt>
                <c:pt idx="266">
                  <c:v>0.3466719</c:v>
                </c:pt>
                <c:pt idx="267">
                  <c:v>0.3338655</c:v>
                </c:pt>
                <c:pt idx="268">
                  <c:v>0.3352359</c:v>
                </c:pt>
                <c:pt idx="269">
                  <c:v>0.2632129</c:v>
                </c:pt>
                <c:pt idx="270">
                  <c:v>0.26692</c:v>
                </c:pt>
                <c:pt idx="271">
                  <c:v>0.271053</c:v>
                </c:pt>
                <c:pt idx="272">
                  <c:v>0.2619263</c:v>
                </c:pt>
                <c:pt idx="273">
                  <c:v>0.265201</c:v>
                </c:pt>
                <c:pt idx="274">
                  <c:v>0.2573258</c:v>
                </c:pt>
                <c:pt idx="275">
                  <c:v>0.2605357</c:v>
                </c:pt>
                <c:pt idx="276">
                  <c:v>0.2623112</c:v>
                </c:pt>
                <c:pt idx="277">
                  <c:v>0.2662134</c:v>
                </c:pt>
                <c:pt idx="278">
                  <c:v>0.2624129</c:v>
                </c:pt>
                <c:pt idx="279">
                  <c:v>0.2606194</c:v>
                </c:pt>
                <c:pt idx="280">
                  <c:v>0.2581087</c:v>
                </c:pt>
                <c:pt idx="281">
                  <c:v>0.2684403</c:v>
                </c:pt>
                <c:pt idx="282">
                  <c:v>0.263661</c:v>
                </c:pt>
                <c:pt idx="283">
                  <c:v>0.2606112</c:v>
                </c:pt>
                <c:pt idx="284">
                  <c:v>0.2616927</c:v>
                </c:pt>
                <c:pt idx="285">
                  <c:v>0.260328</c:v>
                </c:pt>
                <c:pt idx="286">
                  <c:v>0.259421</c:v>
                </c:pt>
                <c:pt idx="287">
                  <c:v>0.2515129</c:v>
                </c:pt>
                <c:pt idx="288">
                  <c:v>0.2558779</c:v>
                </c:pt>
                <c:pt idx="289">
                  <c:v>0.3429673</c:v>
                </c:pt>
                <c:pt idx="290">
                  <c:v>0.3417359</c:v>
                </c:pt>
                <c:pt idx="291">
                  <c:v>0.335999</c:v>
                </c:pt>
                <c:pt idx="292">
                  <c:v>0.3428372</c:v>
                </c:pt>
                <c:pt idx="293">
                  <c:v>0.3420055</c:v>
                </c:pt>
                <c:pt idx="294">
                  <c:v>0.3448393</c:v>
                </c:pt>
                <c:pt idx="295">
                  <c:v>0.3340402</c:v>
                </c:pt>
                <c:pt idx="296">
                  <c:v>0.3354384</c:v>
                </c:pt>
                <c:pt idx="297">
                  <c:v>0.3366722</c:v>
                </c:pt>
                <c:pt idx="298">
                  <c:v>0.3385449</c:v>
                </c:pt>
                <c:pt idx="299">
                  <c:v>0.3364101</c:v>
                </c:pt>
                <c:pt idx="300">
                  <c:v>0.3369881</c:v>
                </c:pt>
                <c:pt idx="301">
                  <c:v>0.3350283</c:v>
                </c:pt>
                <c:pt idx="302">
                  <c:v>0.3364909</c:v>
                </c:pt>
                <c:pt idx="303">
                  <c:v>0.3447242</c:v>
                </c:pt>
                <c:pt idx="304">
                  <c:v>0.34094</c:v>
                </c:pt>
                <c:pt idx="305">
                  <c:v>0.3354844</c:v>
                </c:pt>
                <c:pt idx="306">
                  <c:v>0.3313568</c:v>
                </c:pt>
                <c:pt idx="307">
                  <c:v>0.341472</c:v>
                </c:pt>
                <c:pt idx="308">
                  <c:v>0.3344745</c:v>
                </c:pt>
                <c:pt idx="309">
                  <c:v>0.3386078</c:v>
                </c:pt>
                <c:pt idx="310">
                  <c:v>0.3421774</c:v>
                </c:pt>
                <c:pt idx="311">
                  <c:v>0.3407969</c:v>
                </c:pt>
                <c:pt idx="312">
                  <c:v>0.3428678</c:v>
                </c:pt>
                <c:pt idx="313">
                  <c:v>0.3378086</c:v>
                </c:pt>
                <c:pt idx="314">
                  <c:v>0.3325433</c:v>
                </c:pt>
                <c:pt idx="315">
                  <c:v>0.3407156</c:v>
                </c:pt>
                <c:pt idx="316">
                  <c:v>0.3356423</c:v>
                </c:pt>
                <c:pt idx="317">
                  <c:v>0.3428086</c:v>
                </c:pt>
                <c:pt idx="318">
                  <c:v>0.3425987</c:v>
                </c:pt>
                <c:pt idx="319">
                  <c:v>0.3381979</c:v>
                </c:pt>
                <c:pt idx="320">
                  <c:v>0.3420847</c:v>
                </c:pt>
                <c:pt idx="321">
                  <c:v>0.3356137</c:v>
                </c:pt>
                <c:pt idx="322">
                  <c:v>0.3357423</c:v>
                </c:pt>
                <c:pt idx="323">
                  <c:v>0.3359114</c:v>
                </c:pt>
                <c:pt idx="324">
                  <c:v>0.337267</c:v>
                </c:pt>
                <c:pt idx="325">
                  <c:v>0.3366298</c:v>
                </c:pt>
                <c:pt idx="326">
                  <c:v>0.343819</c:v>
                </c:pt>
                <c:pt idx="327">
                  <c:v>0.3357471665</c:v>
                </c:pt>
                <c:pt idx="328">
                  <c:v>0.3393107824</c:v>
                </c:pt>
                <c:pt idx="329">
                  <c:v>0.3351961859</c:v>
                </c:pt>
                <c:pt idx="330">
                  <c:v>0.3338411424</c:v>
                </c:pt>
                <c:pt idx="331">
                  <c:v>0.3336040984</c:v>
                </c:pt>
                <c:pt idx="332">
                  <c:v>0.3347975966</c:v>
                </c:pt>
                <c:pt idx="333">
                  <c:v>0.3358004359</c:v>
                </c:pt>
                <c:pt idx="334">
                  <c:v>0.3391554035</c:v>
                </c:pt>
                <c:pt idx="335">
                  <c:v>0.3343365818</c:v>
                </c:pt>
                <c:pt idx="336">
                  <c:v>0.3324154376</c:v>
                </c:pt>
                <c:pt idx="337">
                  <c:v>0.33592976</c:v>
                </c:pt>
                <c:pt idx="338">
                  <c:v>0.3337633568</c:v>
                </c:pt>
                <c:pt idx="339">
                  <c:v>0.3381460298</c:v>
                </c:pt>
                <c:pt idx="340">
                  <c:v>0.3334299088</c:v>
                </c:pt>
                <c:pt idx="341">
                  <c:v>0.334194206</c:v>
                </c:pt>
                <c:pt idx="342">
                  <c:v>0.3338567426</c:v>
                </c:pt>
                <c:pt idx="343">
                  <c:v>0.33775555052</c:v>
                </c:pt>
                <c:pt idx="344">
                  <c:v>0.33791322788</c:v>
                </c:pt>
                <c:pt idx="345">
                  <c:v>0.33918224616</c:v>
                </c:pt>
                <c:pt idx="346">
                  <c:v>0.3359036841</c:v>
                </c:pt>
                <c:pt idx="347">
                  <c:v>0.3427547896</c:v>
                </c:pt>
                <c:pt idx="348">
                  <c:v>0.33864510184</c:v>
                </c:pt>
                <c:pt idx="349">
                  <c:v>0.34193151505</c:v>
                </c:pt>
                <c:pt idx="350">
                  <c:v>0.3398761</c:v>
                </c:pt>
                <c:pt idx="351">
                  <c:v>0.3345428</c:v>
                </c:pt>
                <c:pt idx="352">
                  <c:v>0.3433499</c:v>
                </c:pt>
                <c:pt idx="353">
                  <c:v>0.3374922</c:v>
                </c:pt>
                <c:pt idx="354">
                  <c:v>0.3284893</c:v>
                </c:pt>
                <c:pt idx="355">
                  <c:v>0.3332683</c:v>
                </c:pt>
                <c:pt idx="356">
                  <c:v>0.335266</c:v>
                </c:pt>
                <c:pt idx="357">
                  <c:v>0.336511</c:v>
                </c:pt>
                <c:pt idx="358">
                  <c:v>0.3511058</c:v>
                </c:pt>
                <c:pt idx="359">
                  <c:v>0.3372169</c:v>
                </c:pt>
                <c:pt idx="360">
                  <c:v>0.3400969</c:v>
                </c:pt>
                <c:pt idx="361">
                  <c:v>0.3401746</c:v>
                </c:pt>
                <c:pt idx="362">
                  <c:v>0.3505263</c:v>
                </c:pt>
                <c:pt idx="363">
                  <c:v>0.3405364</c:v>
                </c:pt>
                <c:pt idx="364">
                  <c:v>0.3356657</c:v>
                </c:pt>
                <c:pt idx="365">
                  <c:v>0.3366733</c:v>
                </c:pt>
                <c:pt idx="366">
                  <c:v>0.3390863</c:v>
                </c:pt>
                <c:pt idx="367">
                  <c:v>0.3409725</c:v>
                </c:pt>
                <c:pt idx="368">
                  <c:v>0.3477622</c:v>
                </c:pt>
                <c:pt idx="369">
                  <c:v>0.3463323</c:v>
                </c:pt>
                <c:pt idx="370">
                  <c:v>0.33868</c:v>
                </c:pt>
                <c:pt idx="371">
                  <c:v>0.3457733</c:v>
                </c:pt>
                <c:pt idx="372">
                  <c:v>0.3426811</c:v>
                </c:pt>
                <c:pt idx="373">
                  <c:v>0.3406094</c:v>
                </c:pt>
                <c:pt idx="374">
                  <c:v>0.3338945</c:v>
                </c:pt>
                <c:pt idx="375">
                  <c:v>0.3341914</c:v>
                </c:pt>
                <c:pt idx="376">
                  <c:v>0.3451034</c:v>
                </c:pt>
                <c:pt idx="377">
                  <c:v>0.3472541</c:v>
                </c:pt>
                <c:pt idx="378">
                  <c:v>0.3437886</c:v>
                </c:pt>
                <c:pt idx="379">
                  <c:v>0.3336748</c:v>
                </c:pt>
                <c:pt idx="380">
                  <c:v>0.3398567</c:v>
                </c:pt>
                <c:pt idx="381">
                  <c:v>0.3349447</c:v>
                </c:pt>
                <c:pt idx="382">
                  <c:v>0.3339446</c:v>
                </c:pt>
                <c:pt idx="383">
                  <c:v>0.3292975</c:v>
                </c:pt>
                <c:pt idx="384">
                  <c:v>0.3273663</c:v>
                </c:pt>
                <c:pt idx="385">
                  <c:v>0.3323082</c:v>
                </c:pt>
                <c:pt idx="386">
                  <c:v>0.3216905</c:v>
                </c:pt>
                <c:pt idx="387">
                  <c:v>0.3225358</c:v>
                </c:pt>
                <c:pt idx="388">
                  <c:v>0.3354136</c:v>
                </c:pt>
                <c:pt idx="389">
                  <c:v>0.3365059</c:v>
                </c:pt>
                <c:pt idx="390">
                  <c:v>0.3218036</c:v>
                </c:pt>
                <c:pt idx="391">
                  <c:v>0.3281088</c:v>
                </c:pt>
                <c:pt idx="392">
                  <c:v>0.3319717</c:v>
                </c:pt>
                <c:pt idx="393">
                  <c:v>0.3342833</c:v>
                </c:pt>
                <c:pt idx="394">
                  <c:v>0.3266312</c:v>
                </c:pt>
                <c:pt idx="395">
                  <c:v>0.3291897</c:v>
                </c:pt>
                <c:pt idx="396">
                  <c:v>0.3295667</c:v>
                </c:pt>
                <c:pt idx="397">
                  <c:v>0.3352193</c:v>
                </c:pt>
                <c:pt idx="398">
                  <c:v>0.3313917</c:v>
                </c:pt>
                <c:pt idx="399">
                  <c:v>0.3300965</c:v>
                </c:pt>
                <c:pt idx="400">
                  <c:v>0.3295761</c:v>
                </c:pt>
                <c:pt idx="401">
                  <c:v>0.3278558</c:v>
                </c:pt>
                <c:pt idx="402">
                  <c:v>0.3201625</c:v>
                </c:pt>
                <c:pt idx="403">
                  <c:v>0.3234948</c:v>
                </c:pt>
                <c:pt idx="404">
                  <c:v>0.3362332</c:v>
                </c:pt>
                <c:pt idx="405">
                  <c:v>0.3265881</c:v>
                </c:pt>
                <c:pt idx="406">
                  <c:v>0.3230153</c:v>
                </c:pt>
                <c:pt idx="407">
                  <c:v>0.3302661</c:v>
                </c:pt>
                <c:pt idx="408">
                  <c:v>0.3330095</c:v>
                </c:pt>
                <c:pt idx="409">
                  <c:v>0.3242108</c:v>
                </c:pt>
                <c:pt idx="410">
                  <c:v>0.3333192</c:v>
                </c:pt>
                <c:pt idx="411">
                  <c:v>0.333302</c:v>
                </c:pt>
                <c:pt idx="412">
                  <c:v>0.3284462</c:v>
                </c:pt>
                <c:pt idx="413">
                  <c:v>0.3352303</c:v>
                </c:pt>
                <c:pt idx="414">
                  <c:v>0.3323308</c:v>
                </c:pt>
                <c:pt idx="415">
                  <c:v>0.3340037</c:v>
                </c:pt>
                <c:pt idx="416">
                  <c:v>0.3240746</c:v>
                </c:pt>
                <c:pt idx="417">
                  <c:v>0.3387628</c:v>
                </c:pt>
                <c:pt idx="418">
                  <c:v>0.3201359</c:v>
                </c:pt>
                <c:pt idx="419">
                  <c:v>0.3226442</c:v>
                </c:pt>
                <c:pt idx="420">
                  <c:v>0.3233232</c:v>
                </c:pt>
                <c:pt idx="421">
                  <c:v>0.3287845</c:v>
                </c:pt>
                <c:pt idx="422">
                  <c:v>0.3260954</c:v>
                </c:pt>
                <c:pt idx="423">
                  <c:v>0.3314136</c:v>
                </c:pt>
                <c:pt idx="424">
                  <c:v>0.3342703</c:v>
                </c:pt>
                <c:pt idx="425">
                  <c:v>0.3324245</c:v>
                </c:pt>
                <c:pt idx="426">
                  <c:v>0.3260019</c:v>
                </c:pt>
                <c:pt idx="427">
                  <c:v>0.3250276</c:v>
                </c:pt>
                <c:pt idx="428">
                  <c:v>0.3298377</c:v>
                </c:pt>
                <c:pt idx="429">
                  <c:v>0.3379545</c:v>
                </c:pt>
                <c:pt idx="430">
                  <c:v>0.3327775</c:v>
                </c:pt>
                <c:pt idx="431">
                  <c:v>0.3295512</c:v>
                </c:pt>
                <c:pt idx="432">
                  <c:v>0.3304639</c:v>
                </c:pt>
                <c:pt idx="433">
                  <c:v>0.3378054</c:v>
                </c:pt>
                <c:pt idx="434">
                  <c:v>0.3304617</c:v>
                </c:pt>
                <c:pt idx="435">
                  <c:v>0.3219159</c:v>
                </c:pt>
                <c:pt idx="436">
                  <c:v>0.3239744</c:v>
                </c:pt>
                <c:pt idx="437">
                  <c:v>0.3275604</c:v>
                </c:pt>
                <c:pt idx="438">
                  <c:v>0.3312981</c:v>
                </c:pt>
                <c:pt idx="439">
                  <c:v>0.3282786</c:v>
                </c:pt>
                <c:pt idx="440">
                  <c:v>0.3307454</c:v>
                </c:pt>
                <c:pt idx="441">
                  <c:v>0.3371636</c:v>
                </c:pt>
                <c:pt idx="442">
                  <c:v>0.3330433</c:v>
                </c:pt>
                <c:pt idx="443">
                  <c:v>0.326378</c:v>
                </c:pt>
                <c:pt idx="444">
                  <c:v>0.3362215</c:v>
                </c:pt>
                <c:pt idx="445">
                  <c:v>0.3309412</c:v>
                </c:pt>
                <c:pt idx="446">
                  <c:v>0.3442771</c:v>
                </c:pt>
                <c:pt idx="447">
                  <c:v>0.3399942</c:v>
                </c:pt>
                <c:pt idx="448">
                  <c:v>0.3762</c:v>
                </c:pt>
                <c:pt idx="449">
                  <c:v>0.35722</c:v>
                </c:pt>
                <c:pt idx="450">
                  <c:v>0.3592496</c:v>
                </c:pt>
                <c:pt idx="451">
                  <c:v>0.37234</c:v>
                </c:pt>
                <c:pt idx="452">
                  <c:v>0.3594379</c:v>
                </c:pt>
                <c:pt idx="453">
                  <c:v>0.3351094</c:v>
                </c:pt>
                <c:pt idx="454">
                  <c:v>0.36382</c:v>
                </c:pt>
                <c:pt idx="455">
                  <c:v>0.38384</c:v>
                </c:pt>
                <c:pt idx="456">
                  <c:v>0.3628358</c:v>
                </c:pt>
                <c:pt idx="457">
                  <c:v>0.3558818</c:v>
                </c:pt>
                <c:pt idx="458">
                  <c:v>0.3387268</c:v>
                </c:pt>
                <c:pt idx="459">
                  <c:v>0.3342825</c:v>
                </c:pt>
                <c:pt idx="460">
                  <c:v>0.3651444</c:v>
                </c:pt>
                <c:pt idx="461">
                  <c:v>0.3517659</c:v>
                </c:pt>
                <c:pt idx="462">
                  <c:v>0.3549631</c:v>
                </c:pt>
                <c:pt idx="463">
                  <c:v>0.37768</c:v>
                </c:pt>
                <c:pt idx="464">
                  <c:v>0.3390846</c:v>
                </c:pt>
                <c:pt idx="465">
                  <c:v>0.356574</c:v>
                </c:pt>
                <c:pt idx="466">
                  <c:v>0.3262941</c:v>
                </c:pt>
                <c:pt idx="467">
                  <c:v>0.3458638</c:v>
                </c:pt>
                <c:pt idx="468">
                  <c:v>0.3305677</c:v>
                </c:pt>
                <c:pt idx="469">
                  <c:v>0.3349983</c:v>
                </c:pt>
                <c:pt idx="470">
                  <c:v>0.3409394</c:v>
                </c:pt>
                <c:pt idx="471">
                  <c:v>0.3436937</c:v>
                </c:pt>
                <c:pt idx="472">
                  <c:v>0.3645335</c:v>
                </c:pt>
                <c:pt idx="473">
                  <c:v>0.37506</c:v>
                </c:pt>
                <c:pt idx="474">
                  <c:v>0.36444</c:v>
                </c:pt>
                <c:pt idx="475">
                  <c:v>0.3420932</c:v>
                </c:pt>
                <c:pt idx="476">
                  <c:v>0.3806374</c:v>
                </c:pt>
                <c:pt idx="477">
                  <c:v>0.3877974</c:v>
                </c:pt>
                <c:pt idx="478">
                  <c:v>0.3904587</c:v>
                </c:pt>
                <c:pt idx="479">
                  <c:v>0.3647087</c:v>
                </c:pt>
                <c:pt idx="480">
                  <c:v>0.3860761</c:v>
                </c:pt>
                <c:pt idx="481">
                  <c:v>0.3761335</c:v>
                </c:pt>
                <c:pt idx="482">
                  <c:v>0.3854187</c:v>
                </c:pt>
                <c:pt idx="483">
                  <c:v>0.3724771</c:v>
                </c:pt>
                <c:pt idx="484">
                  <c:v>0.3826987</c:v>
                </c:pt>
                <c:pt idx="485">
                  <c:v>0.3602985</c:v>
                </c:pt>
                <c:pt idx="486">
                  <c:v>0.3656244</c:v>
                </c:pt>
                <c:pt idx="487">
                  <c:v>0.3727561</c:v>
                </c:pt>
                <c:pt idx="488">
                  <c:v>0.3680103</c:v>
                </c:pt>
                <c:pt idx="489">
                  <c:v>0.3642323</c:v>
                </c:pt>
                <c:pt idx="490">
                  <c:v>0.3800761</c:v>
                </c:pt>
                <c:pt idx="491">
                  <c:v>0.3624546</c:v>
                </c:pt>
                <c:pt idx="492">
                  <c:v>0.3278716</c:v>
                </c:pt>
                <c:pt idx="493">
                  <c:v>0.3316942</c:v>
                </c:pt>
                <c:pt idx="494">
                  <c:v>0.3227581</c:v>
                </c:pt>
                <c:pt idx="495">
                  <c:v>0.3375784</c:v>
                </c:pt>
                <c:pt idx="496">
                  <c:v>0.3357649</c:v>
                </c:pt>
                <c:pt idx="497">
                  <c:v>0.3228267</c:v>
                </c:pt>
                <c:pt idx="498">
                  <c:v>0.3273394</c:v>
                </c:pt>
                <c:pt idx="499">
                  <c:v>0.3370041</c:v>
                </c:pt>
                <c:pt idx="500">
                  <c:v>0.3414098</c:v>
                </c:pt>
                <c:pt idx="501">
                  <c:v>0.3408142</c:v>
                </c:pt>
                <c:pt idx="502">
                  <c:v>0.335693</c:v>
                </c:pt>
                <c:pt idx="503">
                  <c:v>0.32901</c:v>
                </c:pt>
                <c:pt idx="504">
                  <c:v>0.330184</c:v>
                </c:pt>
                <c:pt idx="505">
                  <c:v>0.333319</c:v>
                </c:pt>
                <c:pt idx="506">
                  <c:v>0.320919</c:v>
                </c:pt>
                <c:pt idx="507">
                  <c:v>0.352044</c:v>
                </c:pt>
                <c:pt idx="508">
                  <c:v>0.344119</c:v>
                </c:pt>
                <c:pt idx="509">
                  <c:v>0.338132</c:v>
                </c:pt>
                <c:pt idx="510">
                  <c:v>0.326984</c:v>
                </c:pt>
                <c:pt idx="511">
                  <c:v>0.323706</c:v>
                </c:pt>
                <c:pt idx="512">
                  <c:v>0.3158151</c:v>
                </c:pt>
                <c:pt idx="513">
                  <c:v>0.3184968</c:v>
                </c:pt>
                <c:pt idx="514">
                  <c:v>0.314394</c:v>
                </c:pt>
                <c:pt idx="515">
                  <c:v>0.3128392</c:v>
                </c:pt>
                <c:pt idx="516">
                  <c:v>0.3148364</c:v>
                </c:pt>
                <c:pt idx="517">
                  <c:v>0.3159305</c:v>
                </c:pt>
                <c:pt idx="518">
                  <c:v>0.3140299</c:v>
                </c:pt>
                <c:pt idx="519">
                  <c:v>0.304116</c:v>
                </c:pt>
                <c:pt idx="520">
                  <c:v>0.3137833</c:v>
                </c:pt>
                <c:pt idx="521">
                  <c:v>0.3082947</c:v>
                </c:pt>
                <c:pt idx="522">
                  <c:v>0.3109217</c:v>
                </c:pt>
                <c:pt idx="523">
                  <c:v>0.3379962</c:v>
                </c:pt>
                <c:pt idx="524">
                  <c:v>0.3359113</c:v>
                </c:pt>
                <c:pt idx="525">
                  <c:v>0.34262</c:v>
                </c:pt>
                <c:pt idx="526">
                  <c:v>0.3466816</c:v>
                </c:pt>
                <c:pt idx="527">
                  <c:v>0.3424012</c:v>
                </c:pt>
                <c:pt idx="528">
                  <c:v>0.3390321</c:v>
                </c:pt>
                <c:pt idx="529">
                  <c:v>0.3449088</c:v>
                </c:pt>
                <c:pt idx="530">
                  <c:v>0.33269466</c:v>
                </c:pt>
                <c:pt idx="531">
                  <c:v>0.3320758</c:v>
                </c:pt>
                <c:pt idx="532">
                  <c:v>0.3219951</c:v>
                </c:pt>
                <c:pt idx="533">
                  <c:v>0.335573</c:v>
                </c:pt>
                <c:pt idx="534">
                  <c:v>0.3525233</c:v>
                </c:pt>
                <c:pt idx="535">
                  <c:v>0.3619945</c:v>
                </c:pt>
                <c:pt idx="536">
                  <c:v>0.3594145</c:v>
                </c:pt>
                <c:pt idx="537">
                  <c:v>0.3536181</c:v>
                </c:pt>
                <c:pt idx="538">
                  <c:v>0.359068</c:v>
                </c:pt>
                <c:pt idx="539">
                  <c:v>0.3577046</c:v>
                </c:pt>
                <c:pt idx="540">
                  <c:v>0.3560363</c:v>
                </c:pt>
                <c:pt idx="541">
                  <c:v>0.3562506</c:v>
                </c:pt>
                <c:pt idx="542">
                  <c:v>0.351448</c:v>
                </c:pt>
                <c:pt idx="543">
                  <c:v>0.3478573</c:v>
                </c:pt>
                <c:pt idx="544">
                  <c:v>0.353968</c:v>
                </c:pt>
                <c:pt idx="545">
                  <c:v>0.3426135</c:v>
                </c:pt>
                <c:pt idx="546">
                  <c:v>0.3429174</c:v>
                </c:pt>
                <c:pt idx="547">
                  <c:v>0.3441522</c:v>
                </c:pt>
                <c:pt idx="548">
                  <c:v>0.3430374</c:v>
                </c:pt>
                <c:pt idx="549">
                  <c:v>0.3463608</c:v>
                </c:pt>
                <c:pt idx="550">
                  <c:v>0.34494</c:v>
                </c:pt>
                <c:pt idx="551">
                  <c:v>0.3428369</c:v>
                </c:pt>
                <c:pt idx="552">
                  <c:v>0.3479312</c:v>
                </c:pt>
                <c:pt idx="553">
                  <c:v>0.4032521</c:v>
                </c:pt>
                <c:pt idx="554">
                  <c:v>0.38304</c:v>
                </c:pt>
                <c:pt idx="555">
                  <c:v>0.38048</c:v>
                </c:pt>
                <c:pt idx="556">
                  <c:v>0.3818</c:v>
                </c:pt>
                <c:pt idx="557">
                  <c:v>0.38184</c:v>
                </c:pt>
                <c:pt idx="558">
                  <c:v>0.4039025</c:v>
                </c:pt>
                <c:pt idx="559">
                  <c:v>0.37752</c:v>
                </c:pt>
                <c:pt idx="560">
                  <c:v>0.35768</c:v>
                </c:pt>
                <c:pt idx="561">
                  <c:v>0.3805694</c:v>
                </c:pt>
                <c:pt idx="562">
                  <c:v>0.3705695</c:v>
                </c:pt>
                <c:pt idx="563">
                  <c:v>0.32884</c:v>
                </c:pt>
                <c:pt idx="564">
                  <c:v>0.3816263</c:v>
                </c:pt>
                <c:pt idx="565">
                  <c:v>0.33852</c:v>
                </c:pt>
                <c:pt idx="566">
                  <c:v>0.3268</c:v>
                </c:pt>
                <c:pt idx="567">
                  <c:v>0.3288</c:v>
                </c:pt>
                <c:pt idx="568">
                  <c:v>0.3520331</c:v>
                </c:pt>
                <c:pt idx="569">
                  <c:v>0.3662</c:v>
                </c:pt>
                <c:pt idx="570">
                  <c:v>0.29052</c:v>
                </c:pt>
                <c:pt idx="571">
                  <c:v>0.3480494</c:v>
                </c:pt>
                <c:pt idx="572">
                  <c:v>0.2902</c:v>
                </c:pt>
                <c:pt idx="573">
                  <c:v>0.2912</c:v>
                </c:pt>
                <c:pt idx="574">
                  <c:v>0.28968</c:v>
                </c:pt>
                <c:pt idx="575">
                  <c:v>0.3265862</c:v>
                </c:pt>
                <c:pt idx="576">
                  <c:v>0.3182123</c:v>
                </c:pt>
                <c:pt idx="577">
                  <c:v>0.342735</c:v>
                </c:pt>
                <c:pt idx="578">
                  <c:v>0.346696</c:v>
                </c:pt>
                <c:pt idx="579">
                  <c:v>0.344322</c:v>
                </c:pt>
                <c:pt idx="580">
                  <c:v>0.348948</c:v>
                </c:pt>
                <c:pt idx="581">
                  <c:v>0.339083</c:v>
                </c:pt>
                <c:pt idx="582">
                  <c:v>0.3444568</c:v>
                </c:pt>
                <c:pt idx="583">
                  <c:v>0.3544755</c:v>
                </c:pt>
                <c:pt idx="584">
                  <c:v>0.3404521</c:v>
                </c:pt>
                <c:pt idx="585">
                  <c:v>0.3478025</c:v>
                </c:pt>
                <c:pt idx="586">
                  <c:v>0.337948</c:v>
                </c:pt>
                <c:pt idx="587">
                  <c:v>0.344722</c:v>
                </c:pt>
                <c:pt idx="588">
                  <c:v>0.3488667</c:v>
                </c:pt>
                <c:pt idx="589">
                  <c:v>0.3459519</c:v>
                </c:pt>
                <c:pt idx="590">
                  <c:v>0.3432358</c:v>
                </c:pt>
                <c:pt idx="591">
                  <c:v>0.3499628</c:v>
                </c:pt>
                <c:pt idx="592">
                  <c:v>0.3420649</c:v>
                </c:pt>
                <c:pt idx="593">
                  <c:v>0.3452706</c:v>
                </c:pt>
                <c:pt idx="594">
                  <c:v>0.338974</c:v>
                </c:pt>
                <c:pt idx="595">
                  <c:v>0.3296467</c:v>
                </c:pt>
                <c:pt idx="596">
                  <c:v>0.340574</c:v>
                </c:pt>
                <c:pt idx="597">
                  <c:v>0.3536127</c:v>
                </c:pt>
                <c:pt idx="598">
                  <c:v>0.328696</c:v>
                </c:pt>
                <c:pt idx="599">
                  <c:v>0.3261906</c:v>
                </c:pt>
                <c:pt idx="600">
                  <c:v>0.3256872</c:v>
                </c:pt>
                <c:pt idx="601">
                  <c:v>0.3192976</c:v>
                </c:pt>
                <c:pt idx="602">
                  <c:v>0.3360844</c:v>
                </c:pt>
                <c:pt idx="603">
                  <c:v>0.3326831</c:v>
                </c:pt>
                <c:pt idx="604">
                  <c:v>0.3327618</c:v>
                </c:pt>
                <c:pt idx="605">
                  <c:v>0.3316215</c:v>
                </c:pt>
                <c:pt idx="606">
                  <c:v>0.3267506</c:v>
                </c:pt>
                <c:pt idx="607">
                  <c:v>0.3327376</c:v>
                </c:pt>
                <c:pt idx="608">
                  <c:v>0.3369285</c:v>
                </c:pt>
                <c:pt idx="609">
                  <c:v>0.3241511</c:v>
                </c:pt>
                <c:pt idx="610">
                  <c:v>0.3192202</c:v>
                </c:pt>
                <c:pt idx="611">
                  <c:v>0.3207376</c:v>
                </c:pt>
                <c:pt idx="612">
                  <c:v>0.3348618</c:v>
                </c:pt>
                <c:pt idx="613">
                  <c:v>0.3526098</c:v>
                </c:pt>
                <c:pt idx="614">
                  <c:v>0.3567222</c:v>
                </c:pt>
                <c:pt idx="615">
                  <c:v>0.3638752</c:v>
                </c:pt>
                <c:pt idx="616">
                  <c:v>0.3499773</c:v>
                </c:pt>
                <c:pt idx="617">
                  <c:v>0.3507944</c:v>
                </c:pt>
                <c:pt idx="618">
                  <c:v>0.3475599</c:v>
                </c:pt>
                <c:pt idx="619">
                  <c:v>0.3490004</c:v>
                </c:pt>
                <c:pt idx="620">
                  <c:v>0.3456913</c:v>
                </c:pt>
                <c:pt idx="621">
                  <c:v>0.3455251</c:v>
                </c:pt>
                <c:pt idx="622">
                  <c:v>0.360349</c:v>
                </c:pt>
                <c:pt idx="623">
                  <c:v>0.347867</c:v>
                </c:pt>
                <c:pt idx="624">
                  <c:v>0.355</c:v>
                </c:pt>
                <c:pt idx="625">
                  <c:v>0.360527</c:v>
                </c:pt>
                <c:pt idx="626">
                  <c:v>0.33616</c:v>
                </c:pt>
                <c:pt idx="627">
                  <c:v>0.3361818</c:v>
                </c:pt>
                <c:pt idx="628">
                  <c:v>0.352994</c:v>
                </c:pt>
                <c:pt idx="629">
                  <c:v>0.3585909</c:v>
                </c:pt>
                <c:pt idx="630">
                  <c:v>0.3367644</c:v>
                </c:pt>
                <c:pt idx="631">
                  <c:v>0.3089522</c:v>
                </c:pt>
                <c:pt idx="632">
                  <c:v>0.3041844</c:v>
                </c:pt>
                <c:pt idx="633">
                  <c:v>0.2932423</c:v>
                </c:pt>
                <c:pt idx="634">
                  <c:v>0.3188322</c:v>
                </c:pt>
                <c:pt idx="635">
                  <c:v>0.288934</c:v>
                </c:pt>
                <c:pt idx="636">
                  <c:v>0.29268</c:v>
                </c:pt>
                <c:pt idx="637">
                  <c:v>0.2891507</c:v>
                </c:pt>
                <c:pt idx="638">
                  <c:v>0.2973472</c:v>
                </c:pt>
                <c:pt idx="639">
                  <c:v>0.3161919</c:v>
                </c:pt>
                <c:pt idx="640">
                  <c:v>0.2948305</c:v>
                </c:pt>
                <c:pt idx="641">
                  <c:v>0.3021024</c:v>
                </c:pt>
                <c:pt idx="642">
                  <c:v>0.2904466</c:v>
                </c:pt>
                <c:pt idx="643">
                  <c:v>0.2958416</c:v>
                </c:pt>
                <c:pt idx="644">
                  <c:v>0.3041396</c:v>
                </c:pt>
                <c:pt idx="645">
                  <c:v>0.2914527</c:v>
                </c:pt>
                <c:pt idx="646">
                  <c:v>0.3062105</c:v>
                </c:pt>
                <c:pt idx="647">
                  <c:v>0.2936946</c:v>
                </c:pt>
                <c:pt idx="648">
                  <c:v>0.3633096</c:v>
                </c:pt>
                <c:pt idx="649">
                  <c:v>0.3605335</c:v>
                </c:pt>
                <c:pt idx="650">
                  <c:v>0.3649023</c:v>
                </c:pt>
                <c:pt idx="651">
                  <c:v>0.3544309</c:v>
                </c:pt>
                <c:pt idx="652">
                  <c:v>0.3500776</c:v>
                </c:pt>
                <c:pt idx="653">
                  <c:v>0.3517545</c:v>
                </c:pt>
                <c:pt idx="654">
                  <c:v>0.3663392</c:v>
                </c:pt>
                <c:pt idx="655">
                  <c:v>0.3708883</c:v>
                </c:pt>
                <c:pt idx="656">
                  <c:v>0.3708883</c:v>
                </c:pt>
                <c:pt idx="657">
                  <c:v>0.3595537</c:v>
                </c:pt>
                <c:pt idx="658">
                  <c:v>0.354382</c:v>
                </c:pt>
                <c:pt idx="659">
                  <c:v>0.364128</c:v>
                </c:pt>
                <c:pt idx="660">
                  <c:v>0.3384627</c:v>
                </c:pt>
                <c:pt idx="661">
                  <c:v>0.3392677</c:v>
                </c:pt>
                <c:pt idx="662">
                  <c:v>0.3451566</c:v>
                </c:pt>
                <c:pt idx="663">
                  <c:v>0.3089735</c:v>
                </c:pt>
                <c:pt idx="664">
                  <c:v>0.3423636</c:v>
                </c:pt>
                <c:pt idx="665">
                  <c:v>0.3419571</c:v>
                </c:pt>
                <c:pt idx="666">
                  <c:v>0.3447675</c:v>
                </c:pt>
                <c:pt idx="667">
                  <c:v>0.3413636</c:v>
                </c:pt>
                <c:pt idx="668">
                  <c:v>0.3532009</c:v>
                </c:pt>
                <c:pt idx="669">
                  <c:v>0.35780722436</c:v>
                </c:pt>
                <c:pt idx="670">
                  <c:v>0.347405</c:v>
                </c:pt>
                <c:pt idx="671">
                  <c:v>0.3435449</c:v>
                </c:pt>
                <c:pt idx="672">
                  <c:v>0.3463185</c:v>
                </c:pt>
                <c:pt idx="673">
                  <c:v>0.3443229</c:v>
                </c:pt>
                <c:pt idx="674">
                  <c:v>0.35799039132</c:v>
                </c:pt>
                <c:pt idx="675">
                  <c:v>0.3320323</c:v>
                </c:pt>
                <c:pt idx="676">
                  <c:v>0.3367294</c:v>
                </c:pt>
                <c:pt idx="677">
                  <c:v>0.3340263</c:v>
                </c:pt>
                <c:pt idx="678">
                  <c:v>0.327648</c:v>
                </c:pt>
                <c:pt idx="679">
                  <c:v>0.3345154</c:v>
                </c:pt>
                <c:pt idx="680">
                  <c:v>0.3320585</c:v>
                </c:pt>
                <c:pt idx="681">
                  <c:v>0.3342738</c:v>
                </c:pt>
                <c:pt idx="682">
                  <c:v>0.3158072</c:v>
                </c:pt>
                <c:pt idx="683">
                  <c:v>0.3083544</c:v>
                </c:pt>
                <c:pt idx="684">
                  <c:v>0.3082985</c:v>
                </c:pt>
                <c:pt idx="685">
                  <c:v>0.3142885</c:v>
                </c:pt>
                <c:pt idx="686">
                  <c:v>0.3103715</c:v>
                </c:pt>
                <c:pt idx="687">
                  <c:v>0.3078432</c:v>
                </c:pt>
                <c:pt idx="688">
                  <c:v>0.30299</c:v>
                </c:pt>
                <c:pt idx="689">
                  <c:v>0.2985866</c:v>
                </c:pt>
                <c:pt idx="690">
                  <c:v>0.3250421</c:v>
                </c:pt>
                <c:pt idx="691">
                  <c:v>0.328965</c:v>
                </c:pt>
                <c:pt idx="692">
                  <c:v>0.3226541</c:v>
                </c:pt>
                <c:pt idx="693">
                  <c:v>0.3255691</c:v>
                </c:pt>
                <c:pt idx="694">
                  <c:v>0.3245201</c:v>
                </c:pt>
                <c:pt idx="695">
                  <c:v>0.3298544</c:v>
                </c:pt>
                <c:pt idx="696">
                  <c:v>0.3155522</c:v>
                </c:pt>
                <c:pt idx="697">
                  <c:v>0.3119911</c:v>
                </c:pt>
                <c:pt idx="698">
                  <c:v>0.3205021</c:v>
                </c:pt>
                <c:pt idx="699">
                  <c:v>0.3170486</c:v>
                </c:pt>
                <c:pt idx="700">
                  <c:v>0.324048</c:v>
                </c:pt>
                <c:pt idx="701">
                  <c:v>0.3179747</c:v>
                </c:pt>
                <c:pt idx="702">
                  <c:v>0.3110518</c:v>
                </c:pt>
                <c:pt idx="703">
                  <c:v>0.3243492</c:v>
                </c:pt>
                <c:pt idx="704">
                  <c:v>0.300741</c:v>
                </c:pt>
                <c:pt idx="705">
                  <c:v>0.3237615</c:v>
                </c:pt>
                <c:pt idx="706">
                  <c:v>0.329189</c:v>
                </c:pt>
                <c:pt idx="707">
                  <c:v>0.3124429</c:v>
                </c:pt>
                <c:pt idx="708">
                  <c:v>0.3057303</c:v>
                </c:pt>
                <c:pt idx="709">
                  <c:v>0.3257193</c:v>
                </c:pt>
                <c:pt idx="710">
                  <c:v>0.3081888</c:v>
                </c:pt>
                <c:pt idx="711">
                  <c:v>0.3132437</c:v>
                </c:pt>
                <c:pt idx="712">
                  <c:v>0.3224418</c:v>
                </c:pt>
                <c:pt idx="713">
                  <c:v>0.3171597</c:v>
                </c:pt>
                <c:pt idx="714">
                  <c:v>0.3190148</c:v>
                </c:pt>
                <c:pt idx="715">
                  <c:v>0.3161069</c:v>
                </c:pt>
                <c:pt idx="716">
                  <c:v>0.3318678</c:v>
                </c:pt>
                <c:pt idx="717">
                  <c:v>0.344848</c:v>
                </c:pt>
                <c:pt idx="718">
                  <c:v>0.3286707</c:v>
                </c:pt>
                <c:pt idx="719">
                  <c:v>0.3269049</c:v>
                </c:pt>
                <c:pt idx="720">
                  <c:v>0.3269417</c:v>
                </c:pt>
                <c:pt idx="721">
                  <c:v>0.3604336</c:v>
                </c:pt>
                <c:pt idx="722">
                  <c:v>0.3623687</c:v>
                </c:pt>
                <c:pt idx="723">
                  <c:v>0.3665848</c:v>
                </c:pt>
                <c:pt idx="724">
                  <c:v>0.3698882</c:v>
                </c:pt>
                <c:pt idx="725">
                  <c:v>0.3643144</c:v>
                </c:pt>
                <c:pt idx="726">
                  <c:v>0.3667765</c:v>
                </c:pt>
                <c:pt idx="727">
                  <c:v>0.374196</c:v>
                </c:pt>
                <c:pt idx="728">
                  <c:v>0.3663762</c:v>
                </c:pt>
                <c:pt idx="729">
                  <c:v>0.372469</c:v>
                </c:pt>
                <c:pt idx="730">
                  <c:v>0.3667783</c:v>
                </c:pt>
                <c:pt idx="731">
                  <c:v>0.3668331</c:v>
                </c:pt>
                <c:pt idx="732">
                  <c:v>0.2979269</c:v>
                </c:pt>
                <c:pt idx="733">
                  <c:v>0.2979873</c:v>
                </c:pt>
                <c:pt idx="734">
                  <c:v>0.3064118</c:v>
                </c:pt>
                <c:pt idx="735">
                  <c:v>0.3018776</c:v>
                </c:pt>
                <c:pt idx="736">
                  <c:v>0.3130727</c:v>
                </c:pt>
                <c:pt idx="737">
                  <c:v>0.3161736</c:v>
                </c:pt>
                <c:pt idx="738">
                  <c:v>0.2982677</c:v>
                </c:pt>
                <c:pt idx="739">
                  <c:v>0.3101597</c:v>
                </c:pt>
                <c:pt idx="740">
                  <c:v>0.3038427</c:v>
                </c:pt>
                <c:pt idx="741">
                  <c:v>0.3137686</c:v>
                </c:pt>
                <c:pt idx="742">
                  <c:v>0.3042472</c:v>
                </c:pt>
                <c:pt idx="743">
                  <c:v>0.3130878</c:v>
                </c:pt>
                <c:pt idx="744">
                  <c:v>0.3220177</c:v>
                </c:pt>
                <c:pt idx="745">
                  <c:v>0.3234875</c:v>
                </c:pt>
                <c:pt idx="746">
                  <c:v>0.3021431</c:v>
                </c:pt>
                <c:pt idx="747">
                  <c:v>0.3211718</c:v>
                </c:pt>
                <c:pt idx="748">
                  <c:v>0.310416</c:v>
                </c:pt>
                <c:pt idx="749">
                  <c:v>0.3239114</c:v>
                </c:pt>
                <c:pt idx="750">
                  <c:v>0.3109959</c:v>
                </c:pt>
                <c:pt idx="751">
                  <c:v>0.3006665</c:v>
                </c:pt>
                <c:pt idx="752">
                  <c:v>0.3506823</c:v>
                </c:pt>
                <c:pt idx="753">
                  <c:v>0.3605914</c:v>
                </c:pt>
                <c:pt idx="754">
                  <c:v>0.3467023</c:v>
                </c:pt>
                <c:pt idx="755">
                  <c:v>0.350821</c:v>
                </c:pt>
                <c:pt idx="756">
                  <c:v>0.3485275</c:v>
                </c:pt>
                <c:pt idx="757">
                  <c:v>0.3529906</c:v>
                </c:pt>
                <c:pt idx="758">
                  <c:v>0.3479932</c:v>
                </c:pt>
                <c:pt idx="759">
                  <c:v>0.3600649</c:v>
                </c:pt>
                <c:pt idx="760">
                  <c:v>0.3470067</c:v>
                </c:pt>
                <c:pt idx="761">
                  <c:v>0.3624114</c:v>
                </c:pt>
                <c:pt idx="762">
                  <c:v>0.3478228</c:v>
                </c:pt>
                <c:pt idx="763">
                  <c:v>0.347368</c:v>
                </c:pt>
                <c:pt idx="764">
                  <c:v>0.3496031</c:v>
                </c:pt>
                <c:pt idx="765">
                  <c:v>0.3470992</c:v>
                </c:pt>
                <c:pt idx="766">
                  <c:v>0.3546249</c:v>
                </c:pt>
                <c:pt idx="767">
                  <c:v>0.3605945</c:v>
                </c:pt>
                <c:pt idx="768">
                  <c:v>0.3622311</c:v>
                </c:pt>
                <c:pt idx="769">
                  <c:v>0.3322217</c:v>
                </c:pt>
                <c:pt idx="770">
                  <c:v>0.3338965</c:v>
                </c:pt>
                <c:pt idx="771">
                  <c:v>0.334676</c:v>
                </c:pt>
                <c:pt idx="772">
                  <c:v>0.3343282</c:v>
                </c:pt>
                <c:pt idx="773">
                  <c:v>0.3303694</c:v>
                </c:pt>
                <c:pt idx="774">
                  <c:v>0.3332056</c:v>
                </c:pt>
                <c:pt idx="775">
                  <c:v>0.3329521</c:v>
                </c:pt>
                <c:pt idx="776">
                  <c:v>0.3323957</c:v>
                </c:pt>
                <c:pt idx="777">
                  <c:v>0.3358186</c:v>
                </c:pt>
                <c:pt idx="778">
                  <c:v>0.3393844</c:v>
                </c:pt>
                <c:pt idx="779">
                  <c:v>0.3510329</c:v>
                </c:pt>
                <c:pt idx="780">
                  <c:v>0.3425447</c:v>
                </c:pt>
                <c:pt idx="781">
                  <c:v>0.3571732</c:v>
                </c:pt>
                <c:pt idx="782">
                  <c:v>0.3851908</c:v>
                </c:pt>
                <c:pt idx="783">
                  <c:v>0.3307156</c:v>
                </c:pt>
                <c:pt idx="784">
                  <c:v>0.3740973</c:v>
                </c:pt>
                <c:pt idx="785">
                  <c:v>0.3646891</c:v>
                </c:pt>
                <c:pt idx="786">
                  <c:v>0.3679873</c:v>
                </c:pt>
                <c:pt idx="787">
                  <c:v>0.3442632</c:v>
                </c:pt>
                <c:pt idx="788">
                  <c:v>0.349764</c:v>
                </c:pt>
                <c:pt idx="789">
                  <c:v>0.3581601</c:v>
                </c:pt>
                <c:pt idx="790">
                  <c:v>0.3450884</c:v>
                </c:pt>
                <c:pt idx="791">
                  <c:v>0.3425029</c:v>
                </c:pt>
                <c:pt idx="792">
                  <c:v>0.3333463</c:v>
                </c:pt>
                <c:pt idx="793">
                  <c:v>0.3320454</c:v>
                </c:pt>
                <c:pt idx="794">
                  <c:v>0.3467146</c:v>
                </c:pt>
                <c:pt idx="795">
                  <c:v>0.3327325</c:v>
                </c:pt>
                <c:pt idx="796">
                  <c:v>0.3445642</c:v>
                </c:pt>
                <c:pt idx="797">
                  <c:v>0.3378046</c:v>
                </c:pt>
                <c:pt idx="798">
                  <c:v>0.3207579</c:v>
                </c:pt>
                <c:pt idx="799">
                  <c:v>0.3361321</c:v>
                </c:pt>
                <c:pt idx="800">
                  <c:v>0.3346006</c:v>
                </c:pt>
                <c:pt idx="801">
                  <c:v>0.327936</c:v>
                </c:pt>
                <c:pt idx="802">
                  <c:v>0.3328705</c:v>
                </c:pt>
                <c:pt idx="803">
                  <c:v>0.324639</c:v>
                </c:pt>
                <c:pt idx="804">
                  <c:v>0.3408875</c:v>
                </c:pt>
                <c:pt idx="805">
                  <c:v>0.3419436</c:v>
                </c:pt>
                <c:pt idx="806">
                  <c:v>0.334614</c:v>
                </c:pt>
                <c:pt idx="807">
                  <c:v>0.3205997</c:v>
                </c:pt>
                <c:pt idx="808">
                  <c:v>0.3396849</c:v>
                </c:pt>
                <c:pt idx="809">
                  <c:v>0.3397745</c:v>
                </c:pt>
                <c:pt idx="810">
                  <c:v>0.3255036</c:v>
                </c:pt>
                <c:pt idx="811">
                  <c:v>0.3341345</c:v>
                </c:pt>
                <c:pt idx="812">
                  <c:v>0.3320893</c:v>
                </c:pt>
                <c:pt idx="813">
                  <c:v>0.3424088</c:v>
                </c:pt>
                <c:pt idx="814">
                  <c:v>0.3235241</c:v>
                </c:pt>
                <c:pt idx="815">
                  <c:v>0.3197693</c:v>
                </c:pt>
                <c:pt idx="816">
                  <c:v>0.3349131</c:v>
                </c:pt>
                <c:pt idx="817">
                  <c:v>0.3389591</c:v>
                </c:pt>
                <c:pt idx="818">
                  <c:v>0.3403356</c:v>
                </c:pt>
                <c:pt idx="819">
                  <c:v>0.3409021</c:v>
                </c:pt>
                <c:pt idx="820">
                  <c:v>0.3305385</c:v>
                </c:pt>
                <c:pt idx="821">
                  <c:v>0.3323658</c:v>
                </c:pt>
                <c:pt idx="822">
                  <c:v>0.3318128</c:v>
                </c:pt>
                <c:pt idx="823">
                  <c:v>0.3202815</c:v>
                </c:pt>
                <c:pt idx="824">
                  <c:v>0.3173749</c:v>
                </c:pt>
                <c:pt idx="825">
                  <c:v>0.3168463</c:v>
                </c:pt>
                <c:pt idx="826">
                  <c:v>0.3323042</c:v>
                </c:pt>
                <c:pt idx="827">
                  <c:v>0.329383</c:v>
                </c:pt>
                <c:pt idx="828">
                  <c:v>0.3200098</c:v>
                </c:pt>
                <c:pt idx="829">
                  <c:v>0.3188665</c:v>
                </c:pt>
                <c:pt idx="830">
                  <c:v>0.2842408</c:v>
                </c:pt>
                <c:pt idx="831">
                  <c:v>0.3121166</c:v>
                </c:pt>
                <c:pt idx="832">
                  <c:v>0.3243722</c:v>
                </c:pt>
                <c:pt idx="833">
                  <c:v>0.3369332</c:v>
                </c:pt>
                <c:pt idx="834">
                  <c:v>0.2880129</c:v>
                </c:pt>
                <c:pt idx="835">
                  <c:v>0.3084845</c:v>
                </c:pt>
                <c:pt idx="836">
                  <c:v>0.3336215</c:v>
                </c:pt>
                <c:pt idx="837">
                  <c:v>0.3064044</c:v>
                </c:pt>
                <c:pt idx="838">
                  <c:v>0.3284948</c:v>
                </c:pt>
                <c:pt idx="839">
                  <c:v>0.3227927</c:v>
                </c:pt>
                <c:pt idx="840">
                  <c:v>0.3190905</c:v>
                </c:pt>
                <c:pt idx="841">
                  <c:v>0.30389</c:v>
                </c:pt>
                <c:pt idx="842">
                  <c:v>0.3104483</c:v>
                </c:pt>
                <c:pt idx="843">
                  <c:v>0.333604</c:v>
                </c:pt>
                <c:pt idx="844">
                  <c:v>0.3150343</c:v>
                </c:pt>
                <c:pt idx="845">
                  <c:v>0.2949817</c:v>
                </c:pt>
                <c:pt idx="846">
                  <c:v>0.3056215</c:v>
                </c:pt>
                <c:pt idx="847">
                  <c:v>0.3132779</c:v>
                </c:pt>
                <c:pt idx="848">
                  <c:v>0.3029175</c:v>
                </c:pt>
                <c:pt idx="849">
                  <c:v>0.3020233</c:v>
                </c:pt>
                <c:pt idx="850">
                  <c:v>0.2972267</c:v>
                </c:pt>
                <c:pt idx="851">
                  <c:v>0.3128221</c:v>
                </c:pt>
                <c:pt idx="852">
                  <c:v>0.3170207</c:v>
                </c:pt>
                <c:pt idx="853">
                  <c:v>0.2796094</c:v>
                </c:pt>
                <c:pt idx="854">
                  <c:v>0.2978792</c:v>
                </c:pt>
                <c:pt idx="855">
                  <c:v>0.2967649</c:v>
                </c:pt>
                <c:pt idx="856">
                  <c:v>0.3009455</c:v>
                </c:pt>
                <c:pt idx="857">
                  <c:v>0.3226846</c:v>
                </c:pt>
                <c:pt idx="858">
                  <c:v>0.3152515</c:v>
                </c:pt>
                <c:pt idx="859">
                  <c:v>0.3080287</c:v>
                </c:pt>
                <c:pt idx="860">
                  <c:v>0.2975394</c:v>
                </c:pt>
                <c:pt idx="861">
                  <c:v>0.3037364</c:v>
                </c:pt>
                <c:pt idx="862">
                  <c:v>0.3013229</c:v>
                </c:pt>
                <c:pt idx="863">
                  <c:v>0.2945213</c:v>
                </c:pt>
                <c:pt idx="864">
                  <c:v>0.2834805</c:v>
                </c:pt>
                <c:pt idx="865">
                  <c:v>0.3055019</c:v>
                </c:pt>
                <c:pt idx="866">
                  <c:v>0.2899321</c:v>
                </c:pt>
                <c:pt idx="867">
                  <c:v>0.3035503</c:v>
                </c:pt>
                <c:pt idx="868">
                  <c:v>0.2857062</c:v>
                </c:pt>
                <c:pt idx="869">
                  <c:v>0.3287342</c:v>
                </c:pt>
                <c:pt idx="870">
                  <c:v>0.2885359</c:v>
                </c:pt>
                <c:pt idx="871">
                  <c:v>0.2903333</c:v>
                </c:pt>
                <c:pt idx="872">
                  <c:v>0.3034419</c:v>
                </c:pt>
                <c:pt idx="873">
                  <c:v>0.2881158</c:v>
                </c:pt>
                <c:pt idx="874">
                  <c:v>0.28161</c:v>
                </c:pt>
                <c:pt idx="875">
                  <c:v>0.2905668</c:v>
                </c:pt>
                <c:pt idx="876">
                  <c:v>0.3076822</c:v>
                </c:pt>
                <c:pt idx="877">
                  <c:v>0.3034783</c:v>
                </c:pt>
                <c:pt idx="878">
                  <c:v>0.3051425</c:v>
                </c:pt>
                <c:pt idx="879">
                  <c:v>0.2872212</c:v>
                </c:pt>
                <c:pt idx="880">
                  <c:v>0.2923376</c:v>
                </c:pt>
                <c:pt idx="881">
                  <c:v>0.2825024</c:v>
                </c:pt>
                <c:pt idx="882">
                  <c:v>0.2918071</c:v>
                </c:pt>
                <c:pt idx="883">
                  <c:v>0.3001266</c:v>
                </c:pt>
                <c:pt idx="884">
                  <c:v>0.2842778</c:v>
                </c:pt>
                <c:pt idx="885">
                  <c:v>0.2761232</c:v>
                </c:pt>
                <c:pt idx="886">
                  <c:v>0.2816785</c:v>
                </c:pt>
                <c:pt idx="887">
                  <c:v>0.2800201</c:v>
                </c:pt>
                <c:pt idx="888">
                  <c:v>0.2960461</c:v>
                </c:pt>
                <c:pt idx="889">
                  <c:v>0.294847</c:v>
                </c:pt>
                <c:pt idx="890">
                  <c:v>0.2787005</c:v>
                </c:pt>
                <c:pt idx="891">
                  <c:v>0.2997356</c:v>
                </c:pt>
                <c:pt idx="892">
                  <c:v>0.2915358</c:v>
                </c:pt>
                <c:pt idx="893">
                  <c:v>0.3289686</c:v>
                </c:pt>
                <c:pt idx="894">
                  <c:v>0.328353</c:v>
                </c:pt>
                <c:pt idx="895">
                  <c:v>0.3360055</c:v>
                </c:pt>
                <c:pt idx="896">
                  <c:v>0.3378123</c:v>
                </c:pt>
                <c:pt idx="897">
                  <c:v>0.3368661</c:v>
                </c:pt>
                <c:pt idx="898">
                  <c:v>0.355816</c:v>
                </c:pt>
                <c:pt idx="899">
                  <c:v>0.3326294</c:v>
                </c:pt>
                <c:pt idx="900">
                  <c:v>0.374095</c:v>
                </c:pt>
                <c:pt idx="901">
                  <c:v>0.3480773</c:v>
                </c:pt>
                <c:pt idx="902">
                  <c:v>0.3519716</c:v>
                </c:pt>
                <c:pt idx="903">
                  <c:v>0.3422148</c:v>
                </c:pt>
                <c:pt idx="904">
                  <c:v>0.3475186</c:v>
                </c:pt>
                <c:pt idx="905">
                  <c:v>0.3398197</c:v>
                </c:pt>
                <c:pt idx="906">
                  <c:v>0.3465336</c:v>
                </c:pt>
                <c:pt idx="907">
                  <c:v>0.3386002</c:v>
                </c:pt>
                <c:pt idx="908">
                  <c:v>0.3417221</c:v>
                </c:pt>
                <c:pt idx="909">
                  <c:v>0.3395207</c:v>
                </c:pt>
                <c:pt idx="910">
                  <c:v>0.3494051</c:v>
                </c:pt>
                <c:pt idx="911">
                  <c:v>0.3401604</c:v>
                </c:pt>
                <c:pt idx="912">
                  <c:v>0.3412479</c:v>
                </c:pt>
                <c:pt idx="913">
                  <c:v>0.3675572</c:v>
                </c:pt>
                <c:pt idx="914">
                  <c:v>0.3457679</c:v>
                </c:pt>
                <c:pt idx="915">
                  <c:v>0.3473087</c:v>
                </c:pt>
                <c:pt idx="916">
                  <c:v>0.3404269</c:v>
                </c:pt>
                <c:pt idx="917">
                  <c:v>0.3407785</c:v>
                </c:pt>
                <c:pt idx="918">
                  <c:v>0.3392155</c:v>
                </c:pt>
                <c:pt idx="919">
                  <c:v>0.3455866</c:v>
                </c:pt>
                <c:pt idx="920">
                  <c:v>0.3308976</c:v>
                </c:pt>
                <c:pt idx="921">
                  <c:v>0.3454437</c:v>
                </c:pt>
                <c:pt idx="922">
                  <c:v>0.3399374</c:v>
                </c:pt>
                <c:pt idx="923">
                  <c:v>0.311775</c:v>
                </c:pt>
                <c:pt idx="924">
                  <c:v>0.3213094</c:v>
                </c:pt>
                <c:pt idx="925">
                  <c:v>0.3372856</c:v>
                </c:pt>
                <c:pt idx="926">
                  <c:v>0.3244114</c:v>
                </c:pt>
                <c:pt idx="927">
                  <c:v>0.3221699</c:v>
                </c:pt>
                <c:pt idx="928">
                  <c:v>0.331457</c:v>
                </c:pt>
                <c:pt idx="929">
                  <c:v>0.3275764</c:v>
                </c:pt>
                <c:pt idx="930">
                  <c:v>0.3299688</c:v>
                </c:pt>
                <c:pt idx="931">
                  <c:v>0.3304901</c:v>
                </c:pt>
                <c:pt idx="932">
                  <c:v>0.3292018</c:v>
                </c:pt>
                <c:pt idx="933">
                  <c:v>0.3255561</c:v>
                </c:pt>
                <c:pt idx="934">
                  <c:v>0.328339</c:v>
                </c:pt>
                <c:pt idx="935">
                  <c:v>0.325387</c:v>
                </c:pt>
                <c:pt idx="936">
                  <c:v>0.3301132</c:v>
                </c:pt>
                <c:pt idx="937">
                  <c:v>0.327148</c:v>
                </c:pt>
                <c:pt idx="938">
                  <c:v>0.326217</c:v>
                </c:pt>
                <c:pt idx="939">
                  <c:v>0.3281067</c:v>
                </c:pt>
                <c:pt idx="940">
                  <c:v>0.3337064</c:v>
                </c:pt>
                <c:pt idx="941">
                  <c:v>0.3226663</c:v>
                </c:pt>
                <c:pt idx="942">
                  <c:v>0.328221</c:v>
                </c:pt>
                <c:pt idx="943">
                  <c:v>0.3252091</c:v>
                </c:pt>
                <c:pt idx="944">
                  <c:v>0.3300107</c:v>
                </c:pt>
                <c:pt idx="945">
                  <c:v>0.3297042</c:v>
                </c:pt>
                <c:pt idx="946">
                  <c:v>0.3262367</c:v>
                </c:pt>
                <c:pt idx="947">
                  <c:v>0.3239746</c:v>
                </c:pt>
                <c:pt idx="948">
                  <c:v>0.322915</c:v>
                </c:pt>
                <c:pt idx="949">
                  <c:v>0.331617</c:v>
                </c:pt>
                <c:pt idx="950">
                  <c:v>0.3317843</c:v>
                </c:pt>
                <c:pt idx="951">
                  <c:v>0.3288287</c:v>
                </c:pt>
                <c:pt idx="952">
                  <c:v>0.3313453</c:v>
                </c:pt>
                <c:pt idx="953">
                  <c:v>0.3606537</c:v>
                </c:pt>
                <c:pt idx="954">
                  <c:v>0.3613989</c:v>
                </c:pt>
                <c:pt idx="955">
                  <c:v>0.3596111</c:v>
                </c:pt>
                <c:pt idx="956">
                  <c:v>0.3606628</c:v>
                </c:pt>
                <c:pt idx="957">
                  <c:v>0.354221</c:v>
                </c:pt>
                <c:pt idx="958">
                  <c:v>0.3506914</c:v>
                </c:pt>
                <c:pt idx="959">
                  <c:v>0.3495997</c:v>
                </c:pt>
                <c:pt idx="960">
                  <c:v>0.3504649</c:v>
                </c:pt>
                <c:pt idx="961">
                  <c:v>0.3483833</c:v>
                </c:pt>
                <c:pt idx="962">
                  <c:v>0.3483976</c:v>
                </c:pt>
                <c:pt idx="963">
                  <c:v>0.3274429</c:v>
                </c:pt>
                <c:pt idx="964">
                  <c:v>0.3241691</c:v>
                </c:pt>
                <c:pt idx="965">
                  <c:v>0.3250834</c:v>
                </c:pt>
                <c:pt idx="966">
                  <c:v>0.3300406</c:v>
                </c:pt>
                <c:pt idx="967">
                  <c:v>0.3330248</c:v>
                </c:pt>
                <c:pt idx="968">
                  <c:v>0.3258364</c:v>
                </c:pt>
                <c:pt idx="969">
                  <c:v>0.3287233</c:v>
                </c:pt>
                <c:pt idx="970">
                  <c:v>0.3272112</c:v>
                </c:pt>
                <c:pt idx="971">
                  <c:v>0.3313711</c:v>
                </c:pt>
                <c:pt idx="972">
                  <c:v>0.3398893</c:v>
                </c:pt>
                <c:pt idx="973">
                  <c:v>0.3321134</c:v>
                </c:pt>
                <c:pt idx="974">
                  <c:v>0.3298653</c:v>
                </c:pt>
                <c:pt idx="975">
                  <c:v>0.3353402</c:v>
                </c:pt>
                <c:pt idx="976">
                  <c:v>0.3285871</c:v>
                </c:pt>
                <c:pt idx="977">
                  <c:v>0.3241395</c:v>
                </c:pt>
                <c:pt idx="978">
                  <c:v>0.3387267</c:v>
                </c:pt>
                <c:pt idx="979">
                  <c:v>0.3204843</c:v>
                </c:pt>
                <c:pt idx="980">
                  <c:v>0.3309573</c:v>
                </c:pt>
                <c:pt idx="981">
                  <c:v>0.3290593</c:v>
                </c:pt>
                <c:pt idx="982">
                  <c:v>0.3326178</c:v>
                </c:pt>
                <c:pt idx="983">
                  <c:v>0.3299453</c:v>
                </c:pt>
                <c:pt idx="984">
                  <c:v>0.3295534</c:v>
                </c:pt>
                <c:pt idx="985">
                  <c:v>0.3281222</c:v>
                </c:pt>
                <c:pt idx="986">
                  <c:v>0.3261178</c:v>
                </c:pt>
                <c:pt idx="987">
                  <c:v>0.336182</c:v>
                </c:pt>
                <c:pt idx="988">
                  <c:v>0.3179355</c:v>
                </c:pt>
                <c:pt idx="989">
                  <c:v>0.3302726</c:v>
                </c:pt>
                <c:pt idx="990">
                  <c:v>0.3296445</c:v>
                </c:pt>
                <c:pt idx="991">
                  <c:v>0.3297386</c:v>
                </c:pt>
                <c:pt idx="992">
                  <c:v>0.3233502</c:v>
                </c:pt>
                <c:pt idx="993">
                  <c:v>0.3288996</c:v>
                </c:pt>
                <c:pt idx="994">
                  <c:v>0.3222964</c:v>
                </c:pt>
                <c:pt idx="995">
                  <c:v>0.3324778</c:v>
                </c:pt>
                <c:pt idx="996">
                  <c:v>0.33039</c:v>
                </c:pt>
                <c:pt idx="997">
                  <c:v>0.3295965</c:v>
                </c:pt>
                <c:pt idx="998">
                  <c:v>0.3247328</c:v>
                </c:pt>
                <c:pt idx="999">
                  <c:v>0.3289487</c:v>
                </c:pt>
                <c:pt idx="1000">
                  <c:v>0.3262063</c:v>
                </c:pt>
                <c:pt idx="1001">
                  <c:v>0.3359079</c:v>
                </c:pt>
                <c:pt idx="1002">
                  <c:v>0.3283754</c:v>
                </c:pt>
                <c:pt idx="1003">
                  <c:v>0.3346988</c:v>
                </c:pt>
                <c:pt idx="1004">
                  <c:v>0.3292219</c:v>
                </c:pt>
                <c:pt idx="1005">
                  <c:v>0.3251242</c:v>
                </c:pt>
                <c:pt idx="1006">
                  <c:v>0.3341936</c:v>
                </c:pt>
                <c:pt idx="1007">
                  <c:v>0.3270705</c:v>
                </c:pt>
                <c:pt idx="1008">
                  <c:v>0.3295965</c:v>
                </c:pt>
                <c:pt idx="1009">
                  <c:v>0.327381</c:v>
                </c:pt>
                <c:pt idx="1010">
                  <c:v>0.3380635</c:v>
                </c:pt>
                <c:pt idx="1011">
                  <c:v>0.3297807</c:v>
                </c:pt>
                <c:pt idx="1012">
                  <c:v>0.340303</c:v>
                </c:pt>
                <c:pt idx="1013">
                  <c:v>0.3434199</c:v>
                </c:pt>
                <c:pt idx="1014">
                  <c:v>0.3430108</c:v>
                </c:pt>
                <c:pt idx="1015">
                  <c:v>0.332051</c:v>
                </c:pt>
                <c:pt idx="1016">
                  <c:v>0.3372617</c:v>
                </c:pt>
                <c:pt idx="1017">
                  <c:v>0.3552518</c:v>
                </c:pt>
                <c:pt idx="1018">
                  <c:v>0.3182936</c:v>
                </c:pt>
                <c:pt idx="1019">
                  <c:v>0.3333549</c:v>
                </c:pt>
                <c:pt idx="1020">
                  <c:v>0.3471039</c:v>
                </c:pt>
                <c:pt idx="1021">
                  <c:v>0.3279167</c:v>
                </c:pt>
                <c:pt idx="1022">
                  <c:v>0.3423449</c:v>
                </c:pt>
                <c:pt idx="1023">
                  <c:v>0.3340978</c:v>
                </c:pt>
                <c:pt idx="1024">
                  <c:v>0.3115355</c:v>
                </c:pt>
                <c:pt idx="1025">
                  <c:v>0.3282335</c:v>
                </c:pt>
                <c:pt idx="1026">
                  <c:v>0.3132444</c:v>
                </c:pt>
                <c:pt idx="1027">
                  <c:v>0.311648</c:v>
                </c:pt>
                <c:pt idx="1028">
                  <c:v>0.3190627</c:v>
                </c:pt>
                <c:pt idx="1029">
                  <c:v>0.315847</c:v>
                </c:pt>
                <c:pt idx="1030">
                  <c:v>0.344939</c:v>
                </c:pt>
                <c:pt idx="1031">
                  <c:v>0.3403478</c:v>
                </c:pt>
                <c:pt idx="1032">
                  <c:v>0.3407296</c:v>
                </c:pt>
                <c:pt idx="1033">
                  <c:v>0.3439782</c:v>
                </c:pt>
                <c:pt idx="1034">
                  <c:v>0.3431951</c:v>
                </c:pt>
                <c:pt idx="1035">
                  <c:v>0.3478894</c:v>
                </c:pt>
                <c:pt idx="1036">
                  <c:v>0.3411538</c:v>
                </c:pt>
                <c:pt idx="1037">
                  <c:v>0.272761</c:v>
                </c:pt>
                <c:pt idx="1038">
                  <c:v>0.2793623</c:v>
                </c:pt>
                <c:pt idx="1039">
                  <c:v>0.2799984</c:v>
                </c:pt>
                <c:pt idx="1040">
                  <c:v>0.2616667</c:v>
                </c:pt>
                <c:pt idx="1041">
                  <c:v>0.2719493</c:v>
                </c:pt>
                <c:pt idx="1042">
                  <c:v>0.2773571</c:v>
                </c:pt>
                <c:pt idx="1043">
                  <c:v>0.2697249</c:v>
                </c:pt>
                <c:pt idx="1044">
                  <c:v>0.3515821</c:v>
                </c:pt>
                <c:pt idx="1045">
                  <c:v>0.3497608</c:v>
                </c:pt>
                <c:pt idx="1046">
                  <c:v>0.3325667</c:v>
                </c:pt>
                <c:pt idx="1047">
                  <c:v>0.322906</c:v>
                </c:pt>
                <c:pt idx="1048">
                  <c:v>0.3621524</c:v>
                </c:pt>
                <c:pt idx="1049">
                  <c:v>0.3571784</c:v>
                </c:pt>
                <c:pt idx="1050">
                  <c:v>0.3488781</c:v>
                </c:pt>
                <c:pt idx="1051">
                  <c:v>0.3488399</c:v>
                </c:pt>
                <c:pt idx="1052">
                  <c:v>0.3417227</c:v>
                </c:pt>
                <c:pt idx="1053">
                  <c:v>0.3520181</c:v>
                </c:pt>
                <c:pt idx="1054">
                  <c:v>0.3503116</c:v>
                </c:pt>
                <c:pt idx="1055">
                  <c:v>0.3547794</c:v>
                </c:pt>
                <c:pt idx="1056">
                  <c:v>0.3456097</c:v>
                </c:pt>
                <c:pt idx="1057">
                  <c:v>0.3467326</c:v>
                </c:pt>
                <c:pt idx="1058">
                  <c:v>0.3392824</c:v>
                </c:pt>
                <c:pt idx="1059">
                  <c:v>0.3483516</c:v>
                </c:pt>
                <c:pt idx="1060">
                  <c:v>0.3405312</c:v>
                </c:pt>
                <c:pt idx="1061">
                  <c:v>0.3459248</c:v>
                </c:pt>
                <c:pt idx="1062">
                  <c:v>0.3393138</c:v>
                </c:pt>
                <c:pt idx="1063">
                  <c:v>0.3465256</c:v>
                </c:pt>
                <c:pt idx="1064">
                  <c:v>0.3324033</c:v>
                </c:pt>
                <c:pt idx="1065">
                  <c:v>0.321919</c:v>
                </c:pt>
                <c:pt idx="1066">
                  <c:v>0.3193315</c:v>
                </c:pt>
                <c:pt idx="1067">
                  <c:v>0.3392689</c:v>
                </c:pt>
                <c:pt idx="1068">
                  <c:v>0.3230515</c:v>
                </c:pt>
                <c:pt idx="1069">
                  <c:v>0.3214536</c:v>
                </c:pt>
                <c:pt idx="1070">
                  <c:v>0.3239414</c:v>
                </c:pt>
                <c:pt idx="1071">
                  <c:v>0.3283921</c:v>
                </c:pt>
                <c:pt idx="1072">
                  <c:v>0.3221521</c:v>
                </c:pt>
                <c:pt idx="1073">
                  <c:v>0.3177265</c:v>
                </c:pt>
                <c:pt idx="1074">
                  <c:v>0.31244</c:v>
                </c:pt>
                <c:pt idx="1075">
                  <c:v>0.32099</c:v>
                </c:pt>
                <c:pt idx="1076">
                  <c:v>0.3147853</c:v>
                </c:pt>
                <c:pt idx="1077">
                  <c:v>0.3384128</c:v>
                </c:pt>
                <c:pt idx="1078">
                  <c:v>0.3418481</c:v>
                </c:pt>
                <c:pt idx="1079">
                  <c:v>0.3216803</c:v>
                </c:pt>
                <c:pt idx="1080">
                  <c:v>0.3259812</c:v>
                </c:pt>
                <c:pt idx="1081">
                  <c:v>0.3394863</c:v>
                </c:pt>
                <c:pt idx="1082">
                  <c:v>0.3291103</c:v>
                </c:pt>
                <c:pt idx="1083">
                  <c:v>0.3246315</c:v>
                </c:pt>
                <c:pt idx="1084">
                  <c:v>0.3287186</c:v>
                </c:pt>
                <c:pt idx="1085">
                  <c:v>0.3409505</c:v>
                </c:pt>
                <c:pt idx="1086">
                  <c:v>0.3314438</c:v>
                </c:pt>
                <c:pt idx="1087">
                  <c:v>0.3343381</c:v>
                </c:pt>
                <c:pt idx="1088">
                  <c:v>0.3249775</c:v>
                </c:pt>
                <c:pt idx="1089">
                  <c:v>0.3278404</c:v>
                </c:pt>
                <c:pt idx="1090">
                  <c:v>0.337127</c:v>
                </c:pt>
                <c:pt idx="1091">
                  <c:v>0.335501</c:v>
                </c:pt>
                <c:pt idx="1092">
                  <c:v>0.332662</c:v>
                </c:pt>
                <c:pt idx="1093">
                  <c:v>0.334275</c:v>
                </c:pt>
                <c:pt idx="1094">
                  <c:v>0.3306766</c:v>
                </c:pt>
                <c:pt idx="1095">
                  <c:v>0.3327766</c:v>
                </c:pt>
                <c:pt idx="1096">
                  <c:v>0.3236934</c:v>
                </c:pt>
                <c:pt idx="1097">
                  <c:v>0.3386445</c:v>
                </c:pt>
                <c:pt idx="1098">
                  <c:v>0.3297484</c:v>
                </c:pt>
                <c:pt idx="1099">
                  <c:v>0.3082171</c:v>
                </c:pt>
                <c:pt idx="1100">
                  <c:v>0.3320422</c:v>
                </c:pt>
                <c:pt idx="1101">
                  <c:v>0.3345009</c:v>
                </c:pt>
                <c:pt idx="1102">
                  <c:v>0.3339053</c:v>
                </c:pt>
                <c:pt idx="1103">
                  <c:v>0.3381607</c:v>
                </c:pt>
                <c:pt idx="1104">
                  <c:v>0.337145</c:v>
                </c:pt>
                <c:pt idx="1105">
                  <c:v>0.3405067</c:v>
                </c:pt>
                <c:pt idx="1106">
                  <c:v>0.3352749</c:v>
                </c:pt>
                <c:pt idx="1107">
                  <c:v>0.3387363</c:v>
                </c:pt>
                <c:pt idx="1108">
                  <c:v>0.3419659</c:v>
                </c:pt>
                <c:pt idx="1109">
                  <c:v>0.3403131</c:v>
                </c:pt>
                <c:pt idx="1110">
                  <c:v>0.3379547</c:v>
                </c:pt>
                <c:pt idx="1111">
                  <c:v>0.3362155</c:v>
                </c:pt>
                <c:pt idx="1112">
                  <c:v>0.3328024</c:v>
                </c:pt>
                <c:pt idx="1113">
                  <c:v>0.3329555</c:v>
                </c:pt>
                <c:pt idx="1114">
                  <c:v>0.3375235</c:v>
                </c:pt>
                <c:pt idx="1115">
                  <c:v>0.3376118</c:v>
                </c:pt>
                <c:pt idx="1116">
                  <c:v>0.3353161</c:v>
                </c:pt>
                <c:pt idx="1117">
                  <c:v>0.3332107</c:v>
                </c:pt>
                <c:pt idx="1118">
                  <c:v>0.3281627</c:v>
                </c:pt>
                <c:pt idx="1119">
                  <c:v>0.3397387</c:v>
                </c:pt>
                <c:pt idx="1120">
                  <c:v>0.3412922</c:v>
                </c:pt>
                <c:pt idx="1121">
                  <c:v>0.3419891</c:v>
                </c:pt>
                <c:pt idx="1122">
                  <c:v>0.3399878</c:v>
                </c:pt>
                <c:pt idx="1123">
                  <c:v>0.3433517</c:v>
                </c:pt>
                <c:pt idx="1124">
                  <c:v>0.3377883</c:v>
                </c:pt>
                <c:pt idx="1125">
                  <c:v>0.3326893</c:v>
                </c:pt>
                <c:pt idx="1126">
                  <c:v>0.328728</c:v>
                </c:pt>
                <c:pt idx="1127">
                  <c:v>0.3263467</c:v>
                </c:pt>
                <c:pt idx="1128">
                  <c:v>0.3251711</c:v>
                </c:pt>
                <c:pt idx="1129">
                  <c:v>0.3370043</c:v>
                </c:pt>
                <c:pt idx="1130">
                  <c:v>0.3290263</c:v>
                </c:pt>
                <c:pt idx="1131">
                  <c:v>0.3148502</c:v>
                </c:pt>
                <c:pt idx="1132">
                  <c:v>0.3286037</c:v>
                </c:pt>
                <c:pt idx="1133">
                  <c:v>0.3156548</c:v>
                </c:pt>
                <c:pt idx="1134">
                  <c:v>0.3298461</c:v>
                </c:pt>
                <c:pt idx="1135">
                  <c:v>0.3317186</c:v>
                </c:pt>
                <c:pt idx="1136">
                  <c:v>0.3061922</c:v>
                </c:pt>
                <c:pt idx="1137">
                  <c:v>0.3325766</c:v>
                </c:pt>
                <c:pt idx="1138">
                  <c:v>0.313242</c:v>
                </c:pt>
                <c:pt idx="1139">
                  <c:v>0.3362793</c:v>
                </c:pt>
                <c:pt idx="1140">
                  <c:v>0.3270306</c:v>
                </c:pt>
                <c:pt idx="1141">
                  <c:v>0.3226348</c:v>
                </c:pt>
                <c:pt idx="1142">
                  <c:v>0.3127224</c:v>
                </c:pt>
                <c:pt idx="1143">
                  <c:v>0.3137001</c:v>
                </c:pt>
                <c:pt idx="1144">
                  <c:v>0.3127819</c:v>
                </c:pt>
                <c:pt idx="1145">
                  <c:v>0.3098679</c:v>
                </c:pt>
                <c:pt idx="1146">
                  <c:v>0.309506</c:v>
                </c:pt>
                <c:pt idx="1147">
                  <c:v>0.3166489</c:v>
                </c:pt>
                <c:pt idx="1148">
                  <c:v>0.3009329</c:v>
                </c:pt>
                <c:pt idx="1149">
                  <c:v>0.3065769</c:v>
                </c:pt>
                <c:pt idx="1150">
                  <c:v>0.3068826</c:v>
                </c:pt>
                <c:pt idx="1151">
                  <c:v>0.3020232</c:v>
                </c:pt>
                <c:pt idx="1152">
                  <c:v>0.3085179</c:v>
                </c:pt>
                <c:pt idx="1153">
                  <c:v>0.37222</c:v>
                </c:pt>
                <c:pt idx="1154">
                  <c:v>0.37188</c:v>
                </c:pt>
                <c:pt idx="1155">
                  <c:v>0.37282</c:v>
                </c:pt>
                <c:pt idx="1156">
                  <c:v>0.37308</c:v>
                </c:pt>
                <c:pt idx="1157">
                  <c:v>0.3673</c:v>
                </c:pt>
                <c:pt idx="1158">
                  <c:v>0.37108</c:v>
                </c:pt>
                <c:pt idx="1159">
                  <c:v>0.36178</c:v>
                </c:pt>
                <c:pt idx="1160">
                  <c:v>0.37404</c:v>
                </c:pt>
                <c:pt idx="1161">
                  <c:v>0.37308</c:v>
                </c:pt>
                <c:pt idx="1162">
                  <c:v>0.3253882</c:v>
                </c:pt>
                <c:pt idx="1163">
                  <c:v>0.3158731</c:v>
                </c:pt>
                <c:pt idx="1164">
                  <c:v>0.2853279</c:v>
                </c:pt>
                <c:pt idx="1165">
                  <c:v>0.2811271</c:v>
                </c:pt>
                <c:pt idx="1166">
                  <c:v>0.2577246</c:v>
                </c:pt>
                <c:pt idx="1167">
                  <c:v>0.3377837</c:v>
                </c:pt>
                <c:pt idx="1168">
                  <c:v>0.32573</c:v>
                </c:pt>
                <c:pt idx="1169">
                  <c:v>0.3396018</c:v>
                </c:pt>
                <c:pt idx="1170">
                  <c:v>0.3346053</c:v>
                </c:pt>
                <c:pt idx="1171">
                  <c:v>0.3321372</c:v>
                </c:pt>
                <c:pt idx="1172">
                  <c:v>0.3229923</c:v>
                </c:pt>
                <c:pt idx="1173">
                  <c:v>0.3220949</c:v>
                </c:pt>
                <c:pt idx="1174">
                  <c:v>0.3325292</c:v>
                </c:pt>
                <c:pt idx="1175">
                  <c:v>0.3289509</c:v>
                </c:pt>
                <c:pt idx="1176">
                  <c:v>0.3265841</c:v>
                </c:pt>
                <c:pt idx="1177">
                  <c:v>0.323552</c:v>
                </c:pt>
                <c:pt idx="1178">
                  <c:v>0.3388384</c:v>
                </c:pt>
                <c:pt idx="1179">
                  <c:v>0.3308705</c:v>
                </c:pt>
                <c:pt idx="1180">
                  <c:v>0.3316617</c:v>
                </c:pt>
                <c:pt idx="1181">
                  <c:v>0.3306312</c:v>
                </c:pt>
                <c:pt idx="1182">
                  <c:v>0.3301917</c:v>
                </c:pt>
                <c:pt idx="1183">
                  <c:v>0.3313084</c:v>
                </c:pt>
                <c:pt idx="1184">
                  <c:v>0.3306393</c:v>
                </c:pt>
                <c:pt idx="1185">
                  <c:v>0.3267459</c:v>
                </c:pt>
                <c:pt idx="1186">
                  <c:v>0.3298457</c:v>
                </c:pt>
                <c:pt idx="1187">
                  <c:v>0.3314819</c:v>
                </c:pt>
                <c:pt idx="1188">
                  <c:v>0.3294139</c:v>
                </c:pt>
                <c:pt idx="1189">
                  <c:v>0.3295101</c:v>
                </c:pt>
                <c:pt idx="1190">
                  <c:v>0.327038</c:v>
                </c:pt>
                <c:pt idx="1191">
                  <c:v>0.3244578</c:v>
                </c:pt>
                <c:pt idx="1192">
                  <c:v>0.3936163</c:v>
                </c:pt>
                <c:pt idx="1193">
                  <c:v>0.3977664</c:v>
                </c:pt>
                <c:pt idx="1194">
                  <c:v>0.3966493</c:v>
                </c:pt>
                <c:pt idx="1195">
                  <c:v>0.2905189</c:v>
                </c:pt>
                <c:pt idx="1196">
                  <c:v>0.2927656</c:v>
                </c:pt>
                <c:pt idx="1197">
                  <c:v>0.2951942</c:v>
                </c:pt>
                <c:pt idx="1198">
                  <c:v>0.3811407</c:v>
                </c:pt>
                <c:pt idx="1199">
                  <c:v>0.3771537</c:v>
                </c:pt>
                <c:pt idx="1200">
                  <c:v>0.3758703</c:v>
                </c:pt>
                <c:pt idx="1201">
                  <c:v>0.3416372</c:v>
                </c:pt>
                <c:pt idx="1202">
                  <c:v>0.3474466</c:v>
                </c:pt>
                <c:pt idx="1203">
                  <c:v>0.3218911</c:v>
                </c:pt>
                <c:pt idx="1204">
                  <c:v>0.3154733</c:v>
                </c:pt>
                <c:pt idx="1205">
                  <c:v>0.3171884</c:v>
                </c:pt>
                <c:pt idx="1206">
                  <c:v>0.3245436</c:v>
                </c:pt>
                <c:pt idx="1207">
                  <c:v>0.3124751</c:v>
                </c:pt>
                <c:pt idx="1208">
                  <c:v>0.3014744</c:v>
                </c:pt>
                <c:pt idx="1209">
                  <c:v>0.341602</c:v>
                </c:pt>
                <c:pt idx="1210">
                  <c:v>0.340889</c:v>
                </c:pt>
                <c:pt idx="1211">
                  <c:v>0.3152309</c:v>
                </c:pt>
                <c:pt idx="1212">
                  <c:v>0.320712</c:v>
                </c:pt>
                <c:pt idx="1213">
                  <c:v>0.3360043</c:v>
                </c:pt>
                <c:pt idx="1214">
                  <c:v>0.3394952</c:v>
                </c:pt>
                <c:pt idx="1215">
                  <c:v>0.3360387</c:v>
                </c:pt>
                <c:pt idx="1216">
                  <c:v>0.3452083</c:v>
                </c:pt>
                <c:pt idx="1217">
                  <c:v>0.3545154</c:v>
                </c:pt>
                <c:pt idx="1218">
                  <c:v>0.3368495</c:v>
                </c:pt>
                <c:pt idx="1219">
                  <c:v>0.3363743</c:v>
                </c:pt>
                <c:pt idx="1220">
                  <c:v>0.3433137</c:v>
                </c:pt>
                <c:pt idx="1221">
                  <c:v>0.3401989</c:v>
                </c:pt>
                <c:pt idx="1222">
                  <c:v>0.3338936</c:v>
                </c:pt>
                <c:pt idx="1223">
                  <c:v>0.3372082</c:v>
                </c:pt>
                <c:pt idx="1224">
                  <c:v>0.3355717</c:v>
                </c:pt>
                <c:pt idx="1225">
                  <c:v>0.3442013</c:v>
                </c:pt>
                <c:pt idx="1226">
                  <c:v>0.3394802</c:v>
                </c:pt>
                <c:pt idx="1227">
                  <c:v>0.3299584</c:v>
                </c:pt>
                <c:pt idx="1228">
                  <c:v>0.3356043</c:v>
                </c:pt>
                <c:pt idx="1229">
                  <c:v>0.3403134</c:v>
                </c:pt>
                <c:pt idx="1230">
                  <c:v>0.3309963</c:v>
                </c:pt>
                <c:pt idx="1231">
                  <c:v>0.3340266</c:v>
                </c:pt>
                <c:pt idx="1232">
                  <c:v>0.3403069</c:v>
                </c:pt>
                <c:pt idx="1233">
                  <c:v>0.3288837</c:v>
                </c:pt>
                <c:pt idx="1234">
                  <c:v>0.3336157</c:v>
                </c:pt>
                <c:pt idx="1235">
                  <c:v>0.3327889</c:v>
                </c:pt>
                <c:pt idx="1236">
                  <c:v>0.3385484</c:v>
                </c:pt>
                <c:pt idx="1237">
                  <c:v>0.3200839</c:v>
                </c:pt>
                <c:pt idx="1238">
                  <c:v>0.3398872</c:v>
                </c:pt>
                <c:pt idx="1239">
                  <c:v>0.3285496</c:v>
                </c:pt>
                <c:pt idx="1240">
                  <c:v>0.3187315</c:v>
                </c:pt>
                <c:pt idx="1241">
                  <c:v>0.322205</c:v>
                </c:pt>
                <c:pt idx="1242">
                  <c:v>0.3228575</c:v>
                </c:pt>
                <c:pt idx="1243">
                  <c:v>0.3172997</c:v>
                </c:pt>
                <c:pt idx="1244">
                  <c:v>0.3228993</c:v>
                </c:pt>
                <c:pt idx="1245">
                  <c:v>0.3409178</c:v>
                </c:pt>
                <c:pt idx="1246">
                  <c:v>0.3348079</c:v>
                </c:pt>
                <c:pt idx="1247">
                  <c:v>0.3363736</c:v>
                </c:pt>
                <c:pt idx="1248">
                  <c:v>0.3401303</c:v>
                </c:pt>
                <c:pt idx="1249">
                  <c:v>0.3199468</c:v>
                </c:pt>
                <c:pt idx="1250">
                  <c:v>0.3390282</c:v>
                </c:pt>
                <c:pt idx="1251">
                  <c:v>0.3329712</c:v>
                </c:pt>
                <c:pt idx="1252">
                  <c:v>0.331613</c:v>
                </c:pt>
                <c:pt idx="1253">
                  <c:v>0.3218085</c:v>
                </c:pt>
                <c:pt idx="1254">
                  <c:v>0.3391399</c:v>
                </c:pt>
                <c:pt idx="1255">
                  <c:v>0.3087304</c:v>
                </c:pt>
                <c:pt idx="1256">
                  <c:v>0.3073571</c:v>
                </c:pt>
                <c:pt idx="1257">
                  <c:v>0.3089034</c:v>
                </c:pt>
                <c:pt idx="1258">
                  <c:v>0.3081789</c:v>
                </c:pt>
                <c:pt idx="1259">
                  <c:v>0.3718394</c:v>
                </c:pt>
                <c:pt idx="1260">
                  <c:v>0.3627108</c:v>
                </c:pt>
                <c:pt idx="1261">
                  <c:v>0.3631425</c:v>
                </c:pt>
                <c:pt idx="1262">
                  <c:v>0.3692329</c:v>
                </c:pt>
                <c:pt idx="1263">
                  <c:v>0.3561635</c:v>
                </c:pt>
                <c:pt idx="1264">
                  <c:v>0.3418977</c:v>
                </c:pt>
                <c:pt idx="1265">
                  <c:v>0.3410751</c:v>
                </c:pt>
                <c:pt idx="1266">
                  <c:v>0.3486913</c:v>
                </c:pt>
                <c:pt idx="1267">
                  <c:v>0.3476305</c:v>
                </c:pt>
                <c:pt idx="1268">
                  <c:v>0.3539378</c:v>
                </c:pt>
                <c:pt idx="1269">
                  <c:v>0.3455375</c:v>
                </c:pt>
                <c:pt idx="1270">
                  <c:v>0.3662573</c:v>
                </c:pt>
                <c:pt idx="1271">
                  <c:v>0.3465014</c:v>
                </c:pt>
                <c:pt idx="1272">
                  <c:v>0.3461544</c:v>
                </c:pt>
                <c:pt idx="1273">
                  <c:v>0.334198</c:v>
                </c:pt>
                <c:pt idx="1274">
                  <c:v>0.331426</c:v>
                </c:pt>
                <c:pt idx="1275">
                  <c:v>0.3392405</c:v>
                </c:pt>
                <c:pt idx="1276">
                  <c:v>0.325215</c:v>
                </c:pt>
                <c:pt idx="1277">
                  <c:v>0.3304548</c:v>
                </c:pt>
                <c:pt idx="1278">
                  <c:v>0.3359022</c:v>
                </c:pt>
                <c:pt idx="1279">
                  <c:v>0.3379329</c:v>
                </c:pt>
                <c:pt idx="1280">
                  <c:v>0.318224</c:v>
                </c:pt>
                <c:pt idx="1281">
                  <c:v>0.322459</c:v>
                </c:pt>
                <c:pt idx="1282">
                  <c:v>0.3195488</c:v>
                </c:pt>
                <c:pt idx="1283">
                  <c:v>0.328243</c:v>
                </c:pt>
                <c:pt idx="1284">
                  <c:v>0.3305981</c:v>
                </c:pt>
                <c:pt idx="1285">
                  <c:v>0.3315493</c:v>
                </c:pt>
                <c:pt idx="1286">
                  <c:v>0.3254185</c:v>
                </c:pt>
                <c:pt idx="1287">
                  <c:v>0.3251058</c:v>
                </c:pt>
                <c:pt idx="1288">
                  <c:v>0.3149025</c:v>
                </c:pt>
                <c:pt idx="1289">
                  <c:v>0.3049914</c:v>
                </c:pt>
                <c:pt idx="1290">
                  <c:v>0.3157139</c:v>
                </c:pt>
                <c:pt idx="1291">
                  <c:v>0.3149134</c:v>
                </c:pt>
                <c:pt idx="1292">
                  <c:v>0.3645797</c:v>
                </c:pt>
                <c:pt idx="1293">
                  <c:v>0.3603371</c:v>
                </c:pt>
                <c:pt idx="1294">
                  <c:v>0.3556641</c:v>
                </c:pt>
                <c:pt idx="1295">
                  <c:v>0.3508046</c:v>
                </c:pt>
                <c:pt idx="1296">
                  <c:v>0.3476568</c:v>
                </c:pt>
                <c:pt idx="1297">
                  <c:v>0.3489472</c:v>
                </c:pt>
                <c:pt idx="1298">
                  <c:v>0.3473386</c:v>
                </c:pt>
                <c:pt idx="1299">
                  <c:v>0.3481329</c:v>
                </c:pt>
                <c:pt idx="1300">
                  <c:v>0.3312899</c:v>
                </c:pt>
                <c:pt idx="1301">
                  <c:v>0.3273999</c:v>
                </c:pt>
                <c:pt idx="1302">
                  <c:v>0.33172</c:v>
                </c:pt>
                <c:pt idx="1303">
                  <c:v>0.3345871</c:v>
                </c:pt>
                <c:pt idx="1304">
                  <c:v>0.3312896</c:v>
                </c:pt>
                <c:pt idx="1305">
                  <c:v>0.3311465</c:v>
                </c:pt>
                <c:pt idx="1306">
                  <c:v>0.3292267</c:v>
                </c:pt>
                <c:pt idx="1307">
                  <c:v>0.3295816</c:v>
                </c:pt>
                <c:pt idx="1308">
                  <c:v>0.3270154</c:v>
                </c:pt>
                <c:pt idx="1309">
                  <c:v>0.3416372</c:v>
                </c:pt>
                <c:pt idx="1310">
                  <c:v>0.3362691</c:v>
                </c:pt>
                <c:pt idx="1311">
                  <c:v>0.3438598</c:v>
                </c:pt>
                <c:pt idx="1312">
                  <c:v>0.353534</c:v>
                </c:pt>
                <c:pt idx="1313">
                  <c:v>0.341392</c:v>
                </c:pt>
                <c:pt idx="1314">
                  <c:v>0.3175848</c:v>
                </c:pt>
                <c:pt idx="1315">
                  <c:v>0.3122738</c:v>
                </c:pt>
                <c:pt idx="1316">
                  <c:v>0.3096257</c:v>
                </c:pt>
                <c:pt idx="1317">
                  <c:v>0.312959</c:v>
                </c:pt>
                <c:pt idx="1318">
                  <c:v>0.3054106</c:v>
                </c:pt>
                <c:pt idx="1319">
                  <c:v>0.3402545</c:v>
                </c:pt>
                <c:pt idx="1320">
                  <c:v>0.3001833</c:v>
                </c:pt>
                <c:pt idx="1321">
                  <c:v>0.354442</c:v>
                </c:pt>
                <c:pt idx="1322">
                  <c:v>0.3484251</c:v>
                </c:pt>
                <c:pt idx="1323">
                  <c:v>0.3627448</c:v>
                </c:pt>
                <c:pt idx="1324">
                  <c:v>0.3571692</c:v>
                </c:pt>
                <c:pt idx="1325">
                  <c:v>0.3409449</c:v>
                </c:pt>
                <c:pt idx="1326">
                  <c:v>0.3287493</c:v>
                </c:pt>
                <c:pt idx="1327">
                  <c:v>0.3209944</c:v>
                </c:pt>
                <c:pt idx="1328">
                  <c:v>0.3549079</c:v>
                </c:pt>
                <c:pt idx="1329">
                  <c:v>0.3497547</c:v>
                </c:pt>
                <c:pt idx="1330">
                  <c:v>0.3218261</c:v>
                </c:pt>
                <c:pt idx="1331">
                  <c:v>0.2963061</c:v>
                </c:pt>
                <c:pt idx="1332">
                  <c:v>0.3045516</c:v>
                </c:pt>
                <c:pt idx="1333">
                  <c:v>0.2749841</c:v>
                </c:pt>
                <c:pt idx="1334">
                  <c:v>0.2510978</c:v>
                </c:pt>
                <c:pt idx="1335">
                  <c:v>0.2568667</c:v>
                </c:pt>
                <c:pt idx="1336">
                  <c:v>0.329976</c:v>
                </c:pt>
                <c:pt idx="1337">
                  <c:v>0.3271741</c:v>
                </c:pt>
                <c:pt idx="1338">
                  <c:v>0.3278975</c:v>
                </c:pt>
                <c:pt idx="1339">
                  <c:v>0.35431</c:v>
                </c:pt>
                <c:pt idx="1340">
                  <c:v>0.3443879</c:v>
                </c:pt>
                <c:pt idx="1341">
                  <c:v>0.371455</c:v>
                </c:pt>
                <c:pt idx="1342">
                  <c:v>0.3526152</c:v>
                </c:pt>
                <c:pt idx="1343">
                  <c:v>0.363877</c:v>
                </c:pt>
                <c:pt idx="1344">
                  <c:v>0.3571773</c:v>
                </c:pt>
                <c:pt idx="1345">
                  <c:v>0.3489658</c:v>
                </c:pt>
                <c:pt idx="1346">
                  <c:v>0.3460788</c:v>
                </c:pt>
                <c:pt idx="1347">
                  <c:v>0.3454255</c:v>
                </c:pt>
                <c:pt idx="1348">
                  <c:v>0.352431</c:v>
                </c:pt>
                <c:pt idx="1349">
                  <c:v>0.3589599</c:v>
                </c:pt>
                <c:pt idx="1350">
                  <c:v>0.3519315</c:v>
                </c:pt>
                <c:pt idx="1351">
                  <c:v>0.3473752</c:v>
                </c:pt>
                <c:pt idx="1352">
                  <c:v>0.3443572</c:v>
                </c:pt>
                <c:pt idx="1353">
                  <c:v>0.3469567</c:v>
                </c:pt>
                <c:pt idx="1354">
                  <c:v>0.3517822</c:v>
                </c:pt>
                <c:pt idx="1355">
                  <c:v>0.3523313</c:v>
                </c:pt>
                <c:pt idx="1356">
                  <c:v>0.3470796</c:v>
                </c:pt>
                <c:pt idx="1357">
                  <c:v>0.3453692</c:v>
                </c:pt>
                <c:pt idx="1358">
                  <c:v>0.344498</c:v>
                </c:pt>
                <c:pt idx="1359">
                  <c:v>0.3466648</c:v>
                </c:pt>
                <c:pt idx="1360">
                  <c:v>0.3433738</c:v>
                </c:pt>
                <c:pt idx="1361">
                  <c:v>0.3532219</c:v>
                </c:pt>
                <c:pt idx="1362">
                  <c:v>0.3487469</c:v>
                </c:pt>
                <c:pt idx="1363">
                  <c:v>0.3451736</c:v>
                </c:pt>
                <c:pt idx="1364">
                  <c:v>0.3447666</c:v>
                </c:pt>
                <c:pt idx="1365">
                  <c:v>0.3449032</c:v>
                </c:pt>
                <c:pt idx="1366">
                  <c:v>0.3883267</c:v>
                </c:pt>
                <c:pt idx="1367">
                  <c:v>0.3645191</c:v>
                </c:pt>
                <c:pt idx="1368">
                  <c:v>0.3702547</c:v>
                </c:pt>
                <c:pt idx="1369">
                  <c:v>0.3722116</c:v>
                </c:pt>
                <c:pt idx="1370">
                  <c:v>0.3673469</c:v>
                </c:pt>
                <c:pt idx="1371">
                  <c:v>0.3506686</c:v>
                </c:pt>
                <c:pt idx="1372">
                  <c:v>0.3819711</c:v>
                </c:pt>
                <c:pt idx="1373">
                  <c:v>0.3532892</c:v>
                </c:pt>
                <c:pt idx="1374">
                  <c:v>0.371876</c:v>
                </c:pt>
                <c:pt idx="1375">
                  <c:v>0.3816524</c:v>
                </c:pt>
                <c:pt idx="1376">
                  <c:v>0.3756807</c:v>
                </c:pt>
                <c:pt idx="1377">
                  <c:v>0.3512258</c:v>
                </c:pt>
                <c:pt idx="1378">
                  <c:v>0.3708438</c:v>
                </c:pt>
                <c:pt idx="1379">
                  <c:v>0.3524102</c:v>
                </c:pt>
                <c:pt idx="1380">
                  <c:v>0.3663594</c:v>
                </c:pt>
                <c:pt idx="1381">
                  <c:v>0.3579489</c:v>
                </c:pt>
                <c:pt idx="1382">
                  <c:v>0.3583092</c:v>
                </c:pt>
                <c:pt idx="1383">
                  <c:v>0.3457512</c:v>
                </c:pt>
                <c:pt idx="1384">
                  <c:v>0.3494224</c:v>
                </c:pt>
                <c:pt idx="1385">
                  <c:v>0.3522865</c:v>
                </c:pt>
                <c:pt idx="1386">
                  <c:v>0.36387</c:v>
                </c:pt>
                <c:pt idx="1387">
                  <c:v>0.346167</c:v>
                </c:pt>
                <c:pt idx="1388">
                  <c:v>0.3884028</c:v>
                </c:pt>
                <c:pt idx="1389">
                  <c:v>0.3861563</c:v>
                </c:pt>
                <c:pt idx="1390">
                  <c:v>0.3837659</c:v>
                </c:pt>
                <c:pt idx="1391">
                  <c:v>0.3889641</c:v>
                </c:pt>
                <c:pt idx="1392">
                  <c:v>0.3782194</c:v>
                </c:pt>
                <c:pt idx="1393">
                  <c:v>0.3871441</c:v>
                </c:pt>
                <c:pt idx="1394">
                  <c:v>0.3728368</c:v>
                </c:pt>
                <c:pt idx="1395">
                  <c:v>0.3901706</c:v>
                </c:pt>
                <c:pt idx="1396">
                  <c:v>0.3550161</c:v>
                </c:pt>
                <c:pt idx="1397">
                  <c:v>0.3570161</c:v>
                </c:pt>
                <c:pt idx="1398">
                  <c:v>0.3749154</c:v>
                </c:pt>
                <c:pt idx="1399">
                  <c:v>0.3594621</c:v>
                </c:pt>
                <c:pt idx="1400">
                  <c:v>0.3632169</c:v>
                </c:pt>
                <c:pt idx="1401">
                  <c:v>0.370412</c:v>
                </c:pt>
                <c:pt idx="1402">
                  <c:v>0.3597756</c:v>
                </c:pt>
                <c:pt idx="1403">
                  <c:v>0.3687198</c:v>
                </c:pt>
                <c:pt idx="1404">
                  <c:v>0.3615291</c:v>
                </c:pt>
                <c:pt idx="1405">
                  <c:v>0.3646847</c:v>
                </c:pt>
                <c:pt idx="1406">
                  <c:v>0.3539574</c:v>
                </c:pt>
                <c:pt idx="1407">
                  <c:v>0.3660242</c:v>
                </c:pt>
                <c:pt idx="1408">
                  <c:v>0.3658689</c:v>
                </c:pt>
                <c:pt idx="1409">
                  <c:v>0.3641368</c:v>
                </c:pt>
                <c:pt idx="1410">
                  <c:v>0.3640647</c:v>
                </c:pt>
                <c:pt idx="1411">
                  <c:v>0.370106</c:v>
                </c:pt>
                <c:pt idx="1412">
                  <c:v>0.3583987</c:v>
                </c:pt>
                <c:pt idx="1413">
                  <c:v>0.3608761</c:v>
                </c:pt>
                <c:pt idx="1414">
                  <c:v>0.3800111</c:v>
                </c:pt>
                <c:pt idx="1415">
                  <c:v>0.3541283</c:v>
                </c:pt>
                <c:pt idx="1416">
                  <c:v>0.3830703</c:v>
                </c:pt>
                <c:pt idx="1417">
                  <c:v>0.3521669</c:v>
                </c:pt>
                <c:pt idx="1418">
                  <c:v>0.3515262</c:v>
                </c:pt>
                <c:pt idx="1419">
                  <c:v>0.3668321</c:v>
                </c:pt>
                <c:pt idx="1420">
                  <c:v>0.3667603</c:v>
                </c:pt>
                <c:pt idx="1421">
                  <c:v>0.3574056</c:v>
                </c:pt>
                <c:pt idx="1422">
                  <c:v>0.3451632</c:v>
                </c:pt>
                <c:pt idx="1423">
                  <c:v>0.3682292</c:v>
                </c:pt>
                <c:pt idx="1424">
                  <c:v>0.3681714</c:v>
                </c:pt>
                <c:pt idx="1425">
                  <c:v>0.3682462</c:v>
                </c:pt>
                <c:pt idx="1426">
                  <c:v>0.3665436</c:v>
                </c:pt>
                <c:pt idx="1427">
                  <c:v>0.3661584</c:v>
                </c:pt>
                <c:pt idx="1428">
                  <c:v>0.3679501</c:v>
                </c:pt>
                <c:pt idx="1429">
                  <c:v>0.3648522</c:v>
                </c:pt>
                <c:pt idx="1430">
                  <c:v>0.3660992</c:v>
                </c:pt>
                <c:pt idx="1431">
                  <c:v>0.3657766</c:v>
                </c:pt>
                <c:pt idx="1432">
                  <c:v>0.3652236</c:v>
                </c:pt>
                <c:pt idx="1433">
                  <c:v>0.3658192</c:v>
                </c:pt>
                <c:pt idx="1434">
                  <c:v>0.3619514</c:v>
                </c:pt>
                <c:pt idx="1435">
                  <c:v>0.3652979</c:v>
                </c:pt>
                <c:pt idx="1436">
                  <c:v>0.3642792</c:v>
                </c:pt>
                <c:pt idx="1437">
                  <c:v>0.3553163</c:v>
                </c:pt>
                <c:pt idx="1438">
                  <c:v>0.3478584</c:v>
                </c:pt>
                <c:pt idx="1439">
                  <c:v>0.3485175</c:v>
                </c:pt>
                <c:pt idx="1440">
                  <c:v>0.3415372</c:v>
                </c:pt>
                <c:pt idx="1441">
                  <c:v>0.3444341</c:v>
                </c:pt>
                <c:pt idx="1442">
                  <c:v>0.3500879</c:v>
                </c:pt>
                <c:pt idx="1443">
                  <c:v>0.3426003</c:v>
                </c:pt>
                <c:pt idx="1444">
                  <c:v>0.3452133</c:v>
                </c:pt>
                <c:pt idx="1445">
                  <c:v>0.3456223</c:v>
                </c:pt>
                <c:pt idx="1446">
                  <c:v>0.3477009</c:v>
                </c:pt>
                <c:pt idx="1447">
                  <c:v>0.352834</c:v>
                </c:pt>
                <c:pt idx="1448">
                  <c:v>0.343778</c:v>
                </c:pt>
                <c:pt idx="1449">
                  <c:v>0.3478292</c:v>
                </c:pt>
                <c:pt idx="1450">
                  <c:v>0.36902</c:v>
                </c:pt>
                <c:pt idx="1451">
                  <c:v>0.37274</c:v>
                </c:pt>
                <c:pt idx="1452">
                  <c:v>0.37086</c:v>
                </c:pt>
                <c:pt idx="1453">
                  <c:v>0.2965545</c:v>
                </c:pt>
                <c:pt idx="1454">
                  <c:v>0.2945984</c:v>
                </c:pt>
                <c:pt idx="1455">
                  <c:v>0.3579155</c:v>
                </c:pt>
                <c:pt idx="1456">
                  <c:v>0.3673324</c:v>
                </c:pt>
                <c:pt idx="1457">
                  <c:v>0.3567233</c:v>
                </c:pt>
                <c:pt idx="1458">
                  <c:v>0.3557446</c:v>
                </c:pt>
                <c:pt idx="1459">
                  <c:v>0.3512955</c:v>
                </c:pt>
                <c:pt idx="1460">
                  <c:v>0.3421469</c:v>
                </c:pt>
                <c:pt idx="1461">
                  <c:v>0.3415352</c:v>
                </c:pt>
                <c:pt idx="1462">
                  <c:v>0.3506516</c:v>
                </c:pt>
                <c:pt idx="1463">
                  <c:v>0.3365913</c:v>
                </c:pt>
                <c:pt idx="1464">
                  <c:v>0.3329196</c:v>
                </c:pt>
                <c:pt idx="1465">
                  <c:v>0.35844</c:v>
                </c:pt>
                <c:pt idx="1466">
                  <c:v>0.35894</c:v>
                </c:pt>
                <c:pt idx="1467">
                  <c:v>0.3556953</c:v>
                </c:pt>
                <c:pt idx="1468">
                  <c:v>0.35852</c:v>
                </c:pt>
                <c:pt idx="1469">
                  <c:v>0.3211038</c:v>
                </c:pt>
                <c:pt idx="1470">
                  <c:v>0.3259727</c:v>
                </c:pt>
                <c:pt idx="1471">
                  <c:v>0.3391408</c:v>
                </c:pt>
                <c:pt idx="1472">
                  <c:v>0.3364307</c:v>
                </c:pt>
                <c:pt idx="1473">
                  <c:v>0.38896</c:v>
                </c:pt>
                <c:pt idx="1474">
                  <c:v>0.38756</c:v>
                </c:pt>
                <c:pt idx="1475">
                  <c:v>0.38704</c:v>
                </c:pt>
                <c:pt idx="1476">
                  <c:v>0.37716</c:v>
                </c:pt>
                <c:pt idx="1477">
                  <c:v>0.38416</c:v>
                </c:pt>
                <c:pt idx="1478">
                  <c:v>0.38476</c:v>
                </c:pt>
                <c:pt idx="1479">
                  <c:v>0.38284</c:v>
                </c:pt>
                <c:pt idx="1480">
                  <c:v>0.38452</c:v>
                </c:pt>
                <c:pt idx="1481">
                  <c:v>0.38408</c:v>
                </c:pt>
                <c:pt idx="1482">
                  <c:v>0.38404</c:v>
                </c:pt>
                <c:pt idx="1483">
                  <c:v>0.37792</c:v>
                </c:pt>
                <c:pt idx="1484">
                  <c:v>0.3746</c:v>
                </c:pt>
                <c:pt idx="1485">
                  <c:v>0.3928</c:v>
                </c:pt>
                <c:pt idx="1486">
                  <c:v>0.3331314</c:v>
                </c:pt>
                <c:pt idx="1487">
                  <c:v>0.3388896</c:v>
                </c:pt>
                <c:pt idx="1488">
                  <c:v>0.3360031</c:v>
                </c:pt>
                <c:pt idx="1489">
                  <c:v>0.3398961</c:v>
                </c:pt>
                <c:pt idx="1490">
                  <c:v>0.3364114</c:v>
                </c:pt>
                <c:pt idx="1491">
                  <c:v>0.3398787</c:v>
                </c:pt>
                <c:pt idx="1492">
                  <c:v>0.3356779</c:v>
                </c:pt>
                <c:pt idx="1493">
                  <c:v>0.3412122</c:v>
                </c:pt>
                <c:pt idx="1494">
                  <c:v>0.3384122</c:v>
                </c:pt>
                <c:pt idx="1495">
                  <c:v>0.3408574</c:v>
                </c:pt>
                <c:pt idx="1496">
                  <c:v>0.3395896</c:v>
                </c:pt>
                <c:pt idx="1497">
                  <c:v>0.3374392</c:v>
                </c:pt>
                <c:pt idx="1498">
                  <c:v>0.3339682</c:v>
                </c:pt>
                <c:pt idx="1499">
                  <c:v>0.3307988</c:v>
                </c:pt>
                <c:pt idx="1500">
                  <c:v>0.3070493</c:v>
                </c:pt>
                <c:pt idx="1501">
                  <c:v>0.3586732</c:v>
                </c:pt>
                <c:pt idx="1502">
                  <c:v>0.3606049</c:v>
                </c:pt>
                <c:pt idx="1503">
                  <c:v>0.309596</c:v>
                </c:pt>
                <c:pt idx="1504">
                  <c:v>0.308931</c:v>
                </c:pt>
                <c:pt idx="1505">
                  <c:v>0.296788</c:v>
                </c:pt>
                <c:pt idx="1506">
                  <c:v>0.301854</c:v>
                </c:pt>
                <c:pt idx="1507">
                  <c:v>0.285446</c:v>
                </c:pt>
                <c:pt idx="1508">
                  <c:v>0.3645296</c:v>
                </c:pt>
                <c:pt idx="1509">
                  <c:v>0.3642322</c:v>
                </c:pt>
                <c:pt idx="1510">
                  <c:v>0.3544522</c:v>
                </c:pt>
                <c:pt idx="1511">
                  <c:v>0.3627018</c:v>
                </c:pt>
                <c:pt idx="1512">
                  <c:v>0.3603779</c:v>
                </c:pt>
                <c:pt idx="1513">
                  <c:v>0.3599488</c:v>
                </c:pt>
                <c:pt idx="1514">
                  <c:v>0.3716083</c:v>
                </c:pt>
                <c:pt idx="1515">
                  <c:v>0.3677031</c:v>
                </c:pt>
                <c:pt idx="1516">
                  <c:v>0.3733096</c:v>
                </c:pt>
                <c:pt idx="1517">
                  <c:v>0.3676844</c:v>
                </c:pt>
                <c:pt idx="1518">
                  <c:v>0.3603005</c:v>
                </c:pt>
                <c:pt idx="1519">
                  <c:v>0.3238665</c:v>
                </c:pt>
                <c:pt idx="1520">
                  <c:v>0.3234568</c:v>
                </c:pt>
                <c:pt idx="1521">
                  <c:v>0.3327507</c:v>
                </c:pt>
                <c:pt idx="1522">
                  <c:v>0.3157427</c:v>
                </c:pt>
                <c:pt idx="1523">
                  <c:v>0.3227892</c:v>
                </c:pt>
                <c:pt idx="1524">
                  <c:v>0.324459</c:v>
                </c:pt>
                <c:pt idx="1525">
                  <c:v>0.3124779</c:v>
                </c:pt>
                <c:pt idx="1526">
                  <c:v>0.3140632</c:v>
                </c:pt>
                <c:pt idx="1527">
                  <c:v>0.2996655</c:v>
                </c:pt>
                <c:pt idx="1528">
                  <c:v>0.311459</c:v>
                </c:pt>
                <c:pt idx="1529">
                  <c:v>0.3094374</c:v>
                </c:pt>
                <c:pt idx="1530">
                  <c:v>0.320923</c:v>
                </c:pt>
                <c:pt idx="1531">
                  <c:v>0.3110555</c:v>
                </c:pt>
                <c:pt idx="1532">
                  <c:v>0.3026175</c:v>
                </c:pt>
                <c:pt idx="1533">
                  <c:v>0.3196321</c:v>
                </c:pt>
                <c:pt idx="1534">
                  <c:v>0.3161375</c:v>
                </c:pt>
                <c:pt idx="1535">
                  <c:v>0.3152842</c:v>
                </c:pt>
                <c:pt idx="1536">
                  <c:v>0.3125956</c:v>
                </c:pt>
                <c:pt idx="1537">
                  <c:v>0.3279939</c:v>
                </c:pt>
                <c:pt idx="1538">
                  <c:v>0.3209651</c:v>
                </c:pt>
                <c:pt idx="1539">
                  <c:v>0.3249717</c:v>
                </c:pt>
                <c:pt idx="1540">
                  <c:v>0.3439674</c:v>
                </c:pt>
                <c:pt idx="1541">
                  <c:v>0.3422965</c:v>
                </c:pt>
                <c:pt idx="1542">
                  <c:v>0.3414707</c:v>
                </c:pt>
                <c:pt idx="1543">
                  <c:v>0.335805</c:v>
                </c:pt>
                <c:pt idx="1544">
                  <c:v>0.3309333</c:v>
                </c:pt>
                <c:pt idx="1545">
                  <c:v>0.3325138</c:v>
                </c:pt>
                <c:pt idx="1546">
                  <c:v>0.3348665</c:v>
                </c:pt>
                <c:pt idx="1547">
                  <c:v>0.3355077</c:v>
                </c:pt>
                <c:pt idx="1548">
                  <c:v>0.3330933</c:v>
                </c:pt>
                <c:pt idx="1549">
                  <c:v>0.3426257</c:v>
                </c:pt>
                <c:pt idx="1550">
                  <c:v>0.3296857</c:v>
                </c:pt>
                <c:pt idx="1551">
                  <c:v>0.3555628</c:v>
                </c:pt>
                <c:pt idx="1552">
                  <c:v>0.3462077</c:v>
                </c:pt>
                <c:pt idx="1553">
                  <c:v>0.3713828</c:v>
                </c:pt>
                <c:pt idx="1554">
                  <c:v>0.3454348</c:v>
                </c:pt>
                <c:pt idx="1555">
                  <c:v>0.3457109</c:v>
                </c:pt>
                <c:pt idx="1556">
                  <c:v>0.3453</c:v>
                </c:pt>
                <c:pt idx="1557">
                  <c:v>0.334256</c:v>
                </c:pt>
                <c:pt idx="1558">
                  <c:v>0.3449183</c:v>
                </c:pt>
                <c:pt idx="1559">
                  <c:v>0.3361318</c:v>
                </c:pt>
                <c:pt idx="1560">
                  <c:v>0.3393983</c:v>
                </c:pt>
                <c:pt idx="1561">
                  <c:v>0.3409924</c:v>
                </c:pt>
                <c:pt idx="1562">
                  <c:v>0.3364229</c:v>
                </c:pt>
                <c:pt idx="1563">
                  <c:v>0.346461</c:v>
                </c:pt>
                <c:pt idx="1564">
                  <c:v>0.3439087</c:v>
                </c:pt>
                <c:pt idx="1565">
                  <c:v>0.3460311</c:v>
                </c:pt>
                <c:pt idx="1566">
                  <c:v>0.3426728</c:v>
                </c:pt>
                <c:pt idx="1567">
                  <c:v>0.3461662</c:v>
                </c:pt>
                <c:pt idx="1568">
                  <c:v>0.3449623</c:v>
                </c:pt>
                <c:pt idx="1569">
                  <c:v>0.3472275</c:v>
                </c:pt>
                <c:pt idx="1570">
                  <c:v>0.3492613</c:v>
                </c:pt>
                <c:pt idx="1571">
                  <c:v>0.3452997</c:v>
                </c:pt>
              </c:numCache>
            </c:numRef>
          </c:xVal>
          <c:yVal>
            <c:numRef>
              <c:f>'Olivine-liq thermometry'!$HB$38:$HB$1609</c:f>
              <c:numCache>
                <c:formatCode>General</c:formatCode>
                <c:ptCount val="1572"/>
                <c:pt idx="0">
                  <c:v>0.369193347192308</c:v>
                </c:pt>
                <c:pt idx="1">
                  <c:v>0.367668068237879</c:v>
                </c:pt>
                <c:pt idx="2">
                  <c:v>0.355936277825838</c:v>
                </c:pt>
                <c:pt idx="3">
                  <c:v>0.3317006912417</c:v>
                </c:pt>
                <c:pt idx="4">
                  <c:v>0.344652576516938</c:v>
                </c:pt>
                <c:pt idx="5">
                  <c:v>0.362103932620071</c:v>
                </c:pt>
                <c:pt idx="6">
                  <c:v>0.324233296372519</c:v>
                </c:pt>
                <c:pt idx="7">
                  <c:v>0.32060063239469</c:v>
                </c:pt>
                <c:pt idx="8">
                  <c:v>0.292493278322334</c:v>
                </c:pt>
                <c:pt idx="9">
                  <c:v>0.15568374449043</c:v>
                </c:pt>
                <c:pt idx="10">
                  <c:v>0.599849035264735</c:v>
                </c:pt>
                <c:pt idx="11">
                  <c:v>0.45954142930579</c:v>
                </c:pt>
                <c:pt idx="12">
                  <c:v>0.495252576487275</c:v>
                </c:pt>
                <c:pt idx="13">
                  <c:v>0.47777041245045</c:v>
                </c:pt>
                <c:pt idx="14">
                  <c:v>0.460217644245633</c:v>
                </c:pt>
                <c:pt idx="15">
                  <c:v>0.47489688872204</c:v>
                </c:pt>
                <c:pt idx="16">
                  <c:v>0.409144960826875</c:v>
                </c:pt>
                <c:pt idx="17">
                  <c:v>0.404645665572365</c:v>
                </c:pt>
                <c:pt idx="18">
                  <c:v>0.385372880276552</c:v>
                </c:pt>
                <c:pt idx="19">
                  <c:v>0.337992978534323</c:v>
                </c:pt>
                <c:pt idx="20">
                  <c:v>0.362816662072994</c:v>
                </c:pt>
                <c:pt idx="21">
                  <c:v>0.351613146741086</c:v>
                </c:pt>
                <c:pt idx="22">
                  <c:v>0.332275963548127</c:v>
                </c:pt>
                <c:pt idx="23">
                  <c:v>0.290451111371236</c:v>
                </c:pt>
                <c:pt idx="24">
                  <c:v>0.320169576964985</c:v>
                </c:pt>
                <c:pt idx="25">
                  <c:v>0.322645968556633</c:v>
                </c:pt>
                <c:pt idx="26">
                  <c:v>0.32784483869085</c:v>
                </c:pt>
                <c:pt idx="27">
                  <c:v>0.325595372448658</c:v>
                </c:pt>
                <c:pt idx="28">
                  <c:v>0.272191810716845</c:v>
                </c:pt>
                <c:pt idx="29">
                  <c:v>0.337551590504682</c:v>
                </c:pt>
                <c:pt idx="30">
                  <c:v>0.307628248244488</c:v>
                </c:pt>
                <c:pt idx="31">
                  <c:v>0.323030020234117</c:v>
                </c:pt>
                <c:pt idx="32">
                  <c:v>0.308085270146364</c:v>
                </c:pt>
                <c:pt idx="33">
                  <c:v>0.271451404136674</c:v>
                </c:pt>
                <c:pt idx="34">
                  <c:v>0.320218391842145</c:v>
                </c:pt>
                <c:pt idx="35">
                  <c:v>0.266164357274201</c:v>
                </c:pt>
                <c:pt idx="36">
                  <c:v>0.297574839488989</c:v>
                </c:pt>
                <c:pt idx="37">
                  <c:v>0.293799577486034</c:v>
                </c:pt>
                <c:pt idx="38">
                  <c:v>0.296803120719038</c:v>
                </c:pt>
                <c:pt idx="39">
                  <c:v>0.293576436500344</c:v>
                </c:pt>
                <c:pt idx="40">
                  <c:v>0.262139090887485</c:v>
                </c:pt>
                <c:pt idx="41">
                  <c:v>0.2489041216191</c:v>
                </c:pt>
                <c:pt idx="42">
                  <c:v>0.392448249258926</c:v>
                </c:pt>
                <c:pt idx="43">
                  <c:v>0.391274135207154</c:v>
                </c:pt>
                <c:pt idx="44">
                  <c:v>0.386779777669548</c:v>
                </c:pt>
                <c:pt idx="45">
                  <c:v>0.360513686758755</c:v>
                </c:pt>
                <c:pt idx="46">
                  <c:v>0.354282094475025</c:v>
                </c:pt>
                <c:pt idx="47">
                  <c:v>0.347126266560117</c:v>
                </c:pt>
                <c:pt idx="48">
                  <c:v>0.347745514259745</c:v>
                </c:pt>
                <c:pt idx="49">
                  <c:v>0.340341813318315</c:v>
                </c:pt>
                <c:pt idx="50">
                  <c:v>0.334556104342525</c:v>
                </c:pt>
                <c:pt idx="51">
                  <c:v>0.332574026094027</c:v>
                </c:pt>
                <c:pt idx="52">
                  <c:v>0.332997254013519</c:v>
                </c:pt>
                <c:pt idx="53">
                  <c:v>0.329162166904035</c:v>
                </c:pt>
                <c:pt idx="54">
                  <c:v>0.324509347394967</c:v>
                </c:pt>
                <c:pt idx="55">
                  <c:v>0.299848936282053</c:v>
                </c:pt>
                <c:pt idx="56">
                  <c:v>0.452868169806786</c:v>
                </c:pt>
                <c:pt idx="57">
                  <c:v>0.393632756591296</c:v>
                </c:pt>
                <c:pt idx="58">
                  <c:v>0.374809088724508</c:v>
                </c:pt>
                <c:pt idx="59">
                  <c:v>0.367417961658575</c:v>
                </c:pt>
                <c:pt idx="60">
                  <c:v>0.35084196891585</c:v>
                </c:pt>
                <c:pt idx="61">
                  <c:v>0.349097691834102</c:v>
                </c:pt>
                <c:pt idx="62">
                  <c:v>0.344765542692833</c:v>
                </c:pt>
                <c:pt idx="63">
                  <c:v>0.347381212095339</c:v>
                </c:pt>
                <c:pt idx="64">
                  <c:v>0.346645448327629</c:v>
                </c:pt>
                <c:pt idx="65">
                  <c:v>0.345016619900971</c:v>
                </c:pt>
                <c:pt idx="66">
                  <c:v>0.337762909444042</c:v>
                </c:pt>
                <c:pt idx="67">
                  <c:v>0.32721497191581</c:v>
                </c:pt>
                <c:pt idx="68">
                  <c:v>0.335979995319487</c:v>
                </c:pt>
                <c:pt idx="69">
                  <c:v>0.335621444717724</c:v>
                </c:pt>
                <c:pt idx="70">
                  <c:v>0.331679102179341</c:v>
                </c:pt>
                <c:pt idx="71">
                  <c:v>0.327218251910569</c:v>
                </c:pt>
                <c:pt idx="72">
                  <c:v>0.324766174823384</c:v>
                </c:pt>
                <c:pt idx="73">
                  <c:v>0.327436484248977</c:v>
                </c:pt>
                <c:pt idx="74">
                  <c:v>0.324908734757064</c:v>
                </c:pt>
                <c:pt idx="75">
                  <c:v>0.324961610190772</c:v>
                </c:pt>
                <c:pt idx="76">
                  <c:v>0.321496063321686</c:v>
                </c:pt>
                <c:pt idx="77">
                  <c:v>0.318816343925205</c:v>
                </c:pt>
                <c:pt idx="78">
                  <c:v>0.289477335062256</c:v>
                </c:pt>
                <c:pt idx="79">
                  <c:v>0.466529026906527</c:v>
                </c:pt>
                <c:pt idx="80">
                  <c:v>0.394239400146805</c:v>
                </c:pt>
                <c:pt idx="81">
                  <c:v>0.377658617122859</c:v>
                </c:pt>
                <c:pt idx="82">
                  <c:v>0.36691606025848</c:v>
                </c:pt>
                <c:pt idx="83">
                  <c:v>0.364770317540857</c:v>
                </c:pt>
                <c:pt idx="84">
                  <c:v>0.355090687460644</c:v>
                </c:pt>
                <c:pt idx="85">
                  <c:v>0.341763567758568</c:v>
                </c:pt>
                <c:pt idx="86">
                  <c:v>0.332811605726119</c:v>
                </c:pt>
                <c:pt idx="87">
                  <c:v>0.321825787872712</c:v>
                </c:pt>
                <c:pt idx="88">
                  <c:v>0.321884679154616</c:v>
                </c:pt>
                <c:pt idx="89">
                  <c:v>0.30235049842845</c:v>
                </c:pt>
                <c:pt idx="90">
                  <c:v>0.373201072835382</c:v>
                </c:pt>
                <c:pt idx="91">
                  <c:v>0.343040101792144</c:v>
                </c:pt>
                <c:pt idx="92">
                  <c:v>0.341407645335517</c:v>
                </c:pt>
                <c:pt idx="93">
                  <c:v>0.341507019317914</c:v>
                </c:pt>
                <c:pt idx="94">
                  <c:v>0.295614953471873</c:v>
                </c:pt>
                <c:pt idx="95">
                  <c:v>0.327666785954489</c:v>
                </c:pt>
                <c:pt idx="96">
                  <c:v>0.317076018599457</c:v>
                </c:pt>
                <c:pt idx="97">
                  <c:v>0.275051718965741</c:v>
                </c:pt>
                <c:pt idx="98">
                  <c:v>0.259807751228408</c:v>
                </c:pt>
                <c:pt idx="99">
                  <c:v>0.254263758439918</c:v>
                </c:pt>
                <c:pt idx="100">
                  <c:v>0.247456643447327</c:v>
                </c:pt>
                <c:pt idx="101">
                  <c:v>0.220464286002556</c:v>
                </c:pt>
                <c:pt idx="102">
                  <c:v>0.304245415279183</c:v>
                </c:pt>
                <c:pt idx="103">
                  <c:v>0.301826435786712</c:v>
                </c:pt>
                <c:pt idx="104">
                  <c:v>0.293380789936796</c:v>
                </c:pt>
                <c:pt idx="105">
                  <c:v>0.33856267478009</c:v>
                </c:pt>
                <c:pt idx="106">
                  <c:v>0.335952378468495</c:v>
                </c:pt>
                <c:pt idx="107">
                  <c:v>0.325964993279283</c:v>
                </c:pt>
                <c:pt idx="108">
                  <c:v>0.312685126909607</c:v>
                </c:pt>
                <c:pt idx="109">
                  <c:v>0.312223864067638</c:v>
                </c:pt>
                <c:pt idx="110">
                  <c:v>0.292016095131752</c:v>
                </c:pt>
                <c:pt idx="111">
                  <c:v>0.285123162918097</c:v>
                </c:pt>
                <c:pt idx="112">
                  <c:v>0.267596390404253</c:v>
                </c:pt>
                <c:pt idx="113">
                  <c:v>0.373560022664094</c:v>
                </c:pt>
                <c:pt idx="114">
                  <c:v>0.3702196712366</c:v>
                </c:pt>
                <c:pt idx="115">
                  <c:v>0.362774851669084</c:v>
                </c:pt>
                <c:pt idx="116">
                  <c:v>0.360784436089404</c:v>
                </c:pt>
                <c:pt idx="117">
                  <c:v>0.35716779150414</c:v>
                </c:pt>
                <c:pt idx="118">
                  <c:v>0.361663178626934</c:v>
                </c:pt>
                <c:pt idx="119">
                  <c:v>0.354828713929513</c:v>
                </c:pt>
                <c:pt idx="120">
                  <c:v>0.351035897265055</c:v>
                </c:pt>
                <c:pt idx="121">
                  <c:v>0.350219820125873</c:v>
                </c:pt>
                <c:pt idx="122">
                  <c:v>0.350605414831221</c:v>
                </c:pt>
                <c:pt idx="123">
                  <c:v>0.354876543695151</c:v>
                </c:pt>
                <c:pt idx="124">
                  <c:v>0.353451411250255</c:v>
                </c:pt>
                <c:pt idx="125">
                  <c:v>0.354195236346591</c:v>
                </c:pt>
                <c:pt idx="126">
                  <c:v>0.350745314721605</c:v>
                </c:pt>
                <c:pt idx="127">
                  <c:v>0.347651022962881</c:v>
                </c:pt>
                <c:pt idx="128">
                  <c:v>0.341483485280515</c:v>
                </c:pt>
                <c:pt idx="129">
                  <c:v>0.345476134043227</c:v>
                </c:pt>
                <c:pt idx="130">
                  <c:v>0.342565135361711</c:v>
                </c:pt>
                <c:pt idx="131">
                  <c:v>0.34474961110241</c:v>
                </c:pt>
                <c:pt idx="132">
                  <c:v>0.346515173062435</c:v>
                </c:pt>
                <c:pt idx="133">
                  <c:v>0.344227475711763</c:v>
                </c:pt>
                <c:pt idx="134">
                  <c:v>0.342317493976641</c:v>
                </c:pt>
                <c:pt idx="135">
                  <c:v>0.336530876673718</c:v>
                </c:pt>
                <c:pt idx="136">
                  <c:v>0.335826289953544</c:v>
                </c:pt>
                <c:pt idx="137">
                  <c:v>0.3388503941208</c:v>
                </c:pt>
                <c:pt idx="138">
                  <c:v>0.334628587617908</c:v>
                </c:pt>
                <c:pt idx="139">
                  <c:v>0.335985518752284</c:v>
                </c:pt>
                <c:pt idx="140">
                  <c:v>0.332037994490041</c:v>
                </c:pt>
                <c:pt idx="141">
                  <c:v>0.332413779712225</c:v>
                </c:pt>
                <c:pt idx="142">
                  <c:v>0.337856396552827</c:v>
                </c:pt>
                <c:pt idx="143">
                  <c:v>0.332311485636235</c:v>
                </c:pt>
                <c:pt idx="144">
                  <c:v>0.333697591429978</c:v>
                </c:pt>
                <c:pt idx="145">
                  <c:v>0.326683241697746</c:v>
                </c:pt>
                <c:pt idx="146">
                  <c:v>0.327588199342532</c:v>
                </c:pt>
                <c:pt idx="147">
                  <c:v>0.324870303125623</c:v>
                </c:pt>
                <c:pt idx="148">
                  <c:v>0.326872451113493</c:v>
                </c:pt>
                <c:pt idx="149">
                  <c:v>0.324916401396969</c:v>
                </c:pt>
                <c:pt idx="150">
                  <c:v>0.322440294781121</c:v>
                </c:pt>
                <c:pt idx="151">
                  <c:v>0.322397567574849</c:v>
                </c:pt>
                <c:pt idx="152">
                  <c:v>0.318761859473597</c:v>
                </c:pt>
                <c:pt idx="153">
                  <c:v>0.317738829142439</c:v>
                </c:pt>
                <c:pt idx="154">
                  <c:v>0.317160587198581</c:v>
                </c:pt>
                <c:pt idx="155">
                  <c:v>0.311027820358062</c:v>
                </c:pt>
                <c:pt idx="156">
                  <c:v>0.30470053729022</c:v>
                </c:pt>
                <c:pt idx="157">
                  <c:v>0.445736452675695</c:v>
                </c:pt>
                <c:pt idx="158">
                  <c:v>0.437754486715213</c:v>
                </c:pt>
                <c:pt idx="159">
                  <c:v>0.396869497351912</c:v>
                </c:pt>
                <c:pt idx="160">
                  <c:v>0.353603732952692</c:v>
                </c:pt>
                <c:pt idx="161">
                  <c:v>0.351827826164923</c:v>
                </c:pt>
                <c:pt idx="162">
                  <c:v>0.353552484279956</c:v>
                </c:pt>
                <c:pt idx="163">
                  <c:v>0.354540378241667</c:v>
                </c:pt>
                <c:pt idx="164">
                  <c:v>0.322063781639364</c:v>
                </c:pt>
                <c:pt idx="165">
                  <c:v>0.31604992861103</c:v>
                </c:pt>
                <c:pt idx="166">
                  <c:v>0.319589654151391</c:v>
                </c:pt>
                <c:pt idx="167">
                  <c:v>0.310573648487423</c:v>
                </c:pt>
                <c:pt idx="168">
                  <c:v>0.305081566791862</c:v>
                </c:pt>
                <c:pt idx="169">
                  <c:v>0.280955266523848</c:v>
                </c:pt>
                <c:pt idx="170">
                  <c:v>0.254568340438966</c:v>
                </c:pt>
                <c:pt idx="171">
                  <c:v>0.243154804025336</c:v>
                </c:pt>
                <c:pt idx="172">
                  <c:v>0.228579785532555</c:v>
                </c:pt>
                <c:pt idx="173">
                  <c:v>0.211879024643277</c:v>
                </c:pt>
                <c:pt idx="174">
                  <c:v>0.412170599763275</c:v>
                </c:pt>
                <c:pt idx="175">
                  <c:v>0.402983334810649</c:v>
                </c:pt>
                <c:pt idx="176">
                  <c:v>0.386404677684546</c:v>
                </c:pt>
                <c:pt idx="177">
                  <c:v>0.395423143553697</c:v>
                </c:pt>
                <c:pt idx="178">
                  <c:v>0.37580252915673</c:v>
                </c:pt>
                <c:pt idx="179">
                  <c:v>0.339238817084157</c:v>
                </c:pt>
                <c:pt idx="180">
                  <c:v>0.319904419084071</c:v>
                </c:pt>
                <c:pt idx="181">
                  <c:v>0.321303812567759</c:v>
                </c:pt>
                <c:pt idx="182">
                  <c:v>0.321723557444233</c:v>
                </c:pt>
                <c:pt idx="183">
                  <c:v>0.302671017352717</c:v>
                </c:pt>
                <c:pt idx="184">
                  <c:v>0.317993389819513</c:v>
                </c:pt>
                <c:pt idx="185">
                  <c:v>0.295673016857548</c:v>
                </c:pt>
                <c:pt idx="186">
                  <c:v>0.294808034672316</c:v>
                </c:pt>
                <c:pt idx="187">
                  <c:v>0.295643116486576</c:v>
                </c:pt>
                <c:pt idx="188">
                  <c:v>0.296428856572213</c:v>
                </c:pt>
                <c:pt idx="189">
                  <c:v>0.287754374363414</c:v>
                </c:pt>
                <c:pt idx="190">
                  <c:v>0.290176873879839</c:v>
                </c:pt>
                <c:pt idx="191">
                  <c:v>0.276561307228855</c:v>
                </c:pt>
                <c:pt idx="192">
                  <c:v>0.311376344186396</c:v>
                </c:pt>
                <c:pt idx="193">
                  <c:v>0.301110568410795</c:v>
                </c:pt>
                <c:pt idx="194">
                  <c:v>0.281779573532257</c:v>
                </c:pt>
                <c:pt idx="195">
                  <c:v>0.320898963854523</c:v>
                </c:pt>
                <c:pt idx="196">
                  <c:v>0.29899488355782</c:v>
                </c:pt>
                <c:pt idx="197">
                  <c:v>0.286682677025903</c:v>
                </c:pt>
                <c:pt idx="198">
                  <c:v>0.338517886620686</c:v>
                </c:pt>
                <c:pt idx="199">
                  <c:v>0.327480121297679</c:v>
                </c:pt>
                <c:pt idx="200">
                  <c:v>0.329203935769779</c:v>
                </c:pt>
                <c:pt idx="201">
                  <c:v>0.322025111734656</c:v>
                </c:pt>
                <c:pt idx="202">
                  <c:v>0.298069966602458</c:v>
                </c:pt>
                <c:pt idx="203">
                  <c:v>0.317649560454383</c:v>
                </c:pt>
                <c:pt idx="204">
                  <c:v>0.315007208333133</c:v>
                </c:pt>
                <c:pt idx="205">
                  <c:v>0.310935399367823</c:v>
                </c:pt>
                <c:pt idx="206">
                  <c:v>0.30656568552563</c:v>
                </c:pt>
                <c:pt idx="207">
                  <c:v>0.306111813186404</c:v>
                </c:pt>
                <c:pt idx="208">
                  <c:v>0.305394823197727</c:v>
                </c:pt>
                <c:pt idx="209">
                  <c:v>0.302068700250365</c:v>
                </c:pt>
                <c:pt idx="210">
                  <c:v>0.299790731301823</c:v>
                </c:pt>
                <c:pt idx="211">
                  <c:v>0.297778764071718</c:v>
                </c:pt>
                <c:pt idx="212">
                  <c:v>0.287789419885611</c:v>
                </c:pt>
                <c:pt idx="213">
                  <c:v>0.286130439483516</c:v>
                </c:pt>
                <c:pt idx="214">
                  <c:v>0.283924145751531</c:v>
                </c:pt>
                <c:pt idx="215">
                  <c:v>0.28269430872874</c:v>
                </c:pt>
                <c:pt idx="216">
                  <c:v>0.282898054784521</c:v>
                </c:pt>
                <c:pt idx="217">
                  <c:v>0.282489134233513</c:v>
                </c:pt>
                <c:pt idx="218">
                  <c:v>0.274658405737304</c:v>
                </c:pt>
                <c:pt idx="219">
                  <c:v>0.271785249498667</c:v>
                </c:pt>
                <c:pt idx="220">
                  <c:v>0.270500044389562</c:v>
                </c:pt>
                <c:pt idx="221">
                  <c:v>0.270980591500072</c:v>
                </c:pt>
                <c:pt idx="222">
                  <c:v>0.268651213269095</c:v>
                </c:pt>
                <c:pt idx="223">
                  <c:v>0.262830926955672</c:v>
                </c:pt>
                <c:pt idx="224">
                  <c:v>0.398836501284046</c:v>
                </c:pt>
                <c:pt idx="225">
                  <c:v>0.385780366781359</c:v>
                </c:pt>
                <c:pt idx="226">
                  <c:v>0.362214832785107</c:v>
                </c:pt>
                <c:pt idx="227">
                  <c:v>0.347187122072204</c:v>
                </c:pt>
                <c:pt idx="228">
                  <c:v>0.365835130363624</c:v>
                </c:pt>
                <c:pt idx="229">
                  <c:v>0.322992680198565</c:v>
                </c:pt>
                <c:pt idx="230">
                  <c:v>0.376441933432566</c:v>
                </c:pt>
                <c:pt idx="231">
                  <c:v>0.343878290621958</c:v>
                </c:pt>
                <c:pt idx="232">
                  <c:v>0.356368942889558</c:v>
                </c:pt>
                <c:pt idx="233">
                  <c:v>0.356620506156911</c:v>
                </c:pt>
                <c:pt idx="234">
                  <c:v>0.364467444163225</c:v>
                </c:pt>
                <c:pt idx="235">
                  <c:v>0.368889556104289</c:v>
                </c:pt>
                <c:pt idx="236">
                  <c:v>0.356249931867757</c:v>
                </c:pt>
                <c:pt idx="237">
                  <c:v>0.295313524338932</c:v>
                </c:pt>
                <c:pt idx="238">
                  <c:v>0.347978744275</c:v>
                </c:pt>
                <c:pt idx="239">
                  <c:v>0.320504071834319</c:v>
                </c:pt>
                <c:pt idx="240">
                  <c:v>0.343406140227071</c:v>
                </c:pt>
                <c:pt idx="241">
                  <c:v>0.325597745638901</c:v>
                </c:pt>
                <c:pt idx="242">
                  <c:v>0.337059180921682</c:v>
                </c:pt>
                <c:pt idx="243">
                  <c:v>0.329911099269909</c:v>
                </c:pt>
                <c:pt idx="244">
                  <c:v>0.287189934286518</c:v>
                </c:pt>
                <c:pt idx="245">
                  <c:v>0.272041161432191</c:v>
                </c:pt>
                <c:pt idx="246">
                  <c:v>0.330835104234319</c:v>
                </c:pt>
                <c:pt idx="247">
                  <c:v>0.342583221791627</c:v>
                </c:pt>
                <c:pt idx="248">
                  <c:v>0.297715297200504</c:v>
                </c:pt>
                <c:pt idx="249">
                  <c:v>0.322325459481624</c:v>
                </c:pt>
                <c:pt idx="250">
                  <c:v>0.323928949051451</c:v>
                </c:pt>
                <c:pt idx="251">
                  <c:v>0.332412137308902</c:v>
                </c:pt>
                <c:pt idx="252">
                  <c:v>0.298753897906798</c:v>
                </c:pt>
                <c:pt idx="253">
                  <c:v>0.289288880471941</c:v>
                </c:pt>
                <c:pt idx="254">
                  <c:v>0.251298278488268</c:v>
                </c:pt>
                <c:pt idx="255">
                  <c:v>0.292014907306754</c:v>
                </c:pt>
                <c:pt idx="256">
                  <c:v>0.25188205438032</c:v>
                </c:pt>
                <c:pt idx="257">
                  <c:v>0.327897201145517</c:v>
                </c:pt>
                <c:pt idx="258">
                  <c:v>0.329782550947633</c:v>
                </c:pt>
                <c:pt idx="259">
                  <c:v>0.305570802360767</c:v>
                </c:pt>
                <c:pt idx="260">
                  <c:v>0.279192899947751</c:v>
                </c:pt>
                <c:pt idx="261">
                  <c:v>0.321868371238316</c:v>
                </c:pt>
                <c:pt idx="262">
                  <c:v>0.276089427914458</c:v>
                </c:pt>
                <c:pt idx="263">
                  <c:v>0.233141478340541</c:v>
                </c:pt>
                <c:pt idx="264">
                  <c:v>0.23548704253935</c:v>
                </c:pt>
                <c:pt idx="265">
                  <c:v>0.304609505352951</c:v>
                </c:pt>
                <c:pt idx="266">
                  <c:v>0.236226700998147</c:v>
                </c:pt>
                <c:pt idx="267">
                  <c:v>0.340958417017559</c:v>
                </c:pt>
                <c:pt idx="268">
                  <c:v>0.303608630083573</c:v>
                </c:pt>
                <c:pt idx="269">
                  <c:v>0.229467445744661</c:v>
                </c:pt>
                <c:pt idx="270">
                  <c:v>0.226076819175468</c:v>
                </c:pt>
                <c:pt idx="271">
                  <c:v>0.218503984606998</c:v>
                </c:pt>
                <c:pt idx="272">
                  <c:v>0.218255260602126</c:v>
                </c:pt>
                <c:pt idx="273">
                  <c:v>0.222369853749486</c:v>
                </c:pt>
                <c:pt idx="274">
                  <c:v>0.211914979205791</c:v>
                </c:pt>
                <c:pt idx="275">
                  <c:v>0.213489648971465</c:v>
                </c:pt>
                <c:pt idx="276">
                  <c:v>0.212961739588957</c:v>
                </c:pt>
                <c:pt idx="277">
                  <c:v>0.199074625688018</c:v>
                </c:pt>
                <c:pt idx="278">
                  <c:v>0.197111018445026</c:v>
                </c:pt>
                <c:pt idx="279">
                  <c:v>0.199457347680706</c:v>
                </c:pt>
                <c:pt idx="280">
                  <c:v>0.198589291198482</c:v>
                </c:pt>
                <c:pt idx="281">
                  <c:v>0.192997148041831</c:v>
                </c:pt>
                <c:pt idx="282">
                  <c:v>0.185805193074314</c:v>
                </c:pt>
                <c:pt idx="283">
                  <c:v>0.185344416059737</c:v>
                </c:pt>
                <c:pt idx="284">
                  <c:v>0.183291498765566</c:v>
                </c:pt>
                <c:pt idx="285">
                  <c:v>0.190269367154413</c:v>
                </c:pt>
                <c:pt idx="286">
                  <c:v>0.188094008990232</c:v>
                </c:pt>
                <c:pt idx="287">
                  <c:v>0.18300639860155</c:v>
                </c:pt>
                <c:pt idx="288">
                  <c:v>0.140545094605916</c:v>
                </c:pt>
                <c:pt idx="289">
                  <c:v>0.358392027633271</c:v>
                </c:pt>
                <c:pt idx="290">
                  <c:v>0.358863100332479</c:v>
                </c:pt>
                <c:pt idx="291">
                  <c:v>0.35428409311129</c:v>
                </c:pt>
                <c:pt idx="292">
                  <c:v>0.345371117451213</c:v>
                </c:pt>
                <c:pt idx="293">
                  <c:v>0.339857868711788</c:v>
                </c:pt>
                <c:pt idx="294">
                  <c:v>0.339273610482628</c:v>
                </c:pt>
                <c:pt idx="295">
                  <c:v>0.338866471271291</c:v>
                </c:pt>
                <c:pt idx="296">
                  <c:v>0.331646860279892</c:v>
                </c:pt>
                <c:pt idx="297">
                  <c:v>0.328648607518314</c:v>
                </c:pt>
                <c:pt idx="298">
                  <c:v>0.328495331976034</c:v>
                </c:pt>
                <c:pt idx="299">
                  <c:v>0.330098735239039</c:v>
                </c:pt>
                <c:pt idx="300">
                  <c:v>0.323604835070975</c:v>
                </c:pt>
                <c:pt idx="301">
                  <c:v>0.32464413400626</c:v>
                </c:pt>
                <c:pt idx="302">
                  <c:v>0.322665276988686</c:v>
                </c:pt>
                <c:pt idx="303">
                  <c:v>0.322085138729598</c:v>
                </c:pt>
                <c:pt idx="304">
                  <c:v>0.322292534876279</c:v>
                </c:pt>
                <c:pt idx="305">
                  <c:v>0.319999501297371</c:v>
                </c:pt>
                <c:pt idx="306">
                  <c:v>0.320833773486996</c:v>
                </c:pt>
                <c:pt idx="307">
                  <c:v>0.320067726130114</c:v>
                </c:pt>
                <c:pt idx="308">
                  <c:v>0.320506802074374</c:v>
                </c:pt>
                <c:pt idx="309">
                  <c:v>0.320425520753578</c:v>
                </c:pt>
                <c:pt idx="310">
                  <c:v>0.319494443181443</c:v>
                </c:pt>
                <c:pt idx="311">
                  <c:v>0.318806963195545</c:v>
                </c:pt>
                <c:pt idx="312">
                  <c:v>0.318659547755511</c:v>
                </c:pt>
                <c:pt idx="313">
                  <c:v>0.31843207121275</c:v>
                </c:pt>
                <c:pt idx="314">
                  <c:v>0.319902622789474</c:v>
                </c:pt>
                <c:pt idx="315">
                  <c:v>0.317105766376532</c:v>
                </c:pt>
                <c:pt idx="316">
                  <c:v>0.318559842327418</c:v>
                </c:pt>
                <c:pt idx="317">
                  <c:v>0.316475150213306</c:v>
                </c:pt>
                <c:pt idx="318">
                  <c:v>0.317191594949112</c:v>
                </c:pt>
                <c:pt idx="319">
                  <c:v>0.316277162317512</c:v>
                </c:pt>
                <c:pt idx="320">
                  <c:v>0.315587988061374</c:v>
                </c:pt>
                <c:pt idx="321">
                  <c:v>0.312987635959241</c:v>
                </c:pt>
                <c:pt idx="322">
                  <c:v>0.310582139052312</c:v>
                </c:pt>
                <c:pt idx="323">
                  <c:v>0.306889665408756</c:v>
                </c:pt>
                <c:pt idx="324">
                  <c:v>0.301758738041114</c:v>
                </c:pt>
                <c:pt idx="325">
                  <c:v>0.296227451067549</c:v>
                </c:pt>
                <c:pt idx="326">
                  <c:v>0.286735298254746</c:v>
                </c:pt>
                <c:pt idx="327">
                  <c:v>0.413900142680327</c:v>
                </c:pt>
                <c:pt idx="328">
                  <c:v>0.41421975474439</c:v>
                </c:pt>
                <c:pt idx="329">
                  <c:v>0.387642084700058</c:v>
                </c:pt>
                <c:pt idx="330">
                  <c:v>0.395755944380443</c:v>
                </c:pt>
                <c:pt idx="331">
                  <c:v>0.377505871092933</c:v>
                </c:pt>
                <c:pt idx="332">
                  <c:v>0.372842985622076</c:v>
                </c:pt>
                <c:pt idx="333">
                  <c:v>0.36976425283848</c:v>
                </c:pt>
                <c:pt idx="334">
                  <c:v>0.366715138209133</c:v>
                </c:pt>
                <c:pt idx="335">
                  <c:v>0.357444934228823</c:v>
                </c:pt>
                <c:pt idx="336">
                  <c:v>0.35689813299402</c:v>
                </c:pt>
                <c:pt idx="337">
                  <c:v>0.347642925768864</c:v>
                </c:pt>
                <c:pt idx="338">
                  <c:v>0.348750611652389</c:v>
                </c:pt>
                <c:pt idx="339">
                  <c:v>0.344523940939703</c:v>
                </c:pt>
                <c:pt idx="340">
                  <c:v>0.337819832407903</c:v>
                </c:pt>
                <c:pt idx="341">
                  <c:v>0.306919473580396</c:v>
                </c:pt>
                <c:pt idx="342">
                  <c:v>0.304108652731543</c:v>
                </c:pt>
                <c:pt idx="343">
                  <c:v>0.384843717872655</c:v>
                </c:pt>
                <c:pt idx="344">
                  <c:v>0.360339136449761</c:v>
                </c:pt>
                <c:pt idx="345">
                  <c:v>0.345266730365429</c:v>
                </c:pt>
                <c:pt idx="346">
                  <c:v>0.347610697246464</c:v>
                </c:pt>
                <c:pt idx="347">
                  <c:v>0.341481099794626</c:v>
                </c:pt>
                <c:pt idx="348">
                  <c:v>0.333309540851887</c:v>
                </c:pt>
                <c:pt idx="349">
                  <c:v>0.321577487378927</c:v>
                </c:pt>
                <c:pt idx="350">
                  <c:v>0.335132609713211</c:v>
                </c:pt>
                <c:pt idx="351">
                  <c:v>0.314276230207605</c:v>
                </c:pt>
                <c:pt idx="352">
                  <c:v>0.309123619541559</c:v>
                </c:pt>
                <c:pt idx="353">
                  <c:v>0.283594441757936</c:v>
                </c:pt>
                <c:pt idx="354">
                  <c:v>0.359166974980769</c:v>
                </c:pt>
                <c:pt idx="355">
                  <c:v>0.351984711808224</c:v>
                </c:pt>
                <c:pt idx="356">
                  <c:v>0.347440799776221</c:v>
                </c:pt>
                <c:pt idx="357">
                  <c:v>0.342968612198103</c:v>
                </c:pt>
                <c:pt idx="358">
                  <c:v>0.343801914363544</c:v>
                </c:pt>
                <c:pt idx="359">
                  <c:v>0.346143503228115</c:v>
                </c:pt>
                <c:pt idx="360">
                  <c:v>0.340586075026724</c:v>
                </c:pt>
                <c:pt idx="361">
                  <c:v>0.336649722109223</c:v>
                </c:pt>
                <c:pt idx="362">
                  <c:v>0.334985875789142</c:v>
                </c:pt>
                <c:pt idx="363">
                  <c:v>0.331453989846834</c:v>
                </c:pt>
                <c:pt idx="364">
                  <c:v>0.332241468218726</c:v>
                </c:pt>
                <c:pt idx="365">
                  <c:v>0.329265251968354</c:v>
                </c:pt>
                <c:pt idx="366">
                  <c:v>0.325645950143309</c:v>
                </c:pt>
                <c:pt idx="367">
                  <c:v>0.330873070009966</c:v>
                </c:pt>
                <c:pt idx="368">
                  <c:v>0.327685878043286</c:v>
                </c:pt>
                <c:pt idx="369">
                  <c:v>0.325235052950623</c:v>
                </c:pt>
                <c:pt idx="370">
                  <c:v>0.327781628700273</c:v>
                </c:pt>
                <c:pt idx="371">
                  <c:v>0.320299675613527</c:v>
                </c:pt>
                <c:pt idx="372">
                  <c:v>0.323337641457251</c:v>
                </c:pt>
                <c:pt idx="373">
                  <c:v>0.322543758194339</c:v>
                </c:pt>
                <c:pt idx="374">
                  <c:v>0.325402737969387</c:v>
                </c:pt>
                <c:pt idx="375">
                  <c:v>0.32148068278294</c:v>
                </c:pt>
                <c:pt idx="376">
                  <c:v>0.312084378813774</c:v>
                </c:pt>
                <c:pt idx="377">
                  <c:v>0.311911607587204</c:v>
                </c:pt>
                <c:pt idx="378">
                  <c:v>0.309387904364317</c:v>
                </c:pt>
                <c:pt idx="379">
                  <c:v>0.312296996149302</c:v>
                </c:pt>
                <c:pt idx="380">
                  <c:v>0.309460471770336</c:v>
                </c:pt>
                <c:pt idx="381">
                  <c:v>0.24765774546247</c:v>
                </c:pt>
                <c:pt idx="382">
                  <c:v>0.356689820398974</c:v>
                </c:pt>
                <c:pt idx="383">
                  <c:v>0.358535288525692</c:v>
                </c:pt>
                <c:pt idx="384">
                  <c:v>0.355595551458532</c:v>
                </c:pt>
                <c:pt idx="385">
                  <c:v>0.352821286293869</c:v>
                </c:pt>
                <c:pt idx="386">
                  <c:v>0.353703545401485</c:v>
                </c:pt>
                <c:pt idx="387">
                  <c:v>0.355869028647575</c:v>
                </c:pt>
                <c:pt idx="388">
                  <c:v>0.352556749996662</c:v>
                </c:pt>
                <c:pt idx="389">
                  <c:v>0.319772622027361</c:v>
                </c:pt>
                <c:pt idx="390">
                  <c:v>0.350889696646547</c:v>
                </c:pt>
                <c:pt idx="391">
                  <c:v>0.351701239179096</c:v>
                </c:pt>
                <c:pt idx="392">
                  <c:v>0.349072543745816</c:v>
                </c:pt>
                <c:pt idx="393">
                  <c:v>0.341335967272843</c:v>
                </c:pt>
                <c:pt idx="394">
                  <c:v>0.345162474241908</c:v>
                </c:pt>
                <c:pt idx="395">
                  <c:v>0.340120231261717</c:v>
                </c:pt>
                <c:pt idx="396">
                  <c:v>0.34427372146372</c:v>
                </c:pt>
                <c:pt idx="397">
                  <c:v>0.337980699926959</c:v>
                </c:pt>
                <c:pt idx="398">
                  <c:v>0.33929703588579</c:v>
                </c:pt>
                <c:pt idx="399">
                  <c:v>0.331454651507971</c:v>
                </c:pt>
                <c:pt idx="400">
                  <c:v>0.334794590530551</c:v>
                </c:pt>
                <c:pt idx="401">
                  <c:v>0.335059744807969</c:v>
                </c:pt>
                <c:pt idx="402">
                  <c:v>0.333134227542333</c:v>
                </c:pt>
                <c:pt idx="403">
                  <c:v>0.32971898643264</c:v>
                </c:pt>
                <c:pt idx="404">
                  <c:v>0.324911500492129</c:v>
                </c:pt>
                <c:pt idx="405">
                  <c:v>0.328507571563168</c:v>
                </c:pt>
                <c:pt idx="406">
                  <c:v>0.32964284239305</c:v>
                </c:pt>
                <c:pt idx="407">
                  <c:v>0.300920046494163</c:v>
                </c:pt>
                <c:pt idx="408">
                  <c:v>0.297193426388532</c:v>
                </c:pt>
                <c:pt idx="409">
                  <c:v>0.330967107849296</c:v>
                </c:pt>
                <c:pt idx="410">
                  <c:v>0.324934004575404</c:v>
                </c:pt>
                <c:pt idx="411">
                  <c:v>0.32367361946331</c:v>
                </c:pt>
                <c:pt idx="412">
                  <c:v>0.324128649516961</c:v>
                </c:pt>
                <c:pt idx="413">
                  <c:v>0.291964217671922</c:v>
                </c:pt>
                <c:pt idx="414">
                  <c:v>0.2898567481017</c:v>
                </c:pt>
                <c:pt idx="415">
                  <c:v>0.312432671165113</c:v>
                </c:pt>
                <c:pt idx="416">
                  <c:v>0.367724750472722</c:v>
                </c:pt>
                <c:pt idx="417">
                  <c:v>0.362153748450258</c:v>
                </c:pt>
                <c:pt idx="418">
                  <c:v>0.366185591673098</c:v>
                </c:pt>
                <c:pt idx="419">
                  <c:v>0.364080174841408</c:v>
                </c:pt>
                <c:pt idx="420">
                  <c:v>0.356212309928146</c:v>
                </c:pt>
                <c:pt idx="421">
                  <c:v>0.352884768997128</c:v>
                </c:pt>
                <c:pt idx="422">
                  <c:v>0.350552254284996</c:v>
                </c:pt>
                <c:pt idx="423">
                  <c:v>0.345803793287145</c:v>
                </c:pt>
                <c:pt idx="424">
                  <c:v>0.341882758608124</c:v>
                </c:pt>
                <c:pt idx="425">
                  <c:v>0.335873143508681</c:v>
                </c:pt>
                <c:pt idx="426">
                  <c:v>0.336499368638129</c:v>
                </c:pt>
                <c:pt idx="427">
                  <c:v>0.338550148932723</c:v>
                </c:pt>
                <c:pt idx="428">
                  <c:v>0.338424869246863</c:v>
                </c:pt>
                <c:pt idx="429">
                  <c:v>0.326558381262972</c:v>
                </c:pt>
                <c:pt idx="430">
                  <c:v>0.325987142243136</c:v>
                </c:pt>
                <c:pt idx="431">
                  <c:v>0.325090063139725</c:v>
                </c:pt>
                <c:pt idx="432">
                  <c:v>0.31934337750958</c:v>
                </c:pt>
                <c:pt idx="433">
                  <c:v>0.291729214348221</c:v>
                </c:pt>
                <c:pt idx="434">
                  <c:v>0.400124003622271</c:v>
                </c:pt>
                <c:pt idx="435">
                  <c:v>0.399746637996106</c:v>
                </c:pt>
                <c:pt idx="436">
                  <c:v>0.398408030807903</c:v>
                </c:pt>
                <c:pt idx="437">
                  <c:v>0.391577575535209</c:v>
                </c:pt>
                <c:pt idx="438">
                  <c:v>0.400115875309649</c:v>
                </c:pt>
                <c:pt idx="439">
                  <c:v>0.385270775393394</c:v>
                </c:pt>
                <c:pt idx="440">
                  <c:v>0.387703609891705</c:v>
                </c:pt>
                <c:pt idx="441">
                  <c:v>0.382540783295257</c:v>
                </c:pt>
                <c:pt idx="442">
                  <c:v>0.377442097482599</c:v>
                </c:pt>
                <c:pt idx="443">
                  <c:v>0.368381132448248</c:v>
                </c:pt>
                <c:pt idx="444">
                  <c:v>0.361727886088433</c:v>
                </c:pt>
                <c:pt idx="445">
                  <c:v>0.35441524008343</c:v>
                </c:pt>
                <c:pt idx="446">
                  <c:v>0.363737887045596</c:v>
                </c:pt>
                <c:pt idx="447">
                  <c:v>0.347973817635384</c:v>
                </c:pt>
                <c:pt idx="448">
                  <c:v>0.351279251441776</c:v>
                </c:pt>
                <c:pt idx="449">
                  <c:v>0.348256486143073</c:v>
                </c:pt>
                <c:pt idx="450">
                  <c:v>0.347134502647008</c:v>
                </c:pt>
                <c:pt idx="451">
                  <c:v>0.348223128421409</c:v>
                </c:pt>
                <c:pt idx="452">
                  <c:v>0.344381634542196</c:v>
                </c:pt>
                <c:pt idx="453">
                  <c:v>0.339246769878091</c:v>
                </c:pt>
                <c:pt idx="454">
                  <c:v>0.341559662151571</c:v>
                </c:pt>
                <c:pt idx="455">
                  <c:v>0.345494469663219</c:v>
                </c:pt>
                <c:pt idx="456">
                  <c:v>0.337666770343605</c:v>
                </c:pt>
                <c:pt idx="457">
                  <c:v>0.335997147114542</c:v>
                </c:pt>
                <c:pt idx="458">
                  <c:v>0.333414854242234</c:v>
                </c:pt>
                <c:pt idx="459">
                  <c:v>0.330702859393286</c:v>
                </c:pt>
                <c:pt idx="460">
                  <c:v>0.331250548732996</c:v>
                </c:pt>
                <c:pt idx="461">
                  <c:v>0.330947382404187</c:v>
                </c:pt>
                <c:pt idx="462">
                  <c:v>0.326920573799274</c:v>
                </c:pt>
                <c:pt idx="463">
                  <c:v>0.331777694811543</c:v>
                </c:pt>
                <c:pt idx="464">
                  <c:v>0.319823242507537</c:v>
                </c:pt>
                <c:pt idx="465">
                  <c:v>0.316579397764649</c:v>
                </c:pt>
                <c:pt idx="466">
                  <c:v>0.310543490094687</c:v>
                </c:pt>
                <c:pt idx="467">
                  <c:v>0.310304192341583</c:v>
                </c:pt>
                <c:pt idx="468">
                  <c:v>0.308670973720409</c:v>
                </c:pt>
                <c:pt idx="469">
                  <c:v>0.305778326084408</c:v>
                </c:pt>
                <c:pt idx="470">
                  <c:v>0.304773453593124</c:v>
                </c:pt>
                <c:pt idx="471">
                  <c:v>0.302100798366419</c:v>
                </c:pt>
                <c:pt idx="472">
                  <c:v>0.292065236496596</c:v>
                </c:pt>
                <c:pt idx="473">
                  <c:v>0.298659169293795</c:v>
                </c:pt>
                <c:pt idx="474">
                  <c:v>0.287802726424656</c:v>
                </c:pt>
                <c:pt idx="475">
                  <c:v>0.272512216691624</c:v>
                </c:pt>
                <c:pt idx="476">
                  <c:v>0.290444068002295</c:v>
                </c:pt>
                <c:pt idx="477">
                  <c:v>0.388723584449136</c:v>
                </c:pt>
                <c:pt idx="478">
                  <c:v>0.384642379696806</c:v>
                </c:pt>
                <c:pt idx="479">
                  <c:v>0.372867020247337</c:v>
                </c:pt>
                <c:pt idx="480">
                  <c:v>0.375746642323196</c:v>
                </c:pt>
                <c:pt idx="481">
                  <c:v>0.369443864265964</c:v>
                </c:pt>
                <c:pt idx="482">
                  <c:v>0.371322928330292</c:v>
                </c:pt>
                <c:pt idx="483">
                  <c:v>0.364853060276438</c:v>
                </c:pt>
                <c:pt idx="484">
                  <c:v>0.36455031856139</c:v>
                </c:pt>
                <c:pt idx="485">
                  <c:v>0.36045069401133</c:v>
                </c:pt>
                <c:pt idx="486">
                  <c:v>0.35711470027242</c:v>
                </c:pt>
                <c:pt idx="487">
                  <c:v>0.35321325957598</c:v>
                </c:pt>
                <c:pt idx="488">
                  <c:v>0.351549786199017</c:v>
                </c:pt>
                <c:pt idx="489">
                  <c:v>0.344729947831889</c:v>
                </c:pt>
                <c:pt idx="490">
                  <c:v>0.344328249624211</c:v>
                </c:pt>
                <c:pt idx="491">
                  <c:v>0.332938886797171</c:v>
                </c:pt>
                <c:pt idx="492">
                  <c:v>0.347274379913146</c:v>
                </c:pt>
                <c:pt idx="493">
                  <c:v>0.346414881244874</c:v>
                </c:pt>
                <c:pt idx="494">
                  <c:v>0.344947354195467</c:v>
                </c:pt>
                <c:pt idx="495">
                  <c:v>0.341125064442262</c:v>
                </c:pt>
                <c:pt idx="496">
                  <c:v>0.338998209771384</c:v>
                </c:pt>
                <c:pt idx="497">
                  <c:v>0.335039380168755</c:v>
                </c:pt>
                <c:pt idx="498">
                  <c:v>0.310331042607051</c:v>
                </c:pt>
                <c:pt idx="499">
                  <c:v>0.289183691965504</c:v>
                </c:pt>
                <c:pt idx="500">
                  <c:v>0.241777555715024</c:v>
                </c:pt>
                <c:pt idx="501">
                  <c:v>0.236643635619188</c:v>
                </c:pt>
                <c:pt idx="502">
                  <c:v>0.411405024708902</c:v>
                </c:pt>
                <c:pt idx="503">
                  <c:v>0.373971591601971</c:v>
                </c:pt>
                <c:pt idx="504">
                  <c:v>0.323918764518199</c:v>
                </c:pt>
                <c:pt idx="505">
                  <c:v>0.287004639354232</c:v>
                </c:pt>
                <c:pt idx="506">
                  <c:v>0.267238903713748</c:v>
                </c:pt>
                <c:pt idx="507">
                  <c:v>0.257463591273043</c:v>
                </c:pt>
                <c:pt idx="508">
                  <c:v>0.237549119837794</c:v>
                </c:pt>
                <c:pt idx="509">
                  <c:v>0.208382305930042</c:v>
                </c:pt>
                <c:pt idx="510">
                  <c:v>0.21301554569318</c:v>
                </c:pt>
                <c:pt idx="511">
                  <c:v>0.162055083453588</c:v>
                </c:pt>
                <c:pt idx="512">
                  <c:v>0.338079527098958</c:v>
                </c:pt>
                <c:pt idx="513">
                  <c:v>0.329483903145182</c:v>
                </c:pt>
                <c:pt idx="514">
                  <c:v>0.319753374443814</c:v>
                </c:pt>
                <c:pt idx="515">
                  <c:v>0.318161932606088</c:v>
                </c:pt>
                <c:pt idx="516">
                  <c:v>0.314516370244322</c:v>
                </c:pt>
                <c:pt idx="517">
                  <c:v>0.308972716069262</c:v>
                </c:pt>
                <c:pt idx="518">
                  <c:v>0.308696138784236</c:v>
                </c:pt>
                <c:pt idx="519">
                  <c:v>0.303950540722044</c:v>
                </c:pt>
                <c:pt idx="520">
                  <c:v>0.293969866042774</c:v>
                </c:pt>
                <c:pt idx="521">
                  <c:v>0.298091669403573</c:v>
                </c:pt>
                <c:pt idx="522">
                  <c:v>0.292532405872752</c:v>
                </c:pt>
                <c:pt idx="523">
                  <c:v>0.406100312861864</c:v>
                </c:pt>
                <c:pt idx="524">
                  <c:v>0.394747075524385</c:v>
                </c:pt>
                <c:pt idx="525">
                  <c:v>0.380025695129651</c:v>
                </c:pt>
                <c:pt idx="526">
                  <c:v>0.373173071192751</c:v>
                </c:pt>
                <c:pt idx="527">
                  <c:v>0.366905764773564</c:v>
                </c:pt>
                <c:pt idx="528">
                  <c:v>0.361260313460934</c:v>
                </c:pt>
                <c:pt idx="529">
                  <c:v>0.350550895386382</c:v>
                </c:pt>
                <c:pt idx="530">
                  <c:v>0.32691052762125</c:v>
                </c:pt>
                <c:pt idx="531">
                  <c:v>0.321727170345906</c:v>
                </c:pt>
                <c:pt idx="532">
                  <c:v>0.287966198882057</c:v>
                </c:pt>
                <c:pt idx="533">
                  <c:v>0.274997028924433</c:v>
                </c:pt>
                <c:pt idx="534">
                  <c:v>0.35645795963688</c:v>
                </c:pt>
                <c:pt idx="535">
                  <c:v>0.355051011436429</c:v>
                </c:pt>
                <c:pt idx="536">
                  <c:v>0.34819926979843</c:v>
                </c:pt>
                <c:pt idx="537">
                  <c:v>0.344078314413098</c:v>
                </c:pt>
                <c:pt idx="538">
                  <c:v>0.344645125725889</c:v>
                </c:pt>
                <c:pt idx="539">
                  <c:v>0.345393133325135</c:v>
                </c:pt>
                <c:pt idx="540">
                  <c:v>0.333405546194443</c:v>
                </c:pt>
                <c:pt idx="541">
                  <c:v>0.329347464896861</c:v>
                </c:pt>
                <c:pt idx="542">
                  <c:v>0.325038497376971</c:v>
                </c:pt>
                <c:pt idx="543">
                  <c:v>0.327119435194751</c:v>
                </c:pt>
                <c:pt idx="544">
                  <c:v>0.309974123415644</c:v>
                </c:pt>
                <c:pt idx="545">
                  <c:v>0.441526502382362</c:v>
                </c:pt>
                <c:pt idx="546">
                  <c:v>0.392552391911633</c:v>
                </c:pt>
                <c:pt idx="547">
                  <c:v>0.3741896065305</c:v>
                </c:pt>
                <c:pt idx="548">
                  <c:v>0.32840802130323</c:v>
                </c:pt>
                <c:pt idx="549">
                  <c:v>0.312599473941157</c:v>
                </c:pt>
                <c:pt idx="550">
                  <c:v>0.310442598953566</c:v>
                </c:pt>
                <c:pt idx="551">
                  <c:v>0.273557569290007</c:v>
                </c:pt>
                <c:pt idx="552">
                  <c:v>0.271563057501299</c:v>
                </c:pt>
                <c:pt idx="553">
                  <c:v>0.26623882823802</c:v>
                </c:pt>
                <c:pt idx="554">
                  <c:v>0.252383140563617</c:v>
                </c:pt>
                <c:pt idx="555">
                  <c:v>0.247018066525927</c:v>
                </c:pt>
                <c:pt idx="556">
                  <c:v>0.245994533254152</c:v>
                </c:pt>
                <c:pt idx="557">
                  <c:v>0.2461024258805</c:v>
                </c:pt>
                <c:pt idx="558">
                  <c:v>0.254429830230485</c:v>
                </c:pt>
                <c:pt idx="559">
                  <c:v>0.239494872281097</c:v>
                </c:pt>
                <c:pt idx="560">
                  <c:v>0.24933607718359</c:v>
                </c:pt>
                <c:pt idx="561">
                  <c:v>0.24398252821089</c:v>
                </c:pt>
                <c:pt idx="562">
                  <c:v>0.254406332995831</c:v>
                </c:pt>
                <c:pt idx="563">
                  <c:v>0.284133230253859</c:v>
                </c:pt>
                <c:pt idx="564">
                  <c:v>0.236272661765781</c:v>
                </c:pt>
                <c:pt idx="565">
                  <c:v>0.293520124712895</c:v>
                </c:pt>
                <c:pt idx="566">
                  <c:v>0.27795001380469</c:v>
                </c:pt>
                <c:pt idx="567">
                  <c:v>0.270609505603229</c:v>
                </c:pt>
                <c:pt idx="568">
                  <c:v>0.230607602014882</c:v>
                </c:pt>
                <c:pt idx="569">
                  <c:v>0.214160800257755</c:v>
                </c:pt>
                <c:pt idx="570">
                  <c:v>0.280256905053221</c:v>
                </c:pt>
                <c:pt idx="571">
                  <c:v>0.210887649931411</c:v>
                </c:pt>
                <c:pt idx="572">
                  <c:v>0.261571056517741</c:v>
                </c:pt>
                <c:pt idx="573">
                  <c:v>0.276680118538778</c:v>
                </c:pt>
                <c:pt idx="574">
                  <c:v>0.261044510133769</c:v>
                </c:pt>
                <c:pt idx="575">
                  <c:v>0.202536224302606</c:v>
                </c:pt>
                <c:pt idx="576">
                  <c:v>0.20002948544309</c:v>
                </c:pt>
                <c:pt idx="577">
                  <c:v>0.499022158414942</c:v>
                </c:pt>
                <c:pt idx="578">
                  <c:v>0.450281837291345</c:v>
                </c:pt>
                <c:pt idx="579">
                  <c:v>0.448837512653711</c:v>
                </c:pt>
                <c:pt idx="580">
                  <c:v>0.429830711750097</c:v>
                </c:pt>
                <c:pt idx="581">
                  <c:v>0.425576861162701</c:v>
                </c:pt>
                <c:pt idx="582">
                  <c:v>0.404544156876916</c:v>
                </c:pt>
                <c:pt idx="583">
                  <c:v>0.394791852412701</c:v>
                </c:pt>
                <c:pt idx="584">
                  <c:v>0.394765007696177</c:v>
                </c:pt>
                <c:pt idx="585">
                  <c:v>0.388397067037703</c:v>
                </c:pt>
                <c:pt idx="586">
                  <c:v>0.379611598921818</c:v>
                </c:pt>
                <c:pt idx="587">
                  <c:v>0.379141654590922</c:v>
                </c:pt>
                <c:pt idx="588">
                  <c:v>0.377712613256617</c:v>
                </c:pt>
                <c:pt idx="589">
                  <c:v>0.362799504699436</c:v>
                </c:pt>
                <c:pt idx="590">
                  <c:v>0.358910173958045</c:v>
                </c:pt>
                <c:pt idx="591">
                  <c:v>0.357388634687822</c:v>
                </c:pt>
                <c:pt idx="592">
                  <c:v>0.357167327338034</c:v>
                </c:pt>
                <c:pt idx="593">
                  <c:v>0.352924198041542</c:v>
                </c:pt>
                <c:pt idx="594">
                  <c:v>0.331047475166127</c:v>
                </c:pt>
                <c:pt idx="595">
                  <c:v>0.325729432362795</c:v>
                </c:pt>
                <c:pt idx="596">
                  <c:v>0.322792222944191</c:v>
                </c:pt>
                <c:pt idx="597">
                  <c:v>0.321370838160799</c:v>
                </c:pt>
                <c:pt idx="598">
                  <c:v>0.320260857021393</c:v>
                </c:pt>
                <c:pt idx="599">
                  <c:v>0.317590108150312</c:v>
                </c:pt>
                <c:pt idx="600">
                  <c:v>0.316396141124137</c:v>
                </c:pt>
                <c:pt idx="601">
                  <c:v>0.316148212098798</c:v>
                </c:pt>
                <c:pt idx="602">
                  <c:v>0.317865103303098</c:v>
                </c:pt>
                <c:pt idx="603">
                  <c:v>0.317029910284054</c:v>
                </c:pt>
                <c:pt idx="604">
                  <c:v>0.316578479909224</c:v>
                </c:pt>
                <c:pt idx="605">
                  <c:v>0.312155242139394</c:v>
                </c:pt>
                <c:pt idx="606">
                  <c:v>0.311539986661075</c:v>
                </c:pt>
                <c:pt idx="607">
                  <c:v>0.308670276404741</c:v>
                </c:pt>
                <c:pt idx="608">
                  <c:v>0.308460405519823</c:v>
                </c:pt>
                <c:pt idx="609">
                  <c:v>0.305719648085809</c:v>
                </c:pt>
                <c:pt idx="610">
                  <c:v>0.305263947081037</c:v>
                </c:pt>
                <c:pt idx="611">
                  <c:v>0.301862039548284</c:v>
                </c:pt>
                <c:pt idx="612">
                  <c:v>0.300342244350666</c:v>
                </c:pt>
                <c:pt idx="613">
                  <c:v>0.478768157790935</c:v>
                </c:pt>
                <c:pt idx="614">
                  <c:v>0.396018591992557</c:v>
                </c:pt>
                <c:pt idx="615">
                  <c:v>0.407171858622564</c:v>
                </c:pt>
                <c:pt idx="616">
                  <c:v>0.388148305574217</c:v>
                </c:pt>
                <c:pt idx="617">
                  <c:v>0.373268495598239</c:v>
                </c:pt>
                <c:pt idx="618">
                  <c:v>0.389699789038554</c:v>
                </c:pt>
                <c:pt idx="619">
                  <c:v>0.412450514478309</c:v>
                </c:pt>
                <c:pt idx="620">
                  <c:v>0.40267130084159</c:v>
                </c:pt>
                <c:pt idx="621">
                  <c:v>0.366303521523431</c:v>
                </c:pt>
                <c:pt idx="622">
                  <c:v>0.36680472881219</c:v>
                </c:pt>
                <c:pt idx="623">
                  <c:v>0.348965343627549</c:v>
                </c:pt>
                <c:pt idx="624">
                  <c:v>0.345466905765453</c:v>
                </c:pt>
                <c:pt idx="625">
                  <c:v>0.343414651390769</c:v>
                </c:pt>
                <c:pt idx="626">
                  <c:v>0.336711206567188</c:v>
                </c:pt>
                <c:pt idx="627">
                  <c:v>0.334652231439409</c:v>
                </c:pt>
                <c:pt idx="628">
                  <c:v>0.323353176611032</c:v>
                </c:pt>
                <c:pt idx="629">
                  <c:v>0.325822111712341</c:v>
                </c:pt>
                <c:pt idx="630">
                  <c:v>0.311832377231037</c:v>
                </c:pt>
                <c:pt idx="631">
                  <c:v>0.299797128400661</c:v>
                </c:pt>
                <c:pt idx="632">
                  <c:v>0.291524696365544</c:v>
                </c:pt>
                <c:pt idx="633">
                  <c:v>0.289596302867026</c:v>
                </c:pt>
                <c:pt idx="634">
                  <c:v>0.288523887816317</c:v>
                </c:pt>
                <c:pt idx="635">
                  <c:v>0.27207163106164</c:v>
                </c:pt>
                <c:pt idx="636">
                  <c:v>0.270681895303826</c:v>
                </c:pt>
                <c:pt idx="637">
                  <c:v>0.493538404021298</c:v>
                </c:pt>
                <c:pt idx="638">
                  <c:v>0.335012558970807</c:v>
                </c:pt>
                <c:pt idx="639">
                  <c:v>0.325100286148159</c:v>
                </c:pt>
                <c:pt idx="640">
                  <c:v>0.330039671146194</c:v>
                </c:pt>
                <c:pt idx="641">
                  <c:v>0.31307421493266</c:v>
                </c:pt>
                <c:pt idx="642">
                  <c:v>0.31264640978333</c:v>
                </c:pt>
                <c:pt idx="643">
                  <c:v>0.307845516366543</c:v>
                </c:pt>
                <c:pt idx="644">
                  <c:v>0.290412218739984</c:v>
                </c:pt>
                <c:pt idx="645">
                  <c:v>0.29373141635335</c:v>
                </c:pt>
                <c:pt idx="646">
                  <c:v>0.29084178204256</c:v>
                </c:pt>
                <c:pt idx="647">
                  <c:v>0.284226855930897</c:v>
                </c:pt>
                <c:pt idx="648">
                  <c:v>0.359142958724808</c:v>
                </c:pt>
                <c:pt idx="649">
                  <c:v>0.345527748869712</c:v>
                </c:pt>
                <c:pt idx="650">
                  <c:v>0.360504943186943</c:v>
                </c:pt>
                <c:pt idx="651">
                  <c:v>0.334074813205835</c:v>
                </c:pt>
                <c:pt idx="652">
                  <c:v>0.335110905363541</c:v>
                </c:pt>
                <c:pt idx="653">
                  <c:v>0.329466907641665</c:v>
                </c:pt>
                <c:pt idx="654">
                  <c:v>0.353993616744423</c:v>
                </c:pt>
                <c:pt idx="655">
                  <c:v>0.35984829114086</c:v>
                </c:pt>
                <c:pt idx="656">
                  <c:v>0.360077911171583</c:v>
                </c:pt>
                <c:pt idx="657">
                  <c:v>0.338268635367149</c:v>
                </c:pt>
                <c:pt idx="658">
                  <c:v>0.323348480953943</c:v>
                </c:pt>
                <c:pt idx="659">
                  <c:v>0.238665223087225</c:v>
                </c:pt>
                <c:pt idx="660">
                  <c:v>0.413242263038725</c:v>
                </c:pt>
                <c:pt idx="661">
                  <c:v>0.363499209087887</c:v>
                </c:pt>
                <c:pt idx="662">
                  <c:v>0.371241582477356</c:v>
                </c:pt>
                <c:pt idx="663">
                  <c:v>0.398854176875639</c:v>
                </c:pt>
                <c:pt idx="664">
                  <c:v>0.355107001793245</c:v>
                </c:pt>
                <c:pt idx="665">
                  <c:v>0.347350822171873</c:v>
                </c:pt>
                <c:pt idx="666">
                  <c:v>0.344257397654547</c:v>
                </c:pt>
                <c:pt idx="667">
                  <c:v>0.344434053767233</c:v>
                </c:pt>
                <c:pt idx="668">
                  <c:v>0.335980142953442</c:v>
                </c:pt>
                <c:pt idx="669">
                  <c:v>0.331250716026477</c:v>
                </c:pt>
                <c:pt idx="670">
                  <c:v>0.344858964355326</c:v>
                </c:pt>
                <c:pt idx="671">
                  <c:v>0.328854197071849</c:v>
                </c:pt>
                <c:pt idx="672">
                  <c:v>0.33655593774309</c:v>
                </c:pt>
                <c:pt idx="673">
                  <c:v>0.33249301620138</c:v>
                </c:pt>
                <c:pt idx="674">
                  <c:v>0.283318801596322</c:v>
                </c:pt>
                <c:pt idx="675">
                  <c:v>0.367998966203099</c:v>
                </c:pt>
                <c:pt idx="676">
                  <c:v>0.359321195548826</c:v>
                </c:pt>
                <c:pt idx="677">
                  <c:v>0.350334979234333</c:v>
                </c:pt>
                <c:pt idx="678">
                  <c:v>0.345671363141851</c:v>
                </c:pt>
                <c:pt idx="679">
                  <c:v>0.340037693367823</c:v>
                </c:pt>
                <c:pt idx="680">
                  <c:v>0.334742643312983</c:v>
                </c:pt>
                <c:pt idx="681">
                  <c:v>0.325398470393434</c:v>
                </c:pt>
                <c:pt idx="682">
                  <c:v>0.295811957943584</c:v>
                </c:pt>
                <c:pt idx="683">
                  <c:v>0.291640653113095</c:v>
                </c:pt>
                <c:pt idx="684">
                  <c:v>0.291437091901403</c:v>
                </c:pt>
                <c:pt idx="685">
                  <c:v>0.286785176399009</c:v>
                </c:pt>
                <c:pt idx="686">
                  <c:v>0.275361318969222</c:v>
                </c:pt>
                <c:pt idx="687">
                  <c:v>0.265721524357022</c:v>
                </c:pt>
                <c:pt idx="688">
                  <c:v>0.240280469993414</c:v>
                </c:pt>
                <c:pt idx="689">
                  <c:v>0.207564629009731</c:v>
                </c:pt>
                <c:pt idx="690">
                  <c:v>0.520165513567818</c:v>
                </c:pt>
                <c:pt idx="691">
                  <c:v>0.501358298316715</c:v>
                </c:pt>
                <c:pt idx="692">
                  <c:v>0.490052857680093</c:v>
                </c:pt>
                <c:pt idx="693">
                  <c:v>0.477538411964326</c:v>
                </c:pt>
                <c:pt idx="694">
                  <c:v>0.459461821316809</c:v>
                </c:pt>
                <c:pt idx="695">
                  <c:v>0.449697452555041</c:v>
                </c:pt>
                <c:pt idx="696">
                  <c:v>0.439450877250955</c:v>
                </c:pt>
                <c:pt idx="697">
                  <c:v>0.397789825369406</c:v>
                </c:pt>
                <c:pt idx="698">
                  <c:v>0.387449425603202</c:v>
                </c:pt>
                <c:pt idx="699">
                  <c:v>0.369197711652654</c:v>
                </c:pt>
                <c:pt idx="700">
                  <c:v>0.36880294777069</c:v>
                </c:pt>
                <c:pt idx="701">
                  <c:v>0.33715708909231</c:v>
                </c:pt>
                <c:pt idx="702">
                  <c:v>0.435768677156222</c:v>
                </c:pt>
                <c:pt idx="703">
                  <c:v>0.387006080094539</c:v>
                </c:pt>
                <c:pt idx="704">
                  <c:v>0.323254375450209</c:v>
                </c:pt>
                <c:pt idx="705">
                  <c:v>0.301590856591853</c:v>
                </c:pt>
                <c:pt idx="706">
                  <c:v>0.278722687288777</c:v>
                </c:pt>
                <c:pt idx="707">
                  <c:v>0.287740195745032</c:v>
                </c:pt>
                <c:pt idx="708">
                  <c:v>0.288092826217217</c:v>
                </c:pt>
                <c:pt idx="709">
                  <c:v>0.269274939252284</c:v>
                </c:pt>
                <c:pt idx="710">
                  <c:v>0.266783225704069</c:v>
                </c:pt>
                <c:pt idx="711">
                  <c:v>0.261839944574041</c:v>
                </c:pt>
                <c:pt idx="712">
                  <c:v>0.224718465556669</c:v>
                </c:pt>
                <c:pt idx="713">
                  <c:v>0.225075302142198</c:v>
                </c:pt>
                <c:pt idx="714">
                  <c:v>0.214471310262085</c:v>
                </c:pt>
                <c:pt idx="715">
                  <c:v>0.190044239536381</c:v>
                </c:pt>
                <c:pt idx="716">
                  <c:v>0.347330356020486</c:v>
                </c:pt>
                <c:pt idx="717">
                  <c:v>0.20112747910441</c:v>
                </c:pt>
                <c:pt idx="718">
                  <c:v>0.307436490002949</c:v>
                </c:pt>
                <c:pt idx="719">
                  <c:v>0.316932753511661</c:v>
                </c:pt>
                <c:pt idx="720">
                  <c:v>0.246718674255819</c:v>
                </c:pt>
                <c:pt idx="721">
                  <c:v>0.464736957368409</c:v>
                </c:pt>
                <c:pt idx="722">
                  <c:v>0.411905278017182</c:v>
                </c:pt>
                <c:pt idx="723">
                  <c:v>0.403830298967272</c:v>
                </c:pt>
                <c:pt idx="724">
                  <c:v>0.399152367423978</c:v>
                </c:pt>
                <c:pt idx="725">
                  <c:v>0.39616449744463</c:v>
                </c:pt>
                <c:pt idx="726">
                  <c:v>0.390587297987629</c:v>
                </c:pt>
                <c:pt idx="727">
                  <c:v>0.395961641697471</c:v>
                </c:pt>
                <c:pt idx="728">
                  <c:v>0.384712943472033</c:v>
                </c:pt>
                <c:pt idx="729">
                  <c:v>0.388234410728364</c:v>
                </c:pt>
                <c:pt idx="730">
                  <c:v>0.373395475642793</c:v>
                </c:pt>
                <c:pt idx="731">
                  <c:v>0.362510248597264</c:v>
                </c:pt>
                <c:pt idx="732">
                  <c:v>0.417002353810825</c:v>
                </c:pt>
                <c:pt idx="733">
                  <c:v>0.405932596410916</c:v>
                </c:pt>
                <c:pt idx="734">
                  <c:v>0.386295784406702</c:v>
                </c:pt>
                <c:pt idx="735">
                  <c:v>0.388117357336767</c:v>
                </c:pt>
                <c:pt idx="736">
                  <c:v>0.376154924637926</c:v>
                </c:pt>
                <c:pt idx="737">
                  <c:v>0.379549339557597</c:v>
                </c:pt>
                <c:pt idx="738">
                  <c:v>0.380804119488888</c:v>
                </c:pt>
                <c:pt idx="739">
                  <c:v>0.363388716483331</c:v>
                </c:pt>
                <c:pt idx="740">
                  <c:v>0.329175046703811</c:v>
                </c:pt>
                <c:pt idx="741">
                  <c:v>0.353081744661689</c:v>
                </c:pt>
                <c:pt idx="742">
                  <c:v>0.348728250178212</c:v>
                </c:pt>
                <c:pt idx="743">
                  <c:v>0.345922913775993</c:v>
                </c:pt>
                <c:pt idx="744">
                  <c:v>0.340666187474705</c:v>
                </c:pt>
                <c:pt idx="745">
                  <c:v>0.334885730266858</c:v>
                </c:pt>
                <c:pt idx="746">
                  <c:v>0.318292457956865</c:v>
                </c:pt>
                <c:pt idx="747">
                  <c:v>0.322953010230122</c:v>
                </c:pt>
                <c:pt idx="748">
                  <c:v>0.318699120025112</c:v>
                </c:pt>
                <c:pt idx="749">
                  <c:v>0.314356303510068</c:v>
                </c:pt>
                <c:pt idx="750">
                  <c:v>0.293328816142848</c:v>
                </c:pt>
                <c:pt idx="751">
                  <c:v>0.290696057193199</c:v>
                </c:pt>
                <c:pt idx="752">
                  <c:v>0.402713907629056</c:v>
                </c:pt>
                <c:pt idx="753">
                  <c:v>0.432666156646882</c:v>
                </c:pt>
                <c:pt idx="754">
                  <c:v>0.38287678142423</c:v>
                </c:pt>
                <c:pt idx="755">
                  <c:v>0.38547216395803</c:v>
                </c:pt>
                <c:pt idx="756">
                  <c:v>0.359215615594835</c:v>
                </c:pt>
                <c:pt idx="757">
                  <c:v>0.350855817187288</c:v>
                </c:pt>
                <c:pt idx="758">
                  <c:v>0.375480274152212</c:v>
                </c:pt>
                <c:pt idx="759">
                  <c:v>0.412256582444336</c:v>
                </c:pt>
                <c:pt idx="760">
                  <c:v>0.368436248085091</c:v>
                </c:pt>
                <c:pt idx="761">
                  <c:v>0.416181223207855</c:v>
                </c:pt>
                <c:pt idx="762">
                  <c:v>0.346342067209055</c:v>
                </c:pt>
                <c:pt idx="763">
                  <c:v>0.349411757922999</c:v>
                </c:pt>
                <c:pt idx="764">
                  <c:v>0.355608295078491</c:v>
                </c:pt>
                <c:pt idx="765">
                  <c:v>0.344923687734323</c:v>
                </c:pt>
                <c:pt idx="766">
                  <c:v>0.331793859680328</c:v>
                </c:pt>
                <c:pt idx="767">
                  <c:v>0.25711849390892</c:v>
                </c:pt>
                <c:pt idx="768">
                  <c:v>0.24586975854343</c:v>
                </c:pt>
                <c:pt idx="769">
                  <c:v>0.288655007244183</c:v>
                </c:pt>
                <c:pt idx="770">
                  <c:v>0.315100955941748</c:v>
                </c:pt>
                <c:pt idx="771">
                  <c:v>0.29051160257978</c:v>
                </c:pt>
                <c:pt idx="772">
                  <c:v>0.30070133928413</c:v>
                </c:pt>
                <c:pt idx="773">
                  <c:v>0.27909072032494</c:v>
                </c:pt>
                <c:pt idx="774">
                  <c:v>0.274807553786288</c:v>
                </c:pt>
                <c:pt idx="775">
                  <c:v>0.257277891540468</c:v>
                </c:pt>
                <c:pt idx="776">
                  <c:v>0.246537645789442</c:v>
                </c:pt>
                <c:pt idx="777">
                  <c:v>0.226627545487355</c:v>
                </c:pt>
                <c:pt idx="778">
                  <c:v>0.519336647233545</c:v>
                </c:pt>
                <c:pt idx="779">
                  <c:v>0.412957149160341</c:v>
                </c:pt>
                <c:pt idx="780">
                  <c:v>0.403448672795811</c:v>
                </c:pt>
                <c:pt idx="781">
                  <c:v>0.383304090786062</c:v>
                </c:pt>
                <c:pt idx="782">
                  <c:v>0.381392197185861</c:v>
                </c:pt>
                <c:pt idx="783">
                  <c:v>0.370283883486098</c:v>
                </c:pt>
                <c:pt idx="784">
                  <c:v>0.369987956243377</c:v>
                </c:pt>
                <c:pt idx="785">
                  <c:v>0.369081886919297</c:v>
                </c:pt>
                <c:pt idx="786">
                  <c:v>0.366108046763222</c:v>
                </c:pt>
                <c:pt idx="787">
                  <c:v>0.368949168318077</c:v>
                </c:pt>
                <c:pt idx="788">
                  <c:v>0.367170773186344</c:v>
                </c:pt>
                <c:pt idx="789">
                  <c:v>0.356512101124944</c:v>
                </c:pt>
                <c:pt idx="790">
                  <c:v>0.359033912194841</c:v>
                </c:pt>
                <c:pt idx="791">
                  <c:v>0.353591775411378</c:v>
                </c:pt>
                <c:pt idx="792">
                  <c:v>0.356485577539387</c:v>
                </c:pt>
                <c:pt idx="793">
                  <c:v>0.346537549628539</c:v>
                </c:pt>
                <c:pt idx="794">
                  <c:v>0.338200636902635</c:v>
                </c:pt>
                <c:pt idx="795">
                  <c:v>0.345058403395915</c:v>
                </c:pt>
                <c:pt idx="796">
                  <c:v>0.334714406966234</c:v>
                </c:pt>
                <c:pt idx="797">
                  <c:v>0.329761573660995</c:v>
                </c:pt>
                <c:pt idx="798">
                  <c:v>0.335956985503404</c:v>
                </c:pt>
                <c:pt idx="799">
                  <c:v>0.330153970078644</c:v>
                </c:pt>
                <c:pt idx="800">
                  <c:v>0.339127043417938</c:v>
                </c:pt>
                <c:pt idx="801">
                  <c:v>0.3266181888265</c:v>
                </c:pt>
                <c:pt idx="802">
                  <c:v>0.316995664074551</c:v>
                </c:pt>
                <c:pt idx="803">
                  <c:v>0.297896329306033</c:v>
                </c:pt>
                <c:pt idx="804">
                  <c:v>0.418522713577642</c:v>
                </c:pt>
                <c:pt idx="805">
                  <c:v>0.40990164635401</c:v>
                </c:pt>
                <c:pt idx="806">
                  <c:v>0.375573165209342</c:v>
                </c:pt>
                <c:pt idx="807">
                  <c:v>0.339895762924245</c:v>
                </c:pt>
                <c:pt idx="808">
                  <c:v>0.339982196365361</c:v>
                </c:pt>
                <c:pt idx="809">
                  <c:v>0.339635809471872</c:v>
                </c:pt>
                <c:pt idx="810">
                  <c:v>0.336299372594504</c:v>
                </c:pt>
                <c:pt idx="811">
                  <c:v>0.325933468276211</c:v>
                </c:pt>
                <c:pt idx="812">
                  <c:v>0.310945071507048</c:v>
                </c:pt>
                <c:pt idx="813">
                  <c:v>0.305727846550634</c:v>
                </c:pt>
                <c:pt idx="814">
                  <c:v>0.293080873682685</c:v>
                </c:pt>
                <c:pt idx="815">
                  <c:v>0.205063587704181</c:v>
                </c:pt>
                <c:pt idx="816">
                  <c:v>0.367855655626507</c:v>
                </c:pt>
                <c:pt idx="817">
                  <c:v>0.363418274254416</c:v>
                </c:pt>
                <c:pt idx="818">
                  <c:v>0.358204309439691</c:v>
                </c:pt>
                <c:pt idx="819">
                  <c:v>0.354131910022007</c:v>
                </c:pt>
                <c:pt idx="820">
                  <c:v>0.345882147446853</c:v>
                </c:pt>
                <c:pt idx="821">
                  <c:v>0.346276225710505</c:v>
                </c:pt>
                <c:pt idx="822">
                  <c:v>0.34610781920705</c:v>
                </c:pt>
                <c:pt idx="823">
                  <c:v>0.336180297413913</c:v>
                </c:pt>
                <c:pt idx="824">
                  <c:v>0.322068911370315</c:v>
                </c:pt>
                <c:pt idx="825">
                  <c:v>0.320389402750181</c:v>
                </c:pt>
                <c:pt idx="826">
                  <c:v>0.31126161896406</c:v>
                </c:pt>
                <c:pt idx="827">
                  <c:v>0.295195732107566</c:v>
                </c:pt>
                <c:pt idx="828">
                  <c:v>0.401073384525561</c:v>
                </c:pt>
                <c:pt idx="829">
                  <c:v>0.361721081532013</c:v>
                </c:pt>
                <c:pt idx="830">
                  <c:v>0.351968426109595</c:v>
                </c:pt>
                <c:pt idx="831">
                  <c:v>0.346730102823226</c:v>
                </c:pt>
                <c:pt idx="832">
                  <c:v>0.327151542589465</c:v>
                </c:pt>
                <c:pt idx="833">
                  <c:v>0.320372329144781</c:v>
                </c:pt>
                <c:pt idx="834">
                  <c:v>0.338331179384138</c:v>
                </c:pt>
                <c:pt idx="835">
                  <c:v>0.326050895829347</c:v>
                </c:pt>
                <c:pt idx="836">
                  <c:v>0.310752412096356</c:v>
                </c:pt>
                <c:pt idx="837">
                  <c:v>0.318934154457216</c:v>
                </c:pt>
                <c:pt idx="838">
                  <c:v>0.322034444141584</c:v>
                </c:pt>
                <c:pt idx="839">
                  <c:v>0.321646724041787</c:v>
                </c:pt>
                <c:pt idx="840">
                  <c:v>0.310671691229388</c:v>
                </c:pt>
                <c:pt idx="841">
                  <c:v>0.312322512527551</c:v>
                </c:pt>
                <c:pt idx="842">
                  <c:v>0.316815704696286</c:v>
                </c:pt>
                <c:pt idx="843">
                  <c:v>0.31110473920615</c:v>
                </c:pt>
                <c:pt idx="844">
                  <c:v>0.313599105747677</c:v>
                </c:pt>
                <c:pt idx="845">
                  <c:v>0.317769805847491</c:v>
                </c:pt>
                <c:pt idx="846">
                  <c:v>0.299058621943824</c:v>
                </c:pt>
                <c:pt idx="847">
                  <c:v>0.313852721721712</c:v>
                </c:pt>
                <c:pt idx="848">
                  <c:v>0.298733377526097</c:v>
                </c:pt>
                <c:pt idx="849">
                  <c:v>0.316869520907386</c:v>
                </c:pt>
                <c:pt idx="850">
                  <c:v>0.305318618336824</c:v>
                </c:pt>
                <c:pt idx="851">
                  <c:v>0.302844210986895</c:v>
                </c:pt>
                <c:pt idx="852">
                  <c:v>0.297728583970012</c:v>
                </c:pt>
                <c:pt idx="853">
                  <c:v>0.313763311670916</c:v>
                </c:pt>
                <c:pt idx="854">
                  <c:v>0.300515431602074</c:v>
                </c:pt>
                <c:pt idx="855">
                  <c:v>0.307625273736949</c:v>
                </c:pt>
                <c:pt idx="856">
                  <c:v>0.33249088745592</c:v>
                </c:pt>
                <c:pt idx="857">
                  <c:v>0.306078793335466</c:v>
                </c:pt>
                <c:pt idx="858">
                  <c:v>0.295687713195708</c:v>
                </c:pt>
                <c:pt idx="859">
                  <c:v>0.294408722100731</c:v>
                </c:pt>
                <c:pt idx="860">
                  <c:v>0.296208126652036</c:v>
                </c:pt>
                <c:pt idx="861">
                  <c:v>0.294088725567849</c:v>
                </c:pt>
                <c:pt idx="862">
                  <c:v>0.293052588266379</c:v>
                </c:pt>
                <c:pt idx="863">
                  <c:v>0.311752622743495</c:v>
                </c:pt>
                <c:pt idx="864">
                  <c:v>0.311412056302711</c:v>
                </c:pt>
                <c:pt idx="865">
                  <c:v>0.319974477828359</c:v>
                </c:pt>
                <c:pt idx="866">
                  <c:v>0.293191374362746</c:v>
                </c:pt>
                <c:pt idx="867">
                  <c:v>0.287086369131337</c:v>
                </c:pt>
                <c:pt idx="868">
                  <c:v>0.300955169627808</c:v>
                </c:pt>
                <c:pt idx="869">
                  <c:v>0.289491299785708</c:v>
                </c:pt>
                <c:pt idx="870">
                  <c:v>0.291664396759555</c:v>
                </c:pt>
                <c:pt idx="871">
                  <c:v>0.290267471131155</c:v>
                </c:pt>
                <c:pt idx="872">
                  <c:v>0.282917480261917</c:v>
                </c:pt>
                <c:pt idx="873">
                  <c:v>0.294690899474122</c:v>
                </c:pt>
                <c:pt idx="874">
                  <c:v>0.285769766599174</c:v>
                </c:pt>
                <c:pt idx="875">
                  <c:v>0.291345003115817</c:v>
                </c:pt>
                <c:pt idx="876">
                  <c:v>0.284247322677099</c:v>
                </c:pt>
                <c:pt idx="877">
                  <c:v>0.276950796612533</c:v>
                </c:pt>
                <c:pt idx="878">
                  <c:v>0.273182456860123</c:v>
                </c:pt>
                <c:pt idx="879">
                  <c:v>0.295792361850605</c:v>
                </c:pt>
                <c:pt idx="880">
                  <c:v>0.287746953466987</c:v>
                </c:pt>
                <c:pt idx="881">
                  <c:v>0.273494043077733</c:v>
                </c:pt>
                <c:pt idx="882">
                  <c:v>0.272179005693583</c:v>
                </c:pt>
                <c:pt idx="883">
                  <c:v>0.265529559756208</c:v>
                </c:pt>
                <c:pt idx="884">
                  <c:v>0.275674885925292</c:v>
                </c:pt>
                <c:pt idx="885">
                  <c:v>0.282934171765375</c:v>
                </c:pt>
                <c:pt idx="886">
                  <c:v>0.286228802578423</c:v>
                </c:pt>
                <c:pt idx="887">
                  <c:v>0.291505096221759</c:v>
                </c:pt>
                <c:pt idx="888">
                  <c:v>0.262750576610696</c:v>
                </c:pt>
                <c:pt idx="889">
                  <c:v>0.250211056652342</c:v>
                </c:pt>
                <c:pt idx="890">
                  <c:v>0.265019586034659</c:v>
                </c:pt>
                <c:pt idx="891">
                  <c:v>0.245411130567461</c:v>
                </c:pt>
                <c:pt idx="892">
                  <c:v>0.112126903399731</c:v>
                </c:pt>
                <c:pt idx="893">
                  <c:v>0.542351863817896</c:v>
                </c:pt>
                <c:pt idx="894">
                  <c:v>0.431777816189985</c:v>
                </c:pt>
                <c:pt idx="895">
                  <c:v>0.441053501641778</c:v>
                </c:pt>
                <c:pt idx="896">
                  <c:v>0.414058854180026</c:v>
                </c:pt>
                <c:pt idx="897">
                  <c:v>0.393388305746942</c:v>
                </c:pt>
                <c:pt idx="898">
                  <c:v>0.378573034631482</c:v>
                </c:pt>
                <c:pt idx="899">
                  <c:v>0.374752424855047</c:v>
                </c:pt>
                <c:pt idx="900">
                  <c:v>0.374967622693371</c:v>
                </c:pt>
                <c:pt idx="901">
                  <c:v>0.373001294330737</c:v>
                </c:pt>
                <c:pt idx="902">
                  <c:v>0.374590178100253</c:v>
                </c:pt>
                <c:pt idx="903">
                  <c:v>0.365717164170512</c:v>
                </c:pt>
                <c:pt idx="904">
                  <c:v>0.367383889028228</c:v>
                </c:pt>
                <c:pt idx="905">
                  <c:v>0.36154839692781</c:v>
                </c:pt>
                <c:pt idx="906">
                  <c:v>0.364510819299678</c:v>
                </c:pt>
                <c:pt idx="907">
                  <c:v>0.359773438498328</c:v>
                </c:pt>
                <c:pt idx="908">
                  <c:v>0.358092509522851</c:v>
                </c:pt>
                <c:pt idx="909">
                  <c:v>0.358670464954005</c:v>
                </c:pt>
                <c:pt idx="910">
                  <c:v>0.365504732387547</c:v>
                </c:pt>
                <c:pt idx="911">
                  <c:v>0.366344632928138</c:v>
                </c:pt>
                <c:pt idx="912">
                  <c:v>0.361688800657251</c:v>
                </c:pt>
                <c:pt idx="913">
                  <c:v>0.357382828662605</c:v>
                </c:pt>
                <c:pt idx="914">
                  <c:v>0.35576551637696</c:v>
                </c:pt>
                <c:pt idx="915">
                  <c:v>0.357293360355519</c:v>
                </c:pt>
                <c:pt idx="916">
                  <c:v>0.362078735957639</c:v>
                </c:pt>
                <c:pt idx="917">
                  <c:v>0.353352226927077</c:v>
                </c:pt>
                <c:pt idx="918">
                  <c:v>0.350289015502237</c:v>
                </c:pt>
                <c:pt idx="919">
                  <c:v>0.345006119278229</c:v>
                </c:pt>
                <c:pt idx="920">
                  <c:v>0.345644519426477</c:v>
                </c:pt>
                <c:pt idx="921">
                  <c:v>0.343429912987271</c:v>
                </c:pt>
                <c:pt idx="922">
                  <c:v>0.343189217110331</c:v>
                </c:pt>
                <c:pt idx="923">
                  <c:v>0.345078997625116</c:v>
                </c:pt>
                <c:pt idx="924">
                  <c:v>0.283965501149162</c:v>
                </c:pt>
                <c:pt idx="925">
                  <c:v>0.379589131323253</c:v>
                </c:pt>
                <c:pt idx="926">
                  <c:v>0.377798731625355</c:v>
                </c:pt>
                <c:pt idx="927">
                  <c:v>0.36629496366095</c:v>
                </c:pt>
                <c:pt idx="928">
                  <c:v>0.369755515467147</c:v>
                </c:pt>
                <c:pt idx="929">
                  <c:v>0.357550670299877</c:v>
                </c:pt>
                <c:pt idx="930">
                  <c:v>0.351844605976351</c:v>
                </c:pt>
                <c:pt idx="931">
                  <c:v>0.345565793380241</c:v>
                </c:pt>
                <c:pt idx="932">
                  <c:v>0.337885378631552</c:v>
                </c:pt>
                <c:pt idx="933">
                  <c:v>0.337121332207877</c:v>
                </c:pt>
                <c:pt idx="934">
                  <c:v>0.33865334787666</c:v>
                </c:pt>
                <c:pt idx="935">
                  <c:v>0.341637068759178</c:v>
                </c:pt>
                <c:pt idx="936">
                  <c:v>0.330649663838422</c:v>
                </c:pt>
                <c:pt idx="937">
                  <c:v>0.331359807241552</c:v>
                </c:pt>
                <c:pt idx="938">
                  <c:v>0.334132314249729</c:v>
                </c:pt>
                <c:pt idx="939">
                  <c:v>0.325824258723566</c:v>
                </c:pt>
                <c:pt idx="940">
                  <c:v>0.325259576827968</c:v>
                </c:pt>
                <c:pt idx="941">
                  <c:v>0.322252524981448</c:v>
                </c:pt>
                <c:pt idx="942">
                  <c:v>0.324817862226092</c:v>
                </c:pt>
                <c:pt idx="943">
                  <c:v>0.321880165766689</c:v>
                </c:pt>
                <c:pt idx="944">
                  <c:v>0.31982138736455</c:v>
                </c:pt>
                <c:pt idx="945">
                  <c:v>0.318830974143503</c:v>
                </c:pt>
                <c:pt idx="946">
                  <c:v>0.321160181922269</c:v>
                </c:pt>
                <c:pt idx="947">
                  <c:v>0.308986784418219</c:v>
                </c:pt>
                <c:pt idx="948">
                  <c:v>0.316027368517046</c:v>
                </c:pt>
                <c:pt idx="949">
                  <c:v>0.28744505854436</c:v>
                </c:pt>
                <c:pt idx="950">
                  <c:v>0.288043017499291</c:v>
                </c:pt>
                <c:pt idx="951">
                  <c:v>0.263550081938791</c:v>
                </c:pt>
                <c:pt idx="952">
                  <c:v>0.262715393737163</c:v>
                </c:pt>
                <c:pt idx="953">
                  <c:v>0.363658166322914</c:v>
                </c:pt>
                <c:pt idx="954">
                  <c:v>0.358891968006331</c:v>
                </c:pt>
                <c:pt idx="955">
                  <c:v>0.353990909311624</c:v>
                </c:pt>
                <c:pt idx="956">
                  <c:v>0.344681315213236</c:v>
                </c:pt>
                <c:pt idx="957">
                  <c:v>0.271958021376538</c:v>
                </c:pt>
                <c:pt idx="958">
                  <c:v>0.26087494895906</c:v>
                </c:pt>
                <c:pt idx="959">
                  <c:v>0.253908932831813</c:v>
                </c:pt>
                <c:pt idx="960">
                  <c:v>0.24618510521702</c:v>
                </c:pt>
                <c:pt idx="961">
                  <c:v>0.217197071863566</c:v>
                </c:pt>
                <c:pt idx="962">
                  <c:v>0.214595429165558</c:v>
                </c:pt>
                <c:pt idx="963">
                  <c:v>0.357969027611219</c:v>
                </c:pt>
                <c:pt idx="964">
                  <c:v>0.357186190580555</c:v>
                </c:pt>
                <c:pt idx="965">
                  <c:v>0.339869391594596</c:v>
                </c:pt>
                <c:pt idx="966">
                  <c:v>0.334179592620564</c:v>
                </c:pt>
                <c:pt idx="967">
                  <c:v>0.33017788478673</c:v>
                </c:pt>
                <c:pt idx="968">
                  <c:v>0.332465650885411</c:v>
                </c:pt>
                <c:pt idx="969">
                  <c:v>0.329906839821025</c:v>
                </c:pt>
                <c:pt idx="970">
                  <c:v>0.3271964267106</c:v>
                </c:pt>
                <c:pt idx="971">
                  <c:v>0.320737205646362</c:v>
                </c:pt>
                <c:pt idx="972">
                  <c:v>0.319618056193843</c:v>
                </c:pt>
                <c:pt idx="973">
                  <c:v>0.317006160834666</c:v>
                </c:pt>
                <c:pt idx="974">
                  <c:v>0.318133670820134</c:v>
                </c:pt>
                <c:pt idx="975">
                  <c:v>0.315065303696365</c:v>
                </c:pt>
                <c:pt idx="976">
                  <c:v>0.316805633603335</c:v>
                </c:pt>
                <c:pt idx="977">
                  <c:v>0.316791264937087</c:v>
                </c:pt>
                <c:pt idx="978">
                  <c:v>0.313553311476867</c:v>
                </c:pt>
                <c:pt idx="979">
                  <c:v>0.311535273693872</c:v>
                </c:pt>
                <c:pt idx="980">
                  <c:v>0.309512302788502</c:v>
                </c:pt>
                <c:pt idx="981">
                  <c:v>0.310728931080598</c:v>
                </c:pt>
                <c:pt idx="982">
                  <c:v>0.309329285818957</c:v>
                </c:pt>
                <c:pt idx="983">
                  <c:v>0.306953194053516</c:v>
                </c:pt>
                <c:pt idx="984">
                  <c:v>0.304315884174725</c:v>
                </c:pt>
                <c:pt idx="985">
                  <c:v>0.304361120777353</c:v>
                </c:pt>
                <c:pt idx="986">
                  <c:v>0.30214289393003</c:v>
                </c:pt>
                <c:pt idx="987">
                  <c:v>0.294012160291284</c:v>
                </c:pt>
                <c:pt idx="988">
                  <c:v>0.268714661890913</c:v>
                </c:pt>
                <c:pt idx="989">
                  <c:v>0.372775502731331</c:v>
                </c:pt>
                <c:pt idx="990">
                  <c:v>0.3444905804871</c:v>
                </c:pt>
                <c:pt idx="991">
                  <c:v>0.336525684977764</c:v>
                </c:pt>
                <c:pt idx="992">
                  <c:v>0.334896812776793</c:v>
                </c:pt>
                <c:pt idx="993">
                  <c:v>0.330382259825869</c:v>
                </c:pt>
                <c:pt idx="994">
                  <c:v>0.335091316766894</c:v>
                </c:pt>
                <c:pt idx="995">
                  <c:v>0.327408434359808</c:v>
                </c:pt>
                <c:pt idx="996">
                  <c:v>0.327632477732225</c:v>
                </c:pt>
                <c:pt idx="997">
                  <c:v>0.321860118362368</c:v>
                </c:pt>
                <c:pt idx="998">
                  <c:v>0.324871831733269</c:v>
                </c:pt>
                <c:pt idx="999">
                  <c:v>0.32026319112846</c:v>
                </c:pt>
                <c:pt idx="1000">
                  <c:v>0.318689800885574</c:v>
                </c:pt>
                <c:pt idx="1001">
                  <c:v>0.312500107303326</c:v>
                </c:pt>
                <c:pt idx="1002">
                  <c:v>0.316229374741611</c:v>
                </c:pt>
                <c:pt idx="1003">
                  <c:v>0.303182731659675</c:v>
                </c:pt>
                <c:pt idx="1004">
                  <c:v>0.300642358820431</c:v>
                </c:pt>
                <c:pt idx="1005">
                  <c:v>0.30084030255324</c:v>
                </c:pt>
                <c:pt idx="1006">
                  <c:v>0.289748275148978</c:v>
                </c:pt>
                <c:pt idx="1007">
                  <c:v>0.276685893984546</c:v>
                </c:pt>
                <c:pt idx="1008">
                  <c:v>0.388378999471341</c:v>
                </c:pt>
                <c:pt idx="1009">
                  <c:v>0.378940042170363</c:v>
                </c:pt>
                <c:pt idx="1010">
                  <c:v>0.361811524584459</c:v>
                </c:pt>
                <c:pt idx="1011">
                  <c:v>0.371189230079872</c:v>
                </c:pt>
                <c:pt idx="1012">
                  <c:v>0.360968774724481</c:v>
                </c:pt>
                <c:pt idx="1013">
                  <c:v>0.358501714687331</c:v>
                </c:pt>
                <c:pt idx="1014">
                  <c:v>0.353282224768409</c:v>
                </c:pt>
                <c:pt idx="1015">
                  <c:v>0.343307201412689</c:v>
                </c:pt>
                <c:pt idx="1016">
                  <c:v>0.342454208344668</c:v>
                </c:pt>
                <c:pt idx="1017">
                  <c:v>0.346373906891225</c:v>
                </c:pt>
                <c:pt idx="1018">
                  <c:v>0.43926520188778</c:v>
                </c:pt>
                <c:pt idx="1019">
                  <c:v>0.336746528173481</c:v>
                </c:pt>
                <c:pt idx="1020">
                  <c:v>0.340707208205273</c:v>
                </c:pt>
                <c:pt idx="1021">
                  <c:v>0.328289480184122</c:v>
                </c:pt>
                <c:pt idx="1022">
                  <c:v>0.330921441902587</c:v>
                </c:pt>
                <c:pt idx="1023">
                  <c:v>0.324843032843751</c:v>
                </c:pt>
                <c:pt idx="1024">
                  <c:v>0.307740029411151</c:v>
                </c:pt>
                <c:pt idx="1025">
                  <c:v>0.302440976526465</c:v>
                </c:pt>
                <c:pt idx="1026">
                  <c:v>0.294544481826092</c:v>
                </c:pt>
                <c:pt idx="1027">
                  <c:v>0.270351378920683</c:v>
                </c:pt>
                <c:pt idx="1028">
                  <c:v>0.265928927711606</c:v>
                </c:pt>
                <c:pt idx="1029">
                  <c:v>0.233350772932268</c:v>
                </c:pt>
                <c:pt idx="1030">
                  <c:v>0.349243007689024</c:v>
                </c:pt>
                <c:pt idx="1031">
                  <c:v>0.337181831015172</c:v>
                </c:pt>
                <c:pt idx="1032">
                  <c:v>0.326135390219878</c:v>
                </c:pt>
                <c:pt idx="1033">
                  <c:v>0.360924700761526</c:v>
                </c:pt>
                <c:pt idx="1034">
                  <c:v>0.345811989283379</c:v>
                </c:pt>
                <c:pt idx="1035">
                  <c:v>0.343020302989506</c:v>
                </c:pt>
                <c:pt idx="1036">
                  <c:v>0.330264077642062</c:v>
                </c:pt>
                <c:pt idx="1037">
                  <c:v>0.289041880497282</c:v>
                </c:pt>
                <c:pt idx="1038">
                  <c:v>0.285987261795369</c:v>
                </c:pt>
                <c:pt idx="1039">
                  <c:v>0.284482741873815</c:v>
                </c:pt>
                <c:pt idx="1040">
                  <c:v>0.270430028964421</c:v>
                </c:pt>
                <c:pt idx="1041">
                  <c:v>0.272453003393189</c:v>
                </c:pt>
                <c:pt idx="1042">
                  <c:v>0.272303228690013</c:v>
                </c:pt>
                <c:pt idx="1043">
                  <c:v>0.264610299742285</c:v>
                </c:pt>
                <c:pt idx="1044">
                  <c:v>0.377312502821766</c:v>
                </c:pt>
                <c:pt idx="1045">
                  <c:v>0.3576285634888</c:v>
                </c:pt>
                <c:pt idx="1046">
                  <c:v>0.305801916871392</c:v>
                </c:pt>
                <c:pt idx="1047">
                  <c:v>0.179017824680736</c:v>
                </c:pt>
                <c:pt idx="1048">
                  <c:v>0.377438237643072</c:v>
                </c:pt>
                <c:pt idx="1049">
                  <c:v>0.373357732647857</c:v>
                </c:pt>
                <c:pt idx="1050">
                  <c:v>0.362670616899088</c:v>
                </c:pt>
                <c:pt idx="1051">
                  <c:v>0.36186198255768</c:v>
                </c:pt>
                <c:pt idx="1052">
                  <c:v>0.356283066473955</c:v>
                </c:pt>
                <c:pt idx="1053">
                  <c:v>0.358076425204338</c:v>
                </c:pt>
                <c:pt idx="1054">
                  <c:v>0.354284698843988</c:v>
                </c:pt>
                <c:pt idx="1055">
                  <c:v>0.354878705424205</c:v>
                </c:pt>
                <c:pt idx="1056">
                  <c:v>0.342982624227328</c:v>
                </c:pt>
                <c:pt idx="1057">
                  <c:v>0.341186893575801</c:v>
                </c:pt>
                <c:pt idx="1058">
                  <c:v>0.342377073022172</c:v>
                </c:pt>
                <c:pt idx="1059">
                  <c:v>0.340821046248286</c:v>
                </c:pt>
                <c:pt idx="1060">
                  <c:v>0.338557884915696</c:v>
                </c:pt>
                <c:pt idx="1061">
                  <c:v>0.336293852777822</c:v>
                </c:pt>
                <c:pt idx="1062">
                  <c:v>0.322858975231215</c:v>
                </c:pt>
                <c:pt idx="1063">
                  <c:v>0.317216633786174</c:v>
                </c:pt>
                <c:pt idx="1064">
                  <c:v>0.295559081809381</c:v>
                </c:pt>
                <c:pt idx="1065">
                  <c:v>0.34328873837126</c:v>
                </c:pt>
                <c:pt idx="1066">
                  <c:v>0.343959676624277</c:v>
                </c:pt>
                <c:pt idx="1067">
                  <c:v>0.338678868374972</c:v>
                </c:pt>
                <c:pt idx="1068">
                  <c:v>0.342036421251844</c:v>
                </c:pt>
                <c:pt idx="1069">
                  <c:v>0.33624472392988</c:v>
                </c:pt>
                <c:pt idx="1070">
                  <c:v>0.334245085649667</c:v>
                </c:pt>
                <c:pt idx="1071">
                  <c:v>0.33059017773251</c:v>
                </c:pt>
                <c:pt idx="1072">
                  <c:v>0.330542397833429</c:v>
                </c:pt>
                <c:pt idx="1073">
                  <c:v>0.332992167571309</c:v>
                </c:pt>
                <c:pt idx="1074">
                  <c:v>0.332288969885686</c:v>
                </c:pt>
                <c:pt idx="1075">
                  <c:v>0.327546841714821</c:v>
                </c:pt>
                <c:pt idx="1076">
                  <c:v>0.327114775090193</c:v>
                </c:pt>
                <c:pt idx="1077">
                  <c:v>0.321075049421741</c:v>
                </c:pt>
                <c:pt idx="1078">
                  <c:v>0.321178775127495</c:v>
                </c:pt>
                <c:pt idx="1079">
                  <c:v>0.319300777939754</c:v>
                </c:pt>
                <c:pt idx="1080">
                  <c:v>0.318454666265211</c:v>
                </c:pt>
                <c:pt idx="1081">
                  <c:v>0.31475257882704</c:v>
                </c:pt>
                <c:pt idx="1082">
                  <c:v>0.312123538545439</c:v>
                </c:pt>
                <c:pt idx="1083">
                  <c:v>0.310810195844304</c:v>
                </c:pt>
                <c:pt idx="1084">
                  <c:v>0.308463787259789</c:v>
                </c:pt>
                <c:pt idx="1085">
                  <c:v>0.305097720764261</c:v>
                </c:pt>
                <c:pt idx="1086">
                  <c:v>0.306043044948772</c:v>
                </c:pt>
                <c:pt idx="1087">
                  <c:v>0.300451524104617</c:v>
                </c:pt>
                <c:pt idx="1088">
                  <c:v>0.300921032451783</c:v>
                </c:pt>
                <c:pt idx="1089">
                  <c:v>0.299657112419075</c:v>
                </c:pt>
                <c:pt idx="1090">
                  <c:v>0.373631379680691</c:v>
                </c:pt>
                <c:pt idx="1091">
                  <c:v>0.343480378174764</c:v>
                </c:pt>
                <c:pt idx="1092">
                  <c:v>0.22227395028997</c:v>
                </c:pt>
                <c:pt idx="1093">
                  <c:v>0.207650310981768</c:v>
                </c:pt>
                <c:pt idx="1094">
                  <c:v>0.362937728614711</c:v>
                </c:pt>
                <c:pt idx="1095">
                  <c:v>0.351023295510166</c:v>
                </c:pt>
                <c:pt idx="1096">
                  <c:v>0.349902848366556</c:v>
                </c:pt>
                <c:pt idx="1097">
                  <c:v>0.335663526233358</c:v>
                </c:pt>
                <c:pt idx="1098">
                  <c:v>0.328816978768341</c:v>
                </c:pt>
                <c:pt idx="1099">
                  <c:v>0.327814564365762</c:v>
                </c:pt>
                <c:pt idx="1100">
                  <c:v>0.319167161553175</c:v>
                </c:pt>
                <c:pt idx="1101">
                  <c:v>0.318134230969625</c:v>
                </c:pt>
                <c:pt idx="1102">
                  <c:v>0.314544654242532</c:v>
                </c:pt>
                <c:pt idx="1103">
                  <c:v>0.378091571803118</c:v>
                </c:pt>
                <c:pt idx="1104">
                  <c:v>0.363017599307327</c:v>
                </c:pt>
                <c:pt idx="1105">
                  <c:v>0.347776561813091</c:v>
                </c:pt>
                <c:pt idx="1106">
                  <c:v>0.349344343879784</c:v>
                </c:pt>
                <c:pt idx="1107">
                  <c:v>0.333549298817401</c:v>
                </c:pt>
                <c:pt idx="1108">
                  <c:v>0.33361861737868</c:v>
                </c:pt>
                <c:pt idx="1109">
                  <c:v>0.333213853139901</c:v>
                </c:pt>
                <c:pt idx="1110">
                  <c:v>0.330330417930223</c:v>
                </c:pt>
                <c:pt idx="1111">
                  <c:v>0.325757796331311</c:v>
                </c:pt>
                <c:pt idx="1112">
                  <c:v>0.327682976954462</c:v>
                </c:pt>
                <c:pt idx="1113">
                  <c:v>0.329092149353743</c:v>
                </c:pt>
                <c:pt idx="1114">
                  <c:v>0.321107587070833</c:v>
                </c:pt>
                <c:pt idx="1115">
                  <c:v>0.307210619662595</c:v>
                </c:pt>
                <c:pt idx="1116">
                  <c:v>0.29741669565101</c:v>
                </c:pt>
                <c:pt idx="1117">
                  <c:v>0.283253700640035</c:v>
                </c:pt>
                <c:pt idx="1118">
                  <c:v>0.20521912650935</c:v>
                </c:pt>
                <c:pt idx="1119">
                  <c:v>0.447070578611319</c:v>
                </c:pt>
                <c:pt idx="1120">
                  <c:v>0.368932293993598</c:v>
                </c:pt>
                <c:pt idx="1121">
                  <c:v>0.358476853726671</c:v>
                </c:pt>
                <c:pt idx="1122">
                  <c:v>0.333297573293466</c:v>
                </c:pt>
                <c:pt idx="1123">
                  <c:v>0.322489991793204</c:v>
                </c:pt>
                <c:pt idx="1124">
                  <c:v>0.307994491819022</c:v>
                </c:pt>
                <c:pt idx="1125">
                  <c:v>0.542631543130082</c:v>
                </c:pt>
                <c:pt idx="1126">
                  <c:v>0.487836096841352</c:v>
                </c:pt>
                <c:pt idx="1127">
                  <c:v>0.478465635101167</c:v>
                </c:pt>
                <c:pt idx="1128">
                  <c:v>0.411922519716379</c:v>
                </c:pt>
                <c:pt idx="1129">
                  <c:v>0.403061229271767</c:v>
                </c:pt>
                <c:pt idx="1130">
                  <c:v>0.401044089368642</c:v>
                </c:pt>
                <c:pt idx="1131">
                  <c:v>0.387434790728335</c:v>
                </c:pt>
                <c:pt idx="1132">
                  <c:v>0.384357251057231</c:v>
                </c:pt>
                <c:pt idx="1133">
                  <c:v>0.36765676796146</c:v>
                </c:pt>
                <c:pt idx="1134">
                  <c:v>0.355945107577243</c:v>
                </c:pt>
                <c:pt idx="1135">
                  <c:v>0.347664937711852</c:v>
                </c:pt>
                <c:pt idx="1136">
                  <c:v>0.353112645848125</c:v>
                </c:pt>
                <c:pt idx="1137">
                  <c:v>0.339796027440364</c:v>
                </c:pt>
                <c:pt idx="1138">
                  <c:v>0.331685847502696</c:v>
                </c:pt>
                <c:pt idx="1139">
                  <c:v>0.316130770507908</c:v>
                </c:pt>
                <c:pt idx="1140">
                  <c:v>0.268789790653331</c:v>
                </c:pt>
                <c:pt idx="1141">
                  <c:v>0.265104987944764</c:v>
                </c:pt>
                <c:pt idx="1142">
                  <c:v>0.354877739801353</c:v>
                </c:pt>
                <c:pt idx="1143">
                  <c:v>0.347234607261251</c:v>
                </c:pt>
                <c:pt idx="1144">
                  <c:v>0.336755552168785</c:v>
                </c:pt>
                <c:pt idx="1145">
                  <c:v>0.332245636582601</c:v>
                </c:pt>
                <c:pt idx="1146">
                  <c:v>0.333143103495721</c:v>
                </c:pt>
                <c:pt idx="1147">
                  <c:v>0.332691347193275</c:v>
                </c:pt>
                <c:pt idx="1148">
                  <c:v>0.337667152574284</c:v>
                </c:pt>
                <c:pt idx="1149">
                  <c:v>0.326259143124835</c:v>
                </c:pt>
                <c:pt idx="1150">
                  <c:v>0.315672896881229</c:v>
                </c:pt>
                <c:pt idx="1151">
                  <c:v>0.304436963945865</c:v>
                </c:pt>
                <c:pt idx="1152">
                  <c:v>0.298860862078618</c:v>
                </c:pt>
                <c:pt idx="1153">
                  <c:v>0.390786559228927</c:v>
                </c:pt>
                <c:pt idx="1154">
                  <c:v>0.387470186545113</c:v>
                </c:pt>
                <c:pt idx="1155">
                  <c:v>0.384988020518929</c:v>
                </c:pt>
                <c:pt idx="1156">
                  <c:v>0.381445284076438</c:v>
                </c:pt>
                <c:pt idx="1157">
                  <c:v>0.373862388259967</c:v>
                </c:pt>
                <c:pt idx="1158">
                  <c:v>0.374073094558679</c:v>
                </c:pt>
                <c:pt idx="1159">
                  <c:v>0.359168590552083</c:v>
                </c:pt>
                <c:pt idx="1160">
                  <c:v>0.346884568577306</c:v>
                </c:pt>
                <c:pt idx="1161">
                  <c:v>0.298815478912737</c:v>
                </c:pt>
                <c:pt idx="1162">
                  <c:v>0.406703260533166</c:v>
                </c:pt>
                <c:pt idx="1163">
                  <c:v>0.381828289614822</c:v>
                </c:pt>
                <c:pt idx="1164">
                  <c:v>0.4170598131327</c:v>
                </c:pt>
                <c:pt idx="1165">
                  <c:v>0.399769234392036</c:v>
                </c:pt>
                <c:pt idx="1166">
                  <c:v>0.391161020124203</c:v>
                </c:pt>
                <c:pt idx="1167">
                  <c:v>0.299046218291176</c:v>
                </c:pt>
                <c:pt idx="1168">
                  <c:v>0.339638611995004</c:v>
                </c:pt>
                <c:pt idx="1169">
                  <c:v>0.331136211809119</c:v>
                </c:pt>
                <c:pt idx="1170">
                  <c:v>0.327499278306066</c:v>
                </c:pt>
                <c:pt idx="1171">
                  <c:v>0.324423742280508</c:v>
                </c:pt>
                <c:pt idx="1172">
                  <c:v>0.32598721177704</c:v>
                </c:pt>
                <c:pt idx="1173">
                  <c:v>0.319827992888994</c:v>
                </c:pt>
                <c:pt idx="1174">
                  <c:v>0.310207336186318</c:v>
                </c:pt>
                <c:pt idx="1175">
                  <c:v>0.311335867402897</c:v>
                </c:pt>
                <c:pt idx="1176">
                  <c:v>0.301780663579117</c:v>
                </c:pt>
                <c:pt idx="1177">
                  <c:v>0.302371381333166</c:v>
                </c:pt>
                <c:pt idx="1178">
                  <c:v>0.302679672048726</c:v>
                </c:pt>
                <c:pt idx="1179">
                  <c:v>0.36973167143885</c:v>
                </c:pt>
                <c:pt idx="1180">
                  <c:v>0.370283104118731</c:v>
                </c:pt>
                <c:pt idx="1181">
                  <c:v>0.348980223750364</c:v>
                </c:pt>
                <c:pt idx="1182">
                  <c:v>0.347521171179837</c:v>
                </c:pt>
                <c:pt idx="1183">
                  <c:v>0.343105189266275</c:v>
                </c:pt>
                <c:pt idx="1184">
                  <c:v>0.350230386629298</c:v>
                </c:pt>
                <c:pt idx="1185">
                  <c:v>0.342107475800581</c:v>
                </c:pt>
                <c:pt idx="1186">
                  <c:v>0.340002381395736</c:v>
                </c:pt>
                <c:pt idx="1187">
                  <c:v>0.341941300935762</c:v>
                </c:pt>
                <c:pt idx="1188">
                  <c:v>0.333586892447547</c:v>
                </c:pt>
                <c:pt idx="1189">
                  <c:v>0.332845666599787</c:v>
                </c:pt>
                <c:pt idx="1190">
                  <c:v>0.325221490698676</c:v>
                </c:pt>
                <c:pt idx="1191">
                  <c:v>0.325241978384415</c:v>
                </c:pt>
                <c:pt idx="1192">
                  <c:v>0.385967621877514</c:v>
                </c:pt>
                <c:pt idx="1193">
                  <c:v>0.421807130406446</c:v>
                </c:pt>
                <c:pt idx="1194">
                  <c:v>0.35377812101535</c:v>
                </c:pt>
                <c:pt idx="1195">
                  <c:v>0.337223399585388</c:v>
                </c:pt>
                <c:pt idx="1196">
                  <c:v>0.330715119616047</c:v>
                </c:pt>
                <c:pt idx="1197">
                  <c:v>0.31072607685818</c:v>
                </c:pt>
                <c:pt idx="1198">
                  <c:v>0.424034253517927</c:v>
                </c:pt>
                <c:pt idx="1199">
                  <c:v>0.42741906007463</c:v>
                </c:pt>
                <c:pt idx="1200">
                  <c:v>1.173032185696875</c:v>
                </c:pt>
                <c:pt idx="1201">
                  <c:v>0.37434078567316</c:v>
                </c:pt>
                <c:pt idx="1202">
                  <c:v>0.365436596929153</c:v>
                </c:pt>
                <c:pt idx="1203">
                  <c:v>0.374276958922844</c:v>
                </c:pt>
                <c:pt idx="1204">
                  <c:v>0.386399496352589</c:v>
                </c:pt>
                <c:pt idx="1205">
                  <c:v>0.372351370204094</c:v>
                </c:pt>
                <c:pt idx="1206">
                  <c:v>0.360955379355281</c:v>
                </c:pt>
                <c:pt idx="1207">
                  <c:v>0.362816788930177</c:v>
                </c:pt>
                <c:pt idx="1208">
                  <c:v>0.381940556009976</c:v>
                </c:pt>
                <c:pt idx="1209">
                  <c:v>0.330677542794737</c:v>
                </c:pt>
                <c:pt idx="1210">
                  <c:v>0.323648212241269</c:v>
                </c:pt>
                <c:pt idx="1211">
                  <c:v>0.328401721718263</c:v>
                </c:pt>
                <c:pt idx="1212">
                  <c:v>0.323073084989392</c:v>
                </c:pt>
                <c:pt idx="1213">
                  <c:v>0.403966965756654</c:v>
                </c:pt>
                <c:pt idx="1214">
                  <c:v>0.360806845987993</c:v>
                </c:pt>
                <c:pt idx="1215">
                  <c:v>0.361087679976601</c:v>
                </c:pt>
                <c:pt idx="1216">
                  <c:v>0.347473709265329</c:v>
                </c:pt>
                <c:pt idx="1217">
                  <c:v>0.344765266701835</c:v>
                </c:pt>
                <c:pt idx="1218">
                  <c:v>0.343105140175521</c:v>
                </c:pt>
                <c:pt idx="1219">
                  <c:v>0.340180754810106</c:v>
                </c:pt>
                <c:pt idx="1220">
                  <c:v>0.338339838266091</c:v>
                </c:pt>
                <c:pt idx="1221">
                  <c:v>0.335951429582844</c:v>
                </c:pt>
                <c:pt idx="1222">
                  <c:v>0.334307355320581</c:v>
                </c:pt>
                <c:pt idx="1223">
                  <c:v>0.33703973398899</c:v>
                </c:pt>
                <c:pt idx="1224">
                  <c:v>0.334741662961726</c:v>
                </c:pt>
                <c:pt idx="1225">
                  <c:v>0.329621133919364</c:v>
                </c:pt>
                <c:pt idx="1226">
                  <c:v>0.330699529764798</c:v>
                </c:pt>
                <c:pt idx="1227">
                  <c:v>0.333117710720495</c:v>
                </c:pt>
                <c:pt idx="1228">
                  <c:v>0.327366627679614</c:v>
                </c:pt>
                <c:pt idx="1229">
                  <c:v>0.321009493997395</c:v>
                </c:pt>
                <c:pt idx="1230">
                  <c:v>0.323317765694877</c:v>
                </c:pt>
                <c:pt idx="1231">
                  <c:v>0.322890671797074</c:v>
                </c:pt>
                <c:pt idx="1232">
                  <c:v>0.312691983339944</c:v>
                </c:pt>
                <c:pt idx="1233">
                  <c:v>0.31922068872967</c:v>
                </c:pt>
                <c:pt idx="1234">
                  <c:v>0.310575605163882</c:v>
                </c:pt>
                <c:pt idx="1235">
                  <c:v>0.303631796134408</c:v>
                </c:pt>
                <c:pt idx="1236">
                  <c:v>0.291933243392291</c:v>
                </c:pt>
                <c:pt idx="1237">
                  <c:v>0.288515895843113</c:v>
                </c:pt>
                <c:pt idx="1238">
                  <c:v>0.278606923756315</c:v>
                </c:pt>
                <c:pt idx="1239">
                  <c:v>0.270282361868942</c:v>
                </c:pt>
                <c:pt idx="1240">
                  <c:v>0.262189220219848</c:v>
                </c:pt>
                <c:pt idx="1241">
                  <c:v>0.251601522192549</c:v>
                </c:pt>
                <c:pt idx="1242">
                  <c:v>0.237152386727821</c:v>
                </c:pt>
                <c:pt idx="1243">
                  <c:v>0.232476079649233</c:v>
                </c:pt>
                <c:pt idx="1244">
                  <c:v>0.22575339619354</c:v>
                </c:pt>
                <c:pt idx="1245">
                  <c:v>0.421882437330117</c:v>
                </c:pt>
                <c:pt idx="1246">
                  <c:v>0.419419440921615</c:v>
                </c:pt>
                <c:pt idx="1247">
                  <c:v>0.388620900539937</c:v>
                </c:pt>
                <c:pt idx="1248">
                  <c:v>0.39033146881669</c:v>
                </c:pt>
                <c:pt idx="1249">
                  <c:v>0.406849247598838</c:v>
                </c:pt>
                <c:pt idx="1250">
                  <c:v>0.384311173545637</c:v>
                </c:pt>
                <c:pt idx="1251">
                  <c:v>0.380666959970672</c:v>
                </c:pt>
                <c:pt idx="1252">
                  <c:v>0.374123228779665</c:v>
                </c:pt>
                <c:pt idx="1253">
                  <c:v>0.379720719232199</c:v>
                </c:pt>
                <c:pt idx="1254">
                  <c:v>0.36517675488467</c:v>
                </c:pt>
                <c:pt idx="1255">
                  <c:v>0.365772197524155</c:v>
                </c:pt>
                <c:pt idx="1256">
                  <c:v>0.365377872221234</c:v>
                </c:pt>
                <c:pt idx="1257">
                  <c:v>0.344093835992869</c:v>
                </c:pt>
                <c:pt idx="1258">
                  <c:v>0.326036922511094</c:v>
                </c:pt>
                <c:pt idx="1259">
                  <c:v>0.394767094497861</c:v>
                </c:pt>
                <c:pt idx="1260">
                  <c:v>0.375674946835154</c:v>
                </c:pt>
                <c:pt idx="1261">
                  <c:v>0.377566051418678</c:v>
                </c:pt>
                <c:pt idx="1262">
                  <c:v>0.378232114551154</c:v>
                </c:pt>
                <c:pt idx="1263">
                  <c:v>0.352245958439447</c:v>
                </c:pt>
                <c:pt idx="1264">
                  <c:v>0.347349625862169</c:v>
                </c:pt>
                <c:pt idx="1265">
                  <c:v>0.34162428074627</c:v>
                </c:pt>
                <c:pt idx="1266">
                  <c:v>0.344967858955703</c:v>
                </c:pt>
                <c:pt idx="1267">
                  <c:v>0.337733678247387</c:v>
                </c:pt>
                <c:pt idx="1268">
                  <c:v>0.339281783306742</c:v>
                </c:pt>
                <c:pt idx="1269">
                  <c:v>0.336621977591917</c:v>
                </c:pt>
                <c:pt idx="1270">
                  <c:v>0.34009689194811</c:v>
                </c:pt>
                <c:pt idx="1271">
                  <c:v>0.326024087907752</c:v>
                </c:pt>
                <c:pt idx="1272">
                  <c:v>0.322353763300346</c:v>
                </c:pt>
                <c:pt idx="1273">
                  <c:v>0.324915599468331</c:v>
                </c:pt>
                <c:pt idx="1274">
                  <c:v>0.324993352411762</c:v>
                </c:pt>
                <c:pt idx="1275">
                  <c:v>0.319800549159189</c:v>
                </c:pt>
                <c:pt idx="1276">
                  <c:v>0.296462203665091</c:v>
                </c:pt>
                <c:pt idx="1277">
                  <c:v>0.289467241010339</c:v>
                </c:pt>
                <c:pt idx="1278">
                  <c:v>0.321612315630049</c:v>
                </c:pt>
                <c:pt idx="1279">
                  <c:v>0.310178067524547</c:v>
                </c:pt>
                <c:pt idx="1280">
                  <c:v>0.315864122650486</c:v>
                </c:pt>
                <c:pt idx="1281">
                  <c:v>0.294626792107931</c:v>
                </c:pt>
                <c:pt idx="1282">
                  <c:v>0.529126581905927</c:v>
                </c:pt>
                <c:pt idx="1283">
                  <c:v>0.363729354404909</c:v>
                </c:pt>
                <c:pt idx="1284">
                  <c:v>0.361214938464234</c:v>
                </c:pt>
                <c:pt idx="1285">
                  <c:v>0.353962646575498</c:v>
                </c:pt>
                <c:pt idx="1286">
                  <c:v>0.355137168680791</c:v>
                </c:pt>
                <c:pt idx="1287">
                  <c:v>0.356834137214312</c:v>
                </c:pt>
                <c:pt idx="1288">
                  <c:v>0.364367432892778</c:v>
                </c:pt>
                <c:pt idx="1289">
                  <c:v>0.368110660219803</c:v>
                </c:pt>
                <c:pt idx="1290">
                  <c:v>0.355106594869094</c:v>
                </c:pt>
                <c:pt idx="1291">
                  <c:v>0.343246766333981</c:v>
                </c:pt>
                <c:pt idx="1292">
                  <c:v>0.370292658146202</c:v>
                </c:pt>
                <c:pt idx="1293">
                  <c:v>0.367976125410912</c:v>
                </c:pt>
                <c:pt idx="1294">
                  <c:v>0.359873283941137</c:v>
                </c:pt>
                <c:pt idx="1295">
                  <c:v>0.354453224655985</c:v>
                </c:pt>
                <c:pt idx="1296">
                  <c:v>0.35136863784494</c:v>
                </c:pt>
                <c:pt idx="1297">
                  <c:v>0.3481629954177</c:v>
                </c:pt>
                <c:pt idx="1298">
                  <c:v>0.346463655067775</c:v>
                </c:pt>
                <c:pt idx="1299">
                  <c:v>0.344798292579041</c:v>
                </c:pt>
                <c:pt idx="1300">
                  <c:v>0.336942662285588</c:v>
                </c:pt>
                <c:pt idx="1301">
                  <c:v>0.328862262597634</c:v>
                </c:pt>
                <c:pt idx="1302">
                  <c:v>0.328394772497077</c:v>
                </c:pt>
                <c:pt idx="1303">
                  <c:v>0.328040668691483</c:v>
                </c:pt>
                <c:pt idx="1304">
                  <c:v>0.325470603192852</c:v>
                </c:pt>
                <c:pt idx="1305">
                  <c:v>0.325216188011258</c:v>
                </c:pt>
                <c:pt idx="1306">
                  <c:v>0.320139132624957</c:v>
                </c:pt>
                <c:pt idx="1307">
                  <c:v>0.317208563891004</c:v>
                </c:pt>
                <c:pt idx="1308">
                  <c:v>0.403218624899401</c:v>
                </c:pt>
                <c:pt idx="1309">
                  <c:v>0.374328225986091</c:v>
                </c:pt>
                <c:pt idx="1310">
                  <c:v>0.375867302009275</c:v>
                </c:pt>
                <c:pt idx="1311">
                  <c:v>0.374527192425862</c:v>
                </c:pt>
                <c:pt idx="1312">
                  <c:v>0.366584479198246</c:v>
                </c:pt>
                <c:pt idx="1313">
                  <c:v>0.364139739326921</c:v>
                </c:pt>
                <c:pt idx="1314">
                  <c:v>0.374904334821871</c:v>
                </c:pt>
                <c:pt idx="1315">
                  <c:v>0.382257949319963</c:v>
                </c:pt>
                <c:pt idx="1316">
                  <c:v>0.38450243294035</c:v>
                </c:pt>
                <c:pt idx="1317">
                  <c:v>0.375259425679381</c:v>
                </c:pt>
                <c:pt idx="1318">
                  <c:v>0.364913594997364</c:v>
                </c:pt>
                <c:pt idx="1319">
                  <c:v>0.327385896605998</c:v>
                </c:pt>
                <c:pt idx="1320">
                  <c:v>0.319426405339345</c:v>
                </c:pt>
                <c:pt idx="1321">
                  <c:v>0.404512289181708</c:v>
                </c:pt>
                <c:pt idx="1322">
                  <c:v>0.393209972491354</c:v>
                </c:pt>
                <c:pt idx="1323">
                  <c:v>0.361333982489651</c:v>
                </c:pt>
                <c:pt idx="1324">
                  <c:v>0.361049675348374</c:v>
                </c:pt>
                <c:pt idx="1325">
                  <c:v>0.348908836457442</c:v>
                </c:pt>
                <c:pt idx="1326">
                  <c:v>0.580350669570666</c:v>
                </c:pt>
                <c:pt idx="1327">
                  <c:v>0.361236346860945</c:v>
                </c:pt>
                <c:pt idx="1328">
                  <c:v>0.340869652567071</c:v>
                </c:pt>
                <c:pt idx="1329">
                  <c:v>0.322863210053817</c:v>
                </c:pt>
                <c:pt idx="1330">
                  <c:v>0.320946644178892</c:v>
                </c:pt>
                <c:pt idx="1331">
                  <c:v>0.329331874788125</c:v>
                </c:pt>
                <c:pt idx="1332">
                  <c:v>0.305077206216296</c:v>
                </c:pt>
                <c:pt idx="1333">
                  <c:v>0.278245697684665</c:v>
                </c:pt>
                <c:pt idx="1334">
                  <c:v>0.257932121194416</c:v>
                </c:pt>
                <c:pt idx="1335">
                  <c:v>0.235025736774336</c:v>
                </c:pt>
                <c:pt idx="1336">
                  <c:v>0.296006618085513</c:v>
                </c:pt>
                <c:pt idx="1337">
                  <c:v>0.297641950238903</c:v>
                </c:pt>
                <c:pt idx="1338">
                  <c:v>0.283514498308842</c:v>
                </c:pt>
                <c:pt idx="1339">
                  <c:v>0.332570688201398</c:v>
                </c:pt>
                <c:pt idx="1340">
                  <c:v>0.314360240551928</c:v>
                </c:pt>
                <c:pt idx="1341">
                  <c:v>0.387949467736518</c:v>
                </c:pt>
                <c:pt idx="1342">
                  <c:v>0.365917579848324</c:v>
                </c:pt>
                <c:pt idx="1343">
                  <c:v>0.364822292786055</c:v>
                </c:pt>
                <c:pt idx="1344">
                  <c:v>0.361546269728045</c:v>
                </c:pt>
                <c:pt idx="1345">
                  <c:v>0.355541351786765</c:v>
                </c:pt>
                <c:pt idx="1346">
                  <c:v>0.349359225883632</c:v>
                </c:pt>
                <c:pt idx="1347">
                  <c:v>0.347481536865181</c:v>
                </c:pt>
                <c:pt idx="1348">
                  <c:v>0.3482890794306</c:v>
                </c:pt>
                <c:pt idx="1349">
                  <c:v>0.349327104692264</c:v>
                </c:pt>
                <c:pt idx="1350">
                  <c:v>0.347561903966846</c:v>
                </c:pt>
                <c:pt idx="1351">
                  <c:v>0.344957677953864</c:v>
                </c:pt>
                <c:pt idx="1352">
                  <c:v>0.343246354561986</c:v>
                </c:pt>
                <c:pt idx="1353">
                  <c:v>0.33768293298577</c:v>
                </c:pt>
                <c:pt idx="1354">
                  <c:v>0.336038838699048</c:v>
                </c:pt>
                <c:pt idx="1355">
                  <c:v>0.334241495500982</c:v>
                </c:pt>
                <c:pt idx="1356">
                  <c:v>0.331774313016035</c:v>
                </c:pt>
                <c:pt idx="1357">
                  <c:v>0.329313082976428</c:v>
                </c:pt>
                <c:pt idx="1358">
                  <c:v>0.330096458820349</c:v>
                </c:pt>
                <c:pt idx="1359">
                  <c:v>0.329740289752312</c:v>
                </c:pt>
                <c:pt idx="1360">
                  <c:v>0.328587959164989</c:v>
                </c:pt>
                <c:pt idx="1361">
                  <c:v>0.327488219843567</c:v>
                </c:pt>
                <c:pt idx="1362">
                  <c:v>0.325558045149174</c:v>
                </c:pt>
                <c:pt idx="1363">
                  <c:v>0.322664305033622</c:v>
                </c:pt>
                <c:pt idx="1364">
                  <c:v>0.319430967936984</c:v>
                </c:pt>
                <c:pt idx="1365">
                  <c:v>0.312803774898798</c:v>
                </c:pt>
                <c:pt idx="1366">
                  <c:v>0.452071469710275</c:v>
                </c:pt>
                <c:pt idx="1367">
                  <c:v>0.444760026297147</c:v>
                </c:pt>
                <c:pt idx="1368">
                  <c:v>0.435393422498131</c:v>
                </c:pt>
                <c:pt idx="1369">
                  <c:v>0.422810232031431</c:v>
                </c:pt>
                <c:pt idx="1370">
                  <c:v>0.403860461405902</c:v>
                </c:pt>
                <c:pt idx="1371">
                  <c:v>0.39768579373933</c:v>
                </c:pt>
                <c:pt idx="1372">
                  <c:v>0.413890658210762</c:v>
                </c:pt>
                <c:pt idx="1373">
                  <c:v>0.384116838596977</c:v>
                </c:pt>
                <c:pt idx="1374">
                  <c:v>0.423020138462237</c:v>
                </c:pt>
                <c:pt idx="1375">
                  <c:v>0.419858250291161</c:v>
                </c:pt>
                <c:pt idx="1376">
                  <c:v>0.401826184107197</c:v>
                </c:pt>
                <c:pt idx="1377">
                  <c:v>0.378584921074261</c:v>
                </c:pt>
                <c:pt idx="1378">
                  <c:v>0.388422895707642</c:v>
                </c:pt>
                <c:pt idx="1379">
                  <c:v>0.409005520528993</c:v>
                </c:pt>
                <c:pt idx="1380">
                  <c:v>0.381371651121548</c:v>
                </c:pt>
                <c:pt idx="1381">
                  <c:v>0.408620275146617</c:v>
                </c:pt>
                <c:pt idx="1382">
                  <c:v>0.401862878051271</c:v>
                </c:pt>
                <c:pt idx="1383">
                  <c:v>0.368745504804668</c:v>
                </c:pt>
                <c:pt idx="1384">
                  <c:v>0.355307280240542</c:v>
                </c:pt>
                <c:pt idx="1385">
                  <c:v>0.408281265047212</c:v>
                </c:pt>
                <c:pt idx="1386">
                  <c:v>0.34518608009023</c:v>
                </c:pt>
                <c:pt idx="1387">
                  <c:v>0.356691318211184</c:v>
                </c:pt>
                <c:pt idx="1388">
                  <c:v>0.439414067068962</c:v>
                </c:pt>
                <c:pt idx="1389">
                  <c:v>0.431957500705531</c:v>
                </c:pt>
                <c:pt idx="1390">
                  <c:v>0.420105796116916</c:v>
                </c:pt>
                <c:pt idx="1391">
                  <c:v>0.420384071276286</c:v>
                </c:pt>
                <c:pt idx="1392">
                  <c:v>0.380851105810731</c:v>
                </c:pt>
                <c:pt idx="1393">
                  <c:v>0.396130613724311</c:v>
                </c:pt>
                <c:pt idx="1394">
                  <c:v>0.363738687144565</c:v>
                </c:pt>
                <c:pt idx="1395">
                  <c:v>0.361577938718638</c:v>
                </c:pt>
                <c:pt idx="1396">
                  <c:v>0.421782027678734</c:v>
                </c:pt>
                <c:pt idx="1397">
                  <c:v>0.417786723700449</c:v>
                </c:pt>
                <c:pt idx="1398">
                  <c:v>0.43693613755081</c:v>
                </c:pt>
                <c:pt idx="1399">
                  <c:v>0.405075853153364</c:v>
                </c:pt>
                <c:pt idx="1400">
                  <c:v>0.385340593493845</c:v>
                </c:pt>
                <c:pt idx="1401">
                  <c:v>0.388933203783734</c:v>
                </c:pt>
                <c:pt idx="1402">
                  <c:v>0.380724537955708</c:v>
                </c:pt>
                <c:pt idx="1403">
                  <c:v>0.38461672050803</c:v>
                </c:pt>
                <c:pt idx="1404">
                  <c:v>0.372668692388467</c:v>
                </c:pt>
                <c:pt idx="1405">
                  <c:v>0.374147886837774</c:v>
                </c:pt>
                <c:pt idx="1406">
                  <c:v>0.368366460966466</c:v>
                </c:pt>
                <c:pt idx="1407">
                  <c:v>0.373834963939084</c:v>
                </c:pt>
                <c:pt idx="1408">
                  <c:v>0.366918934374548</c:v>
                </c:pt>
                <c:pt idx="1409">
                  <c:v>0.361197218864255</c:v>
                </c:pt>
                <c:pt idx="1410">
                  <c:v>0.36966722923784</c:v>
                </c:pt>
                <c:pt idx="1411">
                  <c:v>0.37769993643768</c:v>
                </c:pt>
                <c:pt idx="1412">
                  <c:v>0.362739261093856</c:v>
                </c:pt>
                <c:pt idx="1413">
                  <c:v>0.361262774167179</c:v>
                </c:pt>
                <c:pt idx="1414">
                  <c:v>0.371647499243416</c:v>
                </c:pt>
                <c:pt idx="1415">
                  <c:v>0.354639082887389</c:v>
                </c:pt>
                <c:pt idx="1416">
                  <c:v>0.366480640706567</c:v>
                </c:pt>
                <c:pt idx="1417">
                  <c:v>0.343045582907469</c:v>
                </c:pt>
                <c:pt idx="1418">
                  <c:v>0.348040961560765</c:v>
                </c:pt>
                <c:pt idx="1419">
                  <c:v>0.356447440888351</c:v>
                </c:pt>
                <c:pt idx="1420">
                  <c:v>0.355045674741617</c:v>
                </c:pt>
                <c:pt idx="1421">
                  <c:v>0.34625262076979</c:v>
                </c:pt>
                <c:pt idx="1422">
                  <c:v>0.319804956361456</c:v>
                </c:pt>
                <c:pt idx="1423">
                  <c:v>0.335837714343932</c:v>
                </c:pt>
                <c:pt idx="1424">
                  <c:v>0.398758355854908</c:v>
                </c:pt>
                <c:pt idx="1425">
                  <c:v>0.394146144725602</c:v>
                </c:pt>
                <c:pt idx="1426">
                  <c:v>0.389031929763972</c:v>
                </c:pt>
                <c:pt idx="1427">
                  <c:v>0.388876211549431</c:v>
                </c:pt>
                <c:pt idx="1428">
                  <c:v>0.384148816042453</c:v>
                </c:pt>
                <c:pt idx="1429">
                  <c:v>0.372374836123898</c:v>
                </c:pt>
                <c:pt idx="1430">
                  <c:v>0.371185233538005</c:v>
                </c:pt>
                <c:pt idx="1431">
                  <c:v>0.365056964381891</c:v>
                </c:pt>
                <c:pt idx="1432">
                  <c:v>0.364598164951023</c:v>
                </c:pt>
                <c:pt idx="1433">
                  <c:v>0.360918116056759</c:v>
                </c:pt>
                <c:pt idx="1434">
                  <c:v>0.355348661781367</c:v>
                </c:pt>
                <c:pt idx="1435">
                  <c:v>0.355150734056723</c:v>
                </c:pt>
                <c:pt idx="1436">
                  <c:v>0.347688836770681</c:v>
                </c:pt>
                <c:pt idx="1437">
                  <c:v>0.338457355901383</c:v>
                </c:pt>
                <c:pt idx="1438">
                  <c:v>0.347291271800948</c:v>
                </c:pt>
                <c:pt idx="1439">
                  <c:v>0.343355694094311</c:v>
                </c:pt>
                <c:pt idx="1440">
                  <c:v>0.326911096190535</c:v>
                </c:pt>
                <c:pt idx="1441">
                  <c:v>0.315397619281149</c:v>
                </c:pt>
                <c:pt idx="1442">
                  <c:v>0.315067132362241</c:v>
                </c:pt>
                <c:pt idx="1443">
                  <c:v>0.317163681625986</c:v>
                </c:pt>
                <c:pt idx="1444">
                  <c:v>0.308646506667945</c:v>
                </c:pt>
                <c:pt idx="1445">
                  <c:v>0.313003899466807</c:v>
                </c:pt>
                <c:pt idx="1446">
                  <c:v>0.306820404845942</c:v>
                </c:pt>
                <c:pt idx="1447">
                  <c:v>0.298878754916678</c:v>
                </c:pt>
                <c:pt idx="1448">
                  <c:v>0.29866023658321</c:v>
                </c:pt>
                <c:pt idx="1449">
                  <c:v>0.28931039006753</c:v>
                </c:pt>
                <c:pt idx="1450">
                  <c:v>0.390146115975694</c:v>
                </c:pt>
                <c:pt idx="1451">
                  <c:v>0.394767512142431</c:v>
                </c:pt>
                <c:pt idx="1452">
                  <c:v>0.390117712943093</c:v>
                </c:pt>
                <c:pt idx="1453">
                  <c:v>0.279718378909003</c:v>
                </c:pt>
                <c:pt idx="1454">
                  <c:v>0.273895884993122</c:v>
                </c:pt>
                <c:pt idx="1455">
                  <c:v>0.382568796124794</c:v>
                </c:pt>
                <c:pt idx="1456">
                  <c:v>0.377411060256468</c:v>
                </c:pt>
                <c:pt idx="1457">
                  <c:v>0.365560505359768</c:v>
                </c:pt>
                <c:pt idx="1458">
                  <c:v>0.364495599957413</c:v>
                </c:pt>
                <c:pt idx="1459">
                  <c:v>0.36518437148969</c:v>
                </c:pt>
                <c:pt idx="1460">
                  <c:v>0.357464797768932</c:v>
                </c:pt>
                <c:pt idx="1461">
                  <c:v>0.355248479486015</c:v>
                </c:pt>
                <c:pt idx="1462">
                  <c:v>0.34637867347026</c:v>
                </c:pt>
                <c:pt idx="1463">
                  <c:v>0.345068801203288</c:v>
                </c:pt>
                <c:pt idx="1464">
                  <c:v>0.330008093464207</c:v>
                </c:pt>
                <c:pt idx="1465">
                  <c:v>0.386396373475005</c:v>
                </c:pt>
                <c:pt idx="1466">
                  <c:v>0.372567377267103</c:v>
                </c:pt>
                <c:pt idx="1467">
                  <c:v>0.373819809932829</c:v>
                </c:pt>
                <c:pt idx="1468">
                  <c:v>0.355923831205368</c:v>
                </c:pt>
                <c:pt idx="1469">
                  <c:v>0.305413014127811</c:v>
                </c:pt>
                <c:pt idx="1470">
                  <c:v>0.291155034208625</c:v>
                </c:pt>
                <c:pt idx="1471">
                  <c:v>0.307059655819866</c:v>
                </c:pt>
                <c:pt idx="1472">
                  <c:v>0.287258793213392</c:v>
                </c:pt>
                <c:pt idx="1473">
                  <c:v>0.498851496574441</c:v>
                </c:pt>
                <c:pt idx="1474">
                  <c:v>0.488680068453191</c:v>
                </c:pt>
                <c:pt idx="1475">
                  <c:v>0.447963092887418</c:v>
                </c:pt>
                <c:pt idx="1476">
                  <c:v>0.405235827490558</c:v>
                </c:pt>
                <c:pt idx="1477">
                  <c:v>0.414018291333147</c:v>
                </c:pt>
                <c:pt idx="1478">
                  <c:v>0.431403847945248</c:v>
                </c:pt>
                <c:pt idx="1479">
                  <c:v>0.402514156166735</c:v>
                </c:pt>
                <c:pt idx="1480">
                  <c:v>0.438562984862371</c:v>
                </c:pt>
                <c:pt idx="1481">
                  <c:v>0.410045337747274</c:v>
                </c:pt>
                <c:pt idx="1482">
                  <c:v>0.399552965046317</c:v>
                </c:pt>
                <c:pt idx="1483">
                  <c:v>0.389067545609374</c:v>
                </c:pt>
                <c:pt idx="1484">
                  <c:v>0.369972616781749</c:v>
                </c:pt>
                <c:pt idx="1485">
                  <c:v>0.430143732632875</c:v>
                </c:pt>
                <c:pt idx="1486">
                  <c:v>0.301745857507804</c:v>
                </c:pt>
                <c:pt idx="1487">
                  <c:v>0.296367300776227</c:v>
                </c:pt>
                <c:pt idx="1488">
                  <c:v>0.273969979385355</c:v>
                </c:pt>
                <c:pt idx="1489">
                  <c:v>0.273487385861857</c:v>
                </c:pt>
                <c:pt idx="1490">
                  <c:v>0.271048112334317</c:v>
                </c:pt>
                <c:pt idx="1491">
                  <c:v>0.268447596050553</c:v>
                </c:pt>
                <c:pt idx="1492">
                  <c:v>0.267269363415642</c:v>
                </c:pt>
                <c:pt idx="1493">
                  <c:v>0.26143083537831</c:v>
                </c:pt>
                <c:pt idx="1494">
                  <c:v>0.258813031616927</c:v>
                </c:pt>
                <c:pt idx="1495">
                  <c:v>0.258079352975948</c:v>
                </c:pt>
                <c:pt idx="1496">
                  <c:v>0.254548731747464</c:v>
                </c:pt>
                <c:pt idx="1497">
                  <c:v>0.250030911295885</c:v>
                </c:pt>
                <c:pt idx="1498">
                  <c:v>0.326423558908292</c:v>
                </c:pt>
                <c:pt idx="1499">
                  <c:v>0.323348716553249</c:v>
                </c:pt>
                <c:pt idx="1500">
                  <c:v>0.337668866860263</c:v>
                </c:pt>
                <c:pt idx="1501">
                  <c:v>0.258259552154694</c:v>
                </c:pt>
                <c:pt idx="1502">
                  <c:v>0.251140099741467</c:v>
                </c:pt>
                <c:pt idx="1503">
                  <c:v>0.0934054461720346</c:v>
                </c:pt>
                <c:pt idx="1504">
                  <c:v>0.0925024233606393</c:v>
                </c:pt>
                <c:pt idx="1505">
                  <c:v>0.0720323360924018</c:v>
                </c:pt>
                <c:pt idx="1506">
                  <c:v>0.0511686157633696</c:v>
                </c:pt>
                <c:pt idx="1507">
                  <c:v>0.0197466487771306</c:v>
                </c:pt>
                <c:pt idx="1508">
                  <c:v>0.458542994318217</c:v>
                </c:pt>
                <c:pt idx="1509">
                  <c:v>0.443433626426644</c:v>
                </c:pt>
                <c:pt idx="1510">
                  <c:v>0.427659013401131</c:v>
                </c:pt>
                <c:pt idx="1511">
                  <c:v>0.40493641728223</c:v>
                </c:pt>
                <c:pt idx="1512">
                  <c:v>0.403144531035533</c:v>
                </c:pt>
                <c:pt idx="1513">
                  <c:v>0.385252618298559</c:v>
                </c:pt>
                <c:pt idx="1514">
                  <c:v>0.393750187650822</c:v>
                </c:pt>
                <c:pt idx="1515">
                  <c:v>0.378688687957074</c:v>
                </c:pt>
                <c:pt idx="1516">
                  <c:v>0.380807549910452</c:v>
                </c:pt>
                <c:pt idx="1517">
                  <c:v>0.371787984848446</c:v>
                </c:pt>
                <c:pt idx="1518">
                  <c:v>0.351507327240163</c:v>
                </c:pt>
                <c:pt idx="1519">
                  <c:v>0.241481359448415</c:v>
                </c:pt>
                <c:pt idx="1520">
                  <c:v>0.21955160414122</c:v>
                </c:pt>
                <c:pt idx="1521">
                  <c:v>0.194957823777424</c:v>
                </c:pt>
                <c:pt idx="1522">
                  <c:v>0.191279229092846</c:v>
                </c:pt>
                <c:pt idx="1523">
                  <c:v>0.194498603905177</c:v>
                </c:pt>
                <c:pt idx="1524">
                  <c:v>0.189493967678387</c:v>
                </c:pt>
                <c:pt idx="1525">
                  <c:v>0.190338766214109</c:v>
                </c:pt>
                <c:pt idx="1526">
                  <c:v>0.179361105403806</c:v>
                </c:pt>
                <c:pt idx="1527">
                  <c:v>0.179262678728572</c:v>
                </c:pt>
                <c:pt idx="1528">
                  <c:v>0.177477668523647</c:v>
                </c:pt>
                <c:pt idx="1529">
                  <c:v>0.177195835230315</c:v>
                </c:pt>
                <c:pt idx="1530">
                  <c:v>0.176865314411088</c:v>
                </c:pt>
                <c:pt idx="1531">
                  <c:v>0.173507904894075</c:v>
                </c:pt>
                <c:pt idx="1532">
                  <c:v>0.17331725105392</c:v>
                </c:pt>
                <c:pt idx="1533">
                  <c:v>0.16628737231496</c:v>
                </c:pt>
                <c:pt idx="1534">
                  <c:v>0.159160478233509</c:v>
                </c:pt>
                <c:pt idx="1535">
                  <c:v>0.157772116841207</c:v>
                </c:pt>
                <c:pt idx="1536">
                  <c:v>0.148093842763954</c:v>
                </c:pt>
                <c:pt idx="1537">
                  <c:v>0.132878638462587</c:v>
                </c:pt>
                <c:pt idx="1538">
                  <c:v>0.129187122376334</c:v>
                </c:pt>
                <c:pt idx="1539">
                  <c:v>0.127063367358223</c:v>
                </c:pt>
                <c:pt idx="1540">
                  <c:v>0.390715617734715</c:v>
                </c:pt>
                <c:pt idx="1541">
                  <c:v>0.364417389527645</c:v>
                </c:pt>
                <c:pt idx="1542">
                  <c:v>0.293758990402913</c:v>
                </c:pt>
                <c:pt idx="1543">
                  <c:v>0.290016626622262</c:v>
                </c:pt>
                <c:pt idx="1544">
                  <c:v>0.289430011392974</c:v>
                </c:pt>
                <c:pt idx="1545">
                  <c:v>0.283510201079053</c:v>
                </c:pt>
                <c:pt idx="1546">
                  <c:v>0.280397521099055</c:v>
                </c:pt>
                <c:pt idx="1547">
                  <c:v>0.274150539017763</c:v>
                </c:pt>
                <c:pt idx="1548">
                  <c:v>0.267852245494317</c:v>
                </c:pt>
                <c:pt idx="1549">
                  <c:v>0.245346691881232</c:v>
                </c:pt>
                <c:pt idx="1550">
                  <c:v>0.201576286212543</c:v>
                </c:pt>
                <c:pt idx="1551">
                  <c:v>0.321272796729842</c:v>
                </c:pt>
                <c:pt idx="1552">
                  <c:v>0.30094720442783</c:v>
                </c:pt>
                <c:pt idx="1553">
                  <c:v>0.300673738769828</c:v>
                </c:pt>
                <c:pt idx="1554">
                  <c:v>0.318438405441958</c:v>
                </c:pt>
                <c:pt idx="1555">
                  <c:v>0.301036338556179</c:v>
                </c:pt>
                <c:pt idx="1556">
                  <c:v>0.271656165950082</c:v>
                </c:pt>
                <c:pt idx="1557">
                  <c:v>0.129858752876634</c:v>
                </c:pt>
                <c:pt idx="1558">
                  <c:v>0.265699617909352</c:v>
                </c:pt>
                <c:pt idx="1559">
                  <c:v>0.26000812693065</c:v>
                </c:pt>
                <c:pt idx="1560">
                  <c:v>0.236928338640737</c:v>
                </c:pt>
                <c:pt idx="1561">
                  <c:v>0.221361500309087</c:v>
                </c:pt>
                <c:pt idx="1562">
                  <c:v>0.18731005240929</c:v>
                </c:pt>
                <c:pt idx="1563">
                  <c:v>0.383277501093074</c:v>
                </c:pt>
                <c:pt idx="1564">
                  <c:v>0.378073616402991</c:v>
                </c:pt>
                <c:pt idx="1565">
                  <c:v>0.376210254276594</c:v>
                </c:pt>
                <c:pt idx="1566">
                  <c:v>0.374425251459401</c:v>
                </c:pt>
                <c:pt idx="1567">
                  <c:v>0.374748092005957</c:v>
                </c:pt>
                <c:pt idx="1568">
                  <c:v>0.365586111765989</c:v>
                </c:pt>
                <c:pt idx="1569">
                  <c:v>0.362926772874899</c:v>
                </c:pt>
                <c:pt idx="1570">
                  <c:v>0.360812853855717</c:v>
                </c:pt>
                <c:pt idx="1571">
                  <c:v>0.359596400275863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'Olivine-liq thermometry'!$GI$1:$GI$3</c:f>
              <c:numCache>
                <c:formatCode>General</c:formatCode>
                <c:ptCount val="3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</c:numCache>
            </c:numRef>
          </c:xVal>
          <c:yVal>
            <c:numRef>
              <c:f>'Olivine-liq thermometry'!$GJ$1:$GJ$3</c:f>
              <c:numCache>
                <c:formatCode>General</c:formatCode>
                <c:ptCount val="3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094520"/>
        <c:axId val="-2143553640"/>
      </c:scatterChart>
      <c:valAx>
        <c:axId val="-2144094520"/>
        <c:scaling>
          <c:orientation val="minMax"/>
          <c:max val="0.5"/>
          <c:min val="0.2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K</a:t>
                </a:r>
                <a:r>
                  <a:rPr lang="en-US" sz="2000" b="0" baseline="-25000" dirty="0" smtClean="0"/>
                  <a:t>D</a:t>
                </a:r>
                <a:r>
                  <a:rPr lang="en-US" sz="2000" b="0" baseline="0" dirty="0" smtClean="0"/>
                  <a:t> </a:t>
                </a:r>
                <a:r>
                  <a:rPr lang="en-US" sz="2000" b="0" dirty="0" smtClean="0"/>
                  <a:t>Predicted</a:t>
                </a:r>
                <a:r>
                  <a:rPr lang="en-US" sz="2000" b="0" baseline="0" dirty="0" smtClean="0"/>
                  <a:t> </a:t>
                </a:r>
                <a:r>
                  <a:rPr lang="en-US" sz="2000" b="0" baseline="0" dirty="0"/>
                  <a:t>(GSA abstract)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3553640"/>
        <c:crosses val="autoZero"/>
        <c:crossBetween val="midCat"/>
      </c:valAx>
      <c:valAx>
        <c:axId val="-2143553640"/>
        <c:scaling>
          <c:orientation val="minMax"/>
          <c:max val="0.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i="1" dirty="0" smtClean="0"/>
                  <a:t>K</a:t>
                </a:r>
                <a:r>
                  <a:rPr lang="en-US" sz="2000" b="0" baseline="-25000" dirty="0" smtClean="0"/>
                  <a:t>D</a:t>
                </a:r>
                <a:r>
                  <a:rPr lang="en-US" sz="2000" b="0" baseline="0" dirty="0" smtClean="0"/>
                  <a:t> Measured (using K&amp;C 1988)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0199531037788493"/>
              <c:y val="0.18330390696059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409452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'Olivine-liq thermometry'!$GZ$38:$GZ$1609</c:f>
              <c:numCache>
                <c:formatCode>General</c:formatCode>
                <c:ptCount val="1572"/>
                <c:pt idx="0">
                  <c:v>0.3788128</c:v>
                </c:pt>
                <c:pt idx="1">
                  <c:v>0.3788128</c:v>
                </c:pt>
                <c:pt idx="2">
                  <c:v>0.3734152</c:v>
                </c:pt>
                <c:pt idx="3">
                  <c:v>0.3599904</c:v>
                </c:pt>
                <c:pt idx="4">
                  <c:v>0.3689864</c:v>
                </c:pt>
                <c:pt idx="5">
                  <c:v>0.3902308</c:v>
                </c:pt>
                <c:pt idx="6">
                  <c:v>0.375768</c:v>
                </c:pt>
                <c:pt idx="7">
                  <c:v>0.3866324</c:v>
                </c:pt>
                <c:pt idx="8">
                  <c:v>0.3963896</c:v>
                </c:pt>
                <c:pt idx="9">
                  <c:v>0.3603364</c:v>
                </c:pt>
                <c:pt idx="10">
                  <c:v>0.4136204</c:v>
                </c:pt>
                <c:pt idx="11">
                  <c:v>0.4066312</c:v>
                </c:pt>
                <c:pt idx="12">
                  <c:v>0.4128592</c:v>
                </c:pt>
                <c:pt idx="13">
                  <c:v>0.4161808</c:v>
                </c:pt>
                <c:pt idx="14">
                  <c:v>0.4109216</c:v>
                </c:pt>
                <c:pt idx="15">
                  <c:v>0.4161116</c:v>
                </c:pt>
                <c:pt idx="16">
                  <c:v>0.4171496</c:v>
                </c:pt>
                <c:pt idx="17">
                  <c:v>0.4132052</c:v>
                </c:pt>
                <c:pt idx="18">
                  <c:v>0.4118212</c:v>
                </c:pt>
                <c:pt idx="19">
                  <c:v>0.416596</c:v>
                </c:pt>
                <c:pt idx="20">
                  <c:v>0.32456</c:v>
                </c:pt>
                <c:pt idx="21">
                  <c:v>0.324906</c:v>
                </c:pt>
                <c:pt idx="22">
                  <c:v>0.3278254788</c:v>
                </c:pt>
                <c:pt idx="23">
                  <c:v>0.32975</c:v>
                </c:pt>
                <c:pt idx="24">
                  <c:v>0.327329384</c:v>
                </c:pt>
                <c:pt idx="25">
                  <c:v>0.3268299676</c:v>
                </c:pt>
                <c:pt idx="26">
                  <c:v>0.32802</c:v>
                </c:pt>
                <c:pt idx="27">
                  <c:v>0.3264284</c:v>
                </c:pt>
                <c:pt idx="28">
                  <c:v>0.329404</c:v>
                </c:pt>
                <c:pt idx="29">
                  <c:v>0.3232452</c:v>
                </c:pt>
                <c:pt idx="30">
                  <c:v>0.3260824</c:v>
                </c:pt>
                <c:pt idx="31">
                  <c:v>0.3243524</c:v>
                </c:pt>
                <c:pt idx="32">
                  <c:v>0.3249752</c:v>
                </c:pt>
                <c:pt idx="33">
                  <c:v>0.3282276</c:v>
                </c:pt>
                <c:pt idx="34">
                  <c:v>0.327674</c:v>
                </c:pt>
                <c:pt idx="35">
                  <c:v>0.3267052</c:v>
                </c:pt>
                <c:pt idx="36">
                  <c:v>0.3292656</c:v>
                </c:pt>
                <c:pt idx="37">
                  <c:v>0.3264284</c:v>
                </c:pt>
                <c:pt idx="38">
                  <c:v>0.3253904</c:v>
                </c:pt>
                <c:pt idx="39">
                  <c:v>0.3256672</c:v>
                </c:pt>
                <c:pt idx="40">
                  <c:v>0.3253904</c:v>
                </c:pt>
                <c:pt idx="41">
                  <c:v>0.3263592</c:v>
                </c:pt>
                <c:pt idx="42">
                  <c:v>0.3399224</c:v>
                </c:pt>
                <c:pt idx="43">
                  <c:v>0.3419984</c:v>
                </c:pt>
                <c:pt idx="44">
                  <c:v>0.3379848</c:v>
                </c:pt>
                <c:pt idx="45">
                  <c:v>0.3300268</c:v>
                </c:pt>
                <c:pt idx="46">
                  <c:v>0.3287812</c:v>
                </c:pt>
                <c:pt idx="47">
                  <c:v>0.3277432</c:v>
                </c:pt>
                <c:pt idx="48">
                  <c:v>0.3320336</c:v>
                </c:pt>
                <c:pt idx="49">
                  <c:v>0.3105124</c:v>
                </c:pt>
                <c:pt idx="50">
                  <c:v>0.3157716</c:v>
                </c:pt>
                <c:pt idx="51">
                  <c:v>0.3116888</c:v>
                </c:pt>
                <c:pt idx="52">
                  <c:v>0.3107892</c:v>
                </c:pt>
                <c:pt idx="53">
                  <c:v>0.3078136</c:v>
                </c:pt>
                <c:pt idx="54">
                  <c:v>0.3240064</c:v>
                </c:pt>
                <c:pt idx="55">
                  <c:v>0.313488</c:v>
                </c:pt>
                <c:pt idx="56">
                  <c:v>0.349472</c:v>
                </c:pt>
                <c:pt idx="57">
                  <c:v>0.3458736</c:v>
                </c:pt>
                <c:pt idx="58">
                  <c:v>0.3327948</c:v>
                </c:pt>
                <c:pt idx="59">
                  <c:v>0.3403376</c:v>
                </c:pt>
                <c:pt idx="60">
                  <c:v>0.3372236</c:v>
                </c:pt>
                <c:pt idx="61">
                  <c:v>0.3270512</c:v>
                </c:pt>
                <c:pt idx="62">
                  <c:v>0.3197852</c:v>
                </c:pt>
                <c:pt idx="63">
                  <c:v>0.3493336</c:v>
                </c:pt>
                <c:pt idx="64">
                  <c:v>0.3465656</c:v>
                </c:pt>
                <c:pt idx="65">
                  <c:v>0.356046</c:v>
                </c:pt>
                <c:pt idx="66">
                  <c:v>0.3137648</c:v>
                </c:pt>
                <c:pt idx="67">
                  <c:v>0.3123116</c:v>
                </c:pt>
                <c:pt idx="68">
                  <c:v>0.3262208</c:v>
                </c:pt>
                <c:pt idx="69">
                  <c:v>0.3320336</c:v>
                </c:pt>
                <c:pt idx="70">
                  <c:v>0.3316876</c:v>
                </c:pt>
                <c:pt idx="71">
                  <c:v>0.3303036</c:v>
                </c:pt>
                <c:pt idx="72">
                  <c:v>0.3195776</c:v>
                </c:pt>
                <c:pt idx="73">
                  <c:v>0.3278124</c:v>
                </c:pt>
                <c:pt idx="74">
                  <c:v>0.3308572</c:v>
                </c:pt>
                <c:pt idx="75">
                  <c:v>0.3331408</c:v>
                </c:pt>
                <c:pt idx="76">
                  <c:v>0.327674</c:v>
                </c:pt>
                <c:pt idx="77">
                  <c:v>0.3298192</c:v>
                </c:pt>
                <c:pt idx="78">
                  <c:v>0.3248368</c:v>
                </c:pt>
                <c:pt idx="79">
                  <c:v>0.2981256</c:v>
                </c:pt>
                <c:pt idx="80">
                  <c:v>0.3326564</c:v>
                </c:pt>
                <c:pt idx="81">
                  <c:v>0.3202004</c:v>
                </c:pt>
                <c:pt idx="82">
                  <c:v>0.32456</c:v>
                </c:pt>
                <c:pt idx="83">
                  <c:v>0.3258748</c:v>
                </c:pt>
                <c:pt idx="84">
                  <c:v>0.3344556</c:v>
                </c:pt>
                <c:pt idx="85">
                  <c:v>0.3260132</c:v>
                </c:pt>
                <c:pt idx="86">
                  <c:v>0.3190932</c:v>
                </c:pt>
                <c:pt idx="87">
                  <c:v>0.3375696</c:v>
                </c:pt>
                <c:pt idx="88">
                  <c:v>0.3320336</c:v>
                </c:pt>
                <c:pt idx="89">
                  <c:v>0.3285044</c:v>
                </c:pt>
                <c:pt idx="90">
                  <c:v>0.3319644</c:v>
                </c:pt>
                <c:pt idx="91">
                  <c:v>0.3368084</c:v>
                </c:pt>
                <c:pt idx="92">
                  <c:v>0.3292656</c:v>
                </c:pt>
                <c:pt idx="93">
                  <c:v>0.3322412</c:v>
                </c:pt>
                <c:pt idx="94">
                  <c:v>0.3154948</c:v>
                </c:pt>
                <c:pt idx="95">
                  <c:v>0.3330716</c:v>
                </c:pt>
                <c:pt idx="96">
                  <c:v>0.329404</c:v>
                </c:pt>
                <c:pt idx="97">
                  <c:v>0.3274664</c:v>
                </c:pt>
                <c:pt idx="98">
                  <c:v>0.3288504</c:v>
                </c:pt>
                <c:pt idx="99">
                  <c:v>0.3165328</c:v>
                </c:pt>
                <c:pt idx="100">
                  <c:v>0.324906</c:v>
                </c:pt>
                <c:pt idx="101">
                  <c:v>0.3123116</c:v>
                </c:pt>
                <c:pt idx="102">
                  <c:v>0.309682</c:v>
                </c:pt>
                <c:pt idx="103">
                  <c:v>0.3184704</c:v>
                </c:pt>
                <c:pt idx="104">
                  <c:v>0.31591</c:v>
                </c:pt>
                <c:pt idx="105">
                  <c:v>0.3320336</c:v>
                </c:pt>
                <c:pt idx="106">
                  <c:v>0.3296808</c:v>
                </c:pt>
                <c:pt idx="107">
                  <c:v>0.3227608</c:v>
                </c:pt>
                <c:pt idx="108">
                  <c:v>0.3244216</c:v>
                </c:pt>
                <c:pt idx="109">
                  <c:v>0.3236604</c:v>
                </c:pt>
                <c:pt idx="110">
                  <c:v>0.3293348</c:v>
                </c:pt>
                <c:pt idx="111">
                  <c:v>0.3292656</c:v>
                </c:pt>
                <c:pt idx="112">
                  <c:v>0.329404</c:v>
                </c:pt>
                <c:pt idx="113">
                  <c:v>0.350164</c:v>
                </c:pt>
                <c:pt idx="114">
                  <c:v>0.344628</c:v>
                </c:pt>
                <c:pt idx="115">
                  <c:v>0.355008</c:v>
                </c:pt>
                <c:pt idx="116">
                  <c:v>0.351548</c:v>
                </c:pt>
                <c:pt idx="117">
                  <c:v>0.341168</c:v>
                </c:pt>
                <c:pt idx="118">
                  <c:v>0.357776</c:v>
                </c:pt>
                <c:pt idx="119">
                  <c:v>0.34532</c:v>
                </c:pt>
                <c:pt idx="120">
                  <c:v>0.322484</c:v>
                </c:pt>
                <c:pt idx="121">
                  <c:v>0.332864</c:v>
                </c:pt>
                <c:pt idx="122">
                  <c:v>0.34186</c:v>
                </c:pt>
                <c:pt idx="123">
                  <c:v>0.36262</c:v>
                </c:pt>
                <c:pt idx="124">
                  <c:v>0.359852</c:v>
                </c:pt>
                <c:pt idx="125">
                  <c:v>0.360544</c:v>
                </c:pt>
                <c:pt idx="126">
                  <c:v>0.36262</c:v>
                </c:pt>
                <c:pt idx="127">
                  <c:v>0.351548</c:v>
                </c:pt>
                <c:pt idx="128">
                  <c:v>0.327328</c:v>
                </c:pt>
                <c:pt idx="129">
                  <c:v>0.349472</c:v>
                </c:pt>
                <c:pt idx="130">
                  <c:v>0.334248</c:v>
                </c:pt>
                <c:pt idx="131">
                  <c:v>0.34878</c:v>
                </c:pt>
                <c:pt idx="132">
                  <c:v>0.356392</c:v>
                </c:pt>
                <c:pt idx="133">
                  <c:v>0.346704</c:v>
                </c:pt>
                <c:pt idx="134">
                  <c:v>0.3384</c:v>
                </c:pt>
                <c:pt idx="135">
                  <c:v>0.321792</c:v>
                </c:pt>
                <c:pt idx="136">
                  <c:v>0.315564</c:v>
                </c:pt>
                <c:pt idx="137">
                  <c:v>0.34186</c:v>
                </c:pt>
                <c:pt idx="138">
                  <c:v>0.337016</c:v>
                </c:pt>
                <c:pt idx="139">
                  <c:v>0.34878</c:v>
                </c:pt>
                <c:pt idx="140">
                  <c:v>0.325944</c:v>
                </c:pt>
                <c:pt idx="141">
                  <c:v>0.335632</c:v>
                </c:pt>
                <c:pt idx="142">
                  <c:v>0.361928</c:v>
                </c:pt>
                <c:pt idx="143">
                  <c:v>0.34186</c:v>
                </c:pt>
                <c:pt idx="144">
                  <c:v>0.352932</c:v>
                </c:pt>
                <c:pt idx="145">
                  <c:v>0.325944</c:v>
                </c:pt>
                <c:pt idx="146">
                  <c:v>0.332864</c:v>
                </c:pt>
                <c:pt idx="147">
                  <c:v>0.320408</c:v>
                </c:pt>
                <c:pt idx="148">
                  <c:v>0.334248</c:v>
                </c:pt>
                <c:pt idx="149">
                  <c:v>0.336324</c:v>
                </c:pt>
                <c:pt idx="150">
                  <c:v>0.325944</c:v>
                </c:pt>
                <c:pt idx="151">
                  <c:v>0.342552</c:v>
                </c:pt>
                <c:pt idx="152">
                  <c:v>0.323176</c:v>
                </c:pt>
                <c:pt idx="153">
                  <c:v>0.325252</c:v>
                </c:pt>
                <c:pt idx="154">
                  <c:v>0.330096</c:v>
                </c:pt>
                <c:pt idx="155">
                  <c:v>0.350856</c:v>
                </c:pt>
                <c:pt idx="156">
                  <c:v>0.321792</c:v>
                </c:pt>
                <c:pt idx="157">
                  <c:v>0.3472576</c:v>
                </c:pt>
                <c:pt idx="158">
                  <c:v>0.3505792</c:v>
                </c:pt>
                <c:pt idx="159">
                  <c:v>0.3527936</c:v>
                </c:pt>
                <c:pt idx="160">
                  <c:v>0.335978</c:v>
                </c:pt>
                <c:pt idx="161">
                  <c:v>0.3452508</c:v>
                </c:pt>
                <c:pt idx="162">
                  <c:v>0.3399224</c:v>
                </c:pt>
                <c:pt idx="163">
                  <c:v>0.349818</c:v>
                </c:pt>
                <c:pt idx="164">
                  <c:v>0.314872</c:v>
                </c:pt>
                <c:pt idx="165">
                  <c:v>0.3167404</c:v>
                </c:pt>
                <c:pt idx="166">
                  <c:v>0.3489184</c:v>
                </c:pt>
                <c:pt idx="167">
                  <c:v>0.3502332</c:v>
                </c:pt>
                <c:pt idx="168">
                  <c:v>0.342206</c:v>
                </c:pt>
                <c:pt idx="169">
                  <c:v>0.3467732</c:v>
                </c:pt>
                <c:pt idx="170">
                  <c:v>0.3223456</c:v>
                </c:pt>
                <c:pt idx="171">
                  <c:v>0.326636</c:v>
                </c:pt>
                <c:pt idx="172">
                  <c:v>0.3260132</c:v>
                </c:pt>
                <c:pt idx="173">
                  <c:v>0.3128652</c:v>
                </c:pt>
                <c:pt idx="174">
                  <c:v>0.3731018624</c:v>
                </c:pt>
                <c:pt idx="175">
                  <c:v>0.3787172348</c:v>
                </c:pt>
                <c:pt idx="176">
                  <c:v>0.3107892</c:v>
                </c:pt>
                <c:pt idx="177">
                  <c:v>0.3114812</c:v>
                </c:pt>
                <c:pt idx="178">
                  <c:v>0.3148028</c:v>
                </c:pt>
                <c:pt idx="179">
                  <c:v>0.3159792</c:v>
                </c:pt>
                <c:pt idx="180">
                  <c:v>0.3216536</c:v>
                </c:pt>
                <c:pt idx="181">
                  <c:v>0.3316184</c:v>
                </c:pt>
                <c:pt idx="182">
                  <c:v>0.3073984</c:v>
                </c:pt>
                <c:pt idx="183">
                  <c:v>0.3330024</c:v>
                </c:pt>
                <c:pt idx="184">
                  <c:v>0.3140416</c:v>
                </c:pt>
                <c:pt idx="185">
                  <c:v>0.3309956</c:v>
                </c:pt>
                <c:pt idx="186">
                  <c:v>0.3206156</c:v>
                </c:pt>
                <c:pt idx="187">
                  <c:v>0.3210308</c:v>
                </c:pt>
                <c:pt idx="188">
                  <c:v>0.319716</c:v>
                </c:pt>
                <c:pt idx="189">
                  <c:v>0.3208924</c:v>
                </c:pt>
                <c:pt idx="190">
                  <c:v>0.3247676</c:v>
                </c:pt>
                <c:pt idx="191">
                  <c:v>0.3316876</c:v>
                </c:pt>
                <c:pt idx="192">
                  <c:v>0.3108584</c:v>
                </c:pt>
                <c:pt idx="193">
                  <c:v>0.3151488</c:v>
                </c:pt>
                <c:pt idx="194">
                  <c:v>0.2931432</c:v>
                </c:pt>
                <c:pt idx="195">
                  <c:v>0.312104</c:v>
                </c:pt>
                <c:pt idx="196">
                  <c:v>0.3123808</c:v>
                </c:pt>
                <c:pt idx="197">
                  <c:v>0.3137648</c:v>
                </c:pt>
                <c:pt idx="198">
                  <c:v>0.3206156</c:v>
                </c:pt>
                <c:pt idx="199">
                  <c:v>0.3269128</c:v>
                </c:pt>
                <c:pt idx="200">
                  <c:v>0.3230376</c:v>
                </c:pt>
                <c:pt idx="201">
                  <c:v>0.3382616</c:v>
                </c:pt>
                <c:pt idx="202">
                  <c:v>0.3392304</c:v>
                </c:pt>
                <c:pt idx="203">
                  <c:v>0.32284384</c:v>
                </c:pt>
                <c:pt idx="204">
                  <c:v>0.321792</c:v>
                </c:pt>
                <c:pt idx="205">
                  <c:v>0.3195776</c:v>
                </c:pt>
                <c:pt idx="206">
                  <c:v>0.32283</c:v>
                </c:pt>
                <c:pt idx="207">
                  <c:v>0.3219996</c:v>
                </c:pt>
                <c:pt idx="208">
                  <c:v>0.318332</c:v>
                </c:pt>
                <c:pt idx="209">
                  <c:v>0.3282276</c:v>
                </c:pt>
                <c:pt idx="210">
                  <c:v>0.3239372</c:v>
                </c:pt>
                <c:pt idx="211">
                  <c:v>0.326636</c:v>
                </c:pt>
                <c:pt idx="212">
                  <c:v>0.3208924</c:v>
                </c:pt>
                <c:pt idx="213">
                  <c:v>0.312796</c:v>
                </c:pt>
                <c:pt idx="214">
                  <c:v>0.313142</c:v>
                </c:pt>
                <c:pt idx="215">
                  <c:v>0.3119656</c:v>
                </c:pt>
                <c:pt idx="216">
                  <c:v>0.31764</c:v>
                </c:pt>
                <c:pt idx="217">
                  <c:v>0.3179168</c:v>
                </c:pt>
                <c:pt idx="218">
                  <c:v>0.3177784</c:v>
                </c:pt>
                <c:pt idx="219">
                  <c:v>0.320754</c:v>
                </c:pt>
                <c:pt idx="220">
                  <c:v>0.3244908</c:v>
                </c:pt>
                <c:pt idx="221">
                  <c:v>0.3201312</c:v>
                </c:pt>
                <c:pt idx="222">
                  <c:v>0.313488</c:v>
                </c:pt>
                <c:pt idx="223">
                  <c:v>0.3191624</c:v>
                </c:pt>
                <c:pt idx="224">
                  <c:v>0.3239372</c:v>
                </c:pt>
                <c:pt idx="225">
                  <c:v>0.3248368</c:v>
                </c:pt>
                <c:pt idx="226">
                  <c:v>0.3237296</c:v>
                </c:pt>
                <c:pt idx="227">
                  <c:v>0.3062912</c:v>
                </c:pt>
                <c:pt idx="228">
                  <c:v>0.319024</c:v>
                </c:pt>
                <c:pt idx="229">
                  <c:v>0.3142492</c:v>
                </c:pt>
                <c:pt idx="230">
                  <c:v>0.3212384</c:v>
                </c:pt>
                <c:pt idx="231">
                  <c:v>0.3181936</c:v>
                </c:pt>
                <c:pt idx="232">
                  <c:v>0.3137648</c:v>
                </c:pt>
                <c:pt idx="233">
                  <c:v>0.3182628</c:v>
                </c:pt>
                <c:pt idx="234">
                  <c:v>0.315218</c:v>
                </c:pt>
                <c:pt idx="235">
                  <c:v>0.3213076</c:v>
                </c:pt>
                <c:pt idx="236">
                  <c:v>0.3130728</c:v>
                </c:pt>
                <c:pt idx="237">
                  <c:v>0.318678</c:v>
                </c:pt>
                <c:pt idx="238">
                  <c:v>0.3267052</c:v>
                </c:pt>
                <c:pt idx="239">
                  <c:v>0.3166712</c:v>
                </c:pt>
                <c:pt idx="240">
                  <c:v>0.3163944</c:v>
                </c:pt>
                <c:pt idx="241">
                  <c:v>0.2999248</c:v>
                </c:pt>
                <c:pt idx="242">
                  <c:v>0.3195084</c:v>
                </c:pt>
                <c:pt idx="243">
                  <c:v>0.323522</c:v>
                </c:pt>
                <c:pt idx="244">
                  <c:v>0.3222072</c:v>
                </c:pt>
                <c:pt idx="245">
                  <c:v>0.3281584</c:v>
                </c:pt>
                <c:pt idx="246">
                  <c:v>0.319024</c:v>
                </c:pt>
                <c:pt idx="247">
                  <c:v>0.3154256</c:v>
                </c:pt>
                <c:pt idx="248">
                  <c:v>0.3165328</c:v>
                </c:pt>
                <c:pt idx="249">
                  <c:v>0.3235912</c:v>
                </c:pt>
                <c:pt idx="250">
                  <c:v>0.3267744</c:v>
                </c:pt>
                <c:pt idx="251">
                  <c:v>0.3205464</c:v>
                </c:pt>
                <c:pt idx="252">
                  <c:v>0.32456</c:v>
                </c:pt>
                <c:pt idx="253">
                  <c:v>0.3182628</c:v>
                </c:pt>
                <c:pt idx="254">
                  <c:v>0.3242832</c:v>
                </c:pt>
                <c:pt idx="255">
                  <c:v>0.3237988</c:v>
                </c:pt>
                <c:pt idx="256">
                  <c:v>0.313834</c:v>
                </c:pt>
                <c:pt idx="257">
                  <c:v>0.3224148</c:v>
                </c:pt>
                <c:pt idx="258">
                  <c:v>0.3145952</c:v>
                </c:pt>
                <c:pt idx="259">
                  <c:v>0.3253904</c:v>
                </c:pt>
                <c:pt idx="260">
                  <c:v>0.3181244</c:v>
                </c:pt>
                <c:pt idx="261">
                  <c:v>0.3213768</c:v>
                </c:pt>
                <c:pt idx="262">
                  <c:v>0.3202696</c:v>
                </c:pt>
                <c:pt idx="263">
                  <c:v>0.3168788</c:v>
                </c:pt>
                <c:pt idx="264">
                  <c:v>0.3246292</c:v>
                </c:pt>
                <c:pt idx="265">
                  <c:v>0.3166712</c:v>
                </c:pt>
                <c:pt idx="266">
                  <c:v>0.3153564</c:v>
                </c:pt>
                <c:pt idx="267">
                  <c:v>0.318678</c:v>
                </c:pt>
                <c:pt idx="268">
                  <c:v>0.3172248</c:v>
                </c:pt>
                <c:pt idx="269">
                  <c:v>0.3035232</c:v>
                </c:pt>
                <c:pt idx="270">
                  <c:v>0.291344</c:v>
                </c:pt>
                <c:pt idx="271">
                  <c:v>0.3182628</c:v>
                </c:pt>
                <c:pt idx="272">
                  <c:v>0.2977796</c:v>
                </c:pt>
                <c:pt idx="273">
                  <c:v>0.2663628</c:v>
                </c:pt>
                <c:pt idx="274">
                  <c:v>0.3067064</c:v>
                </c:pt>
                <c:pt idx="275">
                  <c:v>0.2874688</c:v>
                </c:pt>
                <c:pt idx="276">
                  <c:v>0.3030388</c:v>
                </c:pt>
                <c:pt idx="277">
                  <c:v>0.2959112</c:v>
                </c:pt>
                <c:pt idx="278">
                  <c:v>0.304146</c:v>
                </c:pt>
                <c:pt idx="279">
                  <c:v>0.2842856</c:v>
                </c:pt>
                <c:pt idx="280">
                  <c:v>0.3136956</c:v>
                </c:pt>
                <c:pt idx="281">
                  <c:v>0.2963264</c:v>
                </c:pt>
                <c:pt idx="282">
                  <c:v>0.3163944</c:v>
                </c:pt>
                <c:pt idx="283">
                  <c:v>0.29515</c:v>
                </c:pt>
                <c:pt idx="284">
                  <c:v>0.3109968</c:v>
                </c:pt>
                <c:pt idx="285">
                  <c:v>0.3011012</c:v>
                </c:pt>
                <c:pt idx="286">
                  <c:v>0.2969492</c:v>
                </c:pt>
                <c:pt idx="287">
                  <c:v>0.2967416</c:v>
                </c:pt>
                <c:pt idx="288">
                  <c:v>0.3021392</c:v>
                </c:pt>
                <c:pt idx="289">
                  <c:v>0.3240064</c:v>
                </c:pt>
                <c:pt idx="290">
                  <c:v>0.339438</c:v>
                </c:pt>
                <c:pt idx="291">
                  <c:v>0.3361164</c:v>
                </c:pt>
                <c:pt idx="292">
                  <c:v>0.3371544</c:v>
                </c:pt>
                <c:pt idx="293">
                  <c:v>0.3381924</c:v>
                </c:pt>
                <c:pt idx="294">
                  <c:v>0.3445588</c:v>
                </c:pt>
                <c:pt idx="295">
                  <c:v>0.3366008</c:v>
                </c:pt>
                <c:pt idx="296">
                  <c:v>0.337362</c:v>
                </c:pt>
                <c:pt idx="297">
                  <c:v>0.3368084</c:v>
                </c:pt>
                <c:pt idx="298">
                  <c:v>0.330096</c:v>
                </c:pt>
                <c:pt idx="299">
                  <c:v>0.3410988</c:v>
                </c:pt>
                <c:pt idx="300">
                  <c:v>0.3386768</c:v>
                </c:pt>
                <c:pt idx="301">
                  <c:v>0.3298884</c:v>
                </c:pt>
                <c:pt idx="302">
                  <c:v>0.3350784</c:v>
                </c:pt>
                <c:pt idx="303">
                  <c:v>0.3291964</c:v>
                </c:pt>
                <c:pt idx="304">
                  <c:v>0.33494</c:v>
                </c:pt>
                <c:pt idx="305">
                  <c:v>0.3357704</c:v>
                </c:pt>
                <c:pt idx="306">
                  <c:v>0.3333484</c:v>
                </c:pt>
                <c:pt idx="307">
                  <c:v>0.3389536</c:v>
                </c:pt>
                <c:pt idx="308">
                  <c:v>0.3275356</c:v>
                </c:pt>
                <c:pt idx="309">
                  <c:v>0.3351476</c:v>
                </c:pt>
                <c:pt idx="310">
                  <c:v>0.330096</c:v>
                </c:pt>
                <c:pt idx="311">
                  <c:v>0.333556</c:v>
                </c:pt>
                <c:pt idx="312">
                  <c:v>0.3296808</c:v>
                </c:pt>
                <c:pt idx="313">
                  <c:v>0.3348016</c:v>
                </c:pt>
                <c:pt idx="314">
                  <c:v>0.332864</c:v>
                </c:pt>
                <c:pt idx="315">
                  <c:v>0.329404</c:v>
                </c:pt>
                <c:pt idx="316">
                  <c:v>0.3315492</c:v>
                </c:pt>
                <c:pt idx="317">
                  <c:v>0.3271896</c:v>
                </c:pt>
                <c:pt idx="318">
                  <c:v>0.3279508</c:v>
                </c:pt>
                <c:pt idx="319">
                  <c:v>0.3338328</c:v>
                </c:pt>
                <c:pt idx="320">
                  <c:v>0.327328</c:v>
                </c:pt>
                <c:pt idx="321">
                  <c:v>0.3326564</c:v>
                </c:pt>
                <c:pt idx="322">
                  <c:v>0.3353552</c:v>
                </c:pt>
                <c:pt idx="323">
                  <c:v>0.3325872</c:v>
                </c:pt>
                <c:pt idx="324">
                  <c:v>0.3334868</c:v>
                </c:pt>
                <c:pt idx="325">
                  <c:v>0.3278816</c:v>
                </c:pt>
                <c:pt idx="326">
                  <c:v>0.3262208</c:v>
                </c:pt>
                <c:pt idx="327">
                  <c:v>0.3169858524</c:v>
                </c:pt>
                <c:pt idx="328">
                  <c:v>0.3250136752</c:v>
                </c:pt>
                <c:pt idx="329">
                  <c:v>0.316705454</c:v>
                </c:pt>
                <c:pt idx="330">
                  <c:v>0.3241459072</c:v>
                </c:pt>
                <c:pt idx="331">
                  <c:v>0.3180983808</c:v>
                </c:pt>
                <c:pt idx="332">
                  <c:v>0.3191280768</c:v>
                </c:pt>
                <c:pt idx="333">
                  <c:v>0.32165209144</c:v>
                </c:pt>
                <c:pt idx="334">
                  <c:v>0.3219285316</c:v>
                </c:pt>
                <c:pt idx="335">
                  <c:v>0.3206925504</c:v>
                </c:pt>
                <c:pt idx="336">
                  <c:v>0.3231867952</c:v>
                </c:pt>
                <c:pt idx="337">
                  <c:v>0.31830432</c:v>
                </c:pt>
                <c:pt idx="338">
                  <c:v>0.3220178688</c:v>
                </c:pt>
                <c:pt idx="339">
                  <c:v>0.3204297288</c:v>
                </c:pt>
                <c:pt idx="340">
                  <c:v>0.3173660372</c:v>
                </c:pt>
                <c:pt idx="341">
                  <c:v>0.3179563824</c:v>
                </c:pt>
                <c:pt idx="342">
                  <c:v>0.3150488752</c:v>
                </c:pt>
                <c:pt idx="343">
                  <c:v>0.31632071584</c:v>
                </c:pt>
                <c:pt idx="344">
                  <c:v>0.3125417592</c:v>
                </c:pt>
                <c:pt idx="345">
                  <c:v>0.31510442896</c:v>
                </c:pt>
                <c:pt idx="346">
                  <c:v>0.31753077472</c:v>
                </c:pt>
                <c:pt idx="347">
                  <c:v>0.318685266</c:v>
                </c:pt>
                <c:pt idx="348">
                  <c:v>0.3129103184</c:v>
                </c:pt>
                <c:pt idx="349">
                  <c:v>0.32486443848</c:v>
                </c:pt>
                <c:pt idx="350">
                  <c:v>0.3305112</c:v>
                </c:pt>
                <c:pt idx="351">
                  <c:v>0.3235912</c:v>
                </c:pt>
                <c:pt idx="352">
                  <c:v>0.3350784</c:v>
                </c:pt>
                <c:pt idx="353">
                  <c:v>0.3278124</c:v>
                </c:pt>
                <c:pt idx="354">
                  <c:v>0.32975</c:v>
                </c:pt>
                <c:pt idx="355">
                  <c:v>0.3334176</c:v>
                </c:pt>
                <c:pt idx="356">
                  <c:v>0.3386768</c:v>
                </c:pt>
                <c:pt idx="357">
                  <c:v>0.3368776</c:v>
                </c:pt>
                <c:pt idx="358">
                  <c:v>0.333902</c:v>
                </c:pt>
                <c:pt idx="359">
                  <c:v>0.3393688</c:v>
                </c:pt>
                <c:pt idx="360">
                  <c:v>0.33667</c:v>
                </c:pt>
                <c:pt idx="361">
                  <c:v>0.3375004</c:v>
                </c:pt>
                <c:pt idx="362">
                  <c:v>0.335978</c:v>
                </c:pt>
                <c:pt idx="363">
                  <c:v>0.3371544</c:v>
                </c:pt>
                <c:pt idx="364">
                  <c:v>0.3330024</c:v>
                </c:pt>
                <c:pt idx="365">
                  <c:v>0.3327948</c:v>
                </c:pt>
                <c:pt idx="366">
                  <c:v>0.332172</c:v>
                </c:pt>
                <c:pt idx="367">
                  <c:v>0.3265668</c:v>
                </c:pt>
                <c:pt idx="368">
                  <c:v>0.3317568</c:v>
                </c:pt>
                <c:pt idx="369">
                  <c:v>0.3285736</c:v>
                </c:pt>
                <c:pt idx="370">
                  <c:v>0.3296808</c:v>
                </c:pt>
                <c:pt idx="371">
                  <c:v>0.322138</c:v>
                </c:pt>
                <c:pt idx="372">
                  <c:v>0.3298884</c:v>
                </c:pt>
                <c:pt idx="373">
                  <c:v>0.325252</c:v>
                </c:pt>
                <c:pt idx="374">
                  <c:v>0.332518</c:v>
                </c:pt>
                <c:pt idx="375">
                  <c:v>0.3301652</c:v>
                </c:pt>
                <c:pt idx="376">
                  <c:v>0.327674</c:v>
                </c:pt>
                <c:pt idx="377">
                  <c:v>0.3230376</c:v>
                </c:pt>
                <c:pt idx="378">
                  <c:v>0.3301652</c:v>
                </c:pt>
                <c:pt idx="379">
                  <c:v>0.326636</c:v>
                </c:pt>
                <c:pt idx="380">
                  <c:v>0.32975</c:v>
                </c:pt>
                <c:pt idx="381">
                  <c:v>0.3295424</c:v>
                </c:pt>
                <c:pt idx="382">
                  <c:v>0.3282276</c:v>
                </c:pt>
                <c:pt idx="383">
                  <c:v>0.3341788</c:v>
                </c:pt>
                <c:pt idx="384">
                  <c:v>0.3334176</c:v>
                </c:pt>
                <c:pt idx="385">
                  <c:v>0.3327948</c:v>
                </c:pt>
                <c:pt idx="386">
                  <c:v>0.332518</c:v>
                </c:pt>
                <c:pt idx="387">
                  <c:v>0.3334176</c:v>
                </c:pt>
                <c:pt idx="388">
                  <c:v>0.3264284</c:v>
                </c:pt>
                <c:pt idx="389">
                  <c:v>0.3257364</c:v>
                </c:pt>
                <c:pt idx="390">
                  <c:v>0.33321</c:v>
                </c:pt>
                <c:pt idx="391">
                  <c:v>0.3332792</c:v>
                </c:pt>
                <c:pt idx="392">
                  <c:v>0.3312724</c:v>
                </c:pt>
                <c:pt idx="393">
                  <c:v>0.3359088</c:v>
                </c:pt>
                <c:pt idx="394">
                  <c:v>0.3344556</c:v>
                </c:pt>
                <c:pt idx="395">
                  <c:v>0.3346632</c:v>
                </c:pt>
                <c:pt idx="396">
                  <c:v>0.330788</c:v>
                </c:pt>
                <c:pt idx="397">
                  <c:v>0.3274664</c:v>
                </c:pt>
                <c:pt idx="398">
                  <c:v>0.3310648</c:v>
                </c:pt>
                <c:pt idx="399">
                  <c:v>0.3350092</c:v>
                </c:pt>
                <c:pt idx="400">
                  <c:v>0.332864</c:v>
                </c:pt>
                <c:pt idx="401">
                  <c:v>0.3303728</c:v>
                </c:pt>
                <c:pt idx="402">
                  <c:v>0.3296808</c:v>
                </c:pt>
                <c:pt idx="403">
                  <c:v>0.3306496</c:v>
                </c:pt>
                <c:pt idx="404">
                  <c:v>0.3348016</c:v>
                </c:pt>
                <c:pt idx="405">
                  <c:v>0.332864</c:v>
                </c:pt>
                <c:pt idx="406">
                  <c:v>0.3344556</c:v>
                </c:pt>
                <c:pt idx="407">
                  <c:v>0.3371544</c:v>
                </c:pt>
                <c:pt idx="408">
                  <c:v>0.334248</c:v>
                </c:pt>
                <c:pt idx="409">
                  <c:v>0.3289196</c:v>
                </c:pt>
                <c:pt idx="410">
                  <c:v>0.3494028</c:v>
                </c:pt>
                <c:pt idx="411">
                  <c:v>0.3423444</c:v>
                </c:pt>
                <c:pt idx="412">
                  <c:v>0.3303036</c:v>
                </c:pt>
                <c:pt idx="413">
                  <c:v>0.3291272</c:v>
                </c:pt>
                <c:pt idx="414">
                  <c:v>0.336324</c:v>
                </c:pt>
                <c:pt idx="415">
                  <c:v>0.328712</c:v>
                </c:pt>
                <c:pt idx="416">
                  <c:v>0.3303036</c:v>
                </c:pt>
                <c:pt idx="417">
                  <c:v>0.323176</c:v>
                </c:pt>
                <c:pt idx="418">
                  <c:v>0.330096</c:v>
                </c:pt>
                <c:pt idx="419">
                  <c:v>0.322484</c:v>
                </c:pt>
                <c:pt idx="420">
                  <c:v>0.3299576</c:v>
                </c:pt>
                <c:pt idx="421">
                  <c:v>0.3298884</c:v>
                </c:pt>
                <c:pt idx="422">
                  <c:v>0.331826</c:v>
                </c:pt>
                <c:pt idx="423">
                  <c:v>0.3237296</c:v>
                </c:pt>
                <c:pt idx="424">
                  <c:v>0.3237988</c:v>
                </c:pt>
                <c:pt idx="425">
                  <c:v>0.3121732</c:v>
                </c:pt>
                <c:pt idx="426">
                  <c:v>0.33148</c:v>
                </c:pt>
                <c:pt idx="427">
                  <c:v>0.3241448</c:v>
                </c:pt>
                <c:pt idx="428">
                  <c:v>0.3216536</c:v>
                </c:pt>
                <c:pt idx="429">
                  <c:v>0.3260132</c:v>
                </c:pt>
                <c:pt idx="430">
                  <c:v>0.323176</c:v>
                </c:pt>
                <c:pt idx="431">
                  <c:v>0.323176</c:v>
                </c:pt>
                <c:pt idx="432">
                  <c:v>0.3148028</c:v>
                </c:pt>
                <c:pt idx="433">
                  <c:v>0.3271896</c:v>
                </c:pt>
                <c:pt idx="434">
                  <c:v>0.329058</c:v>
                </c:pt>
                <c:pt idx="435">
                  <c:v>0.320062</c:v>
                </c:pt>
                <c:pt idx="436">
                  <c:v>0.3267052</c:v>
                </c:pt>
                <c:pt idx="437">
                  <c:v>0.3265668</c:v>
                </c:pt>
                <c:pt idx="438">
                  <c:v>0.3350092</c:v>
                </c:pt>
                <c:pt idx="439">
                  <c:v>0.3249752</c:v>
                </c:pt>
                <c:pt idx="440">
                  <c:v>0.3289888</c:v>
                </c:pt>
                <c:pt idx="441">
                  <c:v>0.3358396</c:v>
                </c:pt>
                <c:pt idx="442">
                  <c:v>0.3318952</c:v>
                </c:pt>
                <c:pt idx="443">
                  <c:v>0.3192316</c:v>
                </c:pt>
                <c:pt idx="444">
                  <c:v>0.3353552</c:v>
                </c:pt>
                <c:pt idx="445">
                  <c:v>0.3289196</c:v>
                </c:pt>
                <c:pt idx="446">
                  <c:v>0.3464272</c:v>
                </c:pt>
                <c:pt idx="447">
                  <c:v>0.3505792</c:v>
                </c:pt>
                <c:pt idx="448">
                  <c:v>0.3689864</c:v>
                </c:pt>
                <c:pt idx="449">
                  <c:v>0.3458044</c:v>
                </c:pt>
                <c:pt idx="450">
                  <c:v>0.344974</c:v>
                </c:pt>
                <c:pt idx="451">
                  <c:v>0.3599212</c:v>
                </c:pt>
                <c:pt idx="452">
                  <c:v>0.3381924</c:v>
                </c:pt>
                <c:pt idx="453">
                  <c:v>0.3486416</c:v>
                </c:pt>
                <c:pt idx="454">
                  <c:v>0.3430364</c:v>
                </c:pt>
                <c:pt idx="455">
                  <c:v>0.368156</c:v>
                </c:pt>
                <c:pt idx="456">
                  <c:v>0.346012</c:v>
                </c:pt>
                <c:pt idx="457">
                  <c:v>0.3416524</c:v>
                </c:pt>
                <c:pt idx="458">
                  <c:v>0.3543852</c:v>
                </c:pt>
                <c:pt idx="459">
                  <c:v>0.3565996</c:v>
                </c:pt>
                <c:pt idx="460">
                  <c:v>0.3489184</c:v>
                </c:pt>
                <c:pt idx="461">
                  <c:v>0.346704</c:v>
                </c:pt>
                <c:pt idx="462">
                  <c:v>0.3541084</c:v>
                </c:pt>
                <c:pt idx="463">
                  <c:v>0.3699552</c:v>
                </c:pt>
                <c:pt idx="464">
                  <c:v>0.350164</c:v>
                </c:pt>
                <c:pt idx="465">
                  <c:v>0.349472</c:v>
                </c:pt>
                <c:pt idx="466">
                  <c:v>0.3509944</c:v>
                </c:pt>
                <c:pt idx="467">
                  <c:v>0.3507176</c:v>
                </c:pt>
                <c:pt idx="468">
                  <c:v>0.3500948</c:v>
                </c:pt>
                <c:pt idx="469">
                  <c:v>0.3488492</c:v>
                </c:pt>
                <c:pt idx="470">
                  <c:v>0.3517556</c:v>
                </c:pt>
                <c:pt idx="471">
                  <c:v>0.3539008</c:v>
                </c:pt>
                <c:pt idx="472">
                  <c:v>0.3625508</c:v>
                </c:pt>
                <c:pt idx="473">
                  <c:v>0.3718236</c:v>
                </c:pt>
                <c:pt idx="474">
                  <c:v>0.3656648</c:v>
                </c:pt>
                <c:pt idx="475">
                  <c:v>0.3458044</c:v>
                </c:pt>
                <c:pt idx="476">
                  <c:v>0.3835184</c:v>
                </c:pt>
                <c:pt idx="477">
                  <c:v>0.3955592</c:v>
                </c:pt>
                <c:pt idx="478">
                  <c:v>0.4015796</c:v>
                </c:pt>
                <c:pt idx="479">
                  <c:v>0.3555616</c:v>
                </c:pt>
                <c:pt idx="480">
                  <c:v>0.3921684</c:v>
                </c:pt>
                <c:pt idx="481">
                  <c:v>0.3742456</c:v>
                </c:pt>
                <c:pt idx="482">
                  <c:v>0.3903</c:v>
                </c:pt>
                <c:pt idx="483">
                  <c:v>0.36262</c:v>
                </c:pt>
                <c:pt idx="484">
                  <c:v>0.3826188</c:v>
                </c:pt>
                <c:pt idx="485">
                  <c:v>0.3578452</c:v>
                </c:pt>
                <c:pt idx="486">
                  <c:v>0.336324</c:v>
                </c:pt>
                <c:pt idx="487">
                  <c:v>0.3568072</c:v>
                </c:pt>
                <c:pt idx="488">
                  <c:v>0.3489876</c:v>
                </c:pt>
                <c:pt idx="489">
                  <c:v>0.3457352</c:v>
                </c:pt>
                <c:pt idx="490">
                  <c:v>0.3807504</c:v>
                </c:pt>
                <c:pt idx="491">
                  <c:v>0.342206</c:v>
                </c:pt>
                <c:pt idx="492">
                  <c:v>0.3355628</c:v>
                </c:pt>
                <c:pt idx="493">
                  <c:v>0.3378464</c:v>
                </c:pt>
                <c:pt idx="494">
                  <c:v>0.332518</c:v>
                </c:pt>
                <c:pt idx="495">
                  <c:v>0.339784</c:v>
                </c:pt>
                <c:pt idx="496">
                  <c:v>0.3375004</c:v>
                </c:pt>
                <c:pt idx="497">
                  <c:v>0.331826</c:v>
                </c:pt>
                <c:pt idx="498">
                  <c:v>0.3361856</c:v>
                </c:pt>
                <c:pt idx="499">
                  <c:v>0.3415832</c:v>
                </c:pt>
                <c:pt idx="500">
                  <c:v>0.3135572</c:v>
                </c:pt>
                <c:pt idx="501">
                  <c:v>0.3109968</c:v>
                </c:pt>
                <c:pt idx="502">
                  <c:v>0.30034</c:v>
                </c:pt>
                <c:pt idx="503">
                  <c:v>0.323868</c:v>
                </c:pt>
                <c:pt idx="504">
                  <c:v>0.321792</c:v>
                </c:pt>
                <c:pt idx="505">
                  <c:v>0.30726</c:v>
                </c:pt>
                <c:pt idx="506">
                  <c:v>0.292036</c:v>
                </c:pt>
                <c:pt idx="507">
                  <c:v>0.319716</c:v>
                </c:pt>
                <c:pt idx="508">
                  <c:v>0.30034</c:v>
                </c:pt>
                <c:pt idx="509">
                  <c:v>0.309336</c:v>
                </c:pt>
                <c:pt idx="510">
                  <c:v>0.318332</c:v>
                </c:pt>
                <c:pt idx="511">
                  <c:v>0.301724</c:v>
                </c:pt>
                <c:pt idx="512">
                  <c:v>0.329404</c:v>
                </c:pt>
                <c:pt idx="513">
                  <c:v>0.3430364</c:v>
                </c:pt>
                <c:pt idx="514">
                  <c:v>0.329404</c:v>
                </c:pt>
                <c:pt idx="515">
                  <c:v>0.3274664</c:v>
                </c:pt>
                <c:pt idx="516">
                  <c:v>0.3293348</c:v>
                </c:pt>
                <c:pt idx="517">
                  <c:v>0.333556</c:v>
                </c:pt>
                <c:pt idx="518">
                  <c:v>0.3286428</c:v>
                </c:pt>
                <c:pt idx="519">
                  <c:v>0.3197852</c:v>
                </c:pt>
                <c:pt idx="520">
                  <c:v>0.3284352</c:v>
                </c:pt>
                <c:pt idx="521">
                  <c:v>0.3280892</c:v>
                </c:pt>
                <c:pt idx="522">
                  <c:v>0.326982</c:v>
                </c:pt>
                <c:pt idx="523">
                  <c:v>0.335286</c:v>
                </c:pt>
                <c:pt idx="524">
                  <c:v>0.3298884</c:v>
                </c:pt>
                <c:pt idx="525">
                  <c:v>0.3451816</c:v>
                </c:pt>
                <c:pt idx="526">
                  <c:v>0.3438668</c:v>
                </c:pt>
                <c:pt idx="527">
                  <c:v>0.3234528</c:v>
                </c:pt>
                <c:pt idx="528">
                  <c:v>0.3324488</c:v>
                </c:pt>
                <c:pt idx="529">
                  <c:v>0.3260824</c:v>
                </c:pt>
                <c:pt idx="530">
                  <c:v>0.3172248</c:v>
                </c:pt>
                <c:pt idx="531">
                  <c:v>0.3188856</c:v>
                </c:pt>
                <c:pt idx="532">
                  <c:v>0.3109276</c:v>
                </c:pt>
                <c:pt idx="533">
                  <c:v>0.31418</c:v>
                </c:pt>
                <c:pt idx="534">
                  <c:v>0.3516864</c:v>
                </c:pt>
                <c:pt idx="535">
                  <c:v>0.3559768</c:v>
                </c:pt>
                <c:pt idx="536">
                  <c:v>0.3530012</c:v>
                </c:pt>
                <c:pt idx="537">
                  <c:v>0.3494028</c:v>
                </c:pt>
                <c:pt idx="538">
                  <c:v>0.3516864</c:v>
                </c:pt>
                <c:pt idx="539">
                  <c:v>0.3554924</c:v>
                </c:pt>
                <c:pt idx="540">
                  <c:v>0.3513404</c:v>
                </c:pt>
                <c:pt idx="541">
                  <c:v>0.3445588</c:v>
                </c:pt>
                <c:pt idx="542">
                  <c:v>0.344282</c:v>
                </c:pt>
                <c:pt idx="543">
                  <c:v>0.3472576</c:v>
                </c:pt>
                <c:pt idx="544">
                  <c:v>0.3437284</c:v>
                </c:pt>
                <c:pt idx="545">
                  <c:v>0.3389536</c:v>
                </c:pt>
                <c:pt idx="546">
                  <c:v>0.3390228</c:v>
                </c:pt>
                <c:pt idx="547">
                  <c:v>0.339438</c:v>
                </c:pt>
                <c:pt idx="548">
                  <c:v>0.3419292</c:v>
                </c:pt>
                <c:pt idx="549">
                  <c:v>0.3447664</c:v>
                </c:pt>
                <c:pt idx="550">
                  <c:v>0.343244</c:v>
                </c:pt>
                <c:pt idx="551">
                  <c:v>0.3449048</c:v>
                </c:pt>
                <c:pt idx="552">
                  <c:v>0.3476728</c:v>
                </c:pt>
                <c:pt idx="553">
                  <c:v>0.3588832</c:v>
                </c:pt>
                <c:pt idx="554">
                  <c:v>0.3576376</c:v>
                </c:pt>
                <c:pt idx="555">
                  <c:v>0.3520324</c:v>
                </c:pt>
                <c:pt idx="556">
                  <c:v>0.3544544</c:v>
                </c:pt>
                <c:pt idx="557">
                  <c:v>0.3550772</c:v>
                </c:pt>
                <c:pt idx="558">
                  <c:v>0.3685712</c:v>
                </c:pt>
                <c:pt idx="559">
                  <c:v>0.3413064</c:v>
                </c:pt>
                <c:pt idx="560">
                  <c:v>0.3891928</c:v>
                </c:pt>
                <c:pt idx="561">
                  <c:v>0.3316184</c:v>
                </c:pt>
                <c:pt idx="562">
                  <c:v>0.389954</c:v>
                </c:pt>
                <c:pt idx="563">
                  <c:v>0.4422</c:v>
                </c:pt>
                <c:pt idx="564">
                  <c:v>0.334248</c:v>
                </c:pt>
                <c:pt idx="565">
                  <c:v>0.4422</c:v>
                </c:pt>
                <c:pt idx="566">
                  <c:v>0.4422</c:v>
                </c:pt>
                <c:pt idx="567">
                  <c:v>0.4422</c:v>
                </c:pt>
                <c:pt idx="568">
                  <c:v>0.3766676</c:v>
                </c:pt>
                <c:pt idx="569">
                  <c:v>0.3053916</c:v>
                </c:pt>
                <c:pt idx="570">
                  <c:v>0.4422</c:v>
                </c:pt>
                <c:pt idx="571">
                  <c:v>0.3753528</c:v>
                </c:pt>
                <c:pt idx="572">
                  <c:v>0.4422</c:v>
                </c:pt>
                <c:pt idx="573">
                  <c:v>0.4422</c:v>
                </c:pt>
                <c:pt idx="574">
                  <c:v>0.4422</c:v>
                </c:pt>
                <c:pt idx="575">
                  <c:v>0.3334176</c:v>
                </c:pt>
                <c:pt idx="576">
                  <c:v>0.3293348</c:v>
                </c:pt>
                <c:pt idx="577">
                  <c:v>0.368156</c:v>
                </c:pt>
                <c:pt idx="578">
                  <c:v>0.358468</c:v>
                </c:pt>
                <c:pt idx="579">
                  <c:v>0.368848</c:v>
                </c:pt>
                <c:pt idx="580">
                  <c:v>0.364696</c:v>
                </c:pt>
                <c:pt idx="581">
                  <c:v>0.366772</c:v>
                </c:pt>
                <c:pt idx="582">
                  <c:v>0.3676716</c:v>
                </c:pt>
                <c:pt idx="583">
                  <c:v>0.3490568</c:v>
                </c:pt>
                <c:pt idx="584">
                  <c:v>0.3549388</c:v>
                </c:pt>
                <c:pt idx="585">
                  <c:v>0.350164</c:v>
                </c:pt>
                <c:pt idx="586">
                  <c:v>0.340476</c:v>
                </c:pt>
                <c:pt idx="587">
                  <c:v>0.36608</c:v>
                </c:pt>
                <c:pt idx="588">
                  <c:v>0.3276048</c:v>
                </c:pt>
                <c:pt idx="589">
                  <c:v>0.3298192</c:v>
                </c:pt>
                <c:pt idx="590">
                  <c:v>0.337016</c:v>
                </c:pt>
                <c:pt idx="591">
                  <c:v>0.325598</c:v>
                </c:pt>
                <c:pt idx="592">
                  <c:v>0.3357012</c:v>
                </c:pt>
                <c:pt idx="593">
                  <c:v>0.3316184</c:v>
                </c:pt>
                <c:pt idx="594">
                  <c:v>0.344628</c:v>
                </c:pt>
                <c:pt idx="595">
                  <c:v>0.3150796</c:v>
                </c:pt>
                <c:pt idx="596">
                  <c:v>0.346012</c:v>
                </c:pt>
                <c:pt idx="597">
                  <c:v>0.3288504</c:v>
                </c:pt>
                <c:pt idx="598">
                  <c:v>0.305876</c:v>
                </c:pt>
                <c:pt idx="599">
                  <c:v>0.3175016</c:v>
                </c:pt>
                <c:pt idx="600">
                  <c:v>0.3172248</c:v>
                </c:pt>
                <c:pt idx="601">
                  <c:v>0.31764</c:v>
                </c:pt>
                <c:pt idx="602">
                  <c:v>0.3571532</c:v>
                </c:pt>
                <c:pt idx="603">
                  <c:v>0.34878</c:v>
                </c:pt>
                <c:pt idx="604">
                  <c:v>0.34359</c:v>
                </c:pt>
                <c:pt idx="605">
                  <c:v>0.3085056</c:v>
                </c:pt>
                <c:pt idx="606">
                  <c:v>0.3193008</c:v>
                </c:pt>
                <c:pt idx="607">
                  <c:v>0.3047688</c:v>
                </c:pt>
                <c:pt idx="608">
                  <c:v>0.29688</c:v>
                </c:pt>
                <c:pt idx="609">
                  <c:v>0.3190932</c:v>
                </c:pt>
                <c:pt idx="610">
                  <c:v>0.3173632</c:v>
                </c:pt>
                <c:pt idx="611">
                  <c:v>0.3151488</c:v>
                </c:pt>
                <c:pt idx="612">
                  <c:v>0.3384</c:v>
                </c:pt>
                <c:pt idx="613">
                  <c:v>0.4112676</c:v>
                </c:pt>
                <c:pt idx="614">
                  <c:v>0.3800584</c:v>
                </c:pt>
                <c:pt idx="615">
                  <c:v>0.3912688</c:v>
                </c:pt>
                <c:pt idx="616">
                  <c:v>0.3904384</c:v>
                </c:pt>
                <c:pt idx="617">
                  <c:v>0.371616</c:v>
                </c:pt>
                <c:pt idx="618">
                  <c:v>0.3954208</c:v>
                </c:pt>
                <c:pt idx="619">
                  <c:v>0.4098144</c:v>
                </c:pt>
                <c:pt idx="620">
                  <c:v>0.4077384</c:v>
                </c:pt>
                <c:pt idx="621">
                  <c:v>0.385456</c:v>
                </c:pt>
                <c:pt idx="622">
                  <c:v>0.3801968</c:v>
                </c:pt>
                <c:pt idx="623">
                  <c:v>0.3527936</c:v>
                </c:pt>
                <c:pt idx="624">
                  <c:v>0.3645576</c:v>
                </c:pt>
                <c:pt idx="625">
                  <c:v>0.3659416</c:v>
                </c:pt>
                <c:pt idx="626">
                  <c:v>0.3318952</c:v>
                </c:pt>
                <c:pt idx="627">
                  <c:v>0.3350784</c:v>
                </c:pt>
                <c:pt idx="628">
                  <c:v>0.3208924</c:v>
                </c:pt>
                <c:pt idx="629">
                  <c:v>0.365388</c:v>
                </c:pt>
                <c:pt idx="630">
                  <c:v>0.341514</c:v>
                </c:pt>
                <c:pt idx="631">
                  <c:v>0.3128652</c:v>
                </c:pt>
                <c:pt idx="632">
                  <c:v>0.3114812</c:v>
                </c:pt>
                <c:pt idx="633">
                  <c:v>0.2961188</c:v>
                </c:pt>
                <c:pt idx="634">
                  <c:v>0.3271204</c:v>
                </c:pt>
                <c:pt idx="635">
                  <c:v>0.28823</c:v>
                </c:pt>
                <c:pt idx="636">
                  <c:v>0.2942504</c:v>
                </c:pt>
                <c:pt idx="637">
                  <c:v>0.3035924</c:v>
                </c:pt>
                <c:pt idx="638">
                  <c:v>0.3202696</c:v>
                </c:pt>
                <c:pt idx="639">
                  <c:v>0.3184704</c:v>
                </c:pt>
                <c:pt idx="640">
                  <c:v>0.3136956</c:v>
                </c:pt>
                <c:pt idx="641">
                  <c:v>0.3204772</c:v>
                </c:pt>
                <c:pt idx="642">
                  <c:v>0.309682</c:v>
                </c:pt>
                <c:pt idx="643">
                  <c:v>0.3146644</c:v>
                </c:pt>
                <c:pt idx="644">
                  <c:v>0.3137648</c:v>
                </c:pt>
                <c:pt idx="645">
                  <c:v>0.3080212</c:v>
                </c:pt>
                <c:pt idx="646">
                  <c:v>0.3105816</c:v>
                </c:pt>
                <c:pt idx="647">
                  <c:v>0.3142492</c:v>
                </c:pt>
                <c:pt idx="648">
                  <c:v>0.3561152</c:v>
                </c:pt>
                <c:pt idx="649">
                  <c:v>0.3493336</c:v>
                </c:pt>
                <c:pt idx="650">
                  <c:v>0.3617204</c:v>
                </c:pt>
                <c:pt idx="651">
                  <c:v>0.3386768</c:v>
                </c:pt>
                <c:pt idx="652">
                  <c:v>0.338746</c:v>
                </c:pt>
                <c:pt idx="653">
                  <c:v>0.3361164</c:v>
                </c:pt>
                <c:pt idx="654">
                  <c:v>0.3622048</c:v>
                </c:pt>
                <c:pt idx="655">
                  <c:v>0.3709932</c:v>
                </c:pt>
                <c:pt idx="656">
                  <c:v>0.3709932</c:v>
                </c:pt>
                <c:pt idx="657">
                  <c:v>0.3550772</c:v>
                </c:pt>
                <c:pt idx="658">
                  <c:v>0.3462888</c:v>
                </c:pt>
                <c:pt idx="659">
                  <c:v>0.3624124</c:v>
                </c:pt>
                <c:pt idx="660">
                  <c:v>0.3089208</c:v>
                </c:pt>
                <c:pt idx="661">
                  <c:v>0.3173632</c:v>
                </c:pt>
                <c:pt idx="662">
                  <c:v>0.3168096</c:v>
                </c:pt>
                <c:pt idx="663">
                  <c:v>0.35224</c:v>
                </c:pt>
                <c:pt idx="664">
                  <c:v>0.3119656</c:v>
                </c:pt>
                <c:pt idx="665">
                  <c:v>0.3115504</c:v>
                </c:pt>
                <c:pt idx="666">
                  <c:v>0.316948</c:v>
                </c:pt>
                <c:pt idx="667">
                  <c:v>0.3108584</c:v>
                </c:pt>
                <c:pt idx="668">
                  <c:v>0.3354936</c:v>
                </c:pt>
                <c:pt idx="669">
                  <c:v>0.34006237776</c:v>
                </c:pt>
                <c:pt idx="670">
                  <c:v>0.3424828</c:v>
                </c:pt>
                <c:pt idx="671">
                  <c:v>0.3150104</c:v>
                </c:pt>
                <c:pt idx="672">
                  <c:v>0.3396456</c:v>
                </c:pt>
                <c:pt idx="673">
                  <c:v>0.3388152</c:v>
                </c:pt>
                <c:pt idx="674">
                  <c:v>0.33529649072</c:v>
                </c:pt>
                <c:pt idx="675">
                  <c:v>0.3433132</c:v>
                </c:pt>
                <c:pt idx="676">
                  <c:v>0.3527936</c:v>
                </c:pt>
                <c:pt idx="677">
                  <c:v>0.3597136</c:v>
                </c:pt>
                <c:pt idx="678">
                  <c:v>0.3565996</c:v>
                </c:pt>
                <c:pt idx="679">
                  <c:v>0.3588832</c:v>
                </c:pt>
                <c:pt idx="680">
                  <c:v>0.3554924</c:v>
                </c:pt>
                <c:pt idx="681">
                  <c:v>0.3428288</c:v>
                </c:pt>
                <c:pt idx="682">
                  <c:v>0.3253212</c:v>
                </c:pt>
                <c:pt idx="683">
                  <c:v>0.3219996</c:v>
                </c:pt>
                <c:pt idx="684">
                  <c:v>0.3258748</c:v>
                </c:pt>
                <c:pt idx="685">
                  <c:v>0.3262208</c:v>
                </c:pt>
                <c:pt idx="686">
                  <c:v>0.3285044</c:v>
                </c:pt>
                <c:pt idx="687">
                  <c:v>0.320754</c:v>
                </c:pt>
                <c:pt idx="688">
                  <c:v>0.3129344</c:v>
                </c:pt>
                <c:pt idx="689">
                  <c:v>0.3141108</c:v>
                </c:pt>
                <c:pt idx="690">
                  <c:v>0.3235912</c:v>
                </c:pt>
                <c:pt idx="691">
                  <c:v>0.3143184</c:v>
                </c:pt>
                <c:pt idx="692">
                  <c:v>0.3226224</c:v>
                </c:pt>
                <c:pt idx="693">
                  <c:v>0.3192316</c:v>
                </c:pt>
                <c:pt idx="694">
                  <c:v>0.3395072</c:v>
                </c:pt>
                <c:pt idx="695">
                  <c:v>0.3128652</c:v>
                </c:pt>
                <c:pt idx="696">
                  <c:v>0.3222072</c:v>
                </c:pt>
                <c:pt idx="697">
                  <c:v>0.3261516</c:v>
                </c:pt>
                <c:pt idx="698">
                  <c:v>0.3210308</c:v>
                </c:pt>
                <c:pt idx="699">
                  <c:v>0.3289196</c:v>
                </c:pt>
                <c:pt idx="700">
                  <c:v>0.327328</c:v>
                </c:pt>
                <c:pt idx="701">
                  <c:v>0.3253212</c:v>
                </c:pt>
                <c:pt idx="702">
                  <c:v>0.337708</c:v>
                </c:pt>
                <c:pt idx="703">
                  <c:v>0.325598</c:v>
                </c:pt>
                <c:pt idx="704">
                  <c:v>0.3444896</c:v>
                </c:pt>
                <c:pt idx="705">
                  <c:v>0.3406144</c:v>
                </c:pt>
                <c:pt idx="706">
                  <c:v>0.3179168</c:v>
                </c:pt>
                <c:pt idx="707">
                  <c:v>0.3389536</c:v>
                </c:pt>
                <c:pt idx="708">
                  <c:v>0.3412372</c:v>
                </c:pt>
                <c:pt idx="709">
                  <c:v>0.3143876</c:v>
                </c:pt>
                <c:pt idx="710">
                  <c:v>0.332518</c:v>
                </c:pt>
                <c:pt idx="711">
                  <c:v>0.323522</c:v>
                </c:pt>
                <c:pt idx="712">
                  <c:v>0.314872</c:v>
                </c:pt>
                <c:pt idx="713">
                  <c:v>0.3253212</c:v>
                </c:pt>
                <c:pt idx="714">
                  <c:v>0.3201312</c:v>
                </c:pt>
                <c:pt idx="715">
                  <c:v>0.3215152</c:v>
                </c:pt>
                <c:pt idx="716">
                  <c:v>0.3101664</c:v>
                </c:pt>
                <c:pt idx="717">
                  <c:v>0.3167404</c:v>
                </c:pt>
                <c:pt idx="718">
                  <c:v>0.3068448</c:v>
                </c:pt>
                <c:pt idx="719">
                  <c:v>0.307952</c:v>
                </c:pt>
                <c:pt idx="720">
                  <c:v>0.3184704</c:v>
                </c:pt>
                <c:pt idx="721">
                  <c:v>0.394106</c:v>
                </c:pt>
                <c:pt idx="722">
                  <c:v>0.3880856</c:v>
                </c:pt>
                <c:pt idx="723">
                  <c:v>0.39376</c:v>
                </c:pt>
                <c:pt idx="724">
                  <c:v>0.3988116</c:v>
                </c:pt>
                <c:pt idx="725">
                  <c:v>0.393068</c:v>
                </c:pt>
                <c:pt idx="726">
                  <c:v>0.395144</c:v>
                </c:pt>
                <c:pt idx="727">
                  <c:v>0.3972892</c:v>
                </c:pt>
                <c:pt idx="728">
                  <c:v>0.3878088</c:v>
                </c:pt>
                <c:pt idx="729">
                  <c:v>0.4001956</c:v>
                </c:pt>
                <c:pt idx="730">
                  <c:v>0.3990884</c:v>
                </c:pt>
                <c:pt idx="731">
                  <c:v>0.3939676</c:v>
                </c:pt>
                <c:pt idx="732">
                  <c:v>0.3175708</c:v>
                </c:pt>
                <c:pt idx="733">
                  <c:v>0.3228992</c:v>
                </c:pt>
                <c:pt idx="734">
                  <c:v>0.306914</c:v>
                </c:pt>
                <c:pt idx="735">
                  <c:v>0.3060144</c:v>
                </c:pt>
                <c:pt idx="736">
                  <c:v>0.3246292</c:v>
                </c:pt>
                <c:pt idx="737">
                  <c:v>0.308298</c:v>
                </c:pt>
                <c:pt idx="738">
                  <c:v>0.3150104</c:v>
                </c:pt>
                <c:pt idx="739">
                  <c:v>0.313488</c:v>
                </c:pt>
                <c:pt idx="740">
                  <c:v>0.3250444</c:v>
                </c:pt>
                <c:pt idx="741">
                  <c:v>0.3198544</c:v>
                </c:pt>
                <c:pt idx="742">
                  <c:v>0.3195776</c:v>
                </c:pt>
                <c:pt idx="743">
                  <c:v>0.3146644</c:v>
                </c:pt>
                <c:pt idx="744">
                  <c:v>0.337016</c:v>
                </c:pt>
                <c:pt idx="745">
                  <c:v>0.3227608</c:v>
                </c:pt>
                <c:pt idx="746">
                  <c:v>0.3195084</c:v>
                </c:pt>
                <c:pt idx="747">
                  <c:v>0.3011704</c:v>
                </c:pt>
                <c:pt idx="748">
                  <c:v>0.3172248</c:v>
                </c:pt>
                <c:pt idx="749">
                  <c:v>0.3206156</c:v>
                </c:pt>
                <c:pt idx="750">
                  <c:v>0.3260132</c:v>
                </c:pt>
                <c:pt idx="751">
                  <c:v>0.3070524</c:v>
                </c:pt>
                <c:pt idx="752">
                  <c:v>0.3955592</c:v>
                </c:pt>
                <c:pt idx="753">
                  <c:v>0.403102</c:v>
                </c:pt>
                <c:pt idx="754">
                  <c:v>0.3841412</c:v>
                </c:pt>
                <c:pt idx="755">
                  <c:v>0.3972892</c:v>
                </c:pt>
                <c:pt idx="756">
                  <c:v>0.3914072</c:v>
                </c:pt>
                <c:pt idx="757">
                  <c:v>0.381996</c:v>
                </c:pt>
                <c:pt idx="758">
                  <c:v>0.3945904</c:v>
                </c:pt>
                <c:pt idx="759">
                  <c:v>0.4038632</c:v>
                </c:pt>
                <c:pt idx="760">
                  <c:v>0.3916148</c:v>
                </c:pt>
                <c:pt idx="761">
                  <c:v>0.4051088</c:v>
                </c:pt>
                <c:pt idx="762">
                  <c:v>0.364696</c:v>
                </c:pt>
                <c:pt idx="763">
                  <c:v>0.3714084</c:v>
                </c:pt>
                <c:pt idx="764">
                  <c:v>0.3841412</c:v>
                </c:pt>
                <c:pt idx="765">
                  <c:v>0.373</c:v>
                </c:pt>
                <c:pt idx="766">
                  <c:v>0.3804044</c:v>
                </c:pt>
                <c:pt idx="767">
                  <c:v>0.3303728</c:v>
                </c:pt>
                <c:pt idx="768">
                  <c:v>0.3251828</c:v>
                </c:pt>
                <c:pt idx="769">
                  <c:v>0.3197852</c:v>
                </c:pt>
                <c:pt idx="770">
                  <c:v>0.3260824</c:v>
                </c:pt>
                <c:pt idx="771">
                  <c:v>0.3231068</c:v>
                </c:pt>
                <c:pt idx="772">
                  <c:v>0.32456</c:v>
                </c:pt>
                <c:pt idx="773">
                  <c:v>0.3081596</c:v>
                </c:pt>
                <c:pt idx="774">
                  <c:v>0.3220688</c:v>
                </c:pt>
                <c:pt idx="775">
                  <c:v>0.32283</c:v>
                </c:pt>
                <c:pt idx="776">
                  <c:v>0.318678</c:v>
                </c:pt>
                <c:pt idx="777">
                  <c:v>0.3239372</c:v>
                </c:pt>
                <c:pt idx="778">
                  <c:v>0.3064988</c:v>
                </c:pt>
                <c:pt idx="779">
                  <c:v>0.3090592</c:v>
                </c:pt>
                <c:pt idx="780">
                  <c:v>0.3049072</c:v>
                </c:pt>
                <c:pt idx="781">
                  <c:v>0.3082288</c:v>
                </c:pt>
                <c:pt idx="782">
                  <c:v>0.3258748</c:v>
                </c:pt>
                <c:pt idx="783">
                  <c:v>0.304492</c:v>
                </c:pt>
                <c:pt idx="784">
                  <c:v>0.3208232</c:v>
                </c:pt>
                <c:pt idx="785">
                  <c:v>0.3115504</c:v>
                </c:pt>
                <c:pt idx="786">
                  <c:v>0.3154948</c:v>
                </c:pt>
                <c:pt idx="787">
                  <c:v>0.3496796</c:v>
                </c:pt>
                <c:pt idx="788">
                  <c:v>0.3600596</c:v>
                </c:pt>
                <c:pt idx="789">
                  <c:v>0.3174324</c:v>
                </c:pt>
                <c:pt idx="790">
                  <c:v>0.3536932</c:v>
                </c:pt>
                <c:pt idx="791">
                  <c:v>0.3361164</c:v>
                </c:pt>
                <c:pt idx="792">
                  <c:v>0.3649728</c:v>
                </c:pt>
                <c:pt idx="793">
                  <c:v>0.3354244</c:v>
                </c:pt>
                <c:pt idx="794">
                  <c:v>0.31937</c:v>
                </c:pt>
                <c:pt idx="795">
                  <c:v>0.3552156</c:v>
                </c:pt>
                <c:pt idx="796">
                  <c:v>0.3189548</c:v>
                </c:pt>
                <c:pt idx="797">
                  <c:v>0.3115504</c:v>
                </c:pt>
                <c:pt idx="798">
                  <c:v>0.3002708</c:v>
                </c:pt>
                <c:pt idx="799">
                  <c:v>0.3152872</c:v>
                </c:pt>
                <c:pt idx="800">
                  <c:v>0.3710624</c:v>
                </c:pt>
                <c:pt idx="801">
                  <c:v>0.3056684</c:v>
                </c:pt>
                <c:pt idx="802">
                  <c:v>0.3188856</c:v>
                </c:pt>
                <c:pt idx="803">
                  <c:v>0.3051148</c:v>
                </c:pt>
                <c:pt idx="804">
                  <c:v>0.3485724</c:v>
                </c:pt>
                <c:pt idx="805">
                  <c:v>0.3524476</c:v>
                </c:pt>
                <c:pt idx="806">
                  <c:v>0.3388844</c:v>
                </c:pt>
                <c:pt idx="807">
                  <c:v>0.3236604</c:v>
                </c:pt>
                <c:pt idx="808">
                  <c:v>0.346012</c:v>
                </c:pt>
                <c:pt idx="809">
                  <c:v>0.347396</c:v>
                </c:pt>
                <c:pt idx="810">
                  <c:v>0.3312724</c:v>
                </c:pt>
                <c:pt idx="811">
                  <c:v>0.3399916</c:v>
                </c:pt>
                <c:pt idx="812">
                  <c:v>0.3378464</c:v>
                </c:pt>
                <c:pt idx="813">
                  <c:v>0.351548</c:v>
                </c:pt>
                <c:pt idx="814">
                  <c:v>0.32629</c:v>
                </c:pt>
                <c:pt idx="815">
                  <c:v>0.3223456</c:v>
                </c:pt>
                <c:pt idx="816">
                  <c:v>0.3215152</c:v>
                </c:pt>
                <c:pt idx="817">
                  <c:v>0.3254596</c:v>
                </c:pt>
                <c:pt idx="818">
                  <c:v>0.3236604</c:v>
                </c:pt>
                <c:pt idx="819">
                  <c:v>0.3206156</c:v>
                </c:pt>
                <c:pt idx="820">
                  <c:v>0.304492</c:v>
                </c:pt>
                <c:pt idx="821">
                  <c:v>0.3053224</c:v>
                </c:pt>
                <c:pt idx="822">
                  <c:v>0.3102356</c:v>
                </c:pt>
                <c:pt idx="823">
                  <c:v>0.3018624</c:v>
                </c:pt>
                <c:pt idx="824">
                  <c:v>0.2918976</c:v>
                </c:pt>
                <c:pt idx="825">
                  <c:v>0.2894756</c:v>
                </c:pt>
                <c:pt idx="826">
                  <c:v>0.3066372</c:v>
                </c:pt>
                <c:pt idx="827">
                  <c:v>0.2969492</c:v>
                </c:pt>
                <c:pt idx="828">
                  <c:v>0.3308572</c:v>
                </c:pt>
                <c:pt idx="829">
                  <c:v>0.3340404</c:v>
                </c:pt>
                <c:pt idx="830">
                  <c:v>0.3123808</c:v>
                </c:pt>
                <c:pt idx="831">
                  <c:v>0.3286428</c:v>
                </c:pt>
                <c:pt idx="832">
                  <c:v>0.3305112</c:v>
                </c:pt>
                <c:pt idx="833">
                  <c:v>0.33667</c:v>
                </c:pt>
                <c:pt idx="834">
                  <c:v>0.30726</c:v>
                </c:pt>
                <c:pt idx="835">
                  <c:v>0.3292656</c:v>
                </c:pt>
                <c:pt idx="836">
                  <c:v>0.3260824</c:v>
                </c:pt>
                <c:pt idx="837">
                  <c:v>0.314872</c:v>
                </c:pt>
                <c:pt idx="838">
                  <c:v>0.3338328</c:v>
                </c:pt>
                <c:pt idx="839">
                  <c:v>0.3346632</c:v>
                </c:pt>
                <c:pt idx="840">
                  <c:v>0.310028</c:v>
                </c:pt>
                <c:pt idx="841">
                  <c:v>0.3227608</c:v>
                </c:pt>
                <c:pt idx="842">
                  <c:v>0.3202004</c:v>
                </c:pt>
                <c:pt idx="843">
                  <c:v>0.3205464</c:v>
                </c:pt>
                <c:pt idx="844">
                  <c:v>0.3334176</c:v>
                </c:pt>
                <c:pt idx="845">
                  <c:v>0.3127268</c:v>
                </c:pt>
                <c:pt idx="846">
                  <c:v>0.3215152</c:v>
                </c:pt>
                <c:pt idx="847">
                  <c:v>0.3347324</c:v>
                </c:pt>
                <c:pt idx="848">
                  <c:v>0.317294</c:v>
                </c:pt>
                <c:pt idx="849">
                  <c:v>0.3135572</c:v>
                </c:pt>
                <c:pt idx="850">
                  <c:v>0.3147336</c:v>
                </c:pt>
                <c:pt idx="851">
                  <c:v>0.3253212</c:v>
                </c:pt>
                <c:pt idx="852">
                  <c:v>0.30726</c:v>
                </c:pt>
                <c:pt idx="853">
                  <c:v>0.2995788</c:v>
                </c:pt>
                <c:pt idx="854">
                  <c:v>0.315218</c:v>
                </c:pt>
                <c:pt idx="855">
                  <c:v>0.3109968</c:v>
                </c:pt>
                <c:pt idx="856">
                  <c:v>0.3438668</c:v>
                </c:pt>
                <c:pt idx="857">
                  <c:v>0.3222764</c:v>
                </c:pt>
                <c:pt idx="858">
                  <c:v>0.3087132</c:v>
                </c:pt>
                <c:pt idx="859">
                  <c:v>0.3038</c:v>
                </c:pt>
                <c:pt idx="860">
                  <c:v>0.3109276</c:v>
                </c:pt>
                <c:pt idx="861">
                  <c:v>0.3152872</c:v>
                </c:pt>
                <c:pt idx="862">
                  <c:v>0.3112044</c:v>
                </c:pt>
                <c:pt idx="863">
                  <c:v>0.335632</c:v>
                </c:pt>
                <c:pt idx="864">
                  <c:v>0.2966032</c:v>
                </c:pt>
                <c:pt idx="865">
                  <c:v>0.3436592</c:v>
                </c:pt>
                <c:pt idx="866">
                  <c:v>0.309336</c:v>
                </c:pt>
                <c:pt idx="867">
                  <c:v>0.3184704</c:v>
                </c:pt>
                <c:pt idx="868">
                  <c:v>0.3052532</c:v>
                </c:pt>
                <c:pt idx="869">
                  <c:v>0.3091976</c:v>
                </c:pt>
                <c:pt idx="870">
                  <c:v>0.3073292</c:v>
                </c:pt>
                <c:pt idx="871">
                  <c:v>0.305876</c:v>
                </c:pt>
                <c:pt idx="872">
                  <c:v>0.3184704</c:v>
                </c:pt>
                <c:pt idx="873">
                  <c:v>0.3008936</c:v>
                </c:pt>
                <c:pt idx="874">
                  <c:v>0.2971568</c:v>
                </c:pt>
                <c:pt idx="875">
                  <c:v>0.3009628</c:v>
                </c:pt>
                <c:pt idx="876">
                  <c:v>0.3219304</c:v>
                </c:pt>
                <c:pt idx="877">
                  <c:v>0.3170172</c:v>
                </c:pt>
                <c:pt idx="878">
                  <c:v>0.3068448</c:v>
                </c:pt>
                <c:pt idx="879">
                  <c:v>0.306568</c:v>
                </c:pt>
                <c:pt idx="880">
                  <c:v>0.3275356</c:v>
                </c:pt>
                <c:pt idx="881">
                  <c:v>0.3022776</c:v>
                </c:pt>
                <c:pt idx="882">
                  <c:v>0.3055992</c:v>
                </c:pt>
                <c:pt idx="883">
                  <c:v>0.30553</c:v>
                </c:pt>
                <c:pt idx="884">
                  <c:v>0.2984716</c:v>
                </c:pt>
                <c:pt idx="885">
                  <c:v>0.2895448</c:v>
                </c:pt>
                <c:pt idx="886">
                  <c:v>0.3057376</c:v>
                </c:pt>
                <c:pt idx="887">
                  <c:v>0.2995788</c:v>
                </c:pt>
                <c:pt idx="888">
                  <c:v>0.30726</c:v>
                </c:pt>
                <c:pt idx="889">
                  <c:v>0.2939044</c:v>
                </c:pt>
                <c:pt idx="890">
                  <c:v>0.290306</c:v>
                </c:pt>
                <c:pt idx="891">
                  <c:v>0.3143184</c:v>
                </c:pt>
                <c:pt idx="892">
                  <c:v>0.2870536</c:v>
                </c:pt>
                <c:pt idx="893">
                  <c:v>0.3619972</c:v>
                </c:pt>
                <c:pt idx="894">
                  <c:v>0.3667028</c:v>
                </c:pt>
                <c:pt idx="895">
                  <c:v>0.312796</c:v>
                </c:pt>
                <c:pt idx="896">
                  <c:v>0.3148028</c:v>
                </c:pt>
                <c:pt idx="897">
                  <c:v>0.3249752</c:v>
                </c:pt>
                <c:pt idx="898">
                  <c:v>0.3338328</c:v>
                </c:pt>
                <c:pt idx="899">
                  <c:v>0.3128652</c:v>
                </c:pt>
                <c:pt idx="900">
                  <c:v>0.3478804</c:v>
                </c:pt>
                <c:pt idx="901">
                  <c:v>0.3562536</c:v>
                </c:pt>
                <c:pt idx="902">
                  <c:v>0.3664952</c:v>
                </c:pt>
                <c:pt idx="903">
                  <c:v>0.3270512</c:v>
                </c:pt>
                <c:pt idx="904">
                  <c:v>0.3582604</c:v>
                </c:pt>
                <c:pt idx="905">
                  <c:v>0.3195776</c:v>
                </c:pt>
                <c:pt idx="906">
                  <c:v>0.3434516</c:v>
                </c:pt>
                <c:pt idx="907">
                  <c:v>0.3216536</c:v>
                </c:pt>
                <c:pt idx="908">
                  <c:v>0.3288504</c:v>
                </c:pt>
                <c:pt idx="909">
                  <c:v>0.325598</c:v>
                </c:pt>
                <c:pt idx="910">
                  <c:v>0.3689172</c:v>
                </c:pt>
                <c:pt idx="911">
                  <c:v>0.3717544</c:v>
                </c:pt>
                <c:pt idx="912">
                  <c:v>0.3589524</c:v>
                </c:pt>
                <c:pt idx="913">
                  <c:v>0.3233836</c:v>
                </c:pt>
                <c:pt idx="914">
                  <c:v>0.342552</c:v>
                </c:pt>
                <c:pt idx="915">
                  <c:v>0.3539008</c:v>
                </c:pt>
                <c:pt idx="916">
                  <c:v>0.374038</c:v>
                </c:pt>
                <c:pt idx="917">
                  <c:v>0.3475344</c:v>
                </c:pt>
                <c:pt idx="918">
                  <c:v>0.3246984</c:v>
                </c:pt>
                <c:pt idx="919">
                  <c:v>0.3327948</c:v>
                </c:pt>
                <c:pt idx="920">
                  <c:v>0.3142492</c:v>
                </c:pt>
                <c:pt idx="921">
                  <c:v>0.338054</c:v>
                </c:pt>
                <c:pt idx="922">
                  <c:v>0.3346632</c:v>
                </c:pt>
                <c:pt idx="923">
                  <c:v>0.3258056</c:v>
                </c:pt>
                <c:pt idx="924">
                  <c:v>0.3336944</c:v>
                </c:pt>
                <c:pt idx="925">
                  <c:v>0.3062912</c:v>
                </c:pt>
                <c:pt idx="926">
                  <c:v>0.3098204</c:v>
                </c:pt>
                <c:pt idx="927">
                  <c:v>0.301724</c:v>
                </c:pt>
                <c:pt idx="928">
                  <c:v>0.3145952</c:v>
                </c:pt>
                <c:pt idx="929">
                  <c:v>0.3049072</c:v>
                </c:pt>
                <c:pt idx="930">
                  <c:v>0.3013088</c:v>
                </c:pt>
                <c:pt idx="931">
                  <c:v>0.3025544</c:v>
                </c:pt>
                <c:pt idx="932">
                  <c:v>0.3011012</c:v>
                </c:pt>
                <c:pt idx="933">
                  <c:v>0.3059452</c:v>
                </c:pt>
                <c:pt idx="934">
                  <c:v>0.3146644</c:v>
                </c:pt>
                <c:pt idx="935">
                  <c:v>0.3107892</c:v>
                </c:pt>
                <c:pt idx="936">
                  <c:v>0.3025544</c:v>
                </c:pt>
                <c:pt idx="937">
                  <c:v>0.3115504</c:v>
                </c:pt>
                <c:pt idx="938">
                  <c:v>0.3115504</c:v>
                </c:pt>
                <c:pt idx="939">
                  <c:v>0.2990944</c:v>
                </c:pt>
                <c:pt idx="940">
                  <c:v>0.3063604</c:v>
                </c:pt>
                <c:pt idx="941">
                  <c:v>0.2998556</c:v>
                </c:pt>
                <c:pt idx="942">
                  <c:v>0.305184</c:v>
                </c:pt>
                <c:pt idx="943">
                  <c:v>0.307606</c:v>
                </c:pt>
                <c:pt idx="944">
                  <c:v>0.2966724</c:v>
                </c:pt>
                <c:pt idx="945">
                  <c:v>0.30034</c:v>
                </c:pt>
                <c:pt idx="946">
                  <c:v>0.3114812</c:v>
                </c:pt>
                <c:pt idx="947">
                  <c:v>0.2973644</c:v>
                </c:pt>
                <c:pt idx="948">
                  <c:v>0.2988176</c:v>
                </c:pt>
                <c:pt idx="949">
                  <c:v>0.3022084</c:v>
                </c:pt>
                <c:pt idx="950">
                  <c:v>0.3043536</c:v>
                </c:pt>
                <c:pt idx="951">
                  <c:v>0.303454</c:v>
                </c:pt>
                <c:pt idx="952">
                  <c:v>0.3008936</c:v>
                </c:pt>
                <c:pt idx="953">
                  <c:v>0.3490568</c:v>
                </c:pt>
                <c:pt idx="954">
                  <c:v>0.3513404</c:v>
                </c:pt>
                <c:pt idx="955">
                  <c:v>0.3469116</c:v>
                </c:pt>
                <c:pt idx="956">
                  <c:v>0.348434</c:v>
                </c:pt>
                <c:pt idx="957">
                  <c:v>0.3233144</c:v>
                </c:pt>
                <c:pt idx="958">
                  <c:v>0.3227608</c:v>
                </c:pt>
                <c:pt idx="959">
                  <c:v>0.3240064</c:v>
                </c:pt>
                <c:pt idx="960">
                  <c:v>0.3241448</c:v>
                </c:pt>
                <c:pt idx="961">
                  <c:v>0.3256672</c:v>
                </c:pt>
                <c:pt idx="962">
                  <c:v>0.3219304</c:v>
                </c:pt>
                <c:pt idx="963">
                  <c:v>0.3319644</c:v>
                </c:pt>
                <c:pt idx="964">
                  <c:v>0.3303036</c:v>
                </c:pt>
                <c:pt idx="965">
                  <c:v>0.328366</c:v>
                </c:pt>
                <c:pt idx="966">
                  <c:v>0.3255288</c:v>
                </c:pt>
                <c:pt idx="967">
                  <c:v>0.3182628</c:v>
                </c:pt>
                <c:pt idx="968">
                  <c:v>0.33148</c:v>
                </c:pt>
                <c:pt idx="969">
                  <c:v>0.33321</c:v>
                </c:pt>
                <c:pt idx="970">
                  <c:v>0.3326564</c:v>
                </c:pt>
                <c:pt idx="971">
                  <c:v>0.3310648</c:v>
                </c:pt>
                <c:pt idx="972">
                  <c:v>0.325598</c:v>
                </c:pt>
                <c:pt idx="973">
                  <c:v>0.3226916</c:v>
                </c:pt>
                <c:pt idx="974">
                  <c:v>0.3316184</c:v>
                </c:pt>
                <c:pt idx="975">
                  <c:v>0.3229684</c:v>
                </c:pt>
                <c:pt idx="976">
                  <c:v>0.332864</c:v>
                </c:pt>
                <c:pt idx="977">
                  <c:v>0.3303728</c:v>
                </c:pt>
                <c:pt idx="978">
                  <c:v>0.322138</c:v>
                </c:pt>
                <c:pt idx="979">
                  <c:v>0.3267052</c:v>
                </c:pt>
                <c:pt idx="980">
                  <c:v>0.3295424</c:v>
                </c:pt>
                <c:pt idx="981">
                  <c:v>0.333902</c:v>
                </c:pt>
                <c:pt idx="982">
                  <c:v>0.3350092</c:v>
                </c:pt>
                <c:pt idx="983">
                  <c:v>0.3276048</c:v>
                </c:pt>
                <c:pt idx="984">
                  <c:v>0.3323796</c:v>
                </c:pt>
                <c:pt idx="985">
                  <c:v>0.3351476</c:v>
                </c:pt>
                <c:pt idx="986">
                  <c:v>0.3340404</c:v>
                </c:pt>
                <c:pt idx="987">
                  <c:v>0.3213768</c:v>
                </c:pt>
                <c:pt idx="988">
                  <c:v>0.327674</c:v>
                </c:pt>
                <c:pt idx="989">
                  <c:v>0.331826</c:v>
                </c:pt>
                <c:pt idx="990">
                  <c:v>0.3244216</c:v>
                </c:pt>
                <c:pt idx="991">
                  <c:v>0.3362548</c:v>
                </c:pt>
                <c:pt idx="992">
                  <c:v>0.3313416</c:v>
                </c:pt>
                <c:pt idx="993">
                  <c:v>0.3272588</c:v>
                </c:pt>
                <c:pt idx="994">
                  <c:v>0.3334868</c:v>
                </c:pt>
                <c:pt idx="995">
                  <c:v>0.3240756</c:v>
                </c:pt>
                <c:pt idx="996">
                  <c:v>0.3261516</c:v>
                </c:pt>
                <c:pt idx="997">
                  <c:v>0.3268436</c:v>
                </c:pt>
                <c:pt idx="998">
                  <c:v>0.333902</c:v>
                </c:pt>
                <c:pt idx="999">
                  <c:v>0.3319644</c:v>
                </c:pt>
                <c:pt idx="1000">
                  <c:v>0.3254596</c:v>
                </c:pt>
                <c:pt idx="1001">
                  <c:v>0.3154256</c:v>
                </c:pt>
                <c:pt idx="1002">
                  <c:v>0.3275356</c:v>
                </c:pt>
                <c:pt idx="1003">
                  <c:v>0.3144568</c:v>
                </c:pt>
                <c:pt idx="1004">
                  <c:v>0.3243524</c:v>
                </c:pt>
                <c:pt idx="1005">
                  <c:v>0.3348016</c:v>
                </c:pt>
                <c:pt idx="1006">
                  <c:v>0.3204772</c:v>
                </c:pt>
                <c:pt idx="1007">
                  <c:v>0.3375696</c:v>
                </c:pt>
                <c:pt idx="1008">
                  <c:v>0.3337636</c:v>
                </c:pt>
                <c:pt idx="1009">
                  <c:v>0.3467732</c:v>
                </c:pt>
                <c:pt idx="1010">
                  <c:v>0.357776</c:v>
                </c:pt>
                <c:pt idx="1011">
                  <c:v>0.3424136</c:v>
                </c:pt>
                <c:pt idx="1012">
                  <c:v>0.3593676</c:v>
                </c:pt>
                <c:pt idx="1013">
                  <c:v>0.3631044</c:v>
                </c:pt>
                <c:pt idx="1014">
                  <c:v>0.3623432</c:v>
                </c:pt>
                <c:pt idx="1015">
                  <c:v>0.3485032</c:v>
                </c:pt>
                <c:pt idx="1016">
                  <c:v>0.3548696</c:v>
                </c:pt>
                <c:pt idx="1017">
                  <c:v>0.3618588</c:v>
                </c:pt>
                <c:pt idx="1018">
                  <c:v>0.3938984</c:v>
                </c:pt>
                <c:pt idx="1019">
                  <c:v>0.3518248</c:v>
                </c:pt>
                <c:pt idx="1020">
                  <c:v>0.3597136</c:v>
                </c:pt>
                <c:pt idx="1021">
                  <c:v>0.3404068</c:v>
                </c:pt>
                <c:pt idx="1022">
                  <c:v>0.3555616</c:v>
                </c:pt>
                <c:pt idx="1023">
                  <c:v>0.3485032</c:v>
                </c:pt>
                <c:pt idx="1024">
                  <c:v>0.3226224</c:v>
                </c:pt>
                <c:pt idx="1025">
                  <c:v>0.3194392</c:v>
                </c:pt>
                <c:pt idx="1026">
                  <c:v>0.3067756</c:v>
                </c:pt>
                <c:pt idx="1027">
                  <c:v>0.3122424</c:v>
                </c:pt>
                <c:pt idx="1028">
                  <c:v>0.3268436</c:v>
                </c:pt>
                <c:pt idx="1029">
                  <c:v>0.3043536</c:v>
                </c:pt>
                <c:pt idx="1030">
                  <c:v>0.3391612</c:v>
                </c:pt>
                <c:pt idx="1031">
                  <c:v>0.3348708</c:v>
                </c:pt>
                <c:pt idx="1032">
                  <c:v>0.3353552</c:v>
                </c:pt>
                <c:pt idx="1033">
                  <c:v>0.3395764</c:v>
                </c:pt>
                <c:pt idx="1034">
                  <c:v>0.3368776</c:v>
                </c:pt>
                <c:pt idx="1035">
                  <c:v>0.3417908</c:v>
                </c:pt>
                <c:pt idx="1036">
                  <c:v>0.3274664</c:v>
                </c:pt>
                <c:pt idx="1037">
                  <c:v>0.2848392</c:v>
                </c:pt>
                <c:pt idx="1038">
                  <c:v>0.2923128</c:v>
                </c:pt>
                <c:pt idx="1039">
                  <c:v>0.2939736</c:v>
                </c:pt>
                <c:pt idx="1040">
                  <c:v>0.2759816</c:v>
                </c:pt>
                <c:pt idx="1041">
                  <c:v>0.2855312</c:v>
                </c:pt>
                <c:pt idx="1042">
                  <c:v>0.2909288</c:v>
                </c:pt>
                <c:pt idx="1043">
                  <c:v>0.2817252</c:v>
                </c:pt>
                <c:pt idx="1044">
                  <c:v>0.356392</c:v>
                </c:pt>
                <c:pt idx="1045">
                  <c:v>0.3544544</c:v>
                </c:pt>
                <c:pt idx="1046">
                  <c:v>0.3284352</c:v>
                </c:pt>
                <c:pt idx="1047">
                  <c:v>0.3211</c:v>
                </c:pt>
                <c:pt idx="1048">
                  <c:v>0.3566688</c:v>
                </c:pt>
                <c:pt idx="1049">
                  <c:v>0.3514096</c:v>
                </c:pt>
                <c:pt idx="1050">
                  <c:v>0.3421368</c:v>
                </c:pt>
                <c:pt idx="1051">
                  <c:v>0.33667</c:v>
                </c:pt>
                <c:pt idx="1052">
                  <c:v>0.3285044</c:v>
                </c:pt>
                <c:pt idx="1053">
                  <c:v>0.344974</c:v>
                </c:pt>
                <c:pt idx="1054">
                  <c:v>0.335632</c:v>
                </c:pt>
                <c:pt idx="1055">
                  <c:v>0.3428288</c:v>
                </c:pt>
                <c:pt idx="1056">
                  <c:v>0.3226224</c:v>
                </c:pt>
                <c:pt idx="1057">
                  <c:v>0.3175016</c:v>
                </c:pt>
                <c:pt idx="1058">
                  <c:v>0.32802</c:v>
                </c:pt>
                <c:pt idx="1059">
                  <c:v>0.3334868</c:v>
                </c:pt>
                <c:pt idx="1060">
                  <c:v>0.3219996</c:v>
                </c:pt>
                <c:pt idx="1061">
                  <c:v>0.3168096</c:v>
                </c:pt>
                <c:pt idx="1062">
                  <c:v>0.3167404</c:v>
                </c:pt>
                <c:pt idx="1063">
                  <c:v>0.333902</c:v>
                </c:pt>
                <c:pt idx="1064">
                  <c:v>0.314872</c:v>
                </c:pt>
                <c:pt idx="1065">
                  <c:v>0.33148</c:v>
                </c:pt>
                <c:pt idx="1066">
                  <c:v>0.3333484</c:v>
                </c:pt>
                <c:pt idx="1067">
                  <c:v>0.3340404</c:v>
                </c:pt>
                <c:pt idx="1068">
                  <c:v>0.3347324</c:v>
                </c:pt>
                <c:pt idx="1069">
                  <c:v>0.3334176</c:v>
                </c:pt>
                <c:pt idx="1070">
                  <c:v>0.3330024</c:v>
                </c:pt>
                <c:pt idx="1071">
                  <c:v>0.334248</c:v>
                </c:pt>
                <c:pt idx="1072">
                  <c:v>0.3298192</c:v>
                </c:pt>
                <c:pt idx="1073">
                  <c:v>0.3303728</c:v>
                </c:pt>
                <c:pt idx="1074">
                  <c:v>0.3271896</c:v>
                </c:pt>
                <c:pt idx="1075">
                  <c:v>0.3303036</c:v>
                </c:pt>
                <c:pt idx="1076">
                  <c:v>0.3281584</c:v>
                </c:pt>
                <c:pt idx="1077">
                  <c:v>0.3357704</c:v>
                </c:pt>
                <c:pt idx="1078">
                  <c:v>0.342206</c:v>
                </c:pt>
                <c:pt idx="1079">
                  <c:v>0.3320336</c:v>
                </c:pt>
                <c:pt idx="1080">
                  <c:v>0.3326564</c:v>
                </c:pt>
                <c:pt idx="1081">
                  <c:v>0.339784</c:v>
                </c:pt>
                <c:pt idx="1082">
                  <c:v>0.3337636</c:v>
                </c:pt>
                <c:pt idx="1083">
                  <c:v>0.3341096</c:v>
                </c:pt>
                <c:pt idx="1084">
                  <c:v>0.3330024</c:v>
                </c:pt>
                <c:pt idx="1085">
                  <c:v>0.33321</c:v>
                </c:pt>
                <c:pt idx="1086">
                  <c:v>0.3260824</c:v>
                </c:pt>
                <c:pt idx="1087">
                  <c:v>0.3205464</c:v>
                </c:pt>
                <c:pt idx="1088">
                  <c:v>0.333556</c:v>
                </c:pt>
                <c:pt idx="1089">
                  <c:v>0.3344556</c:v>
                </c:pt>
                <c:pt idx="1090">
                  <c:v>0.344628</c:v>
                </c:pt>
                <c:pt idx="1091">
                  <c:v>0.343936</c:v>
                </c:pt>
                <c:pt idx="1092">
                  <c:v>0.304492</c:v>
                </c:pt>
                <c:pt idx="1093">
                  <c:v>0.323868</c:v>
                </c:pt>
                <c:pt idx="1094">
                  <c:v>0.3247676</c:v>
                </c:pt>
                <c:pt idx="1095">
                  <c:v>0.3188856</c:v>
                </c:pt>
                <c:pt idx="1096">
                  <c:v>0.3271896</c:v>
                </c:pt>
                <c:pt idx="1097">
                  <c:v>0.330788</c:v>
                </c:pt>
                <c:pt idx="1098">
                  <c:v>0.3237988</c:v>
                </c:pt>
                <c:pt idx="1099">
                  <c:v>0.3188164</c:v>
                </c:pt>
                <c:pt idx="1100">
                  <c:v>0.3198544</c:v>
                </c:pt>
                <c:pt idx="1101">
                  <c:v>0.3184012</c:v>
                </c:pt>
                <c:pt idx="1102">
                  <c:v>0.3262208</c:v>
                </c:pt>
                <c:pt idx="1103">
                  <c:v>0.3123116</c:v>
                </c:pt>
                <c:pt idx="1104">
                  <c:v>0.309336</c:v>
                </c:pt>
                <c:pt idx="1105">
                  <c:v>0.317294</c:v>
                </c:pt>
                <c:pt idx="1106">
                  <c:v>0.3156332</c:v>
                </c:pt>
                <c:pt idx="1107">
                  <c:v>0.3088516</c:v>
                </c:pt>
                <c:pt idx="1108">
                  <c:v>0.3218612</c:v>
                </c:pt>
                <c:pt idx="1109">
                  <c:v>0.3139032</c:v>
                </c:pt>
                <c:pt idx="1110">
                  <c:v>0.310028</c:v>
                </c:pt>
                <c:pt idx="1111">
                  <c:v>0.3111352</c:v>
                </c:pt>
                <c:pt idx="1112">
                  <c:v>0.3195084</c:v>
                </c:pt>
                <c:pt idx="1113">
                  <c:v>0.313488</c:v>
                </c:pt>
                <c:pt idx="1114">
                  <c:v>0.3157024</c:v>
                </c:pt>
                <c:pt idx="1115">
                  <c:v>0.3154948</c:v>
                </c:pt>
                <c:pt idx="1116">
                  <c:v>0.310028</c:v>
                </c:pt>
                <c:pt idx="1117">
                  <c:v>0.3208232</c:v>
                </c:pt>
                <c:pt idx="1118">
                  <c:v>0.3028312</c:v>
                </c:pt>
                <c:pt idx="1119">
                  <c:v>0.31764</c:v>
                </c:pt>
                <c:pt idx="1120">
                  <c:v>0.3227608</c:v>
                </c:pt>
                <c:pt idx="1121">
                  <c:v>0.3244216</c:v>
                </c:pt>
                <c:pt idx="1122">
                  <c:v>0.3215152</c:v>
                </c:pt>
                <c:pt idx="1123">
                  <c:v>0.3258056</c:v>
                </c:pt>
                <c:pt idx="1124">
                  <c:v>0.3226916</c:v>
                </c:pt>
                <c:pt idx="1125">
                  <c:v>0.3084364</c:v>
                </c:pt>
                <c:pt idx="1126">
                  <c:v>0.316256</c:v>
                </c:pt>
                <c:pt idx="1127">
                  <c:v>0.2970184</c:v>
                </c:pt>
                <c:pt idx="1128">
                  <c:v>0.2981256</c:v>
                </c:pt>
                <c:pt idx="1129">
                  <c:v>0.3223456</c:v>
                </c:pt>
                <c:pt idx="1130">
                  <c:v>0.3085056</c:v>
                </c:pt>
                <c:pt idx="1131">
                  <c:v>0.3004092</c:v>
                </c:pt>
                <c:pt idx="1132">
                  <c:v>0.3084364</c:v>
                </c:pt>
                <c:pt idx="1133">
                  <c:v>0.3084364</c:v>
                </c:pt>
                <c:pt idx="1134">
                  <c:v>0.305876</c:v>
                </c:pt>
                <c:pt idx="1135">
                  <c:v>0.3073984</c:v>
                </c:pt>
                <c:pt idx="1136">
                  <c:v>0.3050456</c:v>
                </c:pt>
                <c:pt idx="1137">
                  <c:v>0.3116888</c:v>
                </c:pt>
                <c:pt idx="1138">
                  <c:v>0.3036616</c:v>
                </c:pt>
                <c:pt idx="1139">
                  <c:v>0.311066</c:v>
                </c:pt>
                <c:pt idx="1140">
                  <c:v>0.2987484</c:v>
                </c:pt>
                <c:pt idx="1141">
                  <c:v>0.3035924</c:v>
                </c:pt>
                <c:pt idx="1142">
                  <c:v>0.3459428</c:v>
                </c:pt>
                <c:pt idx="1143">
                  <c:v>0.3476728</c:v>
                </c:pt>
                <c:pt idx="1144">
                  <c:v>0.3431748</c:v>
                </c:pt>
                <c:pt idx="1145">
                  <c:v>0.3448356</c:v>
                </c:pt>
                <c:pt idx="1146">
                  <c:v>0.3375696</c:v>
                </c:pt>
                <c:pt idx="1147">
                  <c:v>0.3478112</c:v>
                </c:pt>
                <c:pt idx="1148">
                  <c:v>0.3444204</c:v>
                </c:pt>
                <c:pt idx="1149">
                  <c:v>0.3416524</c:v>
                </c:pt>
                <c:pt idx="1150">
                  <c:v>0.3433824</c:v>
                </c:pt>
                <c:pt idx="1151">
                  <c:v>0.3329332</c:v>
                </c:pt>
                <c:pt idx="1152">
                  <c:v>0.3397148</c:v>
                </c:pt>
                <c:pt idx="1153">
                  <c:v>0.3824804</c:v>
                </c:pt>
                <c:pt idx="1154">
                  <c:v>0.3824804</c:v>
                </c:pt>
                <c:pt idx="1155">
                  <c:v>0.3864248</c:v>
                </c:pt>
                <c:pt idx="1156">
                  <c:v>0.3860096</c:v>
                </c:pt>
                <c:pt idx="1157">
                  <c:v>0.378536</c:v>
                </c:pt>
                <c:pt idx="1158">
                  <c:v>0.38165</c:v>
                </c:pt>
                <c:pt idx="1159">
                  <c:v>0.36262</c:v>
                </c:pt>
                <c:pt idx="1160">
                  <c:v>0.3866324</c:v>
                </c:pt>
                <c:pt idx="1161">
                  <c:v>0.3860096</c:v>
                </c:pt>
                <c:pt idx="1162">
                  <c:v>0.3766676</c:v>
                </c:pt>
                <c:pt idx="1163">
                  <c:v>0.3690556</c:v>
                </c:pt>
                <c:pt idx="1164">
                  <c:v>0.366772</c:v>
                </c:pt>
                <c:pt idx="1165">
                  <c:v>0.3619972</c:v>
                </c:pt>
                <c:pt idx="1166">
                  <c:v>0.3455276</c:v>
                </c:pt>
                <c:pt idx="1167">
                  <c:v>0.3772212</c:v>
                </c:pt>
                <c:pt idx="1168">
                  <c:v>0.3030388</c:v>
                </c:pt>
                <c:pt idx="1169">
                  <c:v>0.3286428</c:v>
                </c:pt>
                <c:pt idx="1170">
                  <c:v>0.315564</c:v>
                </c:pt>
                <c:pt idx="1171">
                  <c:v>0.3119656</c:v>
                </c:pt>
                <c:pt idx="1172">
                  <c:v>0.303108</c:v>
                </c:pt>
                <c:pt idx="1173">
                  <c:v>0.3004092</c:v>
                </c:pt>
                <c:pt idx="1174">
                  <c:v>0.3120348</c:v>
                </c:pt>
                <c:pt idx="1175">
                  <c:v>0.3043536</c:v>
                </c:pt>
                <c:pt idx="1176">
                  <c:v>0.30034</c:v>
                </c:pt>
                <c:pt idx="1177">
                  <c:v>0.2995096</c:v>
                </c:pt>
                <c:pt idx="1178">
                  <c:v>0.325598</c:v>
                </c:pt>
                <c:pt idx="1179">
                  <c:v>0.3888468</c:v>
                </c:pt>
                <c:pt idx="1180">
                  <c:v>0.3972892</c:v>
                </c:pt>
                <c:pt idx="1181">
                  <c:v>0.3615128</c:v>
                </c:pt>
                <c:pt idx="1182">
                  <c:v>0.3614436</c:v>
                </c:pt>
                <c:pt idx="1183">
                  <c:v>0.337016</c:v>
                </c:pt>
                <c:pt idx="1184">
                  <c:v>0.3820652</c:v>
                </c:pt>
                <c:pt idx="1185">
                  <c:v>0.3258056</c:v>
                </c:pt>
                <c:pt idx="1186">
                  <c:v>0.3471192</c:v>
                </c:pt>
                <c:pt idx="1187">
                  <c:v>0.376806</c:v>
                </c:pt>
                <c:pt idx="1188">
                  <c:v>0.3381924</c:v>
                </c:pt>
                <c:pt idx="1189">
                  <c:v>0.3526552</c:v>
                </c:pt>
                <c:pt idx="1190">
                  <c:v>0.3336252</c:v>
                </c:pt>
                <c:pt idx="1191">
                  <c:v>0.3226224</c:v>
                </c:pt>
                <c:pt idx="1192">
                  <c:v>0.4109908</c:v>
                </c:pt>
                <c:pt idx="1193">
                  <c:v>0.4251768</c:v>
                </c:pt>
                <c:pt idx="1194">
                  <c:v>0.4153504</c:v>
                </c:pt>
                <c:pt idx="1195">
                  <c:v>0.3042844</c:v>
                </c:pt>
                <c:pt idx="1196">
                  <c:v>0.3051148</c:v>
                </c:pt>
                <c:pt idx="1197">
                  <c:v>0.304146</c:v>
                </c:pt>
                <c:pt idx="1198">
                  <c:v>0.4004724</c:v>
                </c:pt>
                <c:pt idx="1199">
                  <c:v>0.3990884</c:v>
                </c:pt>
                <c:pt idx="1200">
                  <c:v>0.4026176</c:v>
                </c:pt>
                <c:pt idx="1201">
                  <c:v>0.344282</c:v>
                </c:pt>
                <c:pt idx="1202">
                  <c:v>0.3462196</c:v>
                </c:pt>
                <c:pt idx="1203">
                  <c:v>0.3337636</c:v>
                </c:pt>
                <c:pt idx="1204">
                  <c:v>0.3416524</c:v>
                </c:pt>
                <c:pt idx="1205">
                  <c:v>0.3402684</c:v>
                </c:pt>
                <c:pt idx="1206">
                  <c:v>0.3406144</c:v>
                </c:pt>
                <c:pt idx="1207">
                  <c:v>0.3303728</c:v>
                </c:pt>
                <c:pt idx="1208">
                  <c:v>0.3397148</c:v>
                </c:pt>
                <c:pt idx="1209">
                  <c:v>0.3279508</c:v>
                </c:pt>
                <c:pt idx="1210">
                  <c:v>0.3179168</c:v>
                </c:pt>
                <c:pt idx="1211">
                  <c:v>0.3099588</c:v>
                </c:pt>
                <c:pt idx="1212">
                  <c:v>0.3135572</c:v>
                </c:pt>
                <c:pt idx="1213">
                  <c:v>0.321446</c:v>
                </c:pt>
                <c:pt idx="1214">
                  <c:v>0.3222072</c:v>
                </c:pt>
                <c:pt idx="1215">
                  <c:v>0.3119656</c:v>
                </c:pt>
                <c:pt idx="1216">
                  <c:v>0.313488</c:v>
                </c:pt>
                <c:pt idx="1217">
                  <c:v>0.3218612</c:v>
                </c:pt>
                <c:pt idx="1218">
                  <c:v>0.3236604</c:v>
                </c:pt>
                <c:pt idx="1219">
                  <c:v>0.3091976</c:v>
                </c:pt>
                <c:pt idx="1220">
                  <c:v>0.3233144</c:v>
                </c:pt>
                <c:pt idx="1221">
                  <c:v>0.3334176</c:v>
                </c:pt>
                <c:pt idx="1222">
                  <c:v>0.3111352</c:v>
                </c:pt>
                <c:pt idx="1223">
                  <c:v>0.3246292</c:v>
                </c:pt>
                <c:pt idx="1224">
                  <c:v>0.3069832</c:v>
                </c:pt>
                <c:pt idx="1225">
                  <c:v>0.3164636</c:v>
                </c:pt>
                <c:pt idx="1226">
                  <c:v>0.3292656</c:v>
                </c:pt>
                <c:pt idx="1227">
                  <c:v>0.310028</c:v>
                </c:pt>
                <c:pt idx="1228">
                  <c:v>0.322138</c:v>
                </c:pt>
                <c:pt idx="1229">
                  <c:v>0.3109968</c:v>
                </c:pt>
                <c:pt idx="1230">
                  <c:v>0.3112044</c:v>
                </c:pt>
                <c:pt idx="1231">
                  <c:v>0.3230376</c:v>
                </c:pt>
                <c:pt idx="1232">
                  <c:v>0.3068448</c:v>
                </c:pt>
                <c:pt idx="1233">
                  <c:v>0.3073984</c:v>
                </c:pt>
                <c:pt idx="1234">
                  <c:v>0.31937</c:v>
                </c:pt>
                <c:pt idx="1235">
                  <c:v>0.307952</c:v>
                </c:pt>
                <c:pt idx="1236">
                  <c:v>0.3113428</c:v>
                </c:pt>
                <c:pt idx="1237">
                  <c:v>0.3081596</c:v>
                </c:pt>
                <c:pt idx="1238">
                  <c:v>0.33321</c:v>
                </c:pt>
                <c:pt idx="1239">
                  <c:v>0.3091976</c:v>
                </c:pt>
                <c:pt idx="1240">
                  <c:v>0.3020008</c:v>
                </c:pt>
                <c:pt idx="1241">
                  <c:v>0.2988176</c:v>
                </c:pt>
                <c:pt idx="1242">
                  <c:v>0.29861</c:v>
                </c:pt>
                <c:pt idx="1243">
                  <c:v>0.3004784</c:v>
                </c:pt>
                <c:pt idx="1244">
                  <c:v>0.3021392</c:v>
                </c:pt>
                <c:pt idx="1245">
                  <c:v>0.3458736</c:v>
                </c:pt>
                <c:pt idx="1246">
                  <c:v>0.340822</c:v>
                </c:pt>
                <c:pt idx="1247">
                  <c:v>0.3089208</c:v>
                </c:pt>
                <c:pt idx="1248">
                  <c:v>0.3351476</c:v>
                </c:pt>
                <c:pt idx="1249">
                  <c:v>0.3188856</c:v>
                </c:pt>
                <c:pt idx="1250">
                  <c:v>0.3350784</c:v>
                </c:pt>
                <c:pt idx="1251">
                  <c:v>0.3167404</c:v>
                </c:pt>
                <c:pt idx="1252">
                  <c:v>0.3108584</c:v>
                </c:pt>
                <c:pt idx="1253">
                  <c:v>0.3123116</c:v>
                </c:pt>
                <c:pt idx="1254">
                  <c:v>0.3239372</c:v>
                </c:pt>
                <c:pt idx="1255">
                  <c:v>0.2935584</c:v>
                </c:pt>
                <c:pt idx="1256">
                  <c:v>0.2912056</c:v>
                </c:pt>
                <c:pt idx="1257">
                  <c:v>0.3008936</c:v>
                </c:pt>
                <c:pt idx="1258">
                  <c:v>0.297572</c:v>
                </c:pt>
                <c:pt idx="1259">
                  <c:v>0.3804736</c:v>
                </c:pt>
                <c:pt idx="1260">
                  <c:v>0.3631044</c:v>
                </c:pt>
                <c:pt idx="1261">
                  <c:v>0.3649728</c:v>
                </c:pt>
                <c:pt idx="1262">
                  <c:v>0.3765984</c:v>
                </c:pt>
                <c:pt idx="1263">
                  <c:v>0.3554924</c:v>
                </c:pt>
                <c:pt idx="1264">
                  <c:v>0.3234528</c:v>
                </c:pt>
                <c:pt idx="1265">
                  <c:v>0.3235912</c:v>
                </c:pt>
                <c:pt idx="1266">
                  <c:v>0.3494028</c:v>
                </c:pt>
                <c:pt idx="1267">
                  <c:v>0.3430364</c:v>
                </c:pt>
                <c:pt idx="1268">
                  <c:v>0.3538316</c:v>
                </c:pt>
                <c:pt idx="1269">
                  <c:v>0.338054</c:v>
                </c:pt>
                <c:pt idx="1270">
                  <c:v>0.3700936</c:v>
                </c:pt>
                <c:pt idx="1271">
                  <c:v>0.3395764</c:v>
                </c:pt>
                <c:pt idx="1272">
                  <c:v>0.3370852</c:v>
                </c:pt>
                <c:pt idx="1273">
                  <c:v>0.3143184</c:v>
                </c:pt>
                <c:pt idx="1274">
                  <c:v>0.3094744</c:v>
                </c:pt>
                <c:pt idx="1275">
                  <c:v>0.3197852</c:v>
                </c:pt>
                <c:pt idx="1276">
                  <c:v>0.301032</c:v>
                </c:pt>
                <c:pt idx="1277">
                  <c:v>0.3042152</c:v>
                </c:pt>
                <c:pt idx="1278">
                  <c:v>0.3195776</c:v>
                </c:pt>
                <c:pt idx="1279">
                  <c:v>0.3239372</c:v>
                </c:pt>
                <c:pt idx="1280">
                  <c:v>0.3062912</c:v>
                </c:pt>
                <c:pt idx="1281">
                  <c:v>0.303108</c:v>
                </c:pt>
                <c:pt idx="1282">
                  <c:v>0.3345248</c:v>
                </c:pt>
                <c:pt idx="1283">
                  <c:v>0.3271896</c:v>
                </c:pt>
                <c:pt idx="1284">
                  <c:v>0.3298192</c:v>
                </c:pt>
                <c:pt idx="1285">
                  <c:v>0.3282968</c:v>
                </c:pt>
                <c:pt idx="1286">
                  <c:v>0.3224148</c:v>
                </c:pt>
                <c:pt idx="1287">
                  <c:v>0.3310648</c:v>
                </c:pt>
                <c:pt idx="1288">
                  <c:v>0.3355628</c:v>
                </c:pt>
                <c:pt idx="1289">
                  <c:v>0.3300268</c:v>
                </c:pt>
                <c:pt idx="1290">
                  <c:v>0.3291964</c:v>
                </c:pt>
                <c:pt idx="1291">
                  <c:v>0.3240064</c:v>
                </c:pt>
                <c:pt idx="1292">
                  <c:v>0.3493336</c:v>
                </c:pt>
                <c:pt idx="1293">
                  <c:v>0.34186</c:v>
                </c:pt>
                <c:pt idx="1294">
                  <c:v>0.3348708</c:v>
                </c:pt>
                <c:pt idx="1295">
                  <c:v>0.3361856</c:v>
                </c:pt>
                <c:pt idx="1296">
                  <c:v>0.3276048</c:v>
                </c:pt>
                <c:pt idx="1297">
                  <c:v>0.333556</c:v>
                </c:pt>
                <c:pt idx="1298">
                  <c:v>0.3224148</c:v>
                </c:pt>
                <c:pt idx="1299">
                  <c:v>0.3264976</c:v>
                </c:pt>
                <c:pt idx="1300">
                  <c:v>0.3150104</c:v>
                </c:pt>
                <c:pt idx="1301">
                  <c:v>0.3038</c:v>
                </c:pt>
                <c:pt idx="1302">
                  <c:v>0.3132804</c:v>
                </c:pt>
                <c:pt idx="1303">
                  <c:v>0.3212384</c:v>
                </c:pt>
                <c:pt idx="1304">
                  <c:v>0.3129344</c:v>
                </c:pt>
                <c:pt idx="1305">
                  <c:v>0.3123808</c:v>
                </c:pt>
                <c:pt idx="1306">
                  <c:v>0.3123808</c:v>
                </c:pt>
                <c:pt idx="1307">
                  <c:v>0.3130728</c:v>
                </c:pt>
                <c:pt idx="1308">
                  <c:v>0.3454584</c:v>
                </c:pt>
                <c:pt idx="1309">
                  <c:v>0.344282</c:v>
                </c:pt>
                <c:pt idx="1310">
                  <c:v>0.3419292</c:v>
                </c:pt>
                <c:pt idx="1311">
                  <c:v>0.346704</c:v>
                </c:pt>
                <c:pt idx="1312">
                  <c:v>0.3517556</c:v>
                </c:pt>
                <c:pt idx="1313">
                  <c:v>0.3406836</c:v>
                </c:pt>
                <c:pt idx="1314">
                  <c:v>0.3308572</c:v>
                </c:pt>
                <c:pt idx="1315">
                  <c:v>0.337016</c:v>
                </c:pt>
                <c:pt idx="1316">
                  <c:v>0.3389536</c:v>
                </c:pt>
                <c:pt idx="1317">
                  <c:v>0.3381232</c:v>
                </c:pt>
                <c:pt idx="1318">
                  <c:v>0.3376388</c:v>
                </c:pt>
                <c:pt idx="1319">
                  <c:v>0.3105124</c:v>
                </c:pt>
                <c:pt idx="1320">
                  <c:v>0.3474652</c:v>
                </c:pt>
                <c:pt idx="1321">
                  <c:v>0.3988808</c:v>
                </c:pt>
                <c:pt idx="1322">
                  <c:v>0.3833108</c:v>
                </c:pt>
                <c:pt idx="1323">
                  <c:v>0.3395072</c:v>
                </c:pt>
                <c:pt idx="1324">
                  <c:v>0.3367392</c:v>
                </c:pt>
                <c:pt idx="1325">
                  <c:v>0.328712</c:v>
                </c:pt>
                <c:pt idx="1326">
                  <c:v>0.3800584</c:v>
                </c:pt>
                <c:pt idx="1327">
                  <c:v>0.3054608</c:v>
                </c:pt>
                <c:pt idx="1328">
                  <c:v>0.320754</c:v>
                </c:pt>
                <c:pt idx="1329">
                  <c:v>0.314872</c:v>
                </c:pt>
                <c:pt idx="1330">
                  <c:v>0.2879532</c:v>
                </c:pt>
                <c:pt idx="1331">
                  <c:v>0.2779192</c:v>
                </c:pt>
                <c:pt idx="1332">
                  <c:v>0.2685772</c:v>
                </c:pt>
                <c:pt idx="1333">
                  <c:v>0.2434576</c:v>
                </c:pt>
                <c:pt idx="1334">
                  <c:v>0.2336312</c:v>
                </c:pt>
                <c:pt idx="1335">
                  <c:v>0.2306556</c:v>
                </c:pt>
                <c:pt idx="1336">
                  <c:v>0.304838</c:v>
                </c:pt>
                <c:pt idx="1337">
                  <c:v>0.306568</c:v>
                </c:pt>
                <c:pt idx="1338">
                  <c:v>0.304838</c:v>
                </c:pt>
                <c:pt idx="1339">
                  <c:v>0.3504408</c:v>
                </c:pt>
                <c:pt idx="1340">
                  <c:v>0.337362</c:v>
                </c:pt>
                <c:pt idx="1341">
                  <c:v>0.3807504</c:v>
                </c:pt>
                <c:pt idx="1342">
                  <c:v>0.3458044</c:v>
                </c:pt>
                <c:pt idx="1343">
                  <c:v>0.3596444</c:v>
                </c:pt>
                <c:pt idx="1344">
                  <c:v>0.3581912</c:v>
                </c:pt>
                <c:pt idx="1345">
                  <c:v>0.3370852</c:v>
                </c:pt>
                <c:pt idx="1346">
                  <c:v>0.3322412</c:v>
                </c:pt>
                <c:pt idx="1347">
                  <c:v>0.3289888</c:v>
                </c:pt>
                <c:pt idx="1348">
                  <c:v>0.341168</c:v>
                </c:pt>
                <c:pt idx="1349">
                  <c:v>0.3589524</c:v>
                </c:pt>
                <c:pt idx="1350">
                  <c:v>0.3431748</c:v>
                </c:pt>
                <c:pt idx="1351">
                  <c:v>0.3395072</c:v>
                </c:pt>
                <c:pt idx="1352">
                  <c:v>0.3338328</c:v>
                </c:pt>
                <c:pt idx="1353">
                  <c:v>0.3381924</c:v>
                </c:pt>
                <c:pt idx="1354">
                  <c:v>0.3399224</c:v>
                </c:pt>
                <c:pt idx="1355">
                  <c:v>0.3499564</c:v>
                </c:pt>
                <c:pt idx="1356">
                  <c:v>0.3397148</c:v>
                </c:pt>
                <c:pt idx="1357">
                  <c:v>0.332864</c:v>
                </c:pt>
                <c:pt idx="1358">
                  <c:v>0.3341096</c:v>
                </c:pt>
                <c:pt idx="1359">
                  <c:v>0.3433824</c:v>
                </c:pt>
                <c:pt idx="1360">
                  <c:v>0.33321</c:v>
                </c:pt>
                <c:pt idx="1361">
                  <c:v>0.3381232</c:v>
                </c:pt>
                <c:pt idx="1362">
                  <c:v>0.34705</c:v>
                </c:pt>
                <c:pt idx="1363">
                  <c:v>0.3309264</c:v>
                </c:pt>
                <c:pt idx="1364">
                  <c:v>0.3291272</c:v>
                </c:pt>
                <c:pt idx="1365">
                  <c:v>0.3226224</c:v>
                </c:pt>
                <c:pt idx="1366">
                  <c:v>0.4011644</c:v>
                </c:pt>
                <c:pt idx="1367">
                  <c:v>0.4000572</c:v>
                </c:pt>
                <c:pt idx="1368">
                  <c:v>0.3948672</c:v>
                </c:pt>
                <c:pt idx="1369">
                  <c:v>0.3885008</c:v>
                </c:pt>
                <c:pt idx="1370">
                  <c:v>0.37646</c:v>
                </c:pt>
                <c:pt idx="1371">
                  <c:v>0.3617896</c:v>
                </c:pt>
                <c:pt idx="1372">
                  <c:v>0.3898848</c:v>
                </c:pt>
                <c:pt idx="1373">
                  <c:v>0.351548</c:v>
                </c:pt>
                <c:pt idx="1374">
                  <c:v>0.395836</c:v>
                </c:pt>
                <c:pt idx="1375">
                  <c:v>0.3956284</c:v>
                </c:pt>
                <c:pt idx="1376">
                  <c:v>0.378882</c:v>
                </c:pt>
                <c:pt idx="1377">
                  <c:v>0.3469808</c:v>
                </c:pt>
                <c:pt idx="1378">
                  <c:v>0.3737612</c:v>
                </c:pt>
                <c:pt idx="1379">
                  <c:v>0.3840028</c:v>
                </c:pt>
                <c:pt idx="1380">
                  <c:v>0.3678792</c:v>
                </c:pt>
                <c:pt idx="1381">
                  <c:v>0.3909228</c:v>
                </c:pt>
                <c:pt idx="1382">
                  <c:v>0.3911304</c:v>
                </c:pt>
                <c:pt idx="1383">
                  <c:v>0.3642808</c:v>
                </c:pt>
                <c:pt idx="1384">
                  <c:v>0.3437284</c:v>
                </c:pt>
                <c:pt idx="1385">
                  <c:v>0.3984656</c:v>
                </c:pt>
                <c:pt idx="1386">
                  <c:v>0.3623432</c:v>
                </c:pt>
                <c:pt idx="1387">
                  <c:v>0.3734844</c:v>
                </c:pt>
                <c:pt idx="1388">
                  <c:v>0.4028944</c:v>
                </c:pt>
                <c:pt idx="1389">
                  <c:v>0.401026</c:v>
                </c:pt>
                <c:pt idx="1390">
                  <c:v>0.3986732</c:v>
                </c:pt>
                <c:pt idx="1391">
                  <c:v>0.4045552</c:v>
                </c:pt>
                <c:pt idx="1392">
                  <c:v>0.3915456</c:v>
                </c:pt>
                <c:pt idx="1393">
                  <c:v>0.4033096</c:v>
                </c:pt>
                <c:pt idx="1394">
                  <c:v>0.4013028</c:v>
                </c:pt>
                <c:pt idx="1395">
                  <c:v>0.4064928</c:v>
                </c:pt>
                <c:pt idx="1396">
                  <c:v>0.3634504</c:v>
                </c:pt>
                <c:pt idx="1397">
                  <c:v>0.3648344</c:v>
                </c:pt>
                <c:pt idx="1398">
                  <c:v>0.3959052</c:v>
                </c:pt>
                <c:pt idx="1399">
                  <c:v>0.3708548</c:v>
                </c:pt>
                <c:pt idx="1400">
                  <c:v>0.3790204</c:v>
                </c:pt>
                <c:pt idx="1401">
                  <c:v>0.3887084</c:v>
                </c:pt>
                <c:pt idx="1402">
                  <c:v>0.3690556</c:v>
                </c:pt>
                <c:pt idx="1403">
                  <c:v>0.3850408</c:v>
                </c:pt>
                <c:pt idx="1404">
                  <c:v>0.3762524</c:v>
                </c:pt>
                <c:pt idx="1405">
                  <c:v>0.37992</c:v>
                </c:pt>
                <c:pt idx="1406">
                  <c:v>0.3676716</c:v>
                </c:pt>
                <c:pt idx="1407">
                  <c:v>0.3772904</c:v>
                </c:pt>
                <c:pt idx="1408">
                  <c:v>0.3779132</c:v>
                </c:pt>
                <c:pt idx="1409">
                  <c:v>0.3715468</c:v>
                </c:pt>
                <c:pt idx="1410">
                  <c:v>0.3800584</c:v>
                </c:pt>
                <c:pt idx="1411">
                  <c:v>0.3895388</c:v>
                </c:pt>
                <c:pt idx="1412">
                  <c:v>0.3708548</c:v>
                </c:pt>
                <c:pt idx="1413">
                  <c:v>0.3711316</c:v>
                </c:pt>
                <c:pt idx="1414">
                  <c:v>0.4042784</c:v>
                </c:pt>
                <c:pt idx="1415">
                  <c:v>0.3592984</c:v>
                </c:pt>
                <c:pt idx="1416">
                  <c:v>0.4080152</c:v>
                </c:pt>
                <c:pt idx="1417">
                  <c:v>0.3532088</c:v>
                </c:pt>
                <c:pt idx="1418">
                  <c:v>0.359506</c:v>
                </c:pt>
                <c:pt idx="1419">
                  <c:v>0.3905076</c:v>
                </c:pt>
                <c:pt idx="1420">
                  <c:v>0.383726</c:v>
                </c:pt>
                <c:pt idx="1421">
                  <c:v>0.3815808</c:v>
                </c:pt>
                <c:pt idx="1422">
                  <c:v>0.3305804</c:v>
                </c:pt>
                <c:pt idx="1423">
                  <c:v>0.3934832</c:v>
                </c:pt>
                <c:pt idx="1424">
                  <c:v>0.373</c:v>
                </c:pt>
                <c:pt idx="1425">
                  <c:v>0.373692</c:v>
                </c:pt>
                <c:pt idx="1426">
                  <c:v>0.3703704</c:v>
                </c:pt>
                <c:pt idx="1427">
                  <c:v>0.3698168</c:v>
                </c:pt>
                <c:pt idx="1428">
                  <c:v>0.3715468</c:v>
                </c:pt>
                <c:pt idx="1429">
                  <c:v>0.3590908</c:v>
                </c:pt>
                <c:pt idx="1430">
                  <c:v>0.3690556</c:v>
                </c:pt>
                <c:pt idx="1431">
                  <c:v>0.367464</c:v>
                </c:pt>
                <c:pt idx="1432">
                  <c:v>0.3662876</c:v>
                </c:pt>
                <c:pt idx="1433">
                  <c:v>0.368156</c:v>
                </c:pt>
                <c:pt idx="1434">
                  <c:v>0.3604748</c:v>
                </c:pt>
                <c:pt idx="1435">
                  <c:v>0.3666336</c:v>
                </c:pt>
                <c:pt idx="1436">
                  <c:v>0.3628276</c:v>
                </c:pt>
                <c:pt idx="1437">
                  <c:v>0.342206</c:v>
                </c:pt>
                <c:pt idx="1438">
                  <c:v>0.3066372</c:v>
                </c:pt>
                <c:pt idx="1439">
                  <c:v>0.3119656</c:v>
                </c:pt>
                <c:pt idx="1440">
                  <c:v>0.3029004</c:v>
                </c:pt>
                <c:pt idx="1441">
                  <c:v>0.3038692</c:v>
                </c:pt>
                <c:pt idx="1442">
                  <c:v>0.306568</c:v>
                </c:pt>
                <c:pt idx="1443">
                  <c:v>0.3037308</c:v>
                </c:pt>
                <c:pt idx="1444">
                  <c:v>0.3051148</c:v>
                </c:pt>
                <c:pt idx="1445">
                  <c:v>0.3130036</c:v>
                </c:pt>
                <c:pt idx="1446">
                  <c:v>0.304492</c:v>
                </c:pt>
                <c:pt idx="1447">
                  <c:v>0.3004092</c:v>
                </c:pt>
                <c:pt idx="1448">
                  <c:v>0.3014472</c:v>
                </c:pt>
                <c:pt idx="1449">
                  <c:v>0.3059452</c:v>
                </c:pt>
                <c:pt idx="1450">
                  <c:v>0.3756988</c:v>
                </c:pt>
                <c:pt idx="1451">
                  <c:v>0.3818576</c:v>
                </c:pt>
                <c:pt idx="1452">
                  <c:v>0.3786052</c:v>
                </c:pt>
                <c:pt idx="1453">
                  <c:v>0.3076752</c:v>
                </c:pt>
                <c:pt idx="1454">
                  <c:v>0.3062912</c:v>
                </c:pt>
                <c:pt idx="1455">
                  <c:v>0.35916</c:v>
                </c:pt>
                <c:pt idx="1456">
                  <c:v>0.3622048</c:v>
                </c:pt>
                <c:pt idx="1457">
                  <c:v>0.3590908</c:v>
                </c:pt>
                <c:pt idx="1458">
                  <c:v>0.3583296</c:v>
                </c:pt>
                <c:pt idx="1459">
                  <c:v>0.3568764</c:v>
                </c:pt>
                <c:pt idx="1460">
                  <c:v>0.3545928</c:v>
                </c:pt>
                <c:pt idx="1461">
                  <c:v>0.3524476</c:v>
                </c:pt>
                <c:pt idx="1462">
                  <c:v>0.356392</c:v>
                </c:pt>
                <c:pt idx="1463">
                  <c:v>0.3521016</c:v>
                </c:pt>
                <c:pt idx="1464">
                  <c:v>0.3478804</c:v>
                </c:pt>
                <c:pt idx="1465">
                  <c:v>0.3651804</c:v>
                </c:pt>
                <c:pt idx="1466">
                  <c:v>0.3701628</c:v>
                </c:pt>
                <c:pt idx="1467">
                  <c:v>0.3628968</c:v>
                </c:pt>
                <c:pt idx="1468">
                  <c:v>0.3690556</c:v>
                </c:pt>
                <c:pt idx="1469">
                  <c:v>0.3122424</c:v>
                </c:pt>
                <c:pt idx="1470">
                  <c:v>0.3055992</c:v>
                </c:pt>
                <c:pt idx="1471">
                  <c:v>0.339438</c:v>
                </c:pt>
                <c:pt idx="1472">
                  <c:v>0.3399224</c:v>
                </c:pt>
                <c:pt idx="1473">
                  <c:v>0.3889852</c:v>
                </c:pt>
                <c:pt idx="1474">
                  <c:v>0.3981888</c:v>
                </c:pt>
                <c:pt idx="1475">
                  <c:v>0.3979812</c:v>
                </c:pt>
                <c:pt idx="1476">
                  <c:v>0.3780516</c:v>
                </c:pt>
                <c:pt idx="1477">
                  <c:v>0.3987424</c:v>
                </c:pt>
                <c:pt idx="1478">
                  <c:v>0.3935524</c:v>
                </c:pt>
                <c:pt idx="1479">
                  <c:v>0.3890544</c:v>
                </c:pt>
                <c:pt idx="1480">
                  <c:v>0.3914764</c:v>
                </c:pt>
                <c:pt idx="1481">
                  <c:v>0.3907844</c:v>
                </c:pt>
                <c:pt idx="1482">
                  <c:v>0.395144</c:v>
                </c:pt>
                <c:pt idx="1483">
                  <c:v>0.3822728</c:v>
                </c:pt>
                <c:pt idx="1484">
                  <c:v>0.3613744</c:v>
                </c:pt>
                <c:pt idx="1485">
                  <c:v>0.4062852</c:v>
                </c:pt>
                <c:pt idx="1486">
                  <c:v>0.3289196</c:v>
                </c:pt>
                <c:pt idx="1487">
                  <c:v>0.316256</c:v>
                </c:pt>
                <c:pt idx="1488">
                  <c:v>0.3163944</c:v>
                </c:pt>
                <c:pt idx="1489">
                  <c:v>0.319716</c:v>
                </c:pt>
                <c:pt idx="1490">
                  <c:v>0.3267052</c:v>
                </c:pt>
                <c:pt idx="1491">
                  <c:v>0.3278124</c:v>
                </c:pt>
                <c:pt idx="1492">
                  <c:v>0.3212384</c:v>
                </c:pt>
                <c:pt idx="1493">
                  <c:v>0.3242832</c:v>
                </c:pt>
                <c:pt idx="1494">
                  <c:v>0.3173632</c:v>
                </c:pt>
                <c:pt idx="1495">
                  <c:v>0.3223456</c:v>
                </c:pt>
                <c:pt idx="1496">
                  <c:v>0.324906</c:v>
                </c:pt>
                <c:pt idx="1497">
                  <c:v>0.321792</c:v>
                </c:pt>
                <c:pt idx="1498">
                  <c:v>0.301724</c:v>
                </c:pt>
                <c:pt idx="1499">
                  <c:v>0.301724</c:v>
                </c:pt>
                <c:pt idx="1500">
                  <c:v>0.321792</c:v>
                </c:pt>
                <c:pt idx="1501">
                  <c:v>0.3038</c:v>
                </c:pt>
                <c:pt idx="1502">
                  <c:v>0.308644</c:v>
                </c:pt>
                <c:pt idx="1503">
                  <c:v>0.3527244</c:v>
                </c:pt>
                <c:pt idx="1504">
                  <c:v>0.3471884</c:v>
                </c:pt>
                <c:pt idx="1505">
                  <c:v>0.3409604</c:v>
                </c:pt>
                <c:pt idx="1506">
                  <c:v>0.3198544</c:v>
                </c:pt>
                <c:pt idx="1507">
                  <c:v>0.3129344</c:v>
                </c:pt>
                <c:pt idx="1508">
                  <c:v>0.3738996</c:v>
                </c:pt>
                <c:pt idx="1509">
                  <c:v>0.3637272</c:v>
                </c:pt>
                <c:pt idx="1510">
                  <c:v>0.3645576</c:v>
                </c:pt>
                <c:pt idx="1511">
                  <c:v>0.3756296</c:v>
                </c:pt>
                <c:pt idx="1512">
                  <c:v>0.3732768</c:v>
                </c:pt>
                <c:pt idx="1513">
                  <c:v>0.36262</c:v>
                </c:pt>
                <c:pt idx="1514">
                  <c:v>0.3860788</c:v>
                </c:pt>
                <c:pt idx="1515">
                  <c:v>0.380612</c:v>
                </c:pt>
                <c:pt idx="1516">
                  <c:v>0.3866324</c:v>
                </c:pt>
                <c:pt idx="1517">
                  <c:v>0.3775672</c:v>
                </c:pt>
                <c:pt idx="1518">
                  <c:v>0.3728616</c:v>
                </c:pt>
                <c:pt idx="1519">
                  <c:v>0.3371544</c:v>
                </c:pt>
                <c:pt idx="1520">
                  <c:v>0.3334176</c:v>
                </c:pt>
                <c:pt idx="1521">
                  <c:v>0.3483648</c:v>
                </c:pt>
                <c:pt idx="1522">
                  <c:v>0.3213768</c:v>
                </c:pt>
                <c:pt idx="1523">
                  <c:v>0.3400608</c:v>
                </c:pt>
                <c:pt idx="1524">
                  <c:v>0.3353552</c:v>
                </c:pt>
                <c:pt idx="1525">
                  <c:v>0.3419292</c:v>
                </c:pt>
                <c:pt idx="1526">
                  <c:v>0.3257364</c:v>
                </c:pt>
                <c:pt idx="1527">
                  <c:v>0.3309264</c:v>
                </c:pt>
                <c:pt idx="1528">
                  <c:v>0.3225532</c:v>
                </c:pt>
                <c:pt idx="1529">
                  <c:v>0.3309264</c:v>
                </c:pt>
                <c:pt idx="1530">
                  <c:v>0.3340404</c:v>
                </c:pt>
                <c:pt idx="1531">
                  <c:v>0.3351476</c:v>
                </c:pt>
                <c:pt idx="1532">
                  <c:v>0.3293348</c:v>
                </c:pt>
                <c:pt idx="1533">
                  <c:v>0.3296808</c:v>
                </c:pt>
                <c:pt idx="1534">
                  <c:v>0.3334176</c:v>
                </c:pt>
                <c:pt idx="1535">
                  <c:v>0.3292656</c:v>
                </c:pt>
                <c:pt idx="1536">
                  <c:v>0.3253212</c:v>
                </c:pt>
                <c:pt idx="1537">
                  <c:v>0.3317568</c:v>
                </c:pt>
                <c:pt idx="1538">
                  <c:v>0.3320336</c:v>
                </c:pt>
                <c:pt idx="1539">
                  <c:v>0.3253212</c:v>
                </c:pt>
                <c:pt idx="1540">
                  <c:v>0.2971568</c:v>
                </c:pt>
                <c:pt idx="1541">
                  <c:v>0.31418</c:v>
                </c:pt>
                <c:pt idx="1542">
                  <c:v>0.2963264</c:v>
                </c:pt>
                <c:pt idx="1543">
                  <c:v>0.3237296</c:v>
                </c:pt>
                <c:pt idx="1544">
                  <c:v>0.3310648</c:v>
                </c:pt>
                <c:pt idx="1545">
                  <c:v>0.3307188</c:v>
                </c:pt>
                <c:pt idx="1546">
                  <c:v>0.3156332</c:v>
                </c:pt>
                <c:pt idx="1547">
                  <c:v>0.3227608</c:v>
                </c:pt>
                <c:pt idx="1548">
                  <c:v>0.3324488</c:v>
                </c:pt>
                <c:pt idx="1549">
                  <c:v>0.3158408</c:v>
                </c:pt>
                <c:pt idx="1550">
                  <c:v>0.3224148</c:v>
                </c:pt>
                <c:pt idx="1551">
                  <c:v>0.3549388</c:v>
                </c:pt>
                <c:pt idx="1552">
                  <c:v>0.3462196</c:v>
                </c:pt>
                <c:pt idx="1553">
                  <c:v>0.3796432</c:v>
                </c:pt>
                <c:pt idx="1554">
                  <c:v>0.3263592</c:v>
                </c:pt>
                <c:pt idx="1555">
                  <c:v>0.315564</c:v>
                </c:pt>
                <c:pt idx="1556">
                  <c:v>0.3084364</c:v>
                </c:pt>
                <c:pt idx="1557">
                  <c:v>0.3367392</c:v>
                </c:pt>
                <c:pt idx="1558">
                  <c:v>0.3231068</c:v>
                </c:pt>
                <c:pt idx="1559">
                  <c:v>0.313488</c:v>
                </c:pt>
                <c:pt idx="1560">
                  <c:v>0.3232452</c:v>
                </c:pt>
                <c:pt idx="1561">
                  <c:v>0.3146644</c:v>
                </c:pt>
                <c:pt idx="1562">
                  <c:v>0.3161176</c:v>
                </c:pt>
                <c:pt idx="1563">
                  <c:v>0.331134</c:v>
                </c:pt>
                <c:pt idx="1564">
                  <c:v>0.3303036</c:v>
                </c:pt>
                <c:pt idx="1565">
                  <c:v>0.3212384</c:v>
                </c:pt>
                <c:pt idx="1566">
                  <c:v>0.3129344</c:v>
                </c:pt>
                <c:pt idx="1567">
                  <c:v>0.3218612</c:v>
                </c:pt>
                <c:pt idx="1568">
                  <c:v>0.3173632</c:v>
                </c:pt>
                <c:pt idx="1569">
                  <c:v>0.3160484</c:v>
                </c:pt>
                <c:pt idx="1570">
                  <c:v>0.3291964</c:v>
                </c:pt>
                <c:pt idx="1571">
                  <c:v>0.3212384</c:v>
                </c:pt>
              </c:numCache>
            </c:numRef>
          </c:xVal>
          <c:yVal>
            <c:numRef>
              <c:f>'Olivine-liq thermometry'!$HB$38:$HB$1609</c:f>
              <c:numCache>
                <c:formatCode>General</c:formatCode>
                <c:ptCount val="1572"/>
                <c:pt idx="0">
                  <c:v>0.369193347192308</c:v>
                </c:pt>
                <c:pt idx="1">
                  <c:v>0.367668068237879</c:v>
                </c:pt>
                <c:pt idx="2">
                  <c:v>0.355936277825838</c:v>
                </c:pt>
                <c:pt idx="3">
                  <c:v>0.3317006912417</c:v>
                </c:pt>
                <c:pt idx="4">
                  <c:v>0.344652576516938</c:v>
                </c:pt>
                <c:pt idx="5">
                  <c:v>0.362103932620071</c:v>
                </c:pt>
                <c:pt idx="6">
                  <c:v>0.324233296372519</c:v>
                </c:pt>
                <c:pt idx="7">
                  <c:v>0.32060063239469</c:v>
                </c:pt>
                <c:pt idx="8">
                  <c:v>0.292493278322334</c:v>
                </c:pt>
                <c:pt idx="9">
                  <c:v>0.15568374449043</c:v>
                </c:pt>
                <c:pt idx="10">
                  <c:v>0.599849035264735</c:v>
                </c:pt>
                <c:pt idx="11">
                  <c:v>0.45954142930579</c:v>
                </c:pt>
                <c:pt idx="12">
                  <c:v>0.495252576487275</c:v>
                </c:pt>
                <c:pt idx="13">
                  <c:v>0.47777041245045</c:v>
                </c:pt>
                <c:pt idx="14">
                  <c:v>0.460217644245633</c:v>
                </c:pt>
                <c:pt idx="15">
                  <c:v>0.47489688872204</c:v>
                </c:pt>
                <c:pt idx="16">
                  <c:v>0.409144960826875</c:v>
                </c:pt>
                <c:pt idx="17">
                  <c:v>0.404645665572365</c:v>
                </c:pt>
                <c:pt idx="18">
                  <c:v>0.385372880276552</c:v>
                </c:pt>
                <c:pt idx="19">
                  <c:v>0.337992978534323</c:v>
                </c:pt>
                <c:pt idx="20">
                  <c:v>0.362816662072994</c:v>
                </c:pt>
                <c:pt idx="21">
                  <c:v>0.351613146741086</c:v>
                </c:pt>
                <c:pt idx="22">
                  <c:v>0.332275963548127</c:v>
                </c:pt>
                <c:pt idx="23">
                  <c:v>0.290451111371236</c:v>
                </c:pt>
                <c:pt idx="24">
                  <c:v>0.320169576964985</c:v>
                </c:pt>
                <c:pt idx="25">
                  <c:v>0.322645968556633</c:v>
                </c:pt>
                <c:pt idx="26">
                  <c:v>0.32784483869085</c:v>
                </c:pt>
                <c:pt idx="27">
                  <c:v>0.325595372448658</c:v>
                </c:pt>
                <c:pt idx="28">
                  <c:v>0.272191810716845</c:v>
                </c:pt>
                <c:pt idx="29">
                  <c:v>0.337551590504682</c:v>
                </c:pt>
                <c:pt idx="30">
                  <c:v>0.307628248244488</c:v>
                </c:pt>
                <c:pt idx="31">
                  <c:v>0.323030020234117</c:v>
                </c:pt>
                <c:pt idx="32">
                  <c:v>0.308085270146364</c:v>
                </c:pt>
                <c:pt idx="33">
                  <c:v>0.271451404136674</c:v>
                </c:pt>
                <c:pt idx="34">
                  <c:v>0.320218391842145</c:v>
                </c:pt>
                <c:pt idx="35">
                  <c:v>0.266164357274201</c:v>
                </c:pt>
                <c:pt idx="36">
                  <c:v>0.297574839488989</c:v>
                </c:pt>
                <c:pt idx="37">
                  <c:v>0.293799577486034</c:v>
                </c:pt>
                <c:pt idx="38">
                  <c:v>0.296803120719038</c:v>
                </c:pt>
                <c:pt idx="39">
                  <c:v>0.293576436500344</c:v>
                </c:pt>
                <c:pt idx="40">
                  <c:v>0.262139090887485</c:v>
                </c:pt>
                <c:pt idx="41">
                  <c:v>0.2489041216191</c:v>
                </c:pt>
                <c:pt idx="42">
                  <c:v>0.392448249258926</c:v>
                </c:pt>
                <c:pt idx="43">
                  <c:v>0.391274135207154</c:v>
                </c:pt>
                <c:pt idx="44">
                  <c:v>0.386779777669548</c:v>
                </c:pt>
                <c:pt idx="45">
                  <c:v>0.360513686758755</c:v>
                </c:pt>
                <c:pt idx="46">
                  <c:v>0.354282094475025</c:v>
                </c:pt>
                <c:pt idx="47">
                  <c:v>0.347126266560117</c:v>
                </c:pt>
                <c:pt idx="48">
                  <c:v>0.347745514259745</c:v>
                </c:pt>
                <c:pt idx="49">
                  <c:v>0.340341813318315</c:v>
                </c:pt>
                <c:pt idx="50">
                  <c:v>0.334556104342525</c:v>
                </c:pt>
                <c:pt idx="51">
                  <c:v>0.332574026094027</c:v>
                </c:pt>
                <c:pt idx="52">
                  <c:v>0.332997254013519</c:v>
                </c:pt>
                <c:pt idx="53">
                  <c:v>0.329162166904035</c:v>
                </c:pt>
                <c:pt idx="54">
                  <c:v>0.324509347394967</c:v>
                </c:pt>
                <c:pt idx="55">
                  <c:v>0.299848936282053</c:v>
                </c:pt>
                <c:pt idx="56">
                  <c:v>0.452868169806786</c:v>
                </c:pt>
                <c:pt idx="57">
                  <c:v>0.393632756591296</c:v>
                </c:pt>
                <c:pt idx="58">
                  <c:v>0.374809088724508</c:v>
                </c:pt>
                <c:pt idx="59">
                  <c:v>0.367417961658575</c:v>
                </c:pt>
                <c:pt idx="60">
                  <c:v>0.35084196891585</c:v>
                </c:pt>
                <c:pt idx="61">
                  <c:v>0.349097691834102</c:v>
                </c:pt>
                <c:pt idx="62">
                  <c:v>0.344765542692833</c:v>
                </c:pt>
                <c:pt idx="63">
                  <c:v>0.347381212095339</c:v>
                </c:pt>
                <c:pt idx="64">
                  <c:v>0.346645448327629</c:v>
                </c:pt>
                <c:pt idx="65">
                  <c:v>0.345016619900971</c:v>
                </c:pt>
                <c:pt idx="66">
                  <c:v>0.337762909444042</c:v>
                </c:pt>
                <c:pt idx="67">
                  <c:v>0.32721497191581</c:v>
                </c:pt>
                <c:pt idx="68">
                  <c:v>0.335979995319487</c:v>
                </c:pt>
                <c:pt idx="69">
                  <c:v>0.335621444717724</c:v>
                </c:pt>
                <c:pt idx="70">
                  <c:v>0.331679102179341</c:v>
                </c:pt>
                <c:pt idx="71">
                  <c:v>0.327218251910569</c:v>
                </c:pt>
                <c:pt idx="72">
                  <c:v>0.324766174823384</c:v>
                </c:pt>
                <c:pt idx="73">
                  <c:v>0.327436484248977</c:v>
                </c:pt>
                <c:pt idx="74">
                  <c:v>0.324908734757064</c:v>
                </c:pt>
                <c:pt idx="75">
                  <c:v>0.324961610190772</c:v>
                </c:pt>
                <c:pt idx="76">
                  <c:v>0.321496063321686</c:v>
                </c:pt>
                <c:pt idx="77">
                  <c:v>0.318816343925205</c:v>
                </c:pt>
                <c:pt idx="78">
                  <c:v>0.289477335062256</c:v>
                </c:pt>
                <c:pt idx="79">
                  <c:v>0.466529026906527</c:v>
                </c:pt>
                <c:pt idx="80">
                  <c:v>0.394239400146805</c:v>
                </c:pt>
                <c:pt idx="81">
                  <c:v>0.377658617122859</c:v>
                </c:pt>
                <c:pt idx="82">
                  <c:v>0.36691606025848</c:v>
                </c:pt>
                <c:pt idx="83">
                  <c:v>0.364770317540857</c:v>
                </c:pt>
                <c:pt idx="84">
                  <c:v>0.355090687460644</c:v>
                </c:pt>
                <c:pt idx="85">
                  <c:v>0.341763567758568</c:v>
                </c:pt>
                <c:pt idx="86">
                  <c:v>0.332811605726119</c:v>
                </c:pt>
                <c:pt idx="87">
                  <c:v>0.321825787872712</c:v>
                </c:pt>
                <c:pt idx="88">
                  <c:v>0.321884679154616</c:v>
                </c:pt>
                <c:pt idx="89">
                  <c:v>0.30235049842845</c:v>
                </c:pt>
                <c:pt idx="90">
                  <c:v>0.373201072835382</c:v>
                </c:pt>
                <c:pt idx="91">
                  <c:v>0.343040101792144</c:v>
                </c:pt>
                <c:pt idx="92">
                  <c:v>0.341407645335517</c:v>
                </c:pt>
                <c:pt idx="93">
                  <c:v>0.341507019317914</c:v>
                </c:pt>
                <c:pt idx="94">
                  <c:v>0.295614953471873</c:v>
                </c:pt>
                <c:pt idx="95">
                  <c:v>0.327666785954489</c:v>
                </c:pt>
                <c:pt idx="96">
                  <c:v>0.317076018599457</c:v>
                </c:pt>
                <c:pt idx="97">
                  <c:v>0.275051718965741</c:v>
                </c:pt>
                <c:pt idx="98">
                  <c:v>0.259807751228408</c:v>
                </c:pt>
                <c:pt idx="99">
                  <c:v>0.254263758439918</c:v>
                </c:pt>
                <c:pt idx="100">
                  <c:v>0.247456643447327</c:v>
                </c:pt>
                <c:pt idx="101">
                  <c:v>0.220464286002556</c:v>
                </c:pt>
                <c:pt idx="102">
                  <c:v>0.304245415279183</c:v>
                </c:pt>
                <c:pt idx="103">
                  <c:v>0.301826435786712</c:v>
                </c:pt>
                <c:pt idx="104">
                  <c:v>0.293380789936796</c:v>
                </c:pt>
                <c:pt idx="105">
                  <c:v>0.33856267478009</c:v>
                </c:pt>
                <c:pt idx="106">
                  <c:v>0.335952378468495</c:v>
                </c:pt>
                <c:pt idx="107">
                  <c:v>0.325964993279283</c:v>
                </c:pt>
                <c:pt idx="108">
                  <c:v>0.312685126909607</c:v>
                </c:pt>
                <c:pt idx="109">
                  <c:v>0.312223864067638</c:v>
                </c:pt>
                <c:pt idx="110">
                  <c:v>0.292016095131752</c:v>
                </c:pt>
                <c:pt idx="111">
                  <c:v>0.285123162918097</c:v>
                </c:pt>
                <c:pt idx="112">
                  <c:v>0.267596390404253</c:v>
                </c:pt>
                <c:pt idx="113">
                  <c:v>0.373560022664094</c:v>
                </c:pt>
                <c:pt idx="114">
                  <c:v>0.3702196712366</c:v>
                </c:pt>
                <c:pt idx="115">
                  <c:v>0.362774851669084</c:v>
                </c:pt>
                <c:pt idx="116">
                  <c:v>0.360784436089404</c:v>
                </c:pt>
                <c:pt idx="117">
                  <c:v>0.35716779150414</c:v>
                </c:pt>
                <c:pt idx="118">
                  <c:v>0.361663178626934</c:v>
                </c:pt>
                <c:pt idx="119">
                  <c:v>0.354828713929513</c:v>
                </c:pt>
                <c:pt idx="120">
                  <c:v>0.351035897265055</c:v>
                </c:pt>
                <c:pt idx="121">
                  <c:v>0.350219820125873</c:v>
                </c:pt>
                <c:pt idx="122">
                  <c:v>0.350605414831221</c:v>
                </c:pt>
                <c:pt idx="123">
                  <c:v>0.354876543695151</c:v>
                </c:pt>
                <c:pt idx="124">
                  <c:v>0.353451411250255</c:v>
                </c:pt>
                <c:pt idx="125">
                  <c:v>0.354195236346591</c:v>
                </c:pt>
                <c:pt idx="126">
                  <c:v>0.350745314721605</c:v>
                </c:pt>
                <c:pt idx="127">
                  <c:v>0.347651022962881</c:v>
                </c:pt>
                <c:pt idx="128">
                  <c:v>0.341483485280515</c:v>
                </c:pt>
                <c:pt idx="129">
                  <c:v>0.345476134043227</c:v>
                </c:pt>
                <c:pt idx="130">
                  <c:v>0.342565135361711</c:v>
                </c:pt>
                <c:pt idx="131">
                  <c:v>0.34474961110241</c:v>
                </c:pt>
                <c:pt idx="132">
                  <c:v>0.346515173062435</c:v>
                </c:pt>
                <c:pt idx="133">
                  <c:v>0.344227475711763</c:v>
                </c:pt>
                <c:pt idx="134">
                  <c:v>0.342317493976641</c:v>
                </c:pt>
                <c:pt idx="135">
                  <c:v>0.336530876673718</c:v>
                </c:pt>
                <c:pt idx="136">
                  <c:v>0.335826289953544</c:v>
                </c:pt>
                <c:pt idx="137">
                  <c:v>0.3388503941208</c:v>
                </c:pt>
                <c:pt idx="138">
                  <c:v>0.334628587617908</c:v>
                </c:pt>
                <c:pt idx="139">
                  <c:v>0.335985518752284</c:v>
                </c:pt>
                <c:pt idx="140">
                  <c:v>0.332037994490041</c:v>
                </c:pt>
                <c:pt idx="141">
                  <c:v>0.332413779712225</c:v>
                </c:pt>
                <c:pt idx="142">
                  <c:v>0.337856396552827</c:v>
                </c:pt>
                <c:pt idx="143">
                  <c:v>0.332311485636235</c:v>
                </c:pt>
                <c:pt idx="144">
                  <c:v>0.333697591429978</c:v>
                </c:pt>
                <c:pt idx="145">
                  <c:v>0.326683241697746</c:v>
                </c:pt>
                <c:pt idx="146">
                  <c:v>0.327588199342532</c:v>
                </c:pt>
                <c:pt idx="147">
                  <c:v>0.324870303125623</c:v>
                </c:pt>
                <c:pt idx="148">
                  <c:v>0.326872451113493</c:v>
                </c:pt>
                <c:pt idx="149">
                  <c:v>0.324916401396969</c:v>
                </c:pt>
                <c:pt idx="150">
                  <c:v>0.322440294781121</c:v>
                </c:pt>
                <c:pt idx="151">
                  <c:v>0.322397567574849</c:v>
                </c:pt>
                <c:pt idx="152">
                  <c:v>0.318761859473597</c:v>
                </c:pt>
                <c:pt idx="153">
                  <c:v>0.317738829142439</c:v>
                </c:pt>
                <c:pt idx="154">
                  <c:v>0.317160587198581</c:v>
                </c:pt>
                <c:pt idx="155">
                  <c:v>0.311027820358062</c:v>
                </c:pt>
                <c:pt idx="156">
                  <c:v>0.30470053729022</c:v>
                </c:pt>
                <c:pt idx="157">
                  <c:v>0.445736452675695</c:v>
                </c:pt>
                <c:pt idx="158">
                  <c:v>0.437754486715213</c:v>
                </c:pt>
                <c:pt idx="159">
                  <c:v>0.396869497351912</c:v>
                </c:pt>
                <c:pt idx="160">
                  <c:v>0.353603732952692</c:v>
                </c:pt>
                <c:pt idx="161">
                  <c:v>0.351827826164923</c:v>
                </c:pt>
                <c:pt idx="162">
                  <c:v>0.353552484279956</c:v>
                </c:pt>
                <c:pt idx="163">
                  <c:v>0.354540378241667</c:v>
                </c:pt>
                <c:pt idx="164">
                  <c:v>0.322063781639364</c:v>
                </c:pt>
                <c:pt idx="165">
                  <c:v>0.31604992861103</c:v>
                </c:pt>
                <c:pt idx="166">
                  <c:v>0.319589654151391</c:v>
                </c:pt>
                <c:pt idx="167">
                  <c:v>0.310573648487423</c:v>
                </c:pt>
                <c:pt idx="168">
                  <c:v>0.305081566791862</c:v>
                </c:pt>
                <c:pt idx="169">
                  <c:v>0.280955266523848</c:v>
                </c:pt>
                <c:pt idx="170">
                  <c:v>0.254568340438966</c:v>
                </c:pt>
                <c:pt idx="171">
                  <c:v>0.243154804025336</c:v>
                </c:pt>
                <c:pt idx="172">
                  <c:v>0.228579785532555</c:v>
                </c:pt>
                <c:pt idx="173">
                  <c:v>0.211879024643277</c:v>
                </c:pt>
                <c:pt idx="174">
                  <c:v>0.412170599763275</c:v>
                </c:pt>
                <c:pt idx="175">
                  <c:v>0.402983334810649</c:v>
                </c:pt>
                <c:pt idx="176">
                  <c:v>0.386404677684546</c:v>
                </c:pt>
                <c:pt idx="177">
                  <c:v>0.395423143553697</c:v>
                </c:pt>
                <c:pt idx="178">
                  <c:v>0.37580252915673</c:v>
                </c:pt>
                <c:pt idx="179">
                  <c:v>0.339238817084157</c:v>
                </c:pt>
                <c:pt idx="180">
                  <c:v>0.319904419084071</c:v>
                </c:pt>
                <c:pt idx="181">
                  <c:v>0.321303812567759</c:v>
                </c:pt>
                <c:pt idx="182">
                  <c:v>0.321723557444233</c:v>
                </c:pt>
                <c:pt idx="183">
                  <c:v>0.302671017352717</c:v>
                </c:pt>
                <c:pt idx="184">
                  <c:v>0.317993389819513</c:v>
                </c:pt>
                <c:pt idx="185">
                  <c:v>0.295673016857548</c:v>
                </c:pt>
                <c:pt idx="186">
                  <c:v>0.294808034672316</c:v>
                </c:pt>
                <c:pt idx="187">
                  <c:v>0.295643116486576</c:v>
                </c:pt>
                <c:pt idx="188">
                  <c:v>0.296428856572213</c:v>
                </c:pt>
                <c:pt idx="189">
                  <c:v>0.287754374363414</c:v>
                </c:pt>
                <c:pt idx="190">
                  <c:v>0.290176873879839</c:v>
                </c:pt>
                <c:pt idx="191">
                  <c:v>0.276561307228855</c:v>
                </c:pt>
                <c:pt idx="192">
                  <c:v>0.311376344186396</c:v>
                </c:pt>
                <c:pt idx="193">
                  <c:v>0.301110568410795</c:v>
                </c:pt>
                <c:pt idx="194">
                  <c:v>0.281779573532257</c:v>
                </c:pt>
                <c:pt idx="195">
                  <c:v>0.320898963854523</c:v>
                </c:pt>
                <c:pt idx="196">
                  <c:v>0.29899488355782</c:v>
                </c:pt>
                <c:pt idx="197">
                  <c:v>0.286682677025903</c:v>
                </c:pt>
                <c:pt idx="198">
                  <c:v>0.338517886620686</c:v>
                </c:pt>
                <c:pt idx="199">
                  <c:v>0.327480121297679</c:v>
                </c:pt>
                <c:pt idx="200">
                  <c:v>0.329203935769779</c:v>
                </c:pt>
                <c:pt idx="201">
                  <c:v>0.322025111734656</c:v>
                </c:pt>
                <c:pt idx="202">
                  <c:v>0.298069966602458</c:v>
                </c:pt>
                <c:pt idx="203">
                  <c:v>0.317649560454383</c:v>
                </c:pt>
                <c:pt idx="204">
                  <c:v>0.315007208333133</c:v>
                </c:pt>
                <c:pt idx="205">
                  <c:v>0.310935399367823</c:v>
                </c:pt>
                <c:pt idx="206">
                  <c:v>0.30656568552563</c:v>
                </c:pt>
                <c:pt idx="207">
                  <c:v>0.306111813186404</c:v>
                </c:pt>
                <c:pt idx="208">
                  <c:v>0.305394823197727</c:v>
                </c:pt>
                <c:pt idx="209">
                  <c:v>0.302068700250365</c:v>
                </c:pt>
                <c:pt idx="210">
                  <c:v>0.299790731301823</c:v>
                </c:pt>
                <c:pt idx="211">
                  <c:v>0.297778764071718</c:v>
                </c:pt>
                <c:pt idx="212">
                  <c:v>0.287789419885611</c:v>
                </c:pt>
                <c:pt idx="213">
                  <c:v>0.286130439483516</c:v>
                </c:pt>
                <c:pt idx="214">
                  <c:v>0.283924145751531</c:v>
                </c:pt>
                <c:pt idx="215">
                  <c:v>0.28269430872874</c:v>
                </c:pt>
                <c:pt idx="216">
                  <c:v>0.282898054784521</c:v>
                </c:pt>
                <c:pt idx="217">
                  <c:v>0.282489134233513</c:v>
                </c:pt>
                <c:pt idx="218">
                  <c:v>0.274658405737304</c:v>
                </c:pt>
                <c:pt idx="219">
                  <c:v>0.271785249498667</c:v>
                </c:pt>
                <c:pt idx="220">
                  <c:v>0.270500044389562</c:v>
                </c:pt>
                <c:pt idx="221">
                  <c:v>0.270980591500072</c:v>
                </c:pt>
                <c:pt idx="222">
                  <c:v>0.268651213269095</c:v>
                </c:pt>
                <c:pt idx="223">
                  <c:v>0.262830926955672</c:v>
                </c:pt>
                <c:pt idx="224">
                  <c:v>0.398836501284046</c:v>
                </c:pt>
                <c:pt idx="225">
                  <c:v>0.385780366781359</c:v>
                </c:pt>
                <c:pt idx="226">
                  <c:v>0.362214832785107</c:v>
                </c:pt>
                <c:pt idx="227">
                  <c:v>0.347187122072204</c:v>
                </c:pt>
                <c:pt idx="228">
                  <c:v>0.365835130363624</c:v>
                </c:pt>
                <c:pt idx="229">
                  <c:v>0.322992680198565</c:v>
                </c:pt>
                <c:pt idx="230">
                  <c:v>0.376441933432566</c:v>
                </c:pt>
                <c:pt idx="231">
                  <c:v>0.343878290621958</c:v>
                </c:pt>
                <c:pt idx="232">
                  <c:v>0.356368942889558</c:v>
                </c:pt>
                <c:pt idx="233">
                  <c:v>0.356620506156911</c:v>
                </c:pt>
                <c:pt idx="234">
                  <c:v>0.364467444163225</c:v>
                </c:pt>
                <c:pt idx="235">
                  <c:v>0.368889556104289</c:v>
                </c:pt>
                <c:pt idx="236">
                  <c:v>0.356249931867757</c:v>
                </c:pt>
                <c:pt idx="237">
                  <c:v>0.295313524338932</c:v>
                </c:pt>
                <c:pt idx="238">
                  <c:v>0.347978744275</c:v>
                </c:pt>
                <c:pt idx="239">
                  <c:v>0.320504071834319</c:v>
                </c:pt>
                <c:pt idx="240">
                  <c:v>0.343406140227071</c:v>
                </c:pt>
                <c:pt idx="241">
                  <c:v>0.325597745638901</c:v>
                </c:pt>
                <c:pt idx="242">
                  <c:v>0.337059180921682</c:v>
                </c:pt>
                <c:pt idx="243">
                  <c:v>0.329911099269909</c:v>
                </c:pt>
                <c:pt idx="244">
                  <c:v>0.287189934286518</c:v>
                </c:pt>
                <c:pt idx="245">
                  <c:v>0.272041161432191</c:v>
                </c:pt>
                <c:pt idx="246">
                  <c:v>0.330835104234319</c:v>
                </c:pt>
                <c:pt idx="247">
                  <c:v>0.342583221791627</c:v>
                </c:pt>
                <c:pt idx="248">
                  <c:v>0.297715297200504</c:v>
                </c:pt>
                <c:pt idx="249">
                  <c:v>0.322325459481624</c:v>
                </c:pt>
                <c:pt idx="250">
                  <c:v>0.323928949051451</c:v>
                </c:pt>
                <c:pt idx="251">
                  <c:v>0.332412137308902</c:v>
                </c:pt>
                <c:pt idx="252">
                  <c:v>0.298753897906798</c:v>
                </c:pt>
                <c:pt idx="253">
                  <c:v>0.289288880471941</c:v>
                </c:pt>
                <c:pt idx="254">
                  <c:v>0.251298278488268</c:v>
                </c:pt>
                <c:pt idx="255">
                  <c:v>0.292014907306754</c:v>
                </c:pt>
                <c:pt idx="256">
                  <c:v>0.25188205438032</c:v>
                </c:pt>
                <c:pt idx="257">
                  <c:v>0.327897201145517</c:v>
                </c:pt>
                <c:pt idx="258">
                  <c:v>0.329782550947633</c:v>
                </c:pt>
                <c:pt idx="259">
                  <c:v>0.305570802360767</c:v>
                </c:pt>
                <c:pt idx="260">
                  <c:v>0.279192899947751</c:v>
                </c:pt>
                <c:pt idx="261">
                  <c:v>0.321868371238316</c:v>
                </c:pt>
                <c:pt idx="262">
                  <c:v>0.276089427914458</c:v>
                </c:pt>
                <c:pt idx="263">
                  <c:v>0.233141478340541</c:v>
                </c:pt>
                <c:pt idx="264">
                  <c:v>0.23548704253935</c:v>
                </c:pt>
                <c:pt idx="265">
                  <c:v>0.304609505352951</c:v>
                </c:pt>
                <c:pt idx="266">
                  <c:v>0.236226700998147</c:v>
                </c:pt>
                <c:pt idx="267">
                  <c:v>0.340958417017559</c:v>
                </c:pt>
                <c:pt idx="268">
                  <c:v>0.303608630083573</c:v>
                </c:pt>
                <c:pt idx="269">
                  <c:v>0.229467445744661</c:v>
                </c:pt>
                <c:pt idx="270">
                  <c:v>0.226076819175468</c:v>
                </c:pt>
                <c:pt idx="271">
                  <c:v>0.218503984606998</c:v>
                </c:pt>
                <c:pt idx="272">
                  <c:v>0.218255260602126</c:v>
                </c:pt>
                <c:pt idx="273">
                  <c:v>0.222369853749486</c:v>
                </c:pt>
                <c:pt idx="274">
                  <c:v>0.211914979205791</c:v>
                </c:pt>
                <c:pt idx="275">
                  <c:v>0.213489648971465</c:v>
                </c:pt>
                <c:pt idx="276">
                  <c:v>0.212961739588957</c:v>
                </c:pt>
                <c:pt idx="277">
                  <c:v>0.199074625688018</c:v>
                </c:pt>
                <c:pt idx="278">
                  <c:v>0.197111018445026</c:v>
                </c:pt>
                <c:pt idx="279">
                  <c:v>0.199457347680706</c:v>
                </c:pt>
                <c:pt idx="280">
                  <c:v>0.198589291198482</c:v>
                </c:pt>
                <c:pt idx="281">
                  <c:v>0.192997148041831</c:v>
                </c:pt>
                <c:pt idx="282">
                  <c:v>0.185805193074314</c:v>
                </c:pt>
                <c:pt idx="283">
                  <c:v>0.185344416059737</c:v>
                </c:pt>
                <c:pt idx="284">
                  <c:v>0.183291498765566</c:v>
                </c:pt>
                <c:pt idx="285">
                  <c:v>0.190269367154413</c:v>
                </c:pt>
                <c:pt idx="286">
                  <c:v>0.188094008990232</c:v>
                </c:pt>
                <c:pt idx="287">
                  <c:v>0.18300639860155</c:v>
                </c:pt>
                <c:pt idx="288">
                  <c:v>0.140545094605916</c:v>
                </c:pt>
                <c:pt idx="289">
                  <c:v>0.358392027633271</c:v>
                </c:pt>
                <c:pt idx="290">
                  <c:v>0.358863100332479</c:v>
                </c:pt>
                <c:pt idx="291">
                  <c:v>0.35428409311129</c:v>
                </c:pt>
                <c:pt idx="292">
                  <c:v>0.345371117451213</c:v>
                </c:pt>
                <c:pt idx="293">
                  <c:v>0.339857868711788</c:v>
                </c:pt>
                <c:pt idx="294">
                  <c:v>0.339273610482628</c:v>
                </c:pt>
                <c:pt idx="295">
                  <c:v>0.338866471271291</c:v>
                </c:pt>
                <c:pt idx="296">
                  <c:v>0.331646860279892</c:v>
                </c:pt>
                <c:pt idx="297">
                  <c:v>0.328648607518314</c:v>
                </c:pt>
                <c:pt idx="298">
                  <c:v>0.328495331976034</c:v>
                </c:pt>
                <c:pt idx="299">
                  <c:v>0.330098735239039</c:v>
                </c:pt>
                <c:pt idx="300">
                  <c:v>0.323604835070975</c:v>
                </c:pt>
                <c:pt idx="301">
                  <c:v>0.32464413400626</c:v>
                </c:pt>
                <c:pt idx="302">
                  <c:v>0.322665276988686</c:v>
                </c:pt>
                <c:pt idx="303">
                  <c:v>0.322085138729598</c:v>
                </c:pt>
                <c:pt idx="304">
                  <c:v>0.322292534876279</c:v>
                </c:pt>
                <c:pt idx="305">
                  <c:v>0.319999501297371</c:v>
                </c:pt>
                <c:pt idx="306">
                  <c:v>0.320833773486996</c:v>
                </c:pt>
                <c:pt idx="307">
                  <c:v>0.320067726130114</c:v>
                </c:pt>
                <c:pt idx="308">
                  <c:v>0.320506802074374</c:v>
                </c:pt>
                <c:pt idx="309">
                  <c:v>0.320425520753578</c:v>
                </c:pt>
                <c:pt idx="310">
                  <c:v>0.319494443181443</c:v>
                </c:pt>
                <c:pt idx="311">
                  <c:v>0.318806963195545</c:v>
                </c:pt>
                <c:pt idx="312">
                  <c:v>0.318659547755511</c:v>
                </c:pt>
                <c:pt idx="313">
                  <c:v>0.31843207121275</c:v>
                </c:pt>
                <c:pt idx="314">
                  <c:v>0.319902622789474</c:v>
                </c:pt>
                <c:pt idx="315">
                  <c:v>0.317105766376532</c:v>
                </c:pt>
                <c:pt idx="316">
                  <c:v>0.318559842327418</c:v>
                </c:pt>
                <c:pt idx="317">
                  <c:v>0.316475150213306</c:v>
                </c:pt>
                <c:pt idx="318">
                  <c:v>0.317191594949112</c:v>
                </c:pt>
                <c:pt idx="319">
                  <c:v>0.316277162317512</c:v>
                </c:pt>
                <c:pt idx="320">
                  <c:v>0.315587988061374</c:v>
                </c:pt>
                <c:pt idx="321">
                  <c:v>0.312987635959241</c:v>
                </c:pt>
                <c:pt idx="322">
                  <c:v>0.310582139052312</c:v>
                </c:pt>
                <c:pt idx="323">
                  <c:v>0.306889665408756</c:v>
                </c:pt>
                <c:pt idx="324">
                  <c:v>0.301758738041114</c:v>
                </c:pt>
                <c:pt idx="325">
                  <c:v>0.296227451067549</c:v>
                </c:pt>
                <c:pt idx="326">
                  <c:v>0.286735298254746</c:v>
                </c:pt>
                <c:pt idx="327">
                  <c:v>0.413900142680327</c:v>
                </c:pt>
                <c:pt idx="328">
                  <c:v>0.41421975474439</c:v>
                </c:pt>
                <c:pt idx="329">
                  <c:v>0.387642084700058</c:v>
                </c:pt>
                <c:pt idx="330">
                  <c:v>0.395755944380443</c:v>
                </c:pt>
                <c:pt idx="331">
                  <c:v>0.377505871092933</c:v>
                </c:pt>
                <c:pt idx="332">
                  <c:v>0.372842985622076</c:v>
                </c:pt>
                <c:pt idx="333">
                  <c:v>0.36976425283848</c:v>
                </c:pt>
                <c:pt idx="334">
                  <c:v>0.366715138209133</c:v>
                </c:pt>
                <c:pt idx="335">
                  <c:v>0.357444934228823</c:v>
                </c:pt>
                <c:pt idx="336">
                  <c:v>0.35689813299402</c:v>
                </c:pt>
                <c:pt idx="337">
                  <c:v>0.347642925768864</c:v>
                </c:pt>
                <c:pt idx="338">
                  <c:v>0.348750611652389</c:v>
                </c:pt>
                <c:pt idx="339">
                  <c:v>0.344523940939703</c:v>
                </c:pt>
                <c:pt idx="340">
                  <c:v>0.337819832407903</c:v>
                </c:pt>
                <c:pt idx="341">
                  <c:v>0.306919473580396</c:v>
                </c:pt>
                <c:pt idx="342">
                  <c:v>0.304108652731543</c:v>
                </c:pt>
                <c:pt idx="343">
                  <c:v>0.384843717872655</c:v>
                </c:pt>
                <c:pt idx="344">
                  <c:v>0.360339136449761</c:v>
                </c:pt>
                <c:pt idx="345">
                  <c:v>0.345266730365429</c:v>
                </c:pt>
                <c:pt idx="346">
                  <c:v>0.347610697246464</c:v>
                </c:pt>
                <c:pt idx="347">
                  <c:v>0.341481099794626</c:v>
                </c:pt>
                <c:pt idx="348">
                  <c:v>0.333309540851887</c:v>
                </c:pt>
                <c:pt idx="349">
                  <c:v>0.321577487378927</c:v>
                </c:pt>
                <c:pt idx="350">
                  <c:v>0.335132609713211</c:v>
                </c:pt>
                <c:pt idx="351">
                  <c:v>0.314276230207605</c:v>
                </c:pt>
                <c:pt idx="352">
                  <c:v>0.309123619541559</c:v>
                </c:pt>
                <c:pt idx="353">
                  <c:v>0.283594441757936</c:v>
                </c:pt>
                <c:pt idx="354">
                  <c:v>0.359166974980769</c:v>
                </c:pt>
                <c:pt idx="355">
                  <c:v>0.351984711808224</c:v>
                </c:pt>
                <c:pt idx="356">
                  <c:v>0.347440799776221</c:v>
                </c:pt>
                <c:pt idx="357">
                  <c:v>0.342968612198103</c:v>
                </c:pt>
                <c:pt idx="358">
                  <c:v>0.343801914363544</c:v>
                </c:pt>
                <c:pt idx="359">
                  <c:v>0.346143503228115</c:v>
                </c:pt>
                <c:pt idx="360">
                  <c:v>0.340586075026724</c:v>
                </c:pt>
                <c:pt idx="361">
                  <c:v>0.336649722109223</c:v>
                </c:pt>
                <c:pt idx="362">
                  <c:v>0.334985875789142</c:v>
                </c:pt>
                <c:pt idx="363">
                  <c:v>0.331453989846834</c:v>
                </c:pt>
                <c:pt idx="364">
                  <c:v>0.332241468218726</c:v>
                </c:pt>
                <c:pt idx="365">
                  <c:v>0.329265251968354</c:v>
                </c:pt>
                <c:pt idx="366">
                  <c:v>0.325645950143309</c:v>
                </c:pt>
                <c:pt idx="367">
                  <c:v>0.330873070009966</c:v>
                </c:pt>
                <c:pt idx="368">
                  <c:v>0.327685878043286</c:v>
                </c:pt>
                <c:pt idx="369">
                  <c:v>0.325235052950623</c:v>
                </c:pt>
                <c:pt idx="370">
                  <c:v>0.327781628700273</c:v>
                </c:pt>
                <c:pt idx="371">
                  <c:v>0.320299675613527</c:v>
                </c:pt>
                <c:pt idx="372">
                  <c:v>0.323337641457251</c:v>
                </c:pt>
                <c:pt idx="373">
                  <c:v>0.322543758194339</c:v>
                </c:pt>
                <c:pt idx="374">
                  <c:v>0.325402737969387</c:v>
                </c:pt>
                <c:pt idx="375">
                  <c:v>0.32148068278294</c:v>
                </c:pt>
                <c:pt idx="376">
                  <c:v>0.312084378813774</c:v>
                </c:pt>
                <c:pt idx="377">
                  <c:v>0.311911607587204</c:v>
                </c:pt>
                <c:pt idx="378">
                  <c:v>0.309387904364317</c:v>
                </c:pt>
                <c:pt idx="379">
                  <c:v>0.312296996149302</c:v>
                </c:pt>
                <c:pt idx="380">
                  <c:v>0.309460471770336</c:v>
                </c:pt>
                <c:pt idx="381">
                  <c:v>0.24765774546247</c:v>
                </c:pt>
                <c:pt idx="382">
                  <c:v>0.356689820398974</c:v>
                </c:pt>
                <c:pt idx="383">
                  <c:v>0.358535288525692</c:v>
                </c:pt>
                <c:pt idx="384">
                  <c:v>0.355595551458532</c:v>
                </c:pt>
                <c:pt idx="385">
                  <c:v>0.352821286293869</c:v>
                </c:pt>
                <c:pt idx="386">
                  <c:v>0.353703545401485</c:v>
                </c:pt>
                <c:pt idx="387">
                  <c:v>0.355869028647575</c:v>
                </c:pt>
                <c:pt idx="388">
                  <c:v>0.352556749996662</c:v>
                </c:pt>
                <c:pt idx="389">
                  <c:v>0.319772622027361</c:v>
                </c:pt>
                <c:pt idx="390">
                  <c:v>0.350889696646547</c:v>
                </c:pt>
                <c:pt idx="391">
                  <c:v>0.351701239179096</c:v>
                </c:pt>
                <c:pt idx="392">
                  <c:v>0.349072543745816</c:v>
                </c:pt>
                <c:pt idx="393">
                  <c:v>0.341335967272843</c:v>
                </c:pt>
                <c:pt idx="394">
                  <c:v>0.345162474241908</c:v>
                </c:pt>
                <c:pt idx="395">
                  <c:v>0.340120231261717</c:v>
                </c:pt>
                <c:pt idx="396">
                  <c:v>0.34427372146372</c:v>
                </c:pt>
                <c:pt idx="397">
                  <c:v>0.337980699926959</c:v>
                </c:pt>
                <c:pt idx="398">
                  <c:v>0.33929703588579</c:v>
                </c:pt>
                <c:pt idx="399">
                  <c:v>0.331454651507971</c:v>
                </c:pt>
                <c:pt idx="400">
                  <c:v>0.334794590530551</c:v>
                </c:pt>
                <c:pt idx="401">
                  <c:v>0.335059744807969</c:v>
                </c:pt>
                <c:pt idx="402">
                  <c:v>0.333134227542333</c:v>
                </c:pt>
                <c:pt idx="403">
                  <c:v>0.32971898643264</c:v>
                </c:pt>
                <c:pt idx="404">
                  <c:v>0.324911500492129</c:v>
                </c:pt>
                <c:pt idx="405">
                  <c:v>0.328507571563168</c:v>
                </c:pt>
                <c:pt idx="406">
                  <c:v>0.32964284239305</c:v>
                </c:pt>
                <c:pt idx="407">
                  <c:v>0.300920046494163</c:v>
                </c:pt>
                <c:pt idx="408">
                  <c:v>0.297193426388532</c:v>
                </c:pt>
                <c:pt idx="409">
                  <c:v>0.330967107849296</c:v>
                </c:pt>
                <c:pt idx="410">
                  <c:v>0.324934004575404</c:v>
                </c:pt>
                <c:pt idx="411">
                  <c:v>0.32367361946331</c:v>
                </c:pt>
                <c:pt idx="412">
                  <c:v>0.324128649516961</c:v>
                </c:pt>
                <c:pt idx="413">
                  <c:v>0.291964217671922</c:v>
                </c:pt>
                <c:pt idx="414">
                  <c:v>0.2898567481017</c:v>
                </c:pt>
                <c:pt idx="415">
                  <c:v>0.312432671165113</c:v>
                </c:pt>
                <c:pt idx="416">
                  <c:v>0.367724750472722</c:v>
                </c:pt>
                <c:pt idx="417">
                  <c:v>0.362153748450258</c:v>
                </c:pt>
                <c:pt idx="418">
                  <c:v>0.366185591673098</c:v>
                </c:pt>
                <c:pt idx="419">
                  <c:v>0.364080174841408</c:v>
                </c:pt>
                <c:pt idx="420">
                  <c:v>0.356212309928146</c:v>
                </c:pt>
                <c:pt idx="421">
                  <c:v>0.352884768997128</c:v>
                </c:pt>
                <c:pt idx="422">
                  <c:v>0.350552254284996</c:v>
                </c:pt>
                <c:pt idx="423">
                  <c:v>0.345803793287145</c:v>
                </c:pt>
                <c:pt idx="424">
                  <c:v>0.341882758608124</c:v>
                </c:pt>
                <c:pt idx="425">
                  <c:v>0.335873143508681</c:v>
                </c:pt>
                <c:pt idx="426">
                  <c:v>0.336499368638129</c:v>
                </c:pt>
                <c:pt idx="427">
                  <c:v>0.338550148932723</c:v>
                </c:pt>
                <c:pt idx="428">
                  <c:v>0.338424869246863</c:v>
                </c:pt>
                <c:pt idx="429">
                  <c:v>0.326558381262972</c:v>
                </c:pt>
                <c:pt idx="430">
                  <c:v>0.325987142243136</c:v>
                </c:pt>
                <c:pt idx="431">
                  <c:v>0.325090063139725</c:v>
                </c:pt>
                <c:pt idx="432">
                  <c:v>0.31934337750958</c:v>
                </c:pt>
                <c:pt idx="433">
                  <c:v>0.291729214348221</c:v>
                </c:pt>
                <c:pt idx="434">
                  <c:v>0.400124003622271</c:v>
                </c:pt>
                <c:pt idx="435">
                  <c:v>0.399746637996106</c:v>
                </c:pt>
                <c:pt idx="436">
                  <c:v>0.398408030807903</c:v>
                </c:pt>
                <c:pt idx="437">
                  <c:v>0.391577575535209</c:v>
                </c:pt>
                <c:pt idx="438">
                  <c:v>0.400115875309649</c:v>
                </c:pt>
                <c:pt idx="439">
                  <c:v>0.385270775393394</c:v>
                </c:pt>
                <c:pt idx="440">
                  <c:v>0.387703609891705</c:v>
                </c:pt>
                <c:pt idx="441">
                  <c:v>0.382540783295257</c:v>
                </c:pt>
                <c:pt idx="442">
                  <c:v>0.377442097482599</c:v>
                </c:pt>
                <c:pt idx="443">
                  <c:v>0.368381132448248</c:v>
                </c:pt>
                <c:pt idx="444">
                  <c:v>0.361727886088433</c:v>
                </c:pt>
                <c:pt idx="445">
                  <c:v>0.35441524008343</c:v>
                </c:pt>
                <c:pt idx="446">
                  <c:v>0.363737887045596</c:v>
                </c:pt>
                <c:pt idx="447">
                  <c:v>0.347973817635384</c:v>
                </c:pt>
                <c:pt idx="448">
                  <c:v>0.351279251441776</c:v>
                </c:pt>
                <c:pt idx="449">
                  <c:v>0.348256486143073</c:v>
                </c:pt>
                <c:pt idx="450">
                  <c:v>0.347134502647008</c:v>
                </c:pt>
                <c:pt idx="451">
                  <c:v>0.348223128421409</c:v>
                </c:pt>
                <c:pt idx="452">
                  <c:v>0.344381634542196</c:v>
                </c:pt>
                <c:pt idx="453">
                  <c:v>0.339246769878091</c:v>
                </c:pt>
                <c:pt idx="454">
                  <c:v>0.341559662151571</c:v>
                </c:pt>
                <c:pt idx="455">
                  <c:v>0.345494469663219</c:v>
                </c:pt>
                <c:pt idx="456">
                  <c:v>0.337666770343605</c:v>
                </c:pt>
                <c:pt idx="457">
                  <c:v>0.335997147114542</c:v>
                </c:pt>
                <c:pt idx="458">
                  <c:v>0.333414854242234</c:v>
                </c:pt>
                <c:pt idx="459">
                  <c:v>0.330702859393286</c:v>
                </c:pt>
                <c:pt idx="460">
                  <c:v>0.331250548732996</c:v>
                </c:pt>
                <c:pt idx="461">
                  <c:v>0.330947382404187</c:v>
                </c:pt>
                <c:pt idx="462">
                  <c:v>0.326920573799274</c:v>
                </c:pt>
                <c:pt idx="463">
                  <c:v>0.331777694811543</c:v>
                </c:pt>
                <c:pt idx="464">
                  <c:v>0.319823242507537</c:v>
                </c:pt>
                <c:pt idx="465">
                  <c:v>0.316579397764649</c:v>
                </c:pt>
                <c:pt idx="466">
                  <c:v>0.310543490094687</c:v>
                </c:pt>
                <c:pt idx="467">
                  <c:v>0.310304192341583</c:v>
                </c:pt>
                <c:pt idx="468">
                  <c:v>0.308670973720409</c:v>
                </c:pt>
                <c:pt idx="469">
                  <c:v>0.305778326084408</c:v>
                </c:pt>
                <c:pt idx="470">
                  <c:v>0.304773453593124</c:v>
                </c:pt>
                <c:pt idx="471">
                  <c:v>0.302100798366419</c:v>
                </c:pt>
                <c:pt idx="472">
                  <c:v>0.292065236496596</c:v>
                </c:pt>
                <c:pt idx="473">
                  <c:v>0.298659169293795</c:v>
                </c:pt>
                <c:pt idx="474">
                  <c:v>0.287802726424656</c:v>
                </c:pt>
                <c:pt idx="475">
                  <c:v>0.272512216691624</c:v>
                </c:pt>
                <c:pt idx="476">
                  <c:v>0.290444068002295</c:v>
                </c:pt>
                <c:pt idx="477">
                  <c:v>0.388723584449136</c:v>
                </c:pt>
                <c:pt idx="478">
                  <c:v>0.384642379696806</c:v>
                </c:pt>
                <c:pt idx="479">
                  <c:v>0.372867020247337</c:v>
                </c:pt>
                <c:pt idx="480">
                  <c:v>0.375746642323196</c:v>
                </c:pt>
                <c:pt idx="481">
                  <c:v>0.369443864265964</c:v>
                </c:pt>
                <c:pt idx="482">
                  <c:v>0.371322928330292</c:v>
                </c:pt>
                <c:pt idx="483">
                  <c:v>0.364853060276438</c:v>
                </c:pt>
                <c:pt idx="484">
                  <c:v>0.36455031856139</c:v>
                </c:pt>
                <c:pt idx="485">
                  <c:v>0.36045069401133</c:v>
                </c:pt>
                <c:pt idx="486">
                  <c:v>0.35711470027242</c:v>
                </c:pt>
                <c:pt idx="487">
                  <c:v>0.35321325957598</c:v>
                </c:pt>
                <c:pt idx="488">
                  <c:v>0.351549786199017</c:v>
                </c:pt>
                <c:pt idx="489">
                  <c:v>0.344729947831889</c:v>
                </c:pt>
                <c:pt idx="490">
                  <c:v>0.344328249624211</c:v>
                </c:pt>
                <c:pt idx="491">
                  <c:v>0.332938886797171</c:v>
                </c:pt>
                <c:pt idx="492">
                  <c:v>0.347274379913146</c:v>
                </c:pt>
                <c:pt idx="493">
                  <c:v>0.346414881244874</c:v>
                </c:pt>
                <c:pt idx="494">
                  <c:v>0.344947354195467</c:v>
                </c:pt>
                <c:pt idx="495">
                  <c:v>0.341125064442262</c:v>
                </c:pt>
                <c:pt idx="496">
                  <c:v>0.338998209771384</c:v>
                </c:pt>
                <c:pt idx="497">
                  <c:v>0.335039380168755</c:v>
                </c:pt>
                <c:pt idx="498">
                  <c:v>0.310331042607051</c:v>
                </c:pt>
                <c:pt idx="499">
                  <c:v>0.289183691965504</c:v>
                </c:pt>
                <c:pt idx="500">
                  <c:v>0.241777555715024</c:v>
                </c:pt>
                <c:pt idx="501">
                  <c:v>0.236643635619188</c:v>
                </c:pt>
                <c:pt idx="502">
                  <c:v>0.411405024708902</c:v>
                </c:pt>
                <c:pt idx="503">
                  <c:v>0.373971591601971</c:v>
                </c:pt>
                <c:pt idx="504">
                  <c:v>0.323918764518199</c:v>
                </c:pt>
                <c:pt idx="505">
                  <c:v>0.287004639354232</c:v>
                </c:pt>
                <c:pt idx="506">
                  <c:v>0.267238903713748</c:v>
                </c:pt>
                <c:pt idx="507">
                  <c:v>0.257463591273043</c:v>
                </c:pt>
                <c:pt idx="508">
                  <c:v>0.237549119837794</c:v>
                </c:pt>
                <c:pt idx="509">
                  <c:v>0.208382305930042</c:v>
                </c:pt>
                <c:pt idx="510">
                  <c:v>0.21301554569318</c:v>
                </c:pt>
                <c:pt idx="511">
                  <c:v>0.162055083453588</c:v>
                </c:pt>
                <c:pt idx="512">
                  <c:v>0.338079527098958</c:v>
                </c:pt>
                <c:pt idx="513">
                  <c:v>0.329483903145182</c:v>
                </c:pt>
                <c:pt idx="514">
                  <c:v>0.319753374443814</c:v>
                </c:pt>
                <c:pt idx="515">
                  <c:v>0.318161932606088</c:v>
                </c:pt>
                <c:pt idx="516">
                  <c:v>0.314516370244322</c:v>
                </c:pt>
                <c:pt idx="517">
                  <c:v>0.308972716069262</c:v>
                </c:pt>
                <c:pt idx="518">
                  <c:v>0.308696138784236</c:v>
                </c:pt>
                <c:pt idx="519">
                  <c:v>0.303950540722044</c:v>
                </c:pt>
                <c:pt idx="520">
                  <c:v>0.293969866042774</c:v>
                </c:pt>
                <c:pt idx="521">
                  <c:v>0.298091669403573</c:v>
                </c:pt>
                <c:pt idx="522">
                  <c:v>0.292532405872752</c:v>
                </c:pt>
                <c:pt idx="523">
                  <c:v>0.406100312861864</c:v>
                </c:pt>
                <c:pt idx="524">
                  <c:v>0.394747075524385</c:v>
                </c:pt>
                <c:pt idx="525">
                  <c:v>0.380025695129651</c:v>
                </c:pt>
                <c:pt idx="526">
                  <c:v>0.373173071192751</c:v>
                </c:pt>
                <c:pt idx="527">
                  <c:v>0.366905764773564</c:v>
                </c:pt>
                <c:pt idx="528">
                  <c:v>0.361260313460934</c:v>
                </c:pt>
                <c:pt idx="529">
                  <c:v>0.350550895386382</c:v>
                </c:pt>
                <c:pt idx="530">
                  <c:v>0.32691052762125</c:v>
                </c:pt>
                <c:pt idx="531">
                  <c:v>0.321727170345906</c:v>
                </c:pt>
                <c:pt idx="532">
                  <c:v>0.287966198882057</c:v>
                </c:pt>
                <c:pt idx="533">
                  <c:v>0.274997028924433</c:v>
                </c:pt>
                <c:pt idx="534">
                  <c:v>0.35645795963688</c:v>
                </c:pt>
                <c:pt idx="535">
                  <c:v>0.355051011436429</c:v>
                </c:pt>
                <c:pt idx="536">
                  <c:v>0.34819926979843</c:v>
                </c:pt>
                <c:pt idx="537">
                  <c:v>0.344078314413098</c:v>
                </c:pt>
                <c:pt idx="538">
                  <c:v>0.344645125725889</c:v>
                </c:pt>
                <c:pt idx="539">
                  <c:v>0.345393133325135</c:v>
                </c:pt>
                <c:pt idx="540">
                  <c:v>0.333405546194443</c:v>
                </c:pt>
                <c:pt idx="541">
                  <c:v>0.329347464896861</c:v>
                </c:pt>
                <c:pt idx="542">
                  <c:v>0.325038497376971</c:v>
                </c:pt>
                <c:pt idx="543">
                  <c:v>0.327119435194751</c:v>
                </c:pt>
                <c:pt idx="544">
                  <c:v>0.309974123415644</c:v>
                </c:pt>
                <c:pt idx="545">
                  <c:v>0.441526502382362</c:v>
                </c:pt>
                <c:pt idx="546">
                  <c:v>0.392552391911633</c:v>
                </c:pt>
                <c:pt idx="547">
                  <c:v>0.3741896065305</c:v>
                </c:pt>
                <c:pt idx="548">
                  <c:v>0.32840802130323</c:v>
                </c:pt>
                <c:pt idx="549">
                  <c:v>0.312599473941157</c:v>
                </c:pt>
                <c:pt idx="550">
                  <c:v>0.310442598953566</c:v>
                </c:pt>
                <c:pt idx="551">
                  <c:v>0.273557569290007</c:v>
                </c:pt>
                <c:pt idx="552">
                  <c:v>0.271563057501299</c:v>
                </c:pt>
                <c:pt idx="553">
                  <c:v>0.26623882823802</c:v>
                </c:pt>
                <c:pt idx="554">
                  <c:v>0.252383140563617</c:v>
                </c:pt>
                <c:pt idx="555">
                  <c:v>0.247018066525927</c:v>
                </c:pt>
                <c:pt idx="556">
                  <c:v>0.245994533254152</c:v>
                </c:pt>
                <c:pt idx="557">
                  <c:v>0.2461024258805</c:v>
                </c:pt>
                <c:pt idx="558">
                  <c:v>0.254429830230485</c:v>
                </c:pt>
                <c:pt idx="559">
                  <c:v>0.239494872281097</c:v>
                </c:pt>
                <c:pt idx="560">
                  <c:v>0.24933607718359</c:v>
                </c:pt>
                <c:pt idx="561">
                  <c:v>0.24398252821089</c:v>
                </c:pt>
                <c:pt idx="562">
                  <c:v>0.254406332995831</c:v>
                </c:pt>
                <c:pt idx="563">
                  <c:v>0.284133230253859</c:v>
                </c:pt>
                <c:pt idx="564">
                  <c:v>0.236272661765781</c:v>
                </c:pt>
                <c:pt idx="565">
                  <c:v>0.293520124712895</c:v>
                </c:pt>
                <c:pt idx="566">
                  <c:v>0.27795001380469</c:v>
                </c:pt>
                <c:pt idx="567">
                  <c:v>0.270609505603229</c:v>
                </c:pt>
                <c:pt idx="568">
                  <c:v>0.230607602014882</c:v>
                </c:pt>
                <c:pt idx="569">
                  <c:v>0.214160800257755</c:v>
                </c:pt>
                <c:pt idx="570">
                  <c:v>0.280256905053221</c:v>
                </c:pt>
                <c:pt idx="571">
                  <c:v>0.210887649931411</c:v>
                </c:pt>
                <c:pt idx="572">
                  <c:v>0.261571056517741</c:v>
                </c:pt>
                <c:pt idx="573">
                  <c:v>0.276680118538778</c:v>
                </c:pt>
                <c:pt idx="574">
                  <c:v>0.261044510133769</c:v>
                </c:pt>
                <c:pt idx="575">
                  <c:v>0.202536224302606</c:v>
                </c:pt>
                <c:pt idx="576">
                  <c:v>0.20002948544309</c:v>
                </c:pt>
                <c:pt idx="577">
                  <c:v>0.499022158414942</c:v>
                </c:pt>
                <c:pt idx="578">
                  <c:v>0.450281837291345</c:v>
                </c:pt>
                <c:pt idx="579">
                  <c:v>0.448837512653711</c:v>
                </c:pt>
                <c:pt idx="580">
                  <c:v>0.429830711750097</c:v>
                </c:pt>
                <c:pt idx="581">
                  <c:v>0.425576861162701</c:v>
                </c:pt>
                <c:pt idx="582">
                  <c:v>0.404544156876916</c:v>
                </c:pt>
                <c:pt idx="583">
                  <c:v>0.394791852412701</c:v>
                </c:pt>
                <c:pt idx="584">
                  <c:v>0.394765007696177</c:v>
                </c:pt>
                <c:pt idx="585">
                  <c:v>0.388397067037703</c:v>
                </c:pt>
                <c:pt idx="586">
                  <c:v>0.379611598921818</c:v>
                </c:pt>
                <c:pt idx="587">
                  <c:v>0.379141654590922</c:v>
                </c:pt>
                <c:pt idx="588">
                  <c:v>0.377712613256617</c:v>
                </c:pt>
                <c:pt idx="589">
                  <c:v>0.362799504699436</c:v>
                </c:pt>
                <c:pt idx="590">
                  <c:v>0.358910173958045</c:v>
                </c:pt>
                <c:pt idx="591">
                  <c:v>0.357388634687822</c:v>
                </c:pt>
                <c:pt idx="592">
                  <c:v>0.357167327338034</c:v>
                </c:pt>
                <c:pt idx="593">
                  <c:v>0.352924198041542</c:v>
                </c:pt>
                <c:pt idx="594">
                  <c:v>0.331047475166127</c:v>
                </c:pt>
                <c:pt idx="595">
                  <c:v>0.325729432362795</c:v>
                </c:pt>
                <c:pt idx="596">
                  <c:v>0.322792222944191</c:v>
                </c:pt>
                <c:pt idx="597">
                  <c:v>0.321370838160799</c:v>
                </c:pt>
                <c:pt idx="598">
                  <c:v>0.320260857021393</c:v>
                </c:pt>
                <c:pt idx="599">
                  <c:v>0.317590108150312</c:v>
                </c:pt>
                <c:pt idx="600">
                  <c:v>0.316396141124137</c:v>
                </c:pt>
                <c:pt idx="601">
                  <c:v>0.316148212098798</c:v>
                </c:pt>
                <c:pt idx="602">
                  <c:v>0.317865103303098</c:v>
                </c:pt>
                <c:pt idx="603">
                  <c:v>0.317029910284054</c:v>
                </c:pt>
                <c:pt idx="604">
                  <c:v>0.316578479909224</c:v>
                </c:pt>
                <c:pt idx="605">
                  <c:v>0.312155242139394</c:v>
                </c:pt>
                <c:pt idx="606">
                  <c:v>0.311539986661075</c:v>
                </c:pt>
                <c:pt idx="607">
                  <c:v>0.308670276404741</c:v>
                </c:pt>
                <c:pt idx="608">
                  <c:v>0.308460405519823</c:v>
                </c:pt>
                <c:pt idx="609">
                  <c:v>0.305719648085809</c:v>
                </c:pt>
                <c:pt idx="610">
                  <c:v>0.305263947081037</c:v>
                </c:pt>
                <c:pt idx="611">
                  <c:v>0.301862039548284</c:v>
                </c:pt>
                <c:pt idx="612">
                  <c:v>0.300342244350666</c:v>
                </c:pt>
                <c:pt idx="613">
                  <c:v>0.478768157790935</c:v>
                </c:pt>
                <c:pt idx="614">
                  <c:v>0.396018591992557</c:v>
                </c:pt>
                <c:pt idx="615">
                  <c:v>0.407171858622564</c:v>
                </c:pt>
                <c:pt idx="616">
                  <c:v>0.388148305574217</c:v>
                </c:pt>
                <c:pt idx="617">
                  <c:v>0.373268495598239</c:v>
                </c:pt>
                <c:pt idx="618">
                  <c:v>0.389699789038554</c:v>
                </c:pt>
                <c:pt idx="619">
                  <c:v>0.412450514478309</c:v>
                </c:pt>
                <c:pt idx="620">
                  <c:v>0.40267130084159</c:v>
                </c:pt>
                <c:pt idx="621">
                  <c:v>0.366303521523431</c:v>
                </c:pt>
                <c:pt idx="622">
                  <c:v>0.36680472881219</c:v>
                </c:pt>
                <c:pt idx="623">
                  <c:v>0.348965343627549</c:v>
                </c:pt>
                <c:pt idx="624">
                  <c:v>0.345466905765453</c:v>
                </c:pt>
                <c:pt idx="625">
                  <c:v>0.343414651390769</c:v>
                </c:pt>
                <c:pt idx="626">
                  <c:v>0.336711206567188</c:v>
                </c:pt>
                <c:pt idx="627">
                  <c:v>0.334652231439409</c:v>
                </c:pt>
                <c:pt idx="628">
                  <c:v>0.323353176611032</c:v>
                </c:pt>
                <c:pt idx="629">
                  <c:v>0.325822111712341</c:v>
                </c:pt>
                <c:pt idx="630">
                  <c:v>0.311832377231037</c:v>
                </c:pt>
                <c:pt idx="631">
                  <c:v>0.299797128400661</c:v>
                </c:pt>
                <c:pt idx="632">
                  <c:v>0.291524696365544</c:v>
                </c:pt>
                <c:pt idx="633">
                  <c:v>0.289596302867026</c:v>
                </c:pt>
                <c:pt idx="634">
                  <c:v>0.288523887816317</c:v>
                </c:pt>
                <c:pt idx="635">
                  <c:v>0.27207163106164</c:v>
                </c:pt>
                <c:pt idx="636">
                  <c:v>0.270681895303826</c:v>
                </c:pt>
                <c:pt idx="637">
                  <c:v>0.493538404021298</c:v>
                </c:pt>
                <c:pt idx="638">
                  <c:v>0.335012558970807</c:v>
                </c:pt>
                <c:pt idx="639">
                  <c:v>0.325100286148159</c:v>
                </c:pt>
                <c:pt idx="640">
                  <c:v>0.330039671146194</c:v>
                </c:pt>
                <c:pt idx="641">
                  <c:v>0.31307421493266</c:v>
                </c:pt>
                <c:pt idx="642">
                  <c:v>0.31264640978333</c:v>
                </c:pt>
                <c:pt idx="643">
                  <c:v>0.307845516366543</c:v>
                </c:pt>
                <c:pt idx="644">
                  <c:v>0.290412218739984</c:v>
                </c:pt>
                <c:pt idx="645">
                  <c:v>0.29373141635335</c:v>
                </c:pt>
                <c:pt idx="646">
                  <c:v>0.29084178204256</c:v>
                </c:pt>
                <c:pt idx="647">
                  <c:v>0.284226855930897</c:v>
                </c:pt>
                <c:pt idx="648">
                  <c:v>0.359142958724808</c:v>
                </c:pt>
                <c:pt idx="649">
                  <c:v>0.345527748869712</c:v>
                </c:pt>
                <c:pt idx="650">
                  <c:v>0.360504943186943</c:v>
                </c:pt>
                <c:pt idx="651">
                  <c:v>0.334074813205835</c:v>
                </c:pt>
                <c:pt idx="652">
                  <c:v>0.335110905363541</c:v>
                </c:pt>
                <c:pt idx="653">
                  <c:v>0.329466907641665</c:v>
                </c:pt>
                <c:pt idx="654">
                  <c:v>0.353993616744423</c:v>
                </c:pt>
                <c:pt idx="655">
                  <c:v>0.35984829114086</c:v>
                </c:pt>
                <c:pt idx="656">
                  <c:v>0.360077911171583</c:v>
                </c:pt>
                <c:pt idx="657">
                  <c:v>0.338268635367149</c:v>
                </c:pt>
                <c:pt idx="658">
                  <c:v>0.323348480953943</c:v>
                </c:pt>
                <c:pt idx="659">
                  <c:v>0.238665223087225</c:v>
                </c:pt>
                <c:pt idx="660">
                  <c:v>0.413242263038725</c:v>
                </c:pt>
                <c:pt idx="661">
                  <c:v>0.363499209087887</c:v>
                </c:pt>
                <c:pt idx="662">
                  <c:v>0.371241582477356</c:v>
                </c:pt>
                <c:pt idx="663">
                  <c:v>0.398854176875639</c:v>
                </c:pt>
                <c:pt idx="664">
                  <c:v>0.355107001793245</c:v>
                </c:pt>
                <c:pt idx="665">
                  <c:v>0.347350822171873</c:v>
                </c:pt>
                <c:pt idx="666">
                  <c:v>0.344257397654547</c:v>
                </c:pt>
                <c:pt idx="667">
                  <c:v>0.344434053767233</c:v>
                </c:pt>
                <c:pt idx="668">
                  <c:v>0.335980142953442</c:v>
                </c:pt>
                <c:pt idx="669">
                  <c:v>0.331250716026477</c:v>
                </c:pt>
                <c:pt idx="670">
                  <c:v>0.344858964355326</c:v>
                </c:pt>
                <c:pt idx="671">
                  <c:v>0.328854197071849</c:v>
                </c:pt>
                <c:pt idx="672">
                  <c:v>0.33655593774309</c:v>
                </c:pt>
                <c:pt idx="673">
                  <c:v>0.33249301620138</c:v>
                </c:pt>
                <c:pt idx="674">
                  <c:v>0.283318801596322</c:v>
                </c:pt>
                <c:pt idx="675">
                  <c:v>0.367998966203099</c:v>
                </c:pt>
                <c:pt idx="676">
                  <c:v>0.359321195548826</c:v>
                </c:pt>
                <c:pt idx="677">
                  <c:v>0.350334979234333</c:v>
                </c:pt>
                <c:pt idx="678">
                  <c:v>0.345671363141851</c:v>
                </c:pt>
                <c:pt idx="679">
                  <c:v>0.340037693367823</c:v>
                </c:pt>
                <c:pt idx="680">
                  <c:v>0.334742643312983</c:v>
                </c:pt>
                <c:pt idx="681">
                  <c:v>0.325398470393434</c:v>
                </c:pt>
                <c:pt idx="682">
                  <c:v>0.295811957943584</c:v>
                </c:pt>
                <c:pt idx="683">
                  <c:v>0.291640653113095</c:v>
                </c:pt>
                <c:pt idx="684">
                  <c:v>0.291437091901403</c:v>
                </c:pt>
                <c:pt idx="685">
                  <c:v>0.286785176399009</c:v>
                </c:pt>
                <c:pt idx="686">
                  <c:v>0.275361318969222</c:v>
                </c:pt>
                <c:pt idx="687">
                  <c:v>0.265721524357022</c:v>
                </c:pt>
                <c:pt idx="688">
                  <c:v>0.240280469993414</c:v>
                </c:pt>
                <c:pt idx="689">
                  <c:v>0.207564629009731</c:v>
                </c:pt>
                <c:pt idx="690">
                  <c:v>0.520165513567818</c:v>
                </c:pt>
                <c:pt idx="691">
                  <c:v>0.501358298316715</c:v>
                </c:pt>
                <c:pt idx="692">
                  <c:v>0.490052857680093</c:v>
                </c:pt>
                <c:pt idx="693">
                  <c:v>0.477538411964326</c:v>
                </c:pt>
                <c:pt idx="694">
                  <c:v>0.459461821316809</c:v>
                </c:pt>
                <c:pt idx="695">
                  <c:v>0.449697452555041</c:v>
                </c:pt>
                <c:pt idx="696">
                  <c:v>0.439450877250955</c:v>
                </c:pt>
                <c:pt idx="697">
                  <c:v>0.397789825369406</c:v>
                </c:pt>
                <c:pt idx="698">
                  <c:v>0.387449425603202</c:v>
                </c:pt>
                <c:pt idx="699">
                  <c:v>0.369197711652654</c:v>
                </c:pt>
                <c:pt idx="700">
                  <c:v>0.36880294777069</c:v>
                </c:pt>
                <c:pt idx="701">
                  <c:v>0.33715708909231</c:v>
                </c:pt>
                <c:pt idx="702">
                  <c:v>0.435768677156222</c:v>
                </c:pt>
                <c:pt idx="703">
                  <c:v>0.387006080094539</c:v>
                </c:pt>
                <c:pt idx="704">
                  <c:v>0.323254375450209</c:v>
                </c:pt>
                <c:pt idx="705">
                  <c:v>0.301590856591853</c:v>
                </c:pt>
                <c:pt idx="706">
                  <c:v>0.278722687288777</c:v>
                </c:pt>
                <c:pt idx="707">
                  <c:v>0.287740195745032</c:v>
                </c:pt>
                <c:pt idx="708">
                  <c:v>0.288092826217217</c:v>
                </c:pt>
                <c:pt idx="709">
                  <c:v>0.269274939252284</c:v>
                </c:pt>
                <c:pt idx="710">
                  <c:v>0.266783225704069</c:v>
                </c:pt>
                <c:pt idx="711">
                  <c:v>0.261839944574041</c:v>
                </c:pt>
                <c:pt idx="712">
                  <c:v>0.224718465556669</c:v>
                </c:pt>
                <c:pt idx="713">
                  <c:v>0.225075302142198</c:v>
                </c:pt>
                <c:pt idx="714">
                  <c:v>0.214471310262085</c:v>
                </c:pt>
                <c:pt idx="715">
                  <c:v>0.190044239536381</c:v>
                </c:pt>
                <c:pt idx="716">
                  <c:v>0.347330356020486</c:v>
                </c:pt>
                <c:pt idx="717">
                  <c:v>0.20112747910441</c:v>
                </c:pt>
                <c:pt idx="718">
                  <c:v>0.307436490002949</c:v>
                </c:pt>
                <c:pt idx="719">
                  <c:v>0.316932753511661</c:v>
                </c:pt>
                <c:pt idx="720">
                  <c:v>0.246718674255819</c:v>
                </c:pt>
                <c:pt idx="721">
                  <c:v>0.464736957368409</c:v>
                </c:pt>
                <c:pt idx="722">
                  <c:v>0.411905278017182</c:v>
                </c:pt>
                <c:pt idx="723">
                  <c:v>0.403830298967272</c:v>
                </c:pt>
                <c:pt idx="724">
                  <c:v>0.399152367423978</c:v>
                </c:pt>
                <c:pt idx="725">
                  <c:v>0.39616449744463</c:v>
                </c:pt>
                <c:pt idx="726">
                  <c:v>0.390587297987629</c:v>
                </c:pt>
                <c:pt idx="727">
                  <c:v>0.395961641697471</c:v>
                </c:pt>
                <c:pt idx="728">
                  <c:v>0.384712943472033</c:v>
                </c:pt>
                <c:pt idx="729">
                  <c:v>0.388234410728364</c:v>
                </c:pt>
                <c:pt idx="730">
                  <c:v>0.373395475642793</c:v>
                </c:pt>
                <c:pt idx="731">
                  <c:v>0.362510248597264</c:v>
                </c:pt>
                <c:pt idx="732">
                  <c:v>0.417002353810825</c:v>
                </c:pt>
                <c:pt idx="733">
                  <c:v>0.405932596410916</c:v>
                </c:pt>
                <c:pt idx="734">
                  <c:v>0.386295784406702</c:v>
                </c:pt>
                <c:pt idx="735">
                  <c:v>0.388117357336767</c:v>
                </c:pt>
                <c:pt idx="736">
                  <c:v>0.376154924637926</c:v>
                </c:pt>
                <c:pt idx="737">
                  <c:v>0.379549339557597</c:v>
                </c:pt>
                <c:pt idx="738">
                  <c:v>0.380804119488888</c:v>
                </c:pt>
                <c:pt idx="739">
                  <c:v>0.363388716483331</c:v>
                </c:pt>
                <c:pt idx="740">
                  <c:v>0.329175046703811</c:v>
                </c:pt>
                <c:pt idx="741">
                  <c:v>0.353081744661689</c:v>
                </c:pt>
                <c:pt idx="742">
                  <c:v>0.348728250178212</c:v>
                </c:pt>
                <c:pt idx="743">
                  <c:v>0.345922913775993</c:v>
                </c:pt>
                <c:pt idx="744">
                  <c:v>0.340666187474705</c:v>
                </c:pt>
                <c:pt idx="745">
                  <c:v>0.334885730266858</c:v>
                </c:pt>
                <c:pt idx="746">
                  <c:v>0.318292457956865</c:v>
                </c:pt>
                <c:pt idx="747">
                  <c:v>0.322953010230122</c:v>
                </c:pt>
                <c:pt idx="748">
                  <c:v>0.318699120025112</c:v>
                </c:pt>
                <c:pt idx="749">
                  <c:v>0.314356303510068</c:v>
                </c:pt>
                <c:pt idx="750">
                  <c:v>0.293328816142848</c:v>
                </c:pt>
                <c:pt idx="751">
                  <c:v>0.290696057193199</c:v>
                </c:pt>
                <c:pt idx="752">
                  <c:v>0.402713907629056</c:v>
                </c:pt>
                <c:pt idx="753">
                  <c:v>0.432666156646882</c:v>
                </c:pt>
                <c:pt idx="754">
                  <c:v>0.38287678142423</c:v>
                </c:pt>
                <c:pt idx="755">
                  <c:v>0.38547216395803</c:v>
                </c:pt>
                <c:pt idx="756">
                  <c:v>0.359215615594835</c:v>
                </c:pt>
                <c:pt idx="757">
                  <c:v>0.350855817187288</c:v>
                </c:pt>
                <c:pt idx="758">
                  <c:v>0.375480274152212</c:v>
                </c:pt>
                <c:pt idx="759">
                  <c:v>0.412256582444336</c:v>
                </c:pt>
                <c:pt idx="760">
                  <c:v>0.368436248085091</c:v>
                </c:pt>
                <c:pt idx="761">
                  <c:v>0.416181223207855</c:v>
                </c:pt>
                <c:pt idx="762">
                  <c:v>0.346342067209055</c:v>
                </c:pt>
                <c:pt idx="763">
                  <c:v>0.349411757922999</c:v>
                </c:pt>
                <c:pt idx="764">
                  <c:v>0.355608295078491</c:v>
                </c:pt>
                <c:pt idx="765">
                  <c:v>0.344923687734323</c:v>
                </c:pt>
                <c:pt idx="766">
                  <c:v>0.331793859680328</c:v>
                </c:pt>
                <c:pt idx="767">
                  <c:v>0.25711849390892</c:v>
                </c:pt>
                <c:pt idx="768">
                  <c:v>0.24586975854343</c:v>
                </c:pt>
                <c:pt idx="769">
                  <c:v>0.288655007244183</c:v>
                </c:pt>
                <c:pt idx="770">
                  <c:v>0.315100955941748</c:v>
                </c:pt>
                <c:pt idx="771">
                  <c:v>0.29051160257978</c:v>
                </c:pt>
                <c:pt idx="772">
                  <c:v>0.30070133928413</c:v>
                </c:pt>
                <c:pt idx="773">
                  <c:v>0.27909072032494</c:v>
                </c:pt>
                <c:pt idx="774">
                  <c:v>0.274807553786288</c:v>
                </c:pt>
                <c:pt idx="775">
                  <c:v>0.257277891540468</c:v>
                </c:pt>
                <c:pt idx="776">
                  <c:v>0.246537645789442</c:v>
                </c:pt>
                <c:pt idx="777">
                  <c:v>0.226627545487355</c:v>
                </c:pt>
                <c:pt idx="778">
                  <c:v>0.519336647233545</c:v>
                </c:pt>
                <c:pt idx="779">
                  <c:v>0.412957149160341</c:v>
                </c:pt>
                <c:pt idx="780">
                  <c:v>0.403448672795811</c:v>
                </c:pt>
                <c:pt idx="781">
                  <c:v>0.383304090786062</c:v>
                </c:pt>
                <c:pt idx="782">
                  <c:v>0.381392197185861</c:v>
                </c:pt>
                <c:pt idx="783">
                  <c:v>0.370283883486098</c:v>
                </c:pt>
                <c:pt idx="784">
                  <c:v>0.369987956243377</c:v>
                </c:pt>
                <c:pt idx="785">
                  <c:v>0.369081886919297</c:v>
                </c:pt>
                <c:pt idx="786">
                  <c:v>0.366108046763222</c:v>
                </c:pt>
                <c:pt idx="787">
                  <c:v>0.368949168318077</c:v>
                </c:pt>
                <c:pt idx="788">
                  <c:v>0.367170773186344</c:v>
                </c:pt>
                <c:pt idx="789">
                  <c:v>0.356512101124944</c:v>
                </c:pt>
                <c:pt idx="790">
                  <c:v>0.359033912194841</c:v>
                </c:pt>
                <c:pt idx="791">
                  <c:v>0.353591775411378</c:v>
                </c:pt>
                <c:pt idx="792">
                  <c:v>0.356485577539387</c:v>
                </c:pt>
                <c:pt idx="793">
                  <c:v>0.346537549628539</c:v>
                </c:pt>
                <c:pt idx="794">
                  <c:v>0.338200636902635</c:v>
                </c:pt>
                <c:pt idx="795">
                  <c:v>0.345058403395915</c:v>
                </c:pt>
                <c:pt idx="796">
                  <c:v>0.334714406966234</c:v>
                </c:pt>
                <c:pt idx="797">
                  <c:v>0.329761573660995</c:v>
                </c:pt>
                <c:pt idx="798">
                  <c:v>0.335956985503404</c:v>
                </c:pt>
                <c:pt idx="799">
                  <c:v>0.330153970078644</c:v>
                </c:pt>
                <c:pt idx="800">
                  <c:v>0.339127043417938</c:v>
                </c:pt>
                <c:pt idx="801">
                  <c:v>0.3266181888265</c:v>
                </c:pt>
                <c:pt idx="802">
                  <c:v>0.316995664074551</c:v>
                </c:pt>
                <c:pt idx="803">
                  <c:v>0.297896329306033</c:v>
                </c:pt>
                <c:pt idx="804">
                  <c:v>0.418522713577642</c:v>
                </c:pt>
                <c:pt idx="805">
                  <c:v>0.40990164635401</c:v>
                </c:pt>
                <c:pt idx="806">
                  <c:v>0.375573165209342</c:v>
                </c:pt>
                <c:pt idx="807">
                  <c:v>0.339895762924245</c:v>
                </c:pt>
                <c:pt idx="808">
                  <c:v>0.339982196365361</c:v>
                </c:pt>
                <c:pt idx="809">
                  <c:v>0.339635809471872</c:v>
                </c:pt>
                <c:pt idx="810">
                  <c:v>0.336299372594504</c:v>
                </c:pt>
                <c:pt idx="811">
                  <c:v>0.325933468276211</c:v>
                </c:pt>
                <c:pt idx="812">
                  <c:v>0.310945071507048</c:v>
                </c:pt>
                <c:pt idx="813">
                  <c:v>0.305727846550634</c:v>
                </c:pt>
                <c:pt idx="814">
                  <c:v>0.293080873682685</c:v>
                </c:pt>
                <c:pt idx="815">
                  <c:v>0.205063587704181</c:v>
                </c:pt>
                <c:pt idx="816">
                  <c:v>0.367855655626507</c:v>
                </c:pt>
                <c:pt idx="817">
                  <c:v>0.363418274254416</c:v>
                </c:pt>
                <c:pt idx="818">
                  <c:v>0.358204309439691</c:v>
                </c:pt>
                <c:pt idx="819">
                  <c:v>0.354131910022007</c:v>
                </c:pt>
                <c:pt idx="820">
                  <c:v>0.345882147446853</c:v>
                </c:pt>
                <c:pt idx="821">
                  <c:v>0.346276225710505</c:v>
                </c:pt>
                <c:pt idx="822">
                  <c:v>0.34610781920705</c:v>
                </c:pt>
                <c:pt idx="823">
                  <c:v>0.336180297413913</c:v>
                </c:pt>
                <c:pt idx="824">
                  <c:v>0.322068911370315</c:v>
                </c:pt>
                <c:pt idx="825">
                  <c:v>0.320389402750181</c:v>
                </c:pt>
                <c:pt idx="826">
                  <c:v>0.31126161896406</c:v>
                </c:pt>
                <c:pt idx="827">
                  <c:v>0.295195732107566</c:v>
                </c:pt>
                <c:pt idx="828">
                  <c:v>0.401073384525561</c:v>
                </c:pt>
                <c:pt idx="829">
                  <c:v>0.361721081532013</c:v>
                </c:pt>
                <c:pt idx="830">
                  <c:v>0.351968426109595</c:v>
                </c:pt>
                <c:pt idx="831">
                  <c:v>0.346730102823226</c:v>
                </c:pt>
                <c:pt idx="832">
                  <c:v>0.327151542589465</c:v>
                </c:pt>
                <c:pt idx="833">
                  <c:v>0.320372329144781</c:v>
                </c:pt>
                <c:pt idx="834">
                  <c:v>0.338331179384138</c:v>
                </c:pt>
                <c:pt idx="835">
                  <c:v>0.326050895829347</c:v>
                </c:pt>
                <c:pt idx="836">
                  <c:v>0.310752412096356</c:v>
                </c:pt>
                <c:pt idx="837">
                  <c:v>0.318934154457216</c:v>
                </c:pt>
                <c:pt idx="838">
                  <c:v>0.322034444141584</c:v>
                </c:pt>
                <c:pt idx="839">
                  <c:v>0.321646724041787</c:v>
                </c:pt>
                <c:pt idx="840">
                  <c:v>0.310671691229388</c:v>
                </c:pt>
                <c:pt idx="841">
                  <c:v>0.312322512527551</c:v>
                </c:pt>
                <c:pt idx="842">
                  <c:v>0.316815704696286</c:v>
                </c:pt>
                <c:pt idx="843">
                  <c:v>0.31110473920615</c:v>
                </c:pt>
                <c:pt idx="844">
                  <c:v>0.313599105747677</c:v>
                </c:pt>
                <c:pt idx="845">
                  <c:v>0.317769805847491</c:v>
                </c:pt>
                <c:pt idx="846">
                  <c:v>0.299058621943824</c:v>
                </c:pt>
                <c:pt idx="847">
                  <c:v>0.313852721721712</c:v>
                </c:pt>
                <c:pt idx="848">
                  <c:v>0.298733377526097</c:v>
                </c:pt>
                <c:pt idx="849">
                  <c:v>0.316869520907386</c:v>
                </c:pt>
                <c:pt idx="850">
                  <c:v>0.305318618336824</c:v>
                </c:pt>
                <c:pt idx="851">
                  <c:v>0.302844210986895</c:v>
                </c:pt>
                <c:pt idx="852">
                  <c:v>0.297728583970012</c:v>
                </c:pt>
                <c:pt idx="853">
                  <c:v>0.313763311670916</c:v>
                </c:pt>
                <c:pt idx="854">
                  <c:v>0.300515431602074</c:v>
                </c:pt>
                <c:pt idx="855">
                  <c:v>0.307625273736949</c:v>
                </c:pt>
                <c:pt idx="856">
                  <c:v>0.33249088745592</c:v>
                </c:pt>
                <c:pt idx="857">
                  <c:v>0.306078793335466</c:v>
                </c:pt>
                <c:pt idx="858">
                  <c:v>0.295687713195708</c:v>
                </c:pt>
                <c:pt idx="859">
                  <c:v>0.294408722100731</c:v>
                </c:pt>
                <c:pt idx="860">
                  <c:v>0.296208126652036</c:v>
                </c:pt>
                <c:pt idx="861">
                  <c:v>0.294088725567849</c:v>
                </c:pt>
                <c:pt idx="862">
                  <c:v>0.293052588266379</c:v>
                </c:pt>
                <c:pt idx="863">
                  <c:v>0.311752622743495</c:v>
                </c:pt>
                <c:pt idx="864">
                  <c:v>0.311412056302711</c:v>
                </c:pt>
                <c:pt idx="865">
                  <c:v>0.319974477828359</c:v>
                </c:pt>
                <c:pt idx="866">
                  <c:v>0.293191374362746</c:v>
                </c:pt>
                <c:pt idx="867">
                  <c:v>0.287086369131337</c:v>
                </c:pt>
                <c:pt idx="868">
                  <c:v>0.300955169627808</c:v>
                </c:pt>
                <c:pt idx="869">
                  <c:v>0.289491299785708</c:v>
                </c:pt>
                <c:pt idx="870">
                  <c:v>0.291664396759555</c:v>
                </c:pt>
                <c:pt idx="871">
                  <c:v>0.290267471131155</c:v>
                </c:pt>
                <c:pt idx="872">
                  <c:v>0.282917480261917</c:v>
                </c:pt>
                <c:pt idx="873">
                  <c:v>0.294690899474122</c:v>
                </c:pt>
                <c:pt idx="874">
                  <c:v>0.285769766599174</c:v>
                </c:pt>
                <c:pt idx="875">
                  <c:v>0.291345003115817</c:v>
                </c:pt>
                <c:pt idx="876">
                  <c:v>0.284247322677099</c:v>
                </c:pt>
                <c:pt idx="877">
                  <c:v>0.276950796612533</c:v>
                </c:pt>
                <c:pt idx="878">
                  <c:v>0.273182456860123</c:v>
                </c:pt>
                <c:pt idx="879">
                  <c:v>0.295792361850605</c:v>
                </c:pt>
                <c:pt idx="880">
                  <c:v>0.287746953466987</c:v>
                </c:pt>
                <c:pt idx="881">
                  <c:v>0.273494043077733</c:v>
                </c:pt>
                <c:pt idx="882">
                  <c:v>0.272179005693583</c:v>
                </c:pt>
                <c:pt idx="883">
                  <c:v>0.265529559756208</c:v>
                </c:pt>
                <c:pt idx="884">
                  <c:v>0.275674885925292</c:v>
                </c:pt>
                <c:pt idx="885">
                  <c:v>0.282934171765375</c:v>
                </c:pt>
                <c:pt idx="886">
                  <c:v>0.286228802578423</c:v>
                </c:pt>
                <c:pt idx="887">
                  <c:v>0.291505096221759</c:v>
                </c:pt>
                <c:pt idx="888">
                  <c:v>0.262750576610696</c:v>
                </c:pt>
                <c:pt idx="889">
                  <c:v>0.250211056652342</c:v>
                </c:pt>
                <c:pt idx="890">
                  <c:v>0.265019586034659</c:v>
                </c:pt>
                <c:pt idx="891">
                  <c:v>0.245411130567461</c:v>
                </c:pt>
                <c:pt idx="892">
                  <c:v>0.112126903399731</c:v>
                </c:pt>
                <c:pt idx="893">
                  <c:v>0.542351863817896</c:v>
                </c:pt>
                <c:pt idx="894">
                  <c:v>0.431777816189985</c:v>
                </c:pt>
                <c:pt idx="895">
                  <c:v>0.441053501641778</c:v>
                </c:pt>
                <c:pt idx="896">
                  <c:v>0.414058854180026</c:v>
                </c:pt>
                <c:pt idx="897">
                  <c:v>0.393388305746942</c:v>
                </c:pt>
                <c:pt idx="898">
                  <c:v>0.378573034631482</c:v>
                </c:pt>
                <c:pt idx="899">
                  <c:v>0.374752424855047</c:v>
                </c:pt>
                <c:pt idx="900">
                  <c:v>0.374967622693371</c:v>
                </c:pt>
                <c:pt idx="901">
                  <c:v>0.373001294330737</c:v>
                </c:pt>
                <c:pt idx="902">
                  <c:v>0.374590178100253</c:v>
                </c:pt>
                <c:pt idx="903">
                  <c:v>0.365717164170512</c:v>
                </c:pt>
                <c:pt idx="904">
                  <c:v>0.367383889028228</c:v>
                </c:pt>
                <c:pt idx="905">
                  <c:v>0.36154839692781</c:v>
                </c:pt>
                <c:pt idx="906">
                  <c:v>0.364510819299678</c:v>
                </c:pt>
                <c:pt idx="907">
                  <c:v>0.359773438498328</c:v>
                </c:pt>
                <c:pt idx="908">
                  <c:v>0.358092509522851</c:v>
                </c:pt>
                <c:pt idx="909">
                  <c:v>0.358670464954005</c:v>
                </c:pt>
                <c:pt idx="910">
                  <c:v>0.365504732387547</c:v>
                </c:pt>
                <c:pt idx="911">
                  <c:v>0.366344632928138</c:v>
                </c:pt>
                <c:pt idx="912">
                  <c:v>0.361688800657251</c:v>
                </c:pt>
                <c:pt idx="913">
                  <c:v>0.357382828662605</c:v>
                </c:pt>
                <c:pt idx="914">
                  <c:v>0.35576551637696</c:v>
                </c:pt>
                <c:pt idx="915">
                  <c:v>0.357293360355519</c:v>
                </c:pt>
                <c:pt idx="916">
                  <c:v>0.362078735957639</c:v>
                </c:pt>
                <c:pt idx="917">
                  <c:v>0.353352226927077</c:v>
                </c:pt>
                <c:pt idx="918">
                  <c:v>0.350289015502237</c:v>
                </c:pt>
                <c:pt idx="919">
                  <c:v>0.345006119278229</c:v>
                </c:pt>
                <c:pt idx="920">
                  <c:v>0.345644519426477</c:v>
                </c:pt>
                <c:pt idx="921">
                  <c:v>0.343429912987271</c:v>
                </c:pt>
                <c:pt idx="922">
                  <c:v>0.343189217110331</c:v>
                </c:pt>
                <c:pt idx="923">
                  <c:v>0.345078997625116</c:v>
                </c:pt>
                <c:pt idx="924">
                  <c:v>0.283965501149162</c:v>
                </c:pt>
                <c:pt idx="925">
                  <c:v>0.379589131323253</c:v>
                </c:pt>
                <c:pt idx="926">
                  <c:v>0.377798731625355</c:v>
                </c:pt>
                <c:pt idx="927">
                  <c:v>0.36629496366095</c:v>
                </c:pt>
                <c:pt idx="928">
                  <c:v>0.369755515467147</c:v>
                </c:pt>
                <c:pt idx="929">
                  <c:v>0.357550670299877</c:v>
                </c:pt>
                <c:pt idx="930">
                  <c:v>0.351844605976351</c:v>
                </c:pt>
                <c:pt idx="931">
                  <c:v>0.345565793380241</c:v>
                </c:pt>
                <c:pt idx="932">
                  <c:v>0.337885378631552</c:v>
                </c:pt>
                <c:pt idx="933">
                  <c:v>0.337121332207877</c:v>
                </c:pt>
                <c:pt idx="934">
                  <c:v>0.33865334787666</c:v>
                </c:pt>
                <c:pt idx="935">
                  <c:v>0.341637068759178</c:v>
                </c:pt>
                <c:pt idx="936">
                  <c:v>0.330649663838422</c:v>
                </c:pt>
                <c:pt idx="937">
                  <c:v>0.331359807241552</c:v>
                </c:pt>
                <c:pt idx="938">
                  <c:v>0.334132314249729</c:v>
                </c:pt>
                <c:pt idx="939">
                  <c:v>0.325824258723566</c:v>
                </c:pt>
                <c:pt idx="940">
                  <c:v>0.325259576827968</c:v>
                </c:pt>
                <c:pt idx="941">
                  <c:v>0.322252524981448</c:v>
                </c:pt>
                <c:pt idx="942">
                  <c:v>0.324817862226092</c:v>
                </c:pt>
                <c:pt idx="943">
                  <c:v>0.321880165766689</c:v>
                </c:pt>
                <c:pt idx="944">
                  <c:v>0.31982138736455</c:v>
                </c:pt>
                <c:pt idx="945">
                  <c:v>0.318830974143503</c:v>
                </c:pt>
                <c:pt idx="946">
                  <c:v>0.321160181922269</c:v>
                </c:pt>
                <c:pt idx="947">
                  <c:v>0.308986784418219</c:v>
                </c:pt>
                <c:pt idx="948">
                  <c:v>0.316027368517046</c:v>
                </c:pt>
                <c:pt idx="949">
                  <c:v>0.28744505854436</c:v>
                </c:pt>
                <c:pt idx="950">
                  <c:v>0.288043017499291</c:v>
                </c:pt>
                <c:pt idx="951">
                  <c:v>0.263550081938791</c:v>
                </c:pt>
                <c:pt idx="952">
                  <c:v>0.262715393737163</c:v>
                </c:pt>
                <c:pt idx="953">
                  <c:v>0.363658166322914</c:v>
                </c:pt>
                <c:pt idx="954">
                  <c:v>0.358891968006331</c:v>
                </c:pt>
                <c:pt idx="955">
                  <c:v>0.353990909311624</c:v>
                </c:pt>
                <c:pt idx="956">
                  <c:v>0.344681315213236</c:v>
                </c:pt>
                <c:pt idx="957">
                  <c:v>0.271958021376538</c:v>
                </c:pt>
                <c:pt idx="958">
                  <c:v>0.26087494895906</c:v>
                </c:pt>
                <c:pt idx="959">
                  <c:v>0.253908932831813</c:v>
                </c:pt>
                <c:pt idx="960">
                  <c:v>0.24618510521702</c:v>
                </c:pt>
                <c:pt idx="961">
                  <c:v>0.217197071863566</c:v>
                </c:pt>
                <c:pt idx="962">
                  <c:v>0.214595429165558</c:v>
                </c:pt>
                <c:pt idx="963">
                  <c:v>0.357969027611219</c:v>
                </c:pt>
                <c:pt idx="964">
                  <c:v>0.357186190580555</c:v>
                </c:pt>
                <c:pt idx="965">
                  <c:v>0.339869391594596</c:v>
                </c:pt>
                <c:pt idx="966">
                  <c:v>0.334179592620564</c:v>
                </c:pt>
                <c:pt idx="967">
                  <c:v>0.33017788478673</c:v>
                </c:pt>
                <c:pt idx="968">
                  <c:v>0.332465650885411</c:v>
                </c:pt>
                <c:pt idx="969">
                  <c:v>0.329906839821025</c:v>
                </c:pt>
                <c:pt idx="970">
                  <c:v>0.3271964267106</c:v>
                </c:pt>
                <c:pt idx="971">
                  <c:v>0.320737205646362</c:v>
                </c:pt>
                <c:pt idx="972">
                  <c:v>0.319618056193843</c:v>
                </c:pt>
                <c:pt idx="973">
                  <c:v>0.317006160834666</c:v>
                </c:pt>
                <c:pt idx="974">
                  <c:v>0.318133670820134</c:v>
                </c:pt>
                <c:pt idx="975">
                  <c:v>0.315065303696365</c:v>
                </c:pt>
                <c:pt idx="976">
                  <c:v>0.316805633603335</c:v>
                </c:pt>
                <c:pt idx="977">
                  <c:v>0.316791264937087</c:v>
                </c:pt>
                <c:pt idx="978">
                  <c:v>0.313553311476867</c:v>
                </c:pt>
                <c:pt idx="979">
                  <c:v>0.311535273693872</c:v>
                </c:pt>
                <c:pt idx="980">
                  <c:v>0.309512302788502</c:v>
                </c:pt>
                <c:pt idx="981">
                  <c:v>0.310728931080598</c:v>
                </c:pt>
                <c:pt idx="982">
                  <c:v>0.309329285818957</c:v>
                </c:pt>
                <c:pt idx="983">
                  <c:v>0.306953194053516</c:v>
                </c:pt>
                <c:pt idx="984">
                  <c:v>0.304315884174725</c:v>
                </c:pt>
                <c:pt idx="985">
                  <c:v>0.304361120777353</c:v>
                </c:pt>
                <c:pt idx="986">
                  <c:v>0.30214289393003</c:v>
                </c:pt>
                <c:pt idx="987">
                  <c:v>0.294012160291284</c:v>
                </c:pt>
                <c:pt idx="988">
                  <c:v>0.268714661890913</c:v>
                </c:pt>
                <c:pt idx="989">
                  <c:v>0.372775502731331</c:v>
                </c:pt>
                <c:pt idx="990">
                  <c:v>0.3444905804871</c:v>
                </c:pt>
                <c:pt idx="991">
                  <c:v>0.336525684977764</c:v>
                </c:pt>
                <c:pt idx="992">
                  <c:v>0.334896812776793</c:v>
                </c:pt>
                <c:pt idx="993">
                  <c:v>0.330382259825869</c:v>
                </c:pt>
                <c:pt idx="994">
                  <c:v>0.335091316766894</c:v>
                </c:pt>
                <c:pt idx="995">
                  <c:v>0.327408434359808</c:v>
                </c:pt>
                <c:pt idx="996">
                  <c:v>0.327632477732225</c:v>
                </c:pt>
                <c:pt idx="997">
                  <c:v>0.321860118362368</c:v>
                </c:pt>
                <c:pt idx="998">
                  <c:v>0.324871831733269</c:v>
                </c:pt>
                <c:pt idx="999">
                  <c:v>0.32026319112846</c:v>
                </c:pt>
                <c:pt idx="1000">
                  <c:v>0.318689800885574</c:v>
                </c:pt>
                <c:pt idx="1001">
                  <c:v>0.312500107303326</c:v>
                </c:pt>
                <c:pt idx="1002">
                  <c:v>0.316229374741611</c:v>
                </c:pt>
                <c:pt idx="1003">
                  <c:v>0.303182731659675</c:v>
                </c:pt>
                <c:pt idx="1004">
                  <c:v>0.300642358820431</c:v>
                </c:pt>
                <c:pt idx="1005">
                  <c:v>0.30084030255324</c:v>
                </c:pt>
                <c:pt idx="1006">
                  <c:v>0.289748275148978</c:v>
                </c:pt>
                <c:pt idx="1007">
                  <c:v>0.276685893984546</c:v>
                </c:pt>
                <c:pt idx="1008">
                  <c:v>0.388378999471341</c:v>
                </c:pt>
                <c:pt idx="1009">
                  <c:v>0.378940042170363</c:v>
                </c:pt>
                <c:pt idx="1010">
                  <c:v>0.361811524584459</c:v>
                </c:pt>
                <c:pt idx="1011">
                  <c:v>0.371189230079872</c:v>
                </c:pt>
                <c:pt idx="1012">
                  <c:v>0.360968774724481</c:v>
                </c:pt>
                <c:pt idx="1013">
                  <c:v>0.358501714687331</c:v>
                </c:pt>
                <c:pt idx="1014">
                  <c:v>0.353282224768409</c:v>
                </c:pt>
                <c:pt idx="1015">
                  <c:v>0.343307201412689</c:v>
                </c:pt>
                <c:pt idx="1016">
                  <c:v>0.342454208344668</c:v>
                </c:pt>
                <c:pt idx="1017">
                  <c:v>0.346373906891225</c:v>
                </c:pt>
                <c:pt idx="1018">
                  <c:v>0.43926520188778</c:v>
                </c:pt>
                <c:pt idx="1019">
                  <c:v>0.336746528173481</c:v>
                </c:pt>
                <c:pt idx="1020">
                  <c:v>0.340707208205273</c:v>
                </c:pt>
                <c:pt idx="1021">
                  <c:v>0.328289480184122</c:v>
                </c:pt>
                <c:pt idx="1022">
                  <c:v>0.330921441902587</c:v>
                </c:pt>
                <c:pt idx="1023">
                  <c:v>0.324843032843751</c:v>
                </c:pt>
                <c:pt idx="1024">
                  <c:v>0.307740029411151</c:v>
                </c:pt>
                <c:pt idx="1025">
                  <c:v>0.302440976526465</c:v>
                </c:pt>
                <c:pt idx="1026">
                  <c:v>0.294544481826092</c:v>
                </c:pt>
                <c:pt idx="1027">
                  <c:v>0.270351378920683</c:v>
                </c:pt>
                <c:pt idx="1028">
                  <c:v>0.265928927711606</c:v>
                </c:pt>
                <c:pt idx="1029">
                  <c:v>0.233350772932268</c:v>
                </c:pt>
                <c:pt idx="1030">
                  <c:v>0.349243007689024</c:v>
                </c:pt>
                <c:pt idx="1031">
                  <c:v>0.337181831015172</c:v>
                </c:pt>
                <c:pt idx="1032">
                  <c:v>0.326135390219878</c:v>
                </c:pt>
                <c:pt idx="1033">
                  <c:v>0.360924700761526</c:v>
                </c:pt>
                <c:pt idx="1034">
                  <c:v>0.345811989283379</c:v>
                </c:pt>
                <c:pt idx="1035">
                  <c:v>0.343020302989506</c:v>
                </c:pt>
                <c:pt idx="1036">
                  <c:v>0.330264077642062</c:v>
                </c:pt>
                <c:pt idx="1037">
                  <c:v>0.289041880497282</c:v>
                </c:pt>
                <c:pt idx="1038">
                  <c:v>0.285987261795369</c:v>
                </c:pt>
                <c:pt idx="1039">
                  <c:v>0.284482741873815</c:v>
                </c:pt>
                <c:pt idx="1040">
                  <c:v>0.270430028964421</c:v>
                </c:pt>
                <c:pt idx="1041">
                  <c:v>0.272453003393189</c:v>
                </c:pt>
                <c:pt idx="1042">
                  <c:v>0.272303228690013</c:v>
                </c:pt>
                <c:pt idx="1043">
                  <c:v>0.264610299742285</c:v>
                </c:pt>
                <c:pt idx="1044">
                  <c:v>0.377312502821766</c:v>
                </c:pt>
                <c:pt idx="1045">
                  <c:v>0.3576285634888</c:v>
                </c:pt>
                <c:pt idx="1046">
                  <c:v>0.305801916871392</c:v>
                </c:pt>
                <c:pt idx="1047">
                  <c:v>0.179017824680736</c:v>
                </c:pt>
                <c:pt idx="1048">
                  <c:v>0.377438237643072</c:v>
                </c:pt>
                <c:pt idx="1049">
                  <c:v>0.373357732647857</c:v>
                </c:pt>
                <c:pt idx="1050">
                  <c:v>0.362670616899088</c:v>
                </c:pt>
                <c:pt idx="1051">
                  <c:v>0.36186198255768</c:v>
                </c:pt>
                <c:pt idx="1052">
                  <c:v>0.356283066473955</c:v>
                </c:pt>
                <c:pt idx="1053">
                  <c:v>0.358076425204338</c:v>
                </c:pt>
                <c:pt idx="1054">
                  <c:v>0.354284698843988</c:v>
                </c:pt>
                <c:pt idx="1055">
                  <c:v>0.354878705424205</c:v>
                </c:pt>
                <c:pt idx="1056">
                  <c:v>0.342982624227328</c:v>
                </c:pt>
                <c:pt idx="1057">
                  <c:v>0.341186893575801</c:v>
                </c:pt>
                <c:pt idx="1058">
                  <c:v>0.342377073022172</c:v>
                </c:pt>
                <c:pt idx="1059">
                  <c:v>0.340821046248286</c:v>
                </c:pt>
                <c:pt idx="1060">
                  <c:v>0.338557884915696</c:v>
                </c:pt>
                <c:pt idx="1061">
                  <c:v>0.336293852777822</c:v>
                </c:pt>
                <c:pt idx="1062">
                  <c:v>0.322858975231215</c:v>
                </c:pt>
                <c:pt idx="1063">
                  <c:v>0.317216633786174</c:v>
                </c:pt>
                <c:pt idx="1064">
                  <c:v>0.295559081809381</c:v>
                </c:pt>
                <c:pt idx="1065">
                  <c:v>0.34328873837126</c:v>
                </c:pt>
                <c:pt idx="1066">
                  <c:v>0.343959676624277</c:v>
                </c:pt>
                <c:pt idx="1067">
                  <c:v>0.338678868374972</c:v>
                </c:pt>
                <c:pt idx="1068">
                  <c:v>0.342036421251844</c:v>
                </c:pt>
                <c:pt idx="1069">
                  <c:v>0.33624472392988</c:v>
                </c:pt>
                <c:pt idx="1070">
                  <c:v>0.334245085649667</c:v>
                </c:pt>
                <c:pt idx="1071">
                  <c:v>0.33059017773251</c:v>
                </c:pt>
                <c:pt idx="1072">
                  <c:v>0.330542397833429</c:v>
                </c:pt>
                <c:pt idx="1073">
                  <c:v>0.332992167571309</c:v>
                </c:pt>
                <c:pt idx="1074">
                  <c:v>0.332288969885686</c:v>
                </c:pt>
                <c:pt idx="1075">
                  <c:v>0.327546841714821</c:v>
                </c:pt>
                <c:pt idx="1076">
                  <c:v>0.327114775090193</c:v>
                </c:pt>
                <c:pt idx="1077">
                  <c:v>0.321075049421741</c:v>
                </c:pt>
                <c:pt idx="1078">
                  <c:v>0.321178775127495</c:v>
                </c:pt>
                <c:pt idx="1079">
                  <c:v>0.319300777939754</c:v>
                </c:pt>
                <c:pt idx="1080">
                  <c:v>0.318454666265211</c:v>
                </c:pt>
                <c:pt idx="1081">
                  <c:v>0.31475257882704</c:v>
                </c:pt>
                <c:pt idx="1082">
                  <c:v>0.312123538545439</c:v>
                </c:pt>
                <c:pt idx="1083">
                  <c:v>0.310810195844304</c:v>
                </c:pt>
                <c:pt idx="1084">
                  <c:v>0.308463787259789</c:v>
                </c:pt>
                <c:pt idx="1085">
                  <c:v>0.305097720764261</c:v>
                </c:pt>
                <c:pt idx="1086">
                  <c:v>0.306043044948772</c:v>
                </c:pt>
                <c:pt idx="1087">
                  <c:v>0.300451524104617</c:v>
                </c:pt>
                <c:pt idx="1088">
                  <c:v>0.300921032451783</c:v>
                </c:pt>
                <c:pt idx="1089">
                  <c:v>0.299657112419075</c:v>
                </c:pt>
                <c:pt idx="1090">
                  <c:v>0.373631379680691</c:v>
                </c:pt>
                <c:pt idx="1091">
                  <c:v>0.343480378174764</c:v>
                </c:pt>
                <c:pt idx="1092">
                  <c:v>0.22227395028997</c:v>
                </c:pt>
                <c:pt idx="1093">
                  <c:v>0.207650310981768</c:v>
                </c:pt>
                <c:pt idx="1094">
                  <c:v>0.362937728614711</c:v>
                </c:pt>
                <c:pt idx="1095">
                  <c:v>0.351023295510166</c:v>
                </c:pt>
                <c:pt idx="1096">
                  <c:v>0.349902848366556</c:v>
                </c:pt>
                <c:pt idx="1097">
                  <c:v>0.335663526233358</c:v>
                </c:pt>
                <c:pt idx="1098">
                  <c:v>0.328816978768341</c:v>
                </c:pt>
                <c:pt idx="1099">
                  <c:v>0.327814564365762</c:v>
                </c:pt>
                <c:pt idx="1100">
                  <c:v>0.319167161553175</c:v>
                </c:pt>
                <c:pt idx="1101">
                  <c:v>0.318134230969625</c:v>
                </c:pt>
                <c:pt idx="1102">
                  <c:v>0.314544654242532</c:v>
                </c:pt>
                <c:pt idx="1103">
                  <c:v>0.378091571803118</c:v>
                </c:pt>
                <c:pt idx="1104">
                  <c:v>0.363017599307327</c:v>
                </c:pt>
                <c:pt idx="1105">
                  <c:v>0.347776561813091</c:v>
                </c:pt>
                <c:pt idx="1106">
                  <c:v>0.349344343879784</c:v>
                </c:pt>
                <c:pt idx="1107">
                  <c:v>0.333549298817401</c:v>
                </c:pt>
                <c:pt idx="1108">
                  <c:v>0.33361861737868</c:v>
                </c:pt>
                <c:pt idx="1109">
                  <c:v>0.333213853139901</c:v>
                </c:pt>
                <c:pt idx="1110">
                  <c:v>0.330330417930223</c:v>
                </c:pt>
                <c:pt idx="1111">
                  <c:v>0.325757796331311</c:v>
                </c:pt>
                <c:pt idx="1112">
                  <c:v>0.327682976954462</c:v>
                </c:pt>
                <c:pt idx="1113">
                  <c:v>0.329092149353743</c:v>
                </c:pt>
                <c:pt idx="1114">
                  <c:v>0.321107587070833</c:v>
                </c:pt>
                <c:pt idx="1115">
                  <c:v>0.307210619662595</c:v>
                </c:pt>
                <c:pt idx="1116">
                  <c:v>0.29741669565101</c:v>
                </c:pt>
                <c:pt idx="1117">
                  <c:v>0.283253700640035</c:v>
                </c:pt>
                <c:pt idx="1118">
                  <c:v>0.20521912650935</c:v>
                </c:pt>
                <c:pt idx="1119">
                  <c:v>0.447070578611319</c:v>
                </c:pt>
                <c:pt idx="1120">
                  <c:v>0.368932293993598</c:v>
                </c:pt>
                <c:pt idx="1121">
                  <c:v>0.358476853726671</c:v>
                </c:pt>
                <c:pt idx="1122">
                  <c:v>0.333297573293466</c:v>
                </c:pt>
                <c:pt idx="1123">
                  <c:v>0.322489991793204</c:v>
                </c:pt>
                <c:pt idx="1124">
                  <c:v>0.307994491819022</c:v>
                </c:pt>
                <c:pt idx="1125">
                  <c:v>0.542631543130082</c:v>
                </c:pt>
                <c:pt idx="1126">
                  <c:v>0.487836096841352</c:v>
                </c:pt>
                <c:pt idx="1127">
                  <c:v>0.478465635101167</c:v>
                </c:pt>
                <c:pt idx="1128">
                  <c:v>0.411922519716379</c:v>
                </c:pt>
                <c:pt idx="1129">
                  <c:v>0.403061229271767</c:v>
                </c:pt>
                <c:pt idx="1130">
                  <c:v>0.401044089368642</c:v>
                </c:pt>
                <c:pt idx="1131">
                  <c:v>0.387434790728335</c:v>
                </c:pt>
                <c:pt idx="1132">
                  <c:v>0.384357251057231</c:v>
                </c:pt>
                <c:pt idx="1133">
                  <c:v>0.36765676796146</c:v>
                </c:pt>
                <c:pt idx="1134">
                  <c:v>0.355945107577243</c:v>
                </c:pt>
                <c:pt idx="1135">
                  <c:v>0.347664937711852</c:v>
                </c:pt>
                <c:pt idx="1136">
                  <c:v>0.353112645848125</c:v>
                </c:pt>
                <c:pt idx="1137">
                  <c:v>0.339796027440364</c:v>
                </c:pt>
                <c:pt idx="1138">
                  <c:v>0.331685847502696</c:v>
                </c:pt>
                <c:pt idx="1139">
                  <c:v>0.316130770507908</c:v>
                </c:pt>
                <c:pt idx="1140">
                  <c:v>0.268789790653331</c:v>
                </c:pt>
                <c:pt idx="1141">
                  <c:v>0.265104987944764</c:v>
                </c:pt>
                <c:pt idx="1142">
                  <c:v>0.354877739801353</c:v>
                </c:pt>
                <c:pt idx="1143">
                  <c:v>0.347234607261251</c:v>
                </c:pt>
                <c:pt idx="1144">
                  <c:v>0.336755552168785</c:v>
                </c:pt>
                <c:pt idx="1145">
                  <c:v>0.332245636582601</c:v>
                </c:pt>
                <c:pt idx="1146">
                  <c:v>0.333143103495721</c:v>
                </c:pt>
                <c:pt idx="1147">
                  <c:v>0.332691347193275</c:v>
                </c:pt>
                <c:pt idx="1148">
                  <c:v>0.337667152574284</c:v>
                </c:pt>
                <c:pt idx="1149">
                  <c:v>0.326259143124835</c:v>
                </c:pt>
                <c:pt idx="1150">
                  <c:v>0.315672896881229</c:v>
                </c:pt>
                <c:pt idx="1151">
                  <c:v>0.304436963945865</c:v>
                </c:pt>
                <c:pt idx="1152">
                  <c:v>0.298860862078618</c:v>
                </c:pt>
                <c:pt idx="1153">
                  <c:v>0.390786559228927</c:v>
                </c:pt>
                <c:pt idx="1154">
                  <c:v>0.387470186545113</c:v>
                </c:pt>
                <c:pt idx="1155">
                  <c:v>0.384988020518929</c:v>
                </c:pt>
                <c:pt idx="1156">
                  <c:v>0.381445284076438</c:v>
                </c:pt>
                <c:pt idx="1157">
                  <c:v>0.373862388259967</c:v>
                </c:pt>
                <c:pt idx="1158">
                  <c:v>0.374073094558679</c:v>
                </c:pt>
                <c:pt idx="1159">
                  <c:v>0.359168590552083</c:v>
                </c:pt>
                <c:pt idx="1160">
                  <c:v>0.346884568577306</c:v>
                </c:pt>
                <c:pt idx="1161">
                  <c:v>0.298815478912737</c:v>
                </c:pt>
                <c:pt idx="1162">
                  <c:v>0.406703260533166</c:v>
                </c:pt>
                <c:pt idx="1163">
                  <c:v>0.381828289614822</c:v>
                </c:pt>
                <c:pt idx="1164">
                  <c:v>0.4170598131327</c:v>
                </c:pt>
                <c:pt idx="1165">
                  <c:v>0.399769234392036</c:v>
                </c:pt>
                <c:pt idx="1166">
                  <c:v>0.391161020124203</c:v>
                </c:pt>
                <c:pt idx="1167">
                  <c:v>0.299046218291176</c:v>
                </c:pt>
                <c:pt idx="1168">
                  <c:v>0.339638611995004</c:v>
                </c:pt>
                <c:pt idx="1169">
                  <c:v>0.331136211809119</c:v>
                </c:pt>
                <c:pt idx="1170">
                  <c:v>0.327499278306066</c:v>
                </c:pt>
                <c:pt idx="1171">
                  <c:v>0.324423742280508</c:v>
                </c:pt>
                <c:pt idx="1172">
                  <c:v>0.32598721177704</c:v>
                </c:pt>
                <c:pt idx="1173">
                  <c:v>0.319827992888994</c:v>
                </c:pt>
                <c:pt idx="1174">
                  <c:v>0.310207336186318</c:v>
                </c:pt>
                <c:pt idx="1175">
                  <c:v>0.311335867402897</c:v>
                </c:pt>
                <c:pt idx="1176">
                  <c:v>0.301780663579117</c:v>
                </c:pt>
                <c:pt idx="1177">
                  <c:v>0.302371381333166</c:v>
                </c:pt>
                <c:pt idx="1178">
                  <c:v>0.302679672048726</c:v>
                </c:pt>
                <c:pt idx="1179">
                  <c:v>0.36973167143885</c:v>
                </c:pt>
                <c:pt idx="1180">
                  <c:v>0.370283104118731</c:v>
                </c:pt>
                <c:pt idx="1181">
                  <c:v>0.348980223750364</c:v>
                </c:pt>
                <c:pt idx="1182">
                  <c:v>0.347521171179837</c:v>
                </c:pt>
                <c:pt idx="1183">
                  <c:v>0.343105189266275</c:v>
                </c:pt>
                <c:pt idx="1184">
                  <c:v>0.350230386629298</c:v>
                </c:pt>
                <c:pt idx="1185">
                  <c:v>0.342107475800581</c:v>
                </c:pt>
                <c:pt idx="1186">
                  <c:v>0.340002381395736</c:v>
                </c:pt>
                <c:pt idx="1187">
                  <c:v>0.341941300935762</c:v>
                </c:pt>
                <c:pt idx="1188">
                  <c:v>0.333586892447547</c:v>
                </c:pt>
                <c:pt idx="1189">
                  <c:v>0.332845666599787</c:v>
                </c:pt>
                <c:pt idx="1190">
                  <c:v>0.325221490698676</c:v>
                </c:pt>
                <c:pt idx="1191">
                  <c:v>0.325241978384415</c:v>
                </c:pt>
                <c:pt idx="1192">
                  <c:v>0.385967621877514</c:v>
                </c:pt>
                <c:pt idx="1193">
                  <c:v>0.421807130406446</c:v>
                </c:pt>
                <c:pt idx="1194">
                  <c:v>0.35377812101535</c:v>
                </c:pt>
                <c:pt idx="1195">
                  <c:v>0.337223399585388</c:v>
                </c:pt>
                <c:pt idx="1196">
                  <c:v>0.330715119616047</c:v>
                </c:pt>
                <c:pt idx="1197">
                  <c:v>0.31072607685818</c:v>
                </c:pt>
                <c:pt idx="1198">
                  <c:v>0.424034253517927</c:v>
                </c:pt>
                <c:pt idx="1199">
                  <c:v>0.42741906007463</c:v>
                </c:pt>
                <c:pt idx="1200">
                  <c:v>1.173032185696875</c:v>
                </c:pt>
                <c:pt idx="1201">
                  <c:v>0.37434078567316</c:v>
                </c:pt>
                <c:pt idx="1202">
                  <c:v>0.365436596929153</c:v>
                </c:pt>
                <c:pt idx="1203">
                  <c:v>0.374276958922844</c:v>
                </c:pt>
                <c:pt idx="1204">
                  <c:v>0.386399496352589</c:v>
                </c:pt>
                <c:pt idx="1205">
                  <c:v>0.372351370204094</c:v>
                </c:pt>
                <c:pt idx="1206">
                  <c:v>0.360955379355281</c:v>
                </c:pt>
                <c:pt idx="1207">
                  <c:v>0.362816788930177</c:v>
                </c:pt>
                <c:pt idx="1208">
                  <c:v>0.381940556009976</c:v>
                </c:pt>
                <c:pt idx="1209">
                  <c:v>0.330677542794737</c:v>
                </c:pt>
                <c:pt idx="1210">
                  <c:v>0.323648212241269</c:v>
                </c:pt>
                <c:pt idx="1211">
                  <c:v>0.328401721718263</c:v>
                </c:pt>
                <c:pt idx="1212">
                  <c:v>0.323073084989392</c:v>
                </c:pt>
                <c:pt idx="1213">
                  <c:v>0.403966965756654</c:v>
                </c:pt>
                <c:pt idx="1214">
                  <c:v>0.360806845987993</c:v>
                </c:pt>
                <c:pt idx="1215">
                  <c:v>0.361087679976601</c:v>
                </c:pt>
                <c:pt idx="1216">
                  <c:v>0.347473709265329</c:v>
                </c:pt>
                <c:pt idx="1217">
                  <c:v>0.344765266701835</c:v>
                </c:pt>
                <c:pt idx="1218">
                  <c:v>0.343105140175521</c:v>
                </c:pt>
                <c:pt idx="1219">
                  <c:v>0.340180754810106</c:v>
                </c:pt>
                <c:pt idx="1220">
                  <c:v>0.338339838266091</c:v>
                </c:pt>
                <c:pt idx="1221">
                  <c:v>0.335951429582844</c:v>
                </c:pt>
                <c:pt idx="1222">
                  <c:v>0.334307355320581</c:v>
                </c:pt>
                <c:pt idx="1223">
                  <c:v>0.33703973398899</c:v>
                </c:pt>
                <c:pt idx="1224">
                  <c:v>0.334741662961726</c:v>
                </c:pt>
                <c:pt idx="1225">
                  <c:v>0.329621133919364</c:v>
                </c:pt>
                <c:pt idx="1226">
                  <c:v>0.330699529764798</c:v>
                </c:pt>
                <c:pt idx="1227">
                  <c:v>0.333117710720495</c:v>
                </c:pt>
                <c:pt idx="1228">
                  <c:v>0.327366627679614</c:v>
                </c:pt>
                <c:pt idx="1229">
                  <c:v>0.321009493997395</c:v>
                </c:pt>
                <c:pt idx="1230">
                  <c:v>0.323317765694877</c:v>
                </c:pt>
                <c:pt idx="1231">
                  <c:v>0.322890671797074</c:v>
                </c:pt>
                <c:pt idx="1232">
                  <c:v>0.312691983339944</c:v>
                </c:pt>
                <c:pt idx="1233">
                  <c:v>0.31922068872967</c:v>
                </c:pt>
                <c:pt idx="1234">
                  <c:v>0.310575605163882</c:v>
                </c:pt>
                <c:pt idx="1235">
                  <c:v>0.303631796134408</c:v>
                </c:pt>
                <c:pt idx="1236">
                  <c:v>0.291933243392291</c:v>
                </c:pt>
                <c:pt idx="1237">
                  <c:v>0.288515895843113</c:v>
                </c:pt>
                <c:pt idx="1238">
                  <c:v>0.278606923756315</c:v>
                </c:pt>
                <c:pt idx="1239">
                  <c:v>0.270282361868942</c:v>
                </c:pt>
                <c:pt idx="1240">
                  <c:v>0.262189220219848</c:v>
                </c:pt>
                <c:pt idx="1241">
                  <c:v>0.251601522192549</c:v>
                </c:pt>
                <c:pt idx="1242">
                  <c:v>0.237152386727821</c:v>
                </c:pt>
                <c:pt idx="1243">
                  <c:v>0.232476079649233</c:v>
                </c:pt>
                <c:pt idx="1244">
                  <c:v>0.22575339619354</c:v>
                </c:pt>
                <c:pt idx="1245">
                  <c:v>0.421882437330117</c:v>
                </c:pt>
                <c:pt idx="1246">
                  <c:v>0.419419440921615</c:v>
                </c:pt>
                <c:pt idx="1247">
                  <c:v>0.388620900539937</c:v>
                </c:pt>
                <c:pt idx="1248">
                  <c:v>0.39033146881669</c:v>
                </c:pt>
                <c:pt idx="1249">
                  <c:v>0.406849247598838</c:v>
                </c:pt>
                <c:pt idx="1250">
                  <c:v>0.384311173545637</c:v>
                </c:pt>
                <c:pt idx="1251">
                  <c:v>0.380666959970672</c:v>
                </c:pt>
                <c:pt idx="1252">
                  <c:v>0.374123228779665</c:v>
                </c:pt>
                <c:pt idx="1253">
                  <c:v>0.379720719232199</c:v>
                </c:pt>
                <c:pt idx="1254">
                  <c:v>0.36517675488467</c:v>
                </c:pt>
                <c:pt idx="1255">
                  <c:v>0.365772197524155</c:v>
                </c:pt>
                <c:pt idx="1256">
                  <c:v>0.365377872221234</c:v>
                </c:pt>
                <c:pt idx="1257">
                  <c:v>0.344093835992869</c:v>
                </c:pt>
                <c:pt idx="1258">
                  <c:v>0.326036922511094</c:v>
                </c:pt>
                <c:pt idx="1259">
                  <c:v>0.394767094497861</c:v>
                </c:pt>
                <c:pt idx="1260">
                  <c:v>0.375674946835154</c:v>
                </c:pt>
                <c:pt idx="1261">
                  <c:v>0.377566051418678</c:v>
                </c:pt>
                <c:pt idx="1262">
                  <c:v>0.378232114551154</c:v>
                </c:pt>
                <c:pt idx="1263">
                  <c:v>0.352245958439447</c:v>
                </c:pt>
                <c:pt idx="1264">
                  <c:v>0.347349625862169</c:v>
                </c:pt>
                <c:pt idx="1265">
                  <c:v>0.34162428074627</c:v>
                </c:pt>
                <c:pt idx="1266">
                  <c:v>0.344967858955703</c:v>
                </c:pt>
                <c:pt idx="1267">
                  <c:v>0.337733678247387</c:v>
                </c:pt>
                <c:pt idx="1268">
                  <c:v>0.339281783306742</c:v>
                </c:pt>
                <c:pt idx="1269">
                  <c:v>0.336621977591917</c:v>
                </c:pt>
                <c:pt idx="1270">
                  <c:v>0.34009689194811</c:v>
                </c:pt>
                <c:pt idx="1271">
                  <c:v>0.326024087907752</c:v>
                </c:pt>
                <c:pt idx="1272">
                  <c:v>0.322353763300346</c:v>
                </c:pt>
                <c:pt idx="1273">
                  <c:v>0.324915599468331</c:v>
                </c:pt>
                <c:pt idx="1274">
                  <c:v>0.324993352411762</c:v>
                </c:pt>
                <c:pt idx="1275">
                  <c:v>0.319800549159189</c:v>
                </c:pt>
                <c:pt idx="1276">
                  <c:v>0.296462203665091</c:v>
                </c:pt>
                <c:pt idx="1277">
                  <c:v>0.289467241010339</c:v>
                </c:pt>
                <c:pt idx="1278">
                  <c:v>0.321612315630049</c:v>
                </c:pt>
                <c:pt idx="1279">
                  <c:v>0.310178067524547</c:v>
                </c:pt>
                <c:pt idx="1280">
                  <c:v>0.315864122650486</c:v>
                </c:pt>
                <c:pt idx="1281">
                  <c:v>0.294626792107931</c:v>
                </c:pt>
                <c:pt idx="1282">
                  <c:v>0.529126581905927</c:v>
                </c:pt>
                <c:pt idx="1283">
                  <c:v>0.363729354404909</c:v>
                </c:pt>
                <c:pt idx="1284">
                  <c:v>0.361214938464234</c:v>
                </c:pt>
                <c:pt idx="1285">
                  <c:v>0.353962646575498</c:v>
                </c:pt>
                <c:pt idx="1286">
                  <c:v>0.355137168680791</c:v>
                </c:pt>
                <c:pt idx="1287">
                  <c:v>0.356834137214312</c:v>
                </c:pt>
                <c:pt idx="1288">
                  <c:v>0.364367432892778</c:v>
                </c:pt>
                <c:pt idx="1289">
                  <c:v>0.368110660219803</c:v>
                </c:pt>
                <c:pt idx="1290">
                  <c:v>0.355106594869094</c:v>
                </c:pt>
                <c:pt idx="1291">
                  <c:v>0.343246766333981</c:v>
                </c:pt>
                <c:pt idx="1292">
                  <c:v>0.370292658146202</c:v>
                </c:pt>
                <c:pt idx="1293">
                  <c:v>0.367976125410912</c:v>
                </c:pt>
                <c:pt idx="1294">
                  <c:v>0.359873283941137</c:v>
                </c:pt>
                <c:pt idx="1295">
                  <c:v>0.354453224655985</c:v>
                </c:pt>
                <c:pt idx="1296">
                  <c:v>0.35136863784494</c:v>
                </c:pt>
                <c:pt idx="1297">
                  <c:v>0.3481629954177</c:v>
                </c:pt>
                <c:pt idx="1298">
                  <c:v>0.346463655067775</c:v>
                </c:pt>
                <c:pt idx="1299">
                  <c:v>0.344798292579041</c:v>
                </c:pt>
                <c:pt idx="1300">
                  <c:v>0.336942662285588</c:v>
                </c:pt>
                <c:pt idx="1301">
                  <c:v>0.328862262597634</c:v>
                </c:pt>
                <c:pt idx="1302">
                  <c:v>0.328394772497077</c:v>
                </c:pt>
                <c:pt idx="1303">
                  <c:v>0.328040668691483</c:v>
                </c:pt>
                <c:pt idx="1304">
                  <c:v>0.325470603192852</c:v>
                </c:pt>
                <c:pt idx="1305">
                  <c:v>0.325216188011258</c:v>
                </c:pt>
                <c:pt idx="1306">
                  <c:v>0.320139132624957</c:v>
                </c:pt>
                <c:pt idx="1307">
                  <c:v>0.317208563891004</c:v>
                </c:pt>
                <c:pt idx="1308">
                  <c:v>0.403218624899401</c:v>
                </c:pt>
                <c:pt idx="1309">
                  <c:v>0.374328225986091</c:v>
                </c:pt>
                <c:pt idx="1310">
                  <c:v>0.375867302009275</c:v>
                </c:pt>
                <c:pt idx="1311">
                  <c:v>0.374527192425862</c:v>
                </c:pt>
                <c:pt idx="1312">
                  <c:v>0.366584479198246</c:v>
                </c:pt>
                <c:pt idx="1313">
                  <c:v>0.364139739326921</c:v>
                </c:pt>
                <c:pt idx="1314">
                  <c:v>0.374904334821871</c:v>
                </c:pt>
                <c:pt idx="1315">
                  <c:v>0.382257949319963</c:v>
                </c:pt>
                <c:pt idx="1316">
                  <c:v>0.38450243294035</c:v>
                </c:pt>
                <c:pt idx="1317">
                  <c:v>0.375259425679381</c:v>
                </c:pt>
                <c:pt idx="1318">
                  <c:v>0.364913594997364</c:v>
                </c:pt>
                <c:pt idx="1319">
                  <c:v>0.327385896605998</c:v>
                </c:pt>
                <c:pt idx="1320">
                  <c:v>0.319426405339345</c:v>
                </c:pt>
                <c:pt idx="1321">
                  <c:v>0.404512289181708</c:v>
                </c:pt>
                <c:pt idx="1322">
                  <c:v>0.393209972491354</c:v>
                </c:pt>
                <c:pt idx="1323">
                  <c:v>0.361333982489651</c:v>
                </c:pt>
                <c:pt idx="1324">
                  <c:v>0.361049675348374</c:v>
                </c:pt>
                <c:pt idx="1325">
                  <c:v>0.348908836457442</c:v>
                </c:pt>
                <c:pt idx="1326">
                  <c:v>0.580350669570666</c:v>
                </c:pt>
                <c:pt idx="1327">
                  <c:v>0.361236346860945</c:v>
                </c:pt>
                <c:pt idx="1328">
                  <c:v>0.340869652567071</c:v>
                </c:pt>
                <c:pt idx="1329">
                  <c:v>0.322863210053817</c:v>
                </c:pt>
                <c:pt idx="1330">
                  <c:v>0.320946644178892</c:v>
                </c:pt>
                <c:pt idx="1331">
                  <c:v>0.329331874788125</c:v>
                </c:pt>
                <c:pt idx="1332">
                  <c:v>0.305077206216296</c:v>
                </c:pt>
                <c:pt idx="1333">
                  <c:v>0.278245697684665</c:v>
                </c:pt>
                <c:pt idx="1334">
                  <c:v>0.257932121194416</c:v>
                </c:pt>
                <c:pt idx="1335">
                  <c:v>0.235025736774336</c:v>
                </c:pt>
                <c:pt idx="1336">
                  <c:v>0.296006618085513</c:v>
                </c:pt>
                <c:pt idx="1337">
                  <c:v>0.297641950238903</c:v>
                </c:pt>
                <c:pt idx="1338">
                  <c:v>0.283514498308842</c:v>
                </c:pt>
                <c:pt idx="1339">
                  <c:v>0.332570688201398</c:v>
                </c:pt>
                <c:pt idx="1340">
                  <c:v>0.314360240551928</c:v>
                </c:pt>
                <c:pt idx="1341">
                  <c:v>0.387949467736518</c:v>
                </c:pt>
                <c:pt idx="1342">
                  <c:v>0.365917579848324</c:v>
                </c:pt>
                <c:pt idx="1343">
                  <c:v>0.364822292786055</c:v>
                </c:pt>
                <c:pt idx="1344">
                  <c:v>0.361546269728045</c:v>
                </c:pt>
                <c:pt idx="1345">
                  <c:v>0.355541351786765</c:v>
                </c:pt>
                <c:pt idx="1346">
                  <c:v>0.349359225883632</c:v>
                </c:pt>
                <c:pt idx="1347">
                  <c:v>0.347481536865181</c:v>
                </c:pt>
                <c:pt idx="1348">
                  <c:v>0.3482890794306</c:v>
                </c:pt>
                <c:pt idx="1349">
                  <c:v>0.349327104692264</c:v>
                </c:pt>
                <c:pt idx="1350">
                  <c:v>0.347561903966846</c:v>
                </c:pt>
                <c:pt idx="1351">
                  <c:v>0.344957677953864</c:v>
                </c:pt>
                <c:pt idx="1352">
                  <c:v>0.343246354561986</c:v>
                </c:pt>
                <c:pt idx="1353">
                  <c:v>0.33768293298577</c:v>
                </c:pt>
                <c:pt idx="1354">
                  <c:v>0.336038838699048</c:v>
                </c:pt>
                <c:pt idx="1355">
                  <c:v>0.334241495500982</c:v>
                </c:pt>
                <c:pt idx="1356">
                  <c:v>0.331774313016035</c:v>
                </c:pt>
                <c:pt idx="1357">
                  <c:v>0.329313082976428</c:v>
                </c:pt>
                <c:pt idx="1358">
                  <c:v>0.330096458820349</c:v>
                </c:pt>
                <c:pt idx="1359">
                  <c:v>0.329740289752312</c:v>
                </c:pt>
                <c:pt idx="1360">
                  <c:v>0.328587959164989</c:v>
                </c:pt>
                <c:pt idx="1361">
                  <c:v>0.327488219843567</c:v>
                </c:pt>
                <c:pt idx="1362">
                  <c:v>0.325558045149174</c:v>
                </c:pt>
                <c:pt idx="1363">
                  <c:v>0.322664305033622</c:v>
                </c:pt>
                <c:pt idx="1364">
                  <c:v>0.319430967936984</c:v>
                </c:pt>
                <c:pt idx="1365">
                  <c:v>0.312803774898798</c:v>
                </c:pt>
                <c:pt idx="1366">
                  <c:v>0.452071469710275</c:v>
                </c:pt>
                <c:pt idx="1367">
                  <c:v>0.444760026297147</c:v>
                </c:pt>
                <c:pt idx="1368">
                  <c:v>0.435393422498131</c:v>
                </c:pt>
                <c:pt idx="1369">
                  <c:v>0.422810232031431</c:v>
                </c:pt>
                <c:pt idx="1370">
                  <c:v>0.403860461405902</c:v>
                </c:pt>
                <c:pt idx="1371">
                  <c:v>0.39768579373933</c:v>
                </c:pt>
                <c:pt idx="1372">
                  <c:v>0.413890658210762</c:v>
                </c:pt>
                <c:pt idx="1373">
                  <c:v>0.384116838596977</c:v>
                </c:pt>
                <c:pt idx="1374">
                  <c:v>0.423020138462237</c:v>
                </c:pt>
                <c:pt idx="1375">
                  <c:v>0.419858250291161</c:v>
                </c:pt>
                <c:pt idx="1376">
                  <c:v>0.401826184107197</c:v>
                </c:pt>
                <c:pt idx="1377">
                  <c:v>0.378584921074261</c:v>
                </c:pt>
                <c:pt idx="1378">
                  <c:v>0.388422895707642</c:v>
                </c:pt>
                <c:pt idx="1379">
                  <c:v>0.409005520528993</c:v>
                </c:pt>
                <c:pt idx="1380">
                  <c:v>0.381371651121548</c:v>
                </c:pt>
                <c:pt idx="1381">
                  <c:v>0.408620275146617</c:v>
                </c:pt>
                <c:pt idx="1382">
                  <c:v>0.401862878051271</c:v>
                </c:pt>
                <c:pt idx="1383">
                  <c:v>0.368745504804668</c:v>
                </c:pt>
                <c:pt idx="1384">
                  <c:v>0.355307280240542</c:v>
                </c:pt>
                <c:pt idx="1385">
                  <c:v>0.408281265047212</c:v>
                </c:pt>
                <c:pt idx="1386">
                  <c:v>0.34518608009023</c:v>
                </c:pt>
                <c:pt idx="1387">
                  <c:v>0.356691318211184</c:v>
                </c:pt>
                <c:pt idx="1388">
                  <c:v>0.439414067068962</c:v>
                </c:pt>
                <c:pt idx="1389">
                  <c:v>0.431957500705531</c:v>
                </c:pt>
                <c:pt idx="1390">
                  <c:v>0.420105796116916</c:v>
                </c:pt>
                <c:pt idx="1391">
                  <c:v>0.420384071276286</c:v>
                </c:pt>
                <c:pt idx="1392">
                  <c:v>0.380851105810731</c:v>
                </c:pt>
                <c:pt idx="1393">
                  <c:v>0.396130613724311</c:v>
                </c:pt>
                <c:pt idx="1394">
                  <c:v>0.363738687144565</c:v>
                </c:pt>
                <c:pt idx="1395">
                  <c:v>0.361577938718638</c:v>
                </c:pt>
                <c:pt idx="1396">
                  <c:v>0.421782027678734</c:v>
                </c:pt>
                <c:pt idx="1397">
                  <c:v>0.417786723700449</c:v>
                </c:pt>
                <c:pt idx="1398">
                  <c:v>0.43693613755081</c:v>
                </c:pt>
                <c:pt idx="1399">
                  <c:v>0.405075853153364</c:v>
                </c:pt>
                <c:pt idx="1400">
                  <c:v>0.385340593493845</c:v>
                </c:pt>
                <c:pt idx="1401">
                  <c:v>0.388933203783734</c:v>
                </c:pt>
                <c:pt idx="1402">
                  <c:v>0.380724537955708</c:v>
                </c:pt>
                <c:pt idx="1403">
                  <c:v>0.38461672050803</c:v>
                </c:pt>
                <c:pt idx="1404">
                  <c:v>0.372668692388467</c:v>
                </c:pt>
                <c:pt idx="1405">
                  <c:v>0.374147886837774</c:v>
                </c:pt>
                <c:pt idx="1406">
                  <c:v>0.368366460966466</c:v>
                </c:pt>
                <c:pt idx="1407">
                  <c:v>0.373834963939084</c:v>
                </c:pt>
                <c:pt idx="1408">
                  <c:v>0.366918934374548</c:v>
                </c:pt>
                <c:pt idx="1409">
                  <c:v>0.361197218864255</c:v>
                </c:pt>
                <c:pt idx="1410">
                  <c:v>0.36966722923784</c:v>
                </c:pt>
                <c:pt idx="1411">
                  <c:v>0.37769993643768</c:v>
                </c:pt>
                <c:pt idx="1412">
                  <c:v>0.362739261093856</c:v>
                </c:pt>
                <c:pt idx="1413">
                  <c:v>0.361262774167179</c:v>
                </c:pt>
                <c:pt idx="1414">
                  <c:v>0.371647499243416</c:v>
                </c:pt>
                <c:pt idx="1415">
                  <c:v>0.354639082887389</c:v>
                </c:pt>
                <c:pt idx="1416">
                  <c:v>0.366480640706567</c:v>
                </c:pt>
                <c:pt idx="1417">
                  <c:v>0.343045582907469</c:v>
                </c:pt>
                <c:pt idx="1418">
                  <c:v>0.348040961560765</c:v>
                </c:pt>
                <c:pt idx="1419">
                  <c:v>0.356447440888351</c:v>
                </c:pt>
                <c:pt idx="1420">
                  <c:v>0.355045674741617</c:v>
                </c:pt>
                <c:pt idx="1421">
                  <c:v>0.34625262076979</c:v>
                </c:pt>
                <c:pt idx="1422">
                  <c:v>0.319804956361456</c:v>
                </c:pt>
                <c:pt idx="1423">
                  <c:v>0.335837714343932</c:v>
                </c:pt>
                <c:pt idx="1424">
                  <c:v>0.398758355854908</c:v>
                </c:pt>
                <c:pt idx="1425">
                  <c:v>0.394146144725602</c:v>
                </c:pt>
                <c:pt idx="1426">
                  <c:v>0.389031929763972</c:v>
                </c:pt>
                <c:pt idx="1427">
                  <c:v>0.388876211549431</c:v>
                </c:pt>
                <c:pt idx="1428">
                  <c:v>0.384148816042453</c:v>
                </c:pt>
                <c:pt idx="1429">
                  <c:v>0.372374836123898</c:v>
                </c:pt>
                <c:pt idx="1430">
                  <c:v>0.371185233538005</c:v>
                </c:pt>
                <c:pt idx="1431">
                  <c:v>0.365056964381891</c:v>
                </c:pt>
                <c:pt idx="1432">
                  <c:v>0.364598164951023</c:v>
                </c:pt>
                <c:pt idx="1433">
                  <c:v>0.360918116056759</c:v>
                </c:pt>
                <c:pt idx="1434">
                  <c:v>0.355348661781367</c:v>
                </c:pt>
                <c:pt idx="1435">
                  <c:v>0.355150734056723</c:v>
                </c:pt>
                <c:pt idx="1436">
                  <c:v>0.347688836770681</c:v>
                </c:pt>
                <c:pt idx="1437">
                  <c:v>0.338457355901383</c:v>
                </c:pt>
                <c:pt idx="1438">
                  <c:v>0.347291271800948</c:v>
                </c:pt>
                <c:pt idx="1439">
                  <c:v>0.343355694094311</c:v>
                </c:pt>
                <c:pt idx="1440">
                  <c:v>0.326911096190535</c:v>
                </c:pt>
                <c:pt idx="1441">
                  <c:v>0.315397619281149</c:v>
                </c:pt>
                <c:pt idx="1442">
                  <c:v>0.315067132362241</c:v>
                </c:pt>
                <c:pt idx="1443">
                  <c:v>0.317163681625986</c:v>
                </c:pt>
                <c:pt idx="1444">
                  <c:v>0.308646506667945</c:v>
                </c:pt>
                <c:pt idx="1445">
                  <c:v>0.313003899466807</c:v>
                </c:pt>
                <c:pt idx="1446">
                  <c:v>0.306820404845942</c:v>
                </c:pt>
                <c:pt idx="1447">
                  <c:v>0.298878754916678</c:v>
                </c:pt>
                <c:pt idx="1448">
                  <c:v>0.29866023658321</c:v>
                </c:pt>
                <c:pt idx="1449">
                  <c:v>0.28931039006753</c:v>
                </c:pt>
                <c:pt idx="1450">
                  <c:v>0.390146115975694</c:v>
                </c:pt>
                <c:pt idx="1451">
                  <c:v>0.394767512142431</c:v>
                </c:pt>
                <c:pt idx="1452">
                  <c:v>0.390117712943093</c:v>
                </c:pt>
                <c:pt idx="1453">
                  <c:v>0.279718378909003</c:v>
                </c:pt>
                <c:pt idx="1454">
                  <c:v>0.273895884993122</c:v>
                </c:pt>
                <c:pt idx="1455">
                  <c:v>0.382568796124794</c:v>
                </c:pt>
                <c:pt idx="1456">
                  <c:v>0.377411060256468</c:v>
                </c:pt>
                <c:pt idx="1457">
                  <c:v>0.365560505359768</c:v>
                </c:pt>
                <c:pt idx="1458">
                  <c:v>0.364495599957413</c:v>
                </c:pt>
                <c:pt idx="1459">
                  <c:v>0.36518437148969</c:v>
                </c:pt>
                <c:pt idx="1460">
                  <c:v>0.357464797768932</c:v>
                </c:pt>
                <c:pt idx="1461">
                  <c:v>0.355248479486015</c:v>
                </c:pt>
                <c:pt idx="1462">
                  <c:v>0.34637867347026</c:v>
                </c:pt>
                <c:pt idx="1463">
                  <c:v>0.345068801203288</c:v>
                </c:pt>
                <c:pt idx="1464">
                  <c:v>0.330008093464207</c:v>
                </c:pt>
                <c:pt idx="1465">
                  <c:v>0.386396373475005</c:v>
                </c:pt>
                <c:pt idx="1466">
                  <c:v>0.372567377267103</c:v>
                </c:pt>
                <c:pt idx="1467">
                  <c:v>0.373819809932829</c:v>
                </c:pt>
                <c:pt idx="1468">
                  <c:v>0.355923831205368</c:v>
                </c:pt>
                <c:pt idx="1469">
                  <c:v>0.305413014127811</c:v>
                </c:pt>
                <c:pt idx="1470">
                  <c:v>0.291155034208625</c:v>
                </c:pt>
                <c:pt idx="1471">
                  <c:v>0.307059655819866</c:v>
                </c:pt>
                <c:pt idx="1472">
                  <c:v>0.287258793213392</c:v>
                </c:pt>
                <c:pt idx="1473">
                  <c:v>0.498851496574441</c:v>
                </c:pt>
                <c:pt idx="1474">
                  <c:v>0.488680068453191</c:v>
                </c:pt>
                <c:pt idx="1475">
                  <c:v>0.447963092887418</c:v>
                </c:pt>
                <c:pt idx="1476">
                  <c:v>0.405235827490558</c:v>
                </c:pt>
                <c:pt idx="1477">
                  <c:v>0.414018291333147</c:v>
                </c:pt>
                <c:pt idx="1478">
                  <c:v>0.431403847945248</c:v>
                </c:pt>
                <c:pt idx="1479">
                  <c:v>0.402514156166735</c:v>
                </c:pt>
                <c:pt idx="1480">
                  <c:v>0.438562984862371</c:v>
                </c:pt>
                <c:pt idx="1481">
                  <c:v>0.410045337747274</c:v>
                </c:pt>
                <c:pt idx="1482">
                  <c:v>0.399552965046317</c:v>
                </c:pt>
                <c:pt idx="1483">
                  <c:v>0.389067545609374</c:v>
                </c:pt>
                <c:pt idx="1484">
                  <c:v>0.369972616781749</c:v>
                </c:pt>
                <c:pt idx="1485">
                  <c:v>0.430143732632875</c:v>
                </c:pt>
                <c:pt idx="1486">
                  <c:v>0.301745857507804</c:v>
                </c:pt>
                <c:pt idx="1487">
                  <c:v>0.296367300776227</c:v>
                </c:pt>
                <c:pt idx="1488">
                  <c:v>0.273969979385355</c:v>
                </c:pt>
                <c:pt idx="1489">
                  <c:v>0.273487385861857</c:v>
                </c:pt>
                <c:pt idx="1490">
                  <c:v>0.271048112334317</c:v>
                </c:pt>
                <c:pt idx="1491">
                  <c:v>0.268447596050553</c:v>
                </c:pt>
                <c:pt idx="1492">
                  <c:v>0.267269363415642</c:v>
                </c:pt>
                <c:pt idx="1493">
                  <c:v>0.26143083537831</c:v>
                </c:pt>
                <c:pt idx="1494">
                  <c:v>0.258813031616927</c:v>
                </c:pt>
                <c:pt idx="1495">
                  <c:v>0.258079352975948</c:v>
                </c:pt>
                <c:pt idx="1496">
                  <c:v>0.254548731747464</c:v>
                </c:pt>
                <c:pt idx="1497">
                  <c:v>0.250030911295885</c:v>
                </c:pt>
                <c:pt idx="1498">
                  <c:v>0.326423558908292</c:v>
                </c:pt>
                <c:pt idx="1499">
                  <c:v>0.323348716553249</c:v>
                </c:pt>
                <c:pt idx="1500">
                  <c:v>0.337668866860263</c:v>
                </c:pt>
                <c:pt idx="1501">
                  <c:v>0.258259552154694</c:v>
                </c:pt>
                <c:pt idx="1502">
                  <c:v>0.251140099741467</c:v>
                </c:pt>
                <c:pt idx="1503">
                  <c:v>0.0934054461720346</c:v>
                </c:pt>
                <c:pt idx="1504">
                  <c:v>0.0925024233606393</c:v>
                </c:pt>
                <c:pt idx="1505">
                  <c:v>0.0720323360924018</c:v>
                </c:pt>
                <c:pt idx="1506">
                  <c:v>0.0511686157633696</c:v>
                </c:pt>
                <c:pt idx="1507">
                  <c:v>0.0197466487771306</c:v>
                </c:pt>
                <c:pt idx="1508">
                  <c:v>0.458542994318217</c:v>
                </c:pt>
                <c:pt idx="1509">
                  <c:v>0.443433626426644</c:v>
                </c:pt>
                <c:pt idx="1510">
                  <c:v>0.427659013401131</c:v>
                </c:pt>
                <c:pt idx="1511">
                  <c:v>0.40493641728223</c:v>
                </c:pt>
                <c:pt idx="1512">
                  <c:v>0.403144531035533</c:v>
                </c:pt>
                <c:pt idx="1513">
                  <c:v>0.385252618298559</c:v>
                </c:pt>
                <c:pt idx="1514">
                  <c:v>0.393750187650822</c:v>
                </c:pt>
                <c:pt idx="1515">
                  <c:v>0.378688687957074</c:v>
                </c:pt>
                <c:pt idx="1516">
                  <c:v>0.380807549910452</c:v>
                </c:pt>
                <c:pt idx="1517">
                  <c:v>0.371787984848446</c:v>
                </c:pt>
                <c:pt idx="1518">
                  <c:v>0.351507327240163</c:v>
                </c:pt>
                <c:pt idx="1519">
                  <c:v>0.241481359448415</c:v>
                </c:pt>
                <c:pt idx="1520">
                  <c:v>0.21955160414122</c:v>
                </c:pt>
                <c:pt idx="1521">
                  <c:v>0.194957823777424</c:v>
                </c:pt>
                <c:pt idx="1522">
                  <c:v>0.191279229092846</c:v>
                </c:pt>
                <c:pt idx="1523">
                  <c:v>0.194498603905177</c:v>
                </c:pt>
                <c:pt idx="1524">
                  <c:v>0.189493967678387</c:v>
                </c:pt>
                <c:pt idx="1525">
                  <c:v>0.190338766214109</c:v>
                </c:pt>
                <c:pt idx="1526">
                  <c:v>0.179361105403806</c:v>
                </c:pt>
                <c:pt idx="1527">
                  <c:v>0.179262678728572</c:v>
                </c:pt>
                <c:pt idx="1528">
                  <c:v>0.177477668523647</c:v>
                </c:pt>
                <c:pt idx="1529">
                  <c:v>0.177195835230315</c:v>
                </c:pt>
                <c:pt idx="1530">
                  <c:v>0.176865314411088</c:v>
                </c:pt>
                <c:pt idx="1531">
                  <c:v>0.173507904894075</c:v>
                </c:pt>
                <c:pt idx="1532">
                  <c:v>0.17331725105392</c:v>
                </c:pt>
                <c:pt idx="1533">
                  <c:v>0.16628737231496</c:v>
                </c:pt>
                <c:pt idx="1534">
                  <c:v>0.159160478233509</c:v>
                </c:pt>
                <c:pt idx="1535">
                  <c:v>0.157772116841207</c:v>
                </c:pt>
                <c:pt idx="1536">
                  <c:v>0.148093842763954</c:v>
                </c:pt>
                <c:pt idx="1537">
                  <c:v>0.132878638462587</c:v>
                </c:pt>
                <c:pt idx="1538">
                  <c:v>0.129187122376334</c:v>
                </c:pt>
                <c:pt idx="1539">
                  <c:v>0.127063367358223</c:v>
                </c:pt>
                <c:pt idx="1540">
                  <c:v>0.390715617734715</c:v>
                </c:pt>
                <c:pt idx="1541">
                  <c:v>0.364417389527645</c:v>
                </c:pt>
                <c:pt idx="1542">
                  <c:v>0.293758990402913</c:v>
                </c:pt>
                <c:pt idx="1543">
                  <c:v>0.290016626622262</c:v>
                </c:pt>
                <c:pt idx="1544">
                  <c:v>0.289430011392974</c:v>
                </c:pt>
                <c:pt idx="1545">
                  <c:v>0.283510201079053</c:v>
                </c:pt>
                <c:pt idx="1546">
                  <c:v>0.280397521099055</c:v>
                </c:pt>
                <c:pt idx="1547">
                  <c:v>0.274150539017763</c:v>
                </c:pt>
                <c:pt idx="1548">
                  <c:v>0.267852245494317</c:v>
                </c:pt>
                <c:pt idx="1549">
                  <c:v>0.245346691881232</c:v>
                </c:pt>
                <c:pt idx="1550">
                  <c:v>0.201576286212543</c:v>
                </c:pt>
                <c:pt idx="1551">
                  <c:v>0.321272796729842</c:v>
                </c:pt>
                <c:pt idx="1552">
                  <c:v>0.30094720442783</c:v>
                </c:pt>
                <c:pt idx="1553">
                  <c:v>0.300673738769828</c:v>
                </c:pt>
                <c:pt idx="1554">
                  <c:v>0.318438405441958</c:v>
                </c:pt>
                <c:pt idx="1555">
                  <c:v>0.301036338556179</c:v>
                </c:pt>
                <c:pt idx="1556">
                  <c:v>0.271656165950082</c:v>
                </c:pt>
                <c:pt idx="1557">
                  <c:v>0.129858752876634</c:v>
                </c:pt>
                <c:pt idx="1558">
                  <c:v>0.265699617909352</c:v>
                </c:pt>
                <c:pt idx="1559">
                  <c:v>0.26000812693065</c:v>
                </c:pt>
                <c:pt idx="1560">
                  <c:v>0.236928338640737</c:v>
                </c:pt>
                <c:pt idx="1561">
                  <c:v>0.221361500309087</c:v>
                </c:pt>
                <c:pt idx="1562">
                  <c:v>0.18731005240929</c:v>
                </c:pt>
                <c:pt idx="1563">
                  <c:v>0.383277501093074</c:v>
                </c:pt>
                <c:pt idx="1564">
                  <c:v>0.378073616402991</c:v>
                </c:pt>
                <c:pt idx="1565">
                  <c:v>0.376210254276594</c:v>
                </c:pt>
                <c:pt idx="1566">
                  <c:v>0.374425251459401</c:v>
                </c:pt>
                <c:pt idx="1567">
                  <c:v>0.374748092005957</c:v>
                </c:pt>
                <c:pt idx="1568">
                  <c:v>0.365586111765989</c:v>
                </c:pt>
                <c:pt idx="1569">
                  <c:v>0.362926772874899</c:v>
                </c:pt>
                <c:pt idx="1570">
                  <c:v>0.360812853855717</c:v>
                </c:pt>
                <c:pt idx="1571">
                  <c:v>0.359596400275863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'Olivine-liq thermometry'!$GI$1:$GI$3</c:f>
              <c:numCache>
                <c:formatCode>General</c:formatCode>
                <c:ptCount val="3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</c:numCache>
            </c:numRef>
          </c:xVal>
          <c:yVal>
            <c:numRef>
              <c:f>'Olivine-liq thermometry'!$GJ$1:$GJ$3</c:f>
              <c:numCache>
                <c:formatCode>General</c:formatCode>
                <c:ptCount val="3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174296"/>
        <c:axId val="-2144168008"/>
      </c:scatterChart>
      <c:valAx>
        <c:axId val="-2144174296"/>
        <c:scaling>
          <c:orientation val="minMax"/>
          <c:max val="0.5"/>
          <c:min val="0.2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i="1" dirty="0" smtClean="0"/>
                  <a:t>K</a:t>
                </a:r>
                <a:r>
                  <a:rPr lang="en-US" sz="2000" b="0" baseline="-25000" dirty="0" smtClean="0"/>
                  <a:t>D</a:t>
                </a:r>
                <a:r>
                  <a:rPr lang="en-US" sz="2000" b="0" baseline="0" dirty="0" smtClean="0"/>
                  <a:t> </a:t>
                </a:r>
                <a:r>
                  <a:rPr lang="en-US" sz="2000" b="0" dirty="0" smtClean="0"/>
                  <a:t>Predicted</a:t>
                </a:r>
                <a:r>
                  <a:rPr lang="en-US" sz="2000" b="0" baseline="0" dirty="0" smtClean="0"/>
                  <a:t> </a:t>
                </a:r>
                <a:r>
                  <a:rPr lang="en-US" sz="2000" b="0" baseline="0" dirty="0"/>
                  <a:t>(Al + Ti model)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4168008"/>
        <c:crosses val="autoZero"/>
        <c:crossBetween val="midCat"/>
      </c:valAx>
      <c:valAx>
        <c:axId val="-2144168008"/>
        <c:scaling>
          <c:orientation val="minMax"/>
          <c:max val="0.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i="1" dirty="0" smtClean="0"/>
                  <a:t>K</a:t>
                </a:r>
                <a:r>
                  <a:rPr lang="en-US" sz="2000" b="0" baseline="-25000" dirty="0" smtClean="0"/>
                  <a:t>D</a:t>
                </a:r>
                <a:r>
                  <a:rPr lang="en-US" sz="2000" b="0" baseline="0" dirty="0" smtClean="0"/>
                  <a:t> Measured (using new Fe</a:t>
                </a:r>
                <a:r>
                  <a:rPr lang="en-US" sz="2000" b="0" baseline="30000" dirty="0" smtClean="0"/>
                  <a:t>3+</a:t>
                </a:r>
                <a:r>
                  <a:rPr lang="en-US" sz="2000" b="0" baseline="0" dirty="0" smtClean="0"/>
                  <a:t>/Fe</a:t>
                </a:r>
                <a:r>
                  <a:rPr lang="en-US" sz="2000" b="0" baseline="30000" dirty="0" smtClean="0"/>
                  <a:t>2+ </a:t>
                </a:r>
                <a:r>
                  <a:rPr lang="en-US" sz="2000" b="0" baseline="0" dirty="0" smtClean="0"/>
                  <a:t>model)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00584352422485881"/>
              <c:y val="0.081951339246213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417429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157989176657"/>
          <c:y val="0.0500904589234057"/>
          <c:w val="0.634300343986425"/>
          <c:h val="0.850082902791218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'Olivine-liq thermometry'!$K$50:$K$1506</c:f>
              <c:numCache>
                <c:formatCode>General</c:formatCode>
                <c:ptCount val="1457"/>
                <c:pt idx="0">
                  <c:v>52.0</c:v>
                </c:pt>
                <c:pt idx="1">
                  <c:v>125.0</c:v>
                </c:pt>
                <c:pt idx="2">
                  <c:v>22.8</c:v>
                </c:pt>
                <c:pt idx="3">
                  <c:v>231.3</c:v>
                </c:pt>
                <c:pt idx="4">
                  <c:v>141.8</c:v>
                </c:pt>
                <c:pt idx="5">
                  <c:v>96.4</c:v>
                </c:pt>
                <c:pt idx="6">
                  <c:v>75.2</c:v>
                </c:pt>
                <c:pt idx="7">
                  <c:v>16.0</c:v>
                </c:pt>
                <c:pt idx="8">
                  <c:v>150.1</c:v>
                </c:pt>
                <c:pt idx="9">
                  <c:v>239.8</c:v>
                </c:pt>
                <c:pt idx="10">
                  <c:v>22.0</c:v>
                </c:pt>
                <c:pt idx="11">
                  <c:v>13.1</c:v>
                </c:pt>
                <c:pt idx="12">
                  <c:v>67.8</c:v>
                </c:pt>
                <c:pt idx="13">
                  <c:v>192.0</c:v>
                </c:pt>
                <c:pt idx="14">
                  <c:v>192.0</c:v>
                </c:pt>
                <c:pt idx="15">
                  <c:v>96.0</c:v>
                </c:pt>
                <c:pt idx="16">
                  <c:v>192.0</c:v>
                </c:pt>
                <c:pt idx="21">
                  <c:v>22.0</c:v>
                </c:pt>
                <c:pt idx="22">
                  <c:v>24.0</c:v>
                </c:pt>
                <c:pt idx="23">
                  <c:v>50.0</c:v>
                </c:pt>
                <c:pt idx="24">
                  <c:v>91.0</c:v>
                </c:pt>
                <c:pt idx="25">
                  <c:v>1.48</c:v>
                </c:pt>
                <c:pt idx="26">
                  <c:v>2.03</c:v>
                </c:pt>
                <c:pt idx="27">
                  <c:v>2.05</c:v>
                </c:pt>
                <c:pt idx="28">
                  <c:v>23.0</c:v>
                </c:pt>
                <c:pt idx="29">
                  <c:v>17.5</c:v>
                </c:pt>
                <c:pt idx="30">
                  <c:v>2.72</c:v>
                </c:pt>
                <c:pt idx="31">
                  <c:v>0.35</c:v>
                </c:pt>
                <c:pt idx="32">
                  <c:v>0.33</c:v>
                </c:pt>
                <c:pt idx="33">
                  <c:v>0.32</c:v>
                </c:pt>
                <c:pt idx="34">
                  <c:v>1.32</c:v>
                </c:pt>
                <c:pt idx="35">
                  <c:v>2.27</c:v>
                </c:pt>
                <c:pt idx="36">
                  <c:v>24.0</c:v>
                </c:pt>
                <c:pt idx="37">
                  <c:v>21.0</c:v>
                </c:pt>
                <c:pt idx="38">
                  <c:v>21.0</c:v>
                </c:pt>
                <c:pt idx="39">
                  <c:v>24.0</c:v>
                </c:pt>
                <c:pt idx="40">
                  <c:v>48.0</c:v>
                </c:pt>
                <c:pt idx="41">
                  <c:v>48.0</c:v>
                </c:pt>
                <c:pt idx="42">
                  <c:v>21.0</c:v>
                </c:pt>
                <c:pt idx="43">
                  <c:v>24.0</c:v>
                </c:pt>
                <c:pt idx="44">
                  <c:v>24.0</c:v>
                </c:pt>
                <c:pt idx="45">
                  <c:v>48.0</c:v>
                </c:pt>
                <c:pt idx="46">
                  <c:v>48.0</c:v>
                </c:pt>
                <c:pt idx="47">
                  <c:v>11.0</c:v>
                </c:pt>
                <c:pt idx="48">
                  <c:v>0.8</c:v>
                </c:pt>
                <c:pt idx="49">
                  <c:v>3.8</c:v>
                </c:pt>
                <c:pt idx="50">
                  <c:v>215.0</c:v>
                </c:pt>
                <c:pt idx="51">
                  <c:v>15.3</c:v>
                </c:pt>
                <c:pt idx="52">
                  <c:v>13.0</c:v>
                </c:pt>
                <c:pt idx="53">
                  <c:v>5.0</c:v>
                </c:pt>
                <c:pt idx="54">
                  <c:v>22.0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29.0</c:v>
                </c:pt>
                <c:pt idx="59">
                  <c:v>69.0</c:v>
                </c:pt>
                <c:pt idx="60">
                  <c:v>68.0</c:v>
                </c:pt>
                <c:pt idx="61">
                  <c:v>42.0</c:v>
                </c:pt>
                <c:pt idx="62">
                  <c:v>68.0</c:v>
                </c:pt>
                <c:pt idx="63">
                  <c:v>69.0</c:v>
                </c:pt>
                <c:pt idx="64">
                  <c:v>68.0</c:v>
                </c:pt>
                <c:pt idx="65">
                  <c:v>121.0</c:v>
                </c:pt>
                <c:pt idx="66">
                  <c:v>69.0</c:v>
                </c:pt>
                <c:pt idx="67">
                  <c:v>68.0</c:v>
                </c:pt>
                <c:pt idx="68">
                  <c:v>42.0</c:v>
                </c:pt>
                <c:pt idx="69">
                  <c:v>72.0</c:v>
                </c:pt>
                <c:pt idx="70">
                  <c:v>43.0</c:v>
                </c:pt>
                <c:pt idx="71">
                  <c:v>43.0</c:v>
                </c:pt>
                <c:pt idx="72">
                  <c:v>72.0</c:v>
                </c:pt>
                <c:pt idx="73">
                  <c:v>20.0</c:v>
                </c:pt>
                <c:pt idx="74">
                  <c:v>74.0</c:v>
                </c:pt>
                <c:pt idx="75">
                  <c:v>72.0</c:v>
                </c:pt>
                <c:pt idx="76">
                  <c:v>69.0</c:v>
                </c:pt>
                <c:pt idx="77">
                  <c:v>48.0</c:v>
                </c:pt>
                <c:pt idx="78">
                  <c:v>72.0</c:v>
                </c:pt>
                <c:pt idx="79">
                  <c:v>22.0</c:v>
                </c:pt>
                <c:pt idx="80">
                  <c:v>3.0</c:v>
                </c:pt>
                <c:pt idx="81">
                  <c:v>12.0</c:v>
                </c:pt>
                <c:pt idx="82">
                  <c:v>214.5</c:v>
                </c:pt>
                <c:pt idx="83">
                  <c:v>169.0</c:v>
                </c:pt>
                <c:pt idx="84">
                  <c:v>216.0</c:v>
                </c:pt>
                <c:pt idx="85">
                  <c:v>169.0</c:v>
                </c:pt>
                <c:pt idx="86">
                  <c:v>216.0</c:v>
                </c:pt>
                <c:pt idx="87">
                  <c:v>166.0</c:v>
                </c:pt>
                <c:pt idx="88">
                  <c:v>216.0</c:v>
                </c:pt>
                <c:pt idx="89">
                  <c:v>169.0</c:v>
                </c:pt>
                <c:pt idx="90">
                  <c:v>216.0</c:v>
                </c:pt>
                <c:pt idx="91">
                  <c:v>166.0</c:v>
                </c:pt>
                <c:pt idx="92">
                  <c:v>169.0</c:v>
                </c:pt>
                <c:pt idx="93">
                  <c:v>166.0</c:v>
                </c:pt>
                <c:pt idx="94">
                  <c:v>169.0</c:v>
                </c:pt>
                <c:pt idx="95">
                  <c:v>166.0</c:v>
                </c:pt>
                <c:pt idx="96">
                  <c:v>216.0</c:v>
                </c:pt>
                <c:pt idx="97">
                  <c:v>166.0</c:v>
                </c:pt>
                <c:pt idx="98">
                  <c:v>169.0</c:v>
                </c:pt>
                <c:pt idx="99">
                  <c:v>166.0</c:v>
                </c:pt>
                <c:pt idx="100">
                  <c:v>214.5</c:v>
                </c:pt>
                <c:pt idx="101">
                  <c:v>166.0</c:v>
                </c:pt>
                <c:pt idx="102">
                  <c:v>249.4</c:v>
                </c:pt>
                <c:pt idx="103">
                  <c:v>92.9</c:v>
                </c:pt>
                <c:pt idx="104">
                  <c:v>26.1</c:v>
                </c:pt>
                <c:pt idx="105">
                  <c:v>500.9</c:v>
                </c:pt>
                <c:pt idx="106">
                  <c:v>500.9</c:v>
                </c:pt>
                <c:pt idx="107">
                  <c:v>242.3</c:v>
                </c:pt>
                <c:pt idx="108">
                  <c:v>242.3</c:v>
                </c:pt>
                <c:pt idx="109">
                  <c:v>244.4</c:v>
                </c:pt>
                <c:pt idx="110">
                  <c:v>311.4</c:v>
                </c:pt>
                <c:pt idx="111">
                  <c:v>311.4</c:v>
                </c:pt>
                <c:pt idx="112">
                  <c:v>163.1</c:v>
                </c:pt>
                <c:pt idx="113">
                  <c:v>167.0</c:v>
                </c:pt>
                <c:pt idx="114">
                  <c:v>244.4</c:v>
                </c:pt>
                <c:pt idx="115">
                  <c:v>168.0</c:v>
                </c:pt>
                <c:pt idx="116">
                  <c:v>458.2</c:v>
                </c:pt>
                <c:pt idx="117">
                  <c:v>235.2</c:v>
                </c:pt>
                <c:pt idx="118">
                  <c:v>90.3</c:v>
                </c:pt>
                <c:pt idx="119">
                  <c:v>48.0</c:v>
                </c:pt>
                <c:pt idx="120">
                  <c:v>163.1</c:v>
                </c:pt>
                <c:pt idx="121">
                  <c:v>173.1</c:v>
                </c:pt>
                <c:pt idx="122">
                  <c:v>234.2</c:v>
                </c:pt>
                <c:pt idx="123">
                  <c:v>118.9</c:v>
                </c:pt>
                <c:pt idx="124">
                  <c:v>121.0</c:v>
                </c:pt>
                <c:pt idx="125">
                  <c:v>26.1</c:v>
                </c:pt>
                <c:pt idx="126">
                  <c:v>48.0</c:v>
                </c:pt>
                <c:pt idx="127">
                  <c:v>49.3</c:v>
                </c:pt>
                <c:pt idx="128">
                  <c:v>121.0</c:v>
                </c:pt>
                <c:pt idx="129">
                  <c:v>235.0</c:v>
                </c:pt>
                <c:pt idx="130">
                  <c:v>49.3</c:v>
                </c:pt>
                <c:pt idx="131">
                  <c:v>458.2</c:v>
                </c:pt>
                <c:pt idx="132">
                  <c:v>73.3</c:v>
                </c:pt>
                <c:pt idx="133">
                  <c:v>52.3</c:v>
                </c:pt>
                <c:pt idx="134">
                  <c:v>167.0</c:v>
                </c:pt>
                <c:pt idx="135">
                  <c:v>73.3</c:v>
                </c:pt>
                <c:pt idx="136">
                  <c:v>68.5</c:v>
                </c:pt>
                <c:pt idx="137">
                  <c:v>235.0</c:v>
                </c:pt>
                <c:pt idx="138">
                  <c:v>235.2</c:v>
                </c:pt>
                <c:pt idx="139">
                  <c:v>192.1</c:v>
                </c:pt>
                <c:pt idx="140">
                  <c:v>66.7</c:v>
                </c:pt>
                <c:pt idx="141">
                  <c:v>52.3</c:v>
                </c:pt>
                <c:pt idx="142">
                  <c:v>44.0</c:v>
                </c:pt>
                <c:pt idx="143">
                  <c:v>53.0</c:v>
                </c:pt>
                <c:pt idx="144">
                  <c:v>44.0</c:v>
                </c:pt>
                <c:pt idx="145">
                  <c:v>40.0</c:v>
                </c:pt>
                <c:pt idx="146">
                  <c:v>221.1</c:v>
                </c:pt>
                <c:pt idx="147">
                  <c:v>118.5</c:v>
                </c:pt>
                <c:pt idx="148">
                  <c:v>291.0</c:v>
                </c:pt>
                <c:pt idx="149">
                  <c:v>542.5</c:v>
                </c:pt>
                <c:pt idx="150">
                  <c:v>237.5</c:v>
                </c:pt>
                <c:pt idx="151">
                  <c:v>73.0</c:v>
                </c:pt>
                <c:pt idx="152">
                  <c:v>162.8</c:v>
                </c:pt>
                <c:pt idx="153">
                  <c:v>410.0</c:v>
                </c:pt>
                <c:pt idx="154">
                  <c:v>291.0</c:v>
                </c:pt>
                <c:pt idx="155">
                  <c:v>288.1</c:v>
                </c:pt>
                <c:pt idx="156">
                  <c:v>306.8</c:v>
                </c:pt>
                <c:pt idx="157">
                  <c:v>330.0</c:v>
                </c:pt>
                <c:pt idx="158">
                  <c:v>458.1</c:v>
                </c:pt>
                <c:pt idx="159">
                  <c:v>113.5</c:v>
                </c:pt>
                <c:pt idx="160">
                  <c:v>410.0</c:v>
                </c:pt>
                <c:pt idx="161">
                  <c:v>458.1</c:v>
                </c:pt>
                <c:pt idx="162">
                  <c:v>288.1</c:v>
                </c:pt>
                <c:pt idx="163">
                  <c:v>100.5</c:v>
                </c:pt>
                <c:pt idx="164">
                  <c:v>542.5</c:v>
                </c:pt>
                <c:pt idx="165">
                  <c:v>129.6</c:v>
                </c:pt>
                <c:pt idx="166">
                  <c:v>105.5</c:v>
                </c:pt>
                <c:pt idx="167">
                  <c:v>147.0</c:v>
                </c:pt>
                <c:pt idx="168">
                  <c:v>120.2</c:v>
                </c:pt>
                <c:pt idx="169">
                  <c:v>97.3</c:v>
                </c:pt>
                <c:pt idx="170">
                  <c:v>144.2</c:v>
                </c:pt>
                <c:pt idx="171">
                  <c:v>164.3</c:v>
                </c:pt>
                <c:pt idx="172">
                  <c:v>148.7</c:v>
                </c:pt>
                <c:pt idx="173">
                  <c:v>138.0</c:v>
                </c:pt>
                <c:pt idx="174">
                  <c:v>1.39</c:v>
                </c:pt>
                <c:pt idx="175">
                  <c:v>257.9</c:v>
                </c:pt>
                <c:pt idx="176">
                  <c:v>378.4</c:v>
                </c:pt>
                <c:pt idx="177">
                  <c:v>112.4</c:v>
                </c:pt>
                <c:pt idx="178">
                  <c:v>505.8</c:v>
                </c:pt>
                <c:pt idx="179">
                  <c:v>331.0</c:v>
                </c:pt>
                <c:pt idx="180">
                  <c:v>139.0</c:v>
                </c:pt>
                <c:pt idx="181">
                  <c:v>239.8</c:v>
                </c:pt>
                <c:pt idx="182">
                  <c:v>451.0</c:v>
                </c:pt>
                <c:pt idx="183">
                  <c:v>267.2</c:v>
                </c:pt>
                <c:pt idx="184">
                  <c:v>118.5</c:v>
                </c:pt>
                <c:pt idx="185">
                  <c:v>86.5</c:v>
                </c:pt>
                <c:pt idx="186">
                  <c:v>286.1</c:v>
                </c:pt>
                <c:pt idx="187">
                  <c:v>364.3</c:v>
                </c:pt>
                <c:pt idx="188">
                  <c:v>257.9</c:v>
                </c:pt>
                <c:pt idx="189">
                  <c:v>110.5</c:v>
                </c:pt>
                <c:pt idx="190">
                  <c:v>2603.0</c:v>
                </c:pt>
                <c:pt idx="191">
                  <c:v>117.6</c:v>
                </c:pt>
                <c:pt idx="192">
                  <c:v>243.2</c:v>
                </c:pt>
                <c:pt idx="193">
                  <c:v>364.3</c:v>
                </c:pt>
                <c:pt idx="194">
                  <c:v>238.8</c:v>
                </c:pt>
                <c:pt idx="195">
                  <c:v>267.2</c:v>
                </c:pt>
                <c:pt idx="196">
                  <c:v>113.3</c:v>
                </c:pt>
                <c:pt idx="197">
                  <c:v>243.2</c:v>
                </c:pt>
                <c:pt idx="198">
                  <c:v>259.9</c:v>
                </c:pt>
                <c:pt idx="199">
                  <c:v>332.1</c:v>
                </c:pt>
                <c:pt idx="200">
                  <c:v>331.9</c:v>
                </c:pt>
                <c:pt idx="201">
                  <c:v>378.4</c:v>
                </c:pt>
                <c:pt idx="202">
                  <c:v>46.0</c:v>
                </c:pt>
                <c:pt idx="203">
                  <c:v>53.2</c:v>
                </c:pt>
                <c:pt idx="204">
                  <c:v>333.1</c:v>
                </c:pt>
                <c:pt idx="205">
                  <c:v>192.2</c:v>
                </c:pt>
                <c:pt idx="206">
                  <c:v>318.2</c:v>
                </c:pt>
                <c:pt idx="207">
                  <c:v>1166.0</c:v>
                </c:pt>
                <c:pt idx="208">
                  <c:v>171.0</c:v>
                </c:pt>
                <c:pt idx="209">
                  <c:v>10.0</c:v>
                </c:pt>
                <c:pt idx="210">
                  <c:v>195.0</c:v>
                </c:pt>
                <c:pt idx="211">
                  <c:v>401.0</c:v>
                </c:pt>
                <c:pt idx="212">
                  <c:v>220.0</c:v>
                </c:pt>
                <c:pt idx="213">
                  <c:v>195.0</c:v>
                </c:pt>
                <c:pt idx="214">
                  <c:v>96.0</c:v>
                </c:pt>
                <c:pt idx="215">
                  <c:v>120.0</c:v>
                </c:pt>
                <c:pt idx="216">
                  <c:v>401.0</c:v>
                </c:pt>
                <c:pt idx="217">
                  <c:v>121.0</c:v>
                </c:pt>
                <c:pt idx="218">
                  <c:v>125.0</c:v>
                </c:pt>
                <c:pt idx="219">
                  <c:v>120.0</c:v>
                </c:pt>
                <c:pt idx="220">
                  <c:v>119.0</c:v>
                </c:pt>
                <c:pt idx="221">
                  <c:v>168.0</c:v>
                </c:pt>
                <c:pt idx="222">
                  <c:v>120.0</c:v>
                </c:pt>
                <c:pt idx="223">
                  <c:v>120.0</c:v>
                </c:pt>
                <c:pt idx="224">
                  <c:v>168.0</c:v>
                </c:pt>
                <c:pt idx="225">
                  <c:v>124.0</c:v>
                </c:pt>
                <c:pt idx="226">
                  <c:v>120.0</c:v>
                </c:pt>
                <c:pt idx="227">
                  <c:v>168.0</c:v>
                </c:pt>
                <c:pt idx="228">
                  <c:v>120.0</c:v>
                </c:pt>
                <c:pt idx="229">
                  <c:v>120.0</c:v>
                </c:pt>
                <c:pt idx="230">
                  <c:v>168.0</c:v>
                </c:pt>
                <c:pt idx="231">
                  <c:v>119.0</c:v>
                </c:pt>
                <c:pt idx="232">
                  <c:v>120.0</c:v>
                </c:pt>
                <c:pt idx="233">
                  <c:v>123.0</c:v>
                </c:pt>
                <c:pt idx="234">
                  <c:v>96.0</c:v>
                </c:pt>
                <c:pt idx="235">
                  <c:v>96.0</c:v>
                </c:pt>
                <c:pt idx="236">
                  <c:v>96.0</c:v>
                </c:pt>
                <c:pt idx="237">
                  <c:v>72.0</c:v>
                </c:pt>
                <c:pt idx="238">
                  <c:v>96.0</c:v>
                </c:pt>
                <c:pt idx="239">
                  <c:v>92.0</c:v>
                </c:pt>
                <c:pt idx="240">
                  <c:v>72.0</c:v>
                </c:pt>
                <c:pt idx="241">
                  <c:v>168.0</c:v>
                </c:pt>
                <c:pt idx="242">
                  <c:v>67.0</c:v>
                </c:pt>
                <c:pt idx="243">
                  <c:v>48.0</c:v>
                </c:pt>
                <c:pt idx="244">
                  <c:v>122.0</c:v>
                </c:pt>
                <c:pt idx="245">
                  <c:v>120.0</c:v>
                </c:pt>
                <c:pt idx="246">
                  <c:v>88.0</c:v>
                </c:pt>
                <c:pt idx="247">
                  <c:v>120.0</c:v>
                </c:pt>
                <c:pt idx="248">
                  <c:v>168.0</c:v>
                </c:pt>
                <c:pt idx="249">
                  <c:v>120.0</c:v>
                </c:pt>
                <c:pt idx="250">
                  <c:v>120.0</c:v>
                </c:pt>
                <c:pt idx="251">
                  <c:v>120.0</c:v>
                </c:pt>
                <c:pt idx="252">
                  <c:v>97.0</c:v>
                </c:pt>
                <c:pt idx="253">
                  <c:v>114.0</c:v>
                </c:pt>
                <c:pt idx="254">
                  <c:v>96.0</c:v>
                </c:pt>
                <c:pt idx="255">
                  <c:v>75.0</c:v>
                </c:pt>
                <c:pt idx="256">
                  <c:v>94.0</c:v>
                </c:pt>
                <c:pt idx="257">
                  <c:v>146.0</c:v>
                </c:pt>
                <c:pt idx="258">
                  <c:v>138.0</c:v>
                </c:pt>
                <c:pt idx="259">
                  <c:v>95.0</c:v>
                </c:pt>
                <c:pt idx="260">
                  <c:v>96.0</c:v>
                </c:pt>
                <c:pt idx="261">
                  <c:v>315.0</c:v>
                </c:pt>
                <c:pt idx="262">
                  <c:v>168.0</c:v>
                </c:pt>
                <c:pt idx="263">
                  <c:v>24.0</c:v>
                </c:pt>
                <c:pt idx="264">
                  <c:v>168.0</c:v>
                </c:pt>
                <c:pt idx="265">
                  <c:v>48.0</c:v>
                </c:pt>
                <c:pt idx="266">
                  <c:v>72.0</c:v>
                </c:pt>
                <c:pt idx="267">
                  <c:v>24.0</c:v>
                </c:pt>
                <c:pt idx="268">
                  <c:v>22.0</c:v>
                </c:pt>
                <c:pt idx="269">
                  <c:v>192.0</c:v>
                </c:pt>
                <c:pt idx="270">
                  <c:v>264.0</c:v>
                </c:pt>
                <c:pt idx="271">
                  <c:v>96.0</c:v>
                </c:pt>
                <c:pt idx="272">
                  <c:v>76.0</c:v>
                </c:pt>
                <c:pt idx="273">
                  <c:v>47.9</c:v>
                </c:pt>
                <c:pt idx="274">
                  <c:v>21.8</c:v>
                </c:pt>
                <c:pt idx="275">
                  <c:v>21.3</c:v>
                </c:pt>
                <c:pt idx="276">
                  <c:v>95.7</c:v>
                </c:pt>
                <c:pt idx="277">
                  <c:v>25.1</c:v>
                </c:pt>
                <c:pt idx="278">
                  <c:v>47.7</c:v>
                </c:pt>
                <c:pt idx="279">
                  <c:v>23.8</c:v>
                </c:pt>
                <c:pt idx="280">
                  <c:v>45.2</c:v>
                </c:pt>
                <c:pt idx="281">
                  <c:v>71.9</c:v>
                </c:pt>
                <c:pt idx="282">
                  <c:v>136.2</c:v>
                </c:pt>
                <c:pt idx="283">
                  <c:v>93.7</c:v>
                </c:pt>
                <c:pt idx="284">
                  <c:v>24.0</c:v>
                </c:pt>
                <c:pt idx="285">
                  <c:v>24.0</c:v>
                </c:pt>
                <c:pt idx="286">
                  <c:v>24.0</c:v>
                </c:pt>
                <c:pt idx="287">
                  <c:v>24.0</c:v>
                </c:pt>
                <c:pt idx="288">
                  <c:v>24.0</c:v>
                </c:pt>
                <c:pt idx="289">
                  <c:v>24.0</c:v>
                </c:pt>
                <c:pt idx="290">
                  <c:v>24.0</c:v>
                </c:pt>
                <c:pt idx="291">
                  <c:v>24.0</c:v>
                </c:pt>
                <c:pt idx="292">
                  <c:v>24.0</c:v>
                </c:pt>
                <c:pt idx="293">
                  <c:v>24.0</c:v>
                </c:pt>
                <c:pt idx="294">
                  <c:v>24.0</c:v>
                </c:pt>
                <c:pt idx="295">
                  <c:v>24.0</c:v>
                </c:pt>
                <c:pt idx="296">
                  <c:v>23.5</c:v>
                </c:pt>
                <c:pt idx="297">
                  <c:v>73.0</c:v>
                </c:pt>
                <c:pt idx="298">
                  <c:v>24.0</c:v>
                </c:pt>
                <c:pt idx="299">
                  <c:v>24.0</c:v>
                </c:pt>
                <c:pt idx="300">
                  <c:v>19.2</c:v>
                </c:pt>
                <c:pt idx="301">
                  <c:v>26.0</c:v>
                </c:pt>
                <c:pt idx="302">
                  <c:v>22.0</c:v>
                </c:pt>
                <c:pt idx="303">
                  <c:v>26.3</c:v>
                </c:pt>
                <c:pt idx="304">
                  <c:v>21.0</c:v>
                </c:pt>
                <c:pt idx="305">
                  <c:v>46.5</c:v>
                </c:pt>
                <c:pt idx="306">
                  <c:v>24.8</c:v>
                </c:pt>
                <c:pt idx="307">
                  <c:v>18.5</c:v>
                </c:pt>
                <c:pt idx="308">
                  <c:v>24.0</c:v>
                </c:pt>
                <c:pt idx="309">
                  <c:v>4.0</c:v>
                </c:pt>
                <c:pt idx="310">
                  <c:v>24.0</c:v>
                </c:pt>
                <c:pt idx="311">
                  <c:v>24.0</c:v>
                </c:pt>
                <c:pt idx="312">
                  <c:v>24.0</c:v>
                </c:pt>
                <c:pt idx="313">
                  <c:v>15.5</c:v>
                </c:pt>
                <c:pt idx="314">
                  <c:v>24.0</c:v>
                </c:pt>
                <c:pt idx="315">
                  <c:v>21.2</c:v>
                </c:pt>
                <c:pt idx="316">
                  <c:v>24.3</c:v>
                </c:pt>
                <c:pt idx="317">
                  <c:v>24.0</c:v>
                </c:pt>
                <c:pt idx="318">
                  <c:v>24.0</c:v>
                </c:pt>
                <c:pt idx="319">
                  <c:v>72.0</c:v>
                </c:pt>
                <c:pt idx="320">
                  <c:v>73.0</c:v>
                </c:pt>
                <c:pt idx="321">
                  <c:v>73.0</c:v>
                </c:pt>
                <c:pt idx="322">
                  <c:v>73.0</c:v>
                </c:pt>
                <c:pt idx="323">
                  <c:v>72.0</c:v>
                </c:pt>
                <c:pt idx="324">
                  <c:v>74.0</c:v>
                </c:pt>
                <c:pt idx="325">
                  <c:v>72.0</c:v>
                </c:pt>
                <c:pt idx="326">
                  <c:v>74.0</c:v>
                </c:pt>
                <c:pt idx="327">
                  <c:v>72.0</c:v>
                </c:pt>
                <c:pt idx="328">
                  <c:v>73.0</c:v>
                </c:pt>
                <c:pt idx="329">
                  <c:v>73.0</c:v>
                </c:pt>
                <c:pt idx="330">
                  <c:v>48.0</c:v>
                </c:pt>
                <c:pt idx="331">
                  <c:v>48.0</c:v>
                </c:pt>
                <c:pt idx="332">
                  <c:v>48.0</c:v>
                </c:pt>
                <c:pt idx="333">
                  <c:v>48.0</c:v>
                </c:pt>
                <c:pt idx="334">
                  <c:v>48.0</c:v>
                </c:pt>
                <c:pt idx="335">
                  <c:v>48.0</c:v>
                </c:pt>
                <c:pt idx="336">
                  <c:v>73.0</c:v>
                </c:pt>
                <c:pt idx="337">
                  <c:v>48.0</c:v>
                </c:pt>
                <c:pt idx="338">
                  <c:v>73.0</c:v>
                </c:pt>
                <c:pt idx="339">
                  <c:v>48.0</c:v>
                </c:pt>
                <c:pt idx="340">
                  <c:v>49.0</c:v>
                </c:pt>
                <c:pt idx="341">
                  <c:v>48.0</c:v>
                </c:pt>
                <c:pt idx="342">
                  <c:v>48.0</c:v>
                </c:pt>
                <c:pt idx="343">
                  <c:v>48.0</c:v>
                </c:pt>
                <c:pt idx="344">
                  <c:v>48.0</c:v>
                </c:pt>
                <c:pt idx="345">
                  <c:v>48.0</c:v>
                </c:pt>
                <c:pt idx="346">
                  <c:v>48.0</c:v>
                </c:pt>
                <c:pt idx="347">
                  <c:v>48.0</c:v>
                </c:pt>
                <c:pt idx="348">
                  <c:v>48.0</c:v>
                </c:pt>
                <c:pt idx="349">
                  <c:v>48.0</c:v>
                </c:pt>
                <c:pt idx="350">
                  <c:v>48.0</c:v>
                </c:pt>
                <c:pt idx="351">
                  <c:v>48.0</c:v>
                </c:pt>
                <c:pt idx="352">
                  <c:v>48.0</c:v>
                </c:pt>
                <c:pt idx="353">
                  <c:v>48.0</c:v>
                </c:pt>
                <c:pt idx="354">
                  <c:v>48.0</c:v>
                </c:pt>
                <c:pt idx="355">
                  <c:v>42.0</c:v>
                </c:pt>
                <c:pt idx="356">
                  <c:v>42.0</c:v>
                </c:pt>
                <c:pt idx="357">
                  <c:v>24.0</c:v>
                </c:pt>
                <c:pt idx="358">
                  <c:v>42.0</c:v>
                </c:pt>
                <c:pt idx="359">
                  <c:v>50.0</c:v>
                </c:pt>
                <c:pt idx="360">
                  <c:v>42.0</c:v>
                </c:pt>
                <c:pt idx="361">
                  <c:v>42.0</c:v>
                </c:pt>
                <c:pt idx="362">
                  <c:v>50.0</c:v>
                </c:pt>
                <c:pt idx="363">
                  <c:v>50.0</c:v>
                </c:pt>
                <c:pt idx="364">
                  <c:v>49.0</c:v>
                </c:pt>
                <c:pt idx="365">
                  <c:v>30.2</c:v>
                </c:pt>
                <c:pt idx="366">
                  <c:v>18.8</c:v>
                </c:pt>
                <c:pt idx="367">
                  <c:v>24.3</c:v>
                </c:pt>
                <c:pt idx="368">
                  <c:v>40.7</c:v>
                </c:pt>
                <c:pt idx="369">
                  <c:v>98.8</c:v>
                </c:pt>
                <c:pt idx="370">
                  <c:v>48.5</c:v>
                </c:pt>
                <c:pt idx="371">
                  <c:v>28.0</c:v>
                </c:pt>
                <c:pt idx="372">
                  <c:v>50.0</c:v>
                </c:pt>
                <c:pt idx="373">
                  <c:v>67.5</c:v>
                </c:pt>
                <c:pt idx="374">
                  <c:v>67.5</c:v>
                </c:pt>
                <c:pt idx="375">
                  <c:v>18.5</c:v>
                </c:pt>
                <c:pt idx="376">
                  <c:v>10.8</c:v>
                </c:pt>
                <c:pt idx="377">
                  <c:v>19.5</c:v>
                </c:pt>
                <c:pt idx="378">
                  <c:v>24.0</c:v>
                </c:pt>
                <c:pt idx="379">
                  <c:v>72.0</c:v>
                </c:pt>
                <c:pt idx="380">
                  <c:v>192.0</c:v>
                </c:pt>
                <c:pt idx="381">
                  <c:v>16.0</c:v>
                </c:pt>
                <c:pt idx="382">
                  <c:v>48.0</c:v>
                </c:pt>
                <c:pt idx="384">
                  <c:v>45.0</c:v>
                </c:pt>
                <c:pt idx="385">
                  <c:v>24.0</c:v>
                </c:pt>
                <c:pt idx="386">
                  <c:v>24.0</c:v>
                </c:pt>
                <c:pt idx="387">
                  <c:v>96.0</c:v>
                </c:pt>
                <c:pt idx="388">
                  <c:v>16.0</c:v>
                </c:pt>
                <c:pt idx="389">
                  <c:v>48.0</c:v>
                </c:pt>
                <c:pt idx="390">
                  <c:v>4.5</c:v>
                </c:pt>
                <c:pt idx="391">
                  <c:v>4.0</c:v>
                </c:pt>
                <c:pt idx="392">
                  <c:v>4.0</c:v>
                </c:pt>
                <c:pt idx="393">
                  <c:v>4.0</c:v>
                </c:pt>
                <c:pt idx="394">
                  <c:v>2.3</c:v>
                </c:pt>
                <c:pt idx="395">
                  <c:v>96.0</c:v>
                </c:pt>
                <c:pt idx="396">
                  <c:v>24.0</c:v>
                </c:pt>
                <c:pt idx="397">
                  <c:v>96.0</c:v>
                </c:pt>
                <c:pt idx="398">
                  <c:v>48.0</c:v>
                </c:pt>
                <c:pt idx="399">
                  <c:v>168.0</c:v>
                </c:pt>
                <c:pt idx="400">
                  <c:v>168.0</c:v>
                </c:pt>
                <c:pt idx="401">
                  <c:v>48.0</c:v>
                </c:pt>
                <c:pt idx="402">
                  <c:v>96.0</c:v>
                </c:pt>
                <c:pt idx="403">
                  <c:v>48.0</c:v>
                </c:pt>
                <c:pt idx="404">
                  <c:v>168.0</c:v>
                </c:pt>
                <c:pt idx="405">
                  <c:v>48.0</c:v>
                </c:pt>
                <c:pt idx="406">
                  <c:v>96.0</c:v>
                </c:pt>
                <c:pt idx="407">
                  <c:v>168.0</c:v>
                </c:pt>
                <c:pt idx="408">
                  <c:v>168.0</c:v>
                </c:pt>
                <c:pt idx="409">
                  <c:v>24.0</c:v>
                </c:pt>
                <c:pt idx="410">
                  <c:v>168.0</c:v>
                </c:pt>
                <c:pt idx="411">
                  <c:v>96.0</c:v>
                </c:pt>
                <c:pt idx="412">
                  <c:v>24.0</c:v>
                </c:pt>
                <c:pt idx="413">
                  <c:v>96.0</c:v>
                </c:pt>
                <c:pt idx="414">
                  <c:v>96.0</c:v>
                </c:pt>
                <c:pt idx="415">
                  <c:v>24.0</c:v>
                </c:pt>
                <c:pt idx="416">
                  <c:v>48.0</c:v>
                </c:pt>
                <c:pt idx="417">
                  <c:v>48.0</c:v>
                </c:pt>
                <c:pt idx="418">
                  <c:v>24.0</c:v>
                </c:pt>
                <c:pt idx="419">
                  <c:v>48.0</c:v>
                </c:pt>
                <c:pt idx="420">
                  <c:v>24.0</c:v>
                </c:pt>
                <c:pt idx="421">
                  <c:v>24.0</c:v>
                </c:pt>
                <c:pt idx="428">
                  <c:v>14.8</c:v>
                </c:pt>
                <c:pt idx="429">
                  <c:v>12.8</c:v>
                </c:pt>
                <c:pt idx="430">
                  <c:v>22.0</c:v>
                </c:pt>
                <c:pt idx="431">
                  <c:v>29.3</c:v>
                </c:pt>
                <c:pt idx="432">
                  <c:v>5.3</c:v>
                </c:pt>
                <c:pt idx="433">
                  <c:v>41.0</c:v>
                </c:pt>
                <c:pt idx="434">
                  <c:v>2.8</c:v>
                </c:pt>
                <c:pt idx="435">
                  <c:v>23.0</c:v>
                </c:pt>
                <c:pt idx="436">
                  <c:v>48.8</c:v>
                </c:pt>
                <c:pt idx="437">
                  <c:v>240.0</c:v>
                </c:pt>
                <c:pt idx="438">
                  <c:v>264.0</c:v>
                </c:pt>
                <c:pt idx="439">
                  <c:v>3.0</c:v>
                </c:pt>
                <c:pt idx="440">
                  <c:v>3.0</c:v>
                </c:pt>
                <c:pt idx="441">
                  <c:v>16.0</c:v>
                </c:pt>
                <c:pt idx="442">
                  <c:v>40.0</c:v>
                </c:pt>
                <c:pt idx="443">
                  <c:v>3.0</c:v>
                </c:pt>
                <c:pt idx="444">
                  <c:v>4.0</c:v>
                </c:pt>
                <c:pt idx="445">
                  <c:v>16.0</c:v>
                </c:pt>
                <c:pt idx="446">
                  <c:v>7.0</c:v>
                </c:pt>
                <c:pt idx="447">
                  <c:v>24.0</c:v>
                </c:pt>
                <c:pt idx="448">
                  <c:v>6.0</c:v>
                </c:pt>
                <c:pt idx="449">
                  <c:v>16.5</c:v>
                </c:pt>
                <c:pt idx="450">
                  <c:v>48.5</c:v>
                </c:pt>
                <c:pt idx="451">
                  <c:v>804.0</c:v>
                </c:pt>
                <c:pt idx="452">
                  <c:v>354.0</c:v>
                </c:pt>
                <c:pt idx="453">
                  <c:v>312.0</c:v>
                </c:pt>
                <c:pt idx="454">
                  <c:v>323.0</c:v>
                </c:pt>
                <c:pt idx="455">
                  <c:v>378.0</c:v>
                </c:pt>
                <c:pt idx="456">
                  <c:v>117.0</c:v>
                </c:pt>
                <c:pt idx="457">
                  <c:v>804.0</c:v>
                </c:pt>
                <c:pt idx="458">
                  <c:v>354.0</c:v>
                </c:pt>
                <c:pt idx="459">
                  <c:v>168.0</c:v>
                </c:pt>
                <c:pt idx="460">
                  <c:v>48.0</c:v>
                </c:pt>
                <c:pt idx="461">
                  <c:v>378.0</c:v>
                </c:pt>
                <c:pt idx="462">
                  <c:v>354.0</c:v>
                </c:pt>
                <c:pt idx="463">
                  <c:v>168.0</c:v>
                </c:pt>
                <c:pt idx="464">
                  <c:v>48.0</c:v>
                </c:pt>
                <c:pt idx="465">
                  <c:v>378.0</c:v>
                </c:pt>
                <c:pt idx="466">
                  <c:v>117.0</c:v>
                </c:pt>
                <c:pt idx="467">
                  <c:v>19.3</c:v>
                </c:pt>
                <c:pt idx="468">
                  <c:v>323.0</c:v>
                </c:pt>
                <c:pt idx="469">
                  <c:v>378.0</c:v>
                </c:pt>
                <c:pt idx="470">
                  <c:v>12.8</c:v>
                </c:pt>
                <c:pt idx="471">
                  <c:v>378.0</c:v>
                </c:pt>
                <c:pt idx="472">
                  <c:v>323.0</c:v>
                </c:pt>
                <c:pt idx="473">
                  <c:v>378.0</c:v>
                </c:pt>
                <c:pt idx="474">
                  <c:v>168.0</c:v>
                </c:pt>
                <c:pt idx="475">
                  <c:v>168.0</c:v>
                </c:pt>
                <c:pt idx="476">
                  <c:v>312.0</c:v>
                </c:pt>
                <c:pt idx="477">
                  <c:v>365.0</c:v>
                </c:pt>
                <c:pt idx="478">
                  <c:v>365.0</c:v>
                </c:pt>
                <c:pt idx="479">
                  <c:v>10.0</c:v>
                </c:pt>
                <c:pt idx="480">
                  <c:v>19.3</c:v>
                </c:pt>
                <c:pt idx="481">
                  <c:v>117.0</c:v>
                </c:pt>
                <c:pt idx="482">
                  <c:v>11.0</c:v>
                </c:pt>
                <c:pt idx="483">
                  <c:v>365.0</c:v>
                </c:pt>
                <c:pt idx="484">
                  <c:v>378.0</c:v>
                </c:pt>
                <c:pt idx="485">
                  <c:v>378.0</c:v>
                </c:pt>
                <c:pt idx="486">
                  <c:v>38.5</c:v>
                </c:pt>
                <c:pt idx="487">
                  <c:v>1406.0</c:v>
                </c:pt>
                <c:pt idx="488">
                  <c:v>10.0</c:v>
                </c:pt>
                <c:pt idx="489">
                  <c:v>217.0</c:v>
                </c:pt>
                <c:pt idx="490">
                  <c:v>507.0</c:v>
                </c:pt>
                <c:pt idx="491">
                  <c:v>323.0</c:v>
                </c:pt>
                <c:pt idx="492">
                  <c:v>117.0</c:v>
                </c:pt>
                <c:pt idx="493">
                  <c:v>323.0</c:v>
                </c:pt>
                <c:pt idx="494">
                  <c:v>365.0</c:v>
                </c:pt>
                <c:pt idx="495">
                  <c:v>100.0</c:v>
                </c:pt>
                <c:pt idx="496">
                  <c:v>312.0</c:v>
                </c:pt>
                <c:pt idx="497">
                  <c:v>312.0</c:v>
                </c:pt>
                <c:pt idx="498">
                  <c:v>217.0</c:v>
                </c:pt>
                <c:pt idx="499">
                  <c:v>38.5</c:v>
                </c:pt>
                <c:pt idx="500">
                  <c:v>507.0</c:v>
                </c:pt>
                <c:pt idx="501">
                  <c:v>38.5</c:v>
                </c:pt>
                <c:pt idx="502">
                  <c:v>804.0</c:v>
                </c:pt>
                <c:pt idx="503">
                  <c:v>100.0</c:v>
                </c:pt>
                <c:pt idx="504">
                  <c:v>217.0</c:v>
                </c:pt>
                <c:pt idx="505">
                  <c:v>422.0</c:v>
                </c:pt>
                <c:pt idx="506">
                  <c:v>100.0</c:v>
                </c:pt>
                <c:pt idx="507">
                  <c:v>217.0</c:v>
                </c:pt>
                <c:pt idx="508">
                  <c:v>323.0</c:v>
                </c:pt>
                <c:pt idx="509">
                  <c:v>312.0</c:v>
                </c:pt>
                <c:pt idx="510">
                  <c:v>1460.0</c:v>
                </c:pt>
                <c:pt idx="511">
                  <c:v>100.0</c:v>
                </c:pt>
                <c:pt idx="512">
                  <c:v>422.0</c:v>
                </c:pt>
                <c:pt idx="513">
                  <c:v>804.0</c:v>
                </c:pt>
                <c:pt idx="514">
                  <c:v>422.0</c:v>
                </c:pt>
                <c:pt idx="515">
                  <c:v>239.0</c:v>
                </c:pt>
                <c:pt idx="516">
                  <c:v>65.0</c:v>
                </c:pt>
                <c:pt idx="517">
                  <c:v>17.0</c:v>
                </c:pt>
                <c:pt idx="518">
                  <c:v>17.0</c:v>
                </c:pt>
                <c:pt idx="519">
                  <c:v>15.3</c:v>
                </c:pt>
                <c:pt idx="520">
                  <c:v>15.3</c:v>
                </c:pt>
                <c:pt idx="547">
                  <c:v>121.7</c:v>
                </c:pt>
                <c:pt idx="548">
                  <c:v>5.5</c:v>
                </c:pt>
                <c:pt idx="549">
                  <c:v>169.5</c:v>
                </c:pt>
                <c:pt idx="550">
                  <c:v>22.0</c:v>
                </c:pt>
                <c:pt idx="551">
                  <c:v>146.0</c:v>
                </c:pt>
                <c:pt idx="552">
                  <c:v>23.0</c:v>
                </c:pt>
                <c:pt idx="553">
                  <c:v>168.0</c:v>
                </c:pt>
                <c:pt idx="554">
                  <c:v>120.2</c:v>
                </c:pt>
                <c:pt idx="555">
                  <c:v>120.1</c:v>
                </c:pt>
                <c:pt idx="556">
                  <c:v>22.0</c:v>
                </c:pt>
                <c:pt idx="557">
                  <c:v>122.5</c:v>
                </c:pt>
                <c:pt idx="558">
                  <c:v>6.0</c:v>
                </c:pt>
                <c:pt idx="559">
                  <c:v>46.5</c:v>
                </c:pt>
                <c:pt idx="560">
                  <c:v>23.5</c:v>
                </c:pt>
                <c:pt idx="561">
                  <c:v>6.0</c:v>
                </c:pt>
                <c:pt idx="562">
                  <c:v>9.0</c:v>
                </c:pt>
                <c:pt idx="563">
                  <c:v>7.2</c:v>
                </c:pt>
                <c:pt idx="564">
                  <c:v>7.0</c:v>
                </c:pt>
                <c:pt idx="565">
                  <c:v>124.5</c:v>
                </c:pt>
                <c:pt idx="566">
                  <c:v>24.0</c:v>
                </c:pt>
                <c:pt idx="567">
                  <c:v>24.0</c:v>
                </c:pt>
                <c:pt idx="568">
                  <c:v>24.0</c:v>
                </c:pt>
                <c:pt idx="569">
                  <c:v>24.0</c:v>
                </c:pt>
                <c:pt idx="570">
                  <c:v>24.0</c:v>
                </c:pt>
                <c:pt idx="571">
                  <c:v>142.3</c:v>
                </c:pt>
                <c:pt idx="572">
                  <c:v>218.5</c:v>
                </c:pt>
                <c:pt idx="573">
                  <c:v>23.5</c:v>
                </c:pt>
                <c:pt idx="574">
                  <c:v>165.0</c:v>
                </c:pt>
                <c:pt idx="575">
                  <c:v>166.3</c:v>
                </c:pt>
                <c:pt idx="576">
                  <c:v>146.5</c:v>
                </c:pt>
                <c:pt idx="577">
                  <c:v>93.5</c:v>
                </c:pt>
                <c:pt idx="578">
                  <c:v>166.0</c:v>
                </c:pt>
                <c:pt idx="579">
                  <c:v>165.0</c:v>
                </c:pt>
                <c:pt idx="580">
                  <c:v>269.8</c:v>
                </c:pt>
                <c:pt idx="581">
                  <c:v>165.0</c:v>
                </c:pt>
                <c:pt idx="582">
                  <c:v>218.5</c:v>
                </c:pt>
                <c:pt idx="583">
                  <c:v>95.8</c:v>
                </c:pt>
                <c:pt idx="584">
                  <c:v>183.0</c:v>
                </c:pt>
                <c:pt idx="585">
                  <c:v>93.5</c:v>
                </c:pt>
                <c:pt idx="586">
                  <c:v>170.2</c:v>
                </c:pt>
                <c:pt idx="587">
                  <c:v>164.3</c:v>
                </c:pt>
                <c:pt idx="588">
                  <c:v>164.2</c:v>
                </c:pt>
                <c:pt idx="589">
                  <c:v>142.3</c:v>
                </c:pt>
                <c:pt idx="590">
                  <c:v>77.8</c:v>
                </c:pt>
                <c:pt idx="591">
                  <c:v>121.5</c:v>
                </c:pt>
                <c:pt idx="592">
                  <c:v>46.0</c:v>
                </c:pt>
                <c:pt idx="593">
                  <c:v>18.6</c:v>
                </c:pt>
                <c:pt idx="594">
                  <c:v>99.8</c:v>
                </c:pt>
                <c:pt idx="595">
                  <c:v>99.8</c:v>
                </c:pt>
                <c:pt idx="596">
                  <c:v>134.0</c:v>
                </c:pt>
                <c:pt idx="597">
                  <c:v>110.0</c:v>
                </c:pt>
                <c:pt idx="598">
                  <c:v>1.5</c:v>
                </c:pt>
                <c:pt idx="599">
                  <c:v>24.0</c:v>
                </c:pt>
                <c:pt idx="600">
                  <c:v>24.0</c:v>
                </c:pt>
                <c:pt idx="601">
                  <c:v>2.0</c:v>
                </c:pt>
                <c:pt idx="602">
                  <c:v>20.0</c:v>
                </c:pt>
                <c:pt idx="603">
                  <c:v>20.0</c:v>
                </c:pt>
                <c:pt idx="604">
                  <c:v>20.0</c:v>
                </c:pt>
                <c:pt idx="605">
                  <c:v>3.1</c:v>
                </c:pt>
                <c:pt idx="606">
                  <c:v>48.0</c:v>
                </c:pt>
                <c:pt idx="607">
                  <c:v>49.0</c:v>
                </c:pt>
                <c:pt idx="608">
                  <c:v>46.0</c:v>
                </c:pt>
                <c:pt idx="609">
                  <c:v>48.0</c:v>
                </c:pt>
                <c:pt idx="610">
                  <c:v>53.0</c:v>
                </c:pt>
                <c:pt idx="611">
                  <c:v>48.0</c:v>
                </c:pt>
                <c:pt idx="612">
                  <c:v>47.0</c:v>
                </c:pt>
                <c:pt idx="613">
                  <c:v>48.0</c:v>
                </c:pt>
                <c:pt idx="614">
                  <c:v>48.0</c:v>
                </c:pt>
                <c:pt idx="615">
                  <c:v>25.0</c:v>
                </c:pt>
                <c:pt idx="616">
                  <c:v>44.0</c:v>
                </c:pt>
                <c:pt idx="617">
                  <c:v>18.0</c:v>
                </c:pt>
                <c:pt idx="618">
                  <c:v>66.0</c:v>
                </c:pt>
                <c:pt idx="619">
                  <c:v>25.0</c:v>
                </c:pt>
                <c:pt idx="620">
                  <c:v>25.0</c:v>
                </c:pt>
                <c:pt idx="621">
                  <c:v>21.0</c:v>
                </c:pt>
                <c:pt idx="622">
                  <c:v>24.0</c:v>
                </c:pt>
                <c:pt idx="623">
                  <c:v>22.0</c:v>
                </c:pt>
                <c:pt idx="624">
                  <c:v>2.0</c:v>
                </c:pt>
                <c:pt idx="625">
                  <c:v>7.2</c:v>
                </c:pt>
                <c:pt idx="626">
                  <c:v>9.0</c:v>
                </c:pt>
                <c:pt idx="627">
                  <c:v>10.0</c:v>
                </c:pt>
                <c:pt idx="628">
                  <c:v>23.0</c:v>
                </c:pt>
                <c:pt idx="629">
                  <c:v>24.0</c:v>
                </c:pt>
                <c:pt idx="630">
                  <c:v>15.0</c:v>
                </c:pt>
                <c:pt idx="631">
                  <c:v>18.0</c:v>
                </c:pt>
                <c:pt idx="632">
                  <c:v>20.0</c:v>
                </c:pt>
                <c:pt idx="633">
                  <c:v>25.5</c:v>
                </c:pt>
                <c:pt idx="634">
                  <c:v>25.5</c:v>
                </c:pt>
                <c:pt idx="635">
                  <c:v>82.0</c:v>
                </c:pt>
                <c:pt idx="636">
                  <c:v>82.0</c:v>
                </c:pt>
                <c:pt idx="637">
                  <c:v>82.0</c:v>
                </c:pt>
                <c:pt idx="638">
                  <c:v>48.0</c:v>
                </c:pt>
                <c:pt idx="639">
                  <c:v>41.0</c:v>
                </c:pt>
                <c:pt idx="640">
                  <c:v>41.0</c:v>
                </c:pt>
                <c:pt idx="641">
                  <c:v>41.0</c:v>
                </c:pt>
                <c:pt idx="642">
                  <c:v>17.0</c:v>
                </c:pt>
                <c:pt idx="643">
                  <c:v>42.0</c:v>
                </c:pt>
                <c:pt idx="644">
                  <c:v>42.0</c:v>
                </c:pt>
                <c:pt idx="645">
                  <c:v>42.0</c:v>
                </c:pt>
                <c:pt idx="646">
                  <c:v>48.0</c:v>
                </c:pt>
                <c:pt idx="647">
                  <c:v>22.0</c:v>
                </c:pt>
                <c:pt idx="648">
                  <c:v>22.0</c:v>
                </c:pt>
                <c:pt idx="649">
                  <c:v>22.0</c:v>
                </c:pt>
                <c:pt idx="650">
                  <c:v>22.0</c:v>
                </c:pt>
                <c:pt idx="651">
                  <c:v>22.0</c:v>
                </c:pt>
                <c:pt idx="652">
                  <c:v>22.0</c:v>
                </c:pt>
                <c:pt idx="653">
                  <c:v>22.0</c:v>
                </c:pt>
                <c:pt idx="654">
                  <c:v>48.0</c:v>
                </c:pt>
                <c:pt idx="655">
                  <c:v>50.0</c:v>
                </c:pt>
                <c:pt idx="656">
                  <c:v>47.0</c:v>
                </c:pt>
                <c:pt idx="657">
                  <c:v>48.0</c:v>
                </c:pt>
                <c:pt idx="658">
                  <c:v>48.0</c:v>
                </c:pt>
                <c:pt idx="659">
                  <c:v>20.0</c:v>
                </c:pt>
                <c:pt idx="660">
                  <c:v>23.0</c:v>
                </c:pt>
                <c:pt idx="661">
                  <c:v>22.0</c:v>
                </c:pt>
                <c:pt idx="662">
                  <c:v>42.0</c:v>
                </c:pt>
                <c:pt idx="664">
                  <c:v>48.0</c:v>
                </c:pt>
                <c:pt idx="666">
                  <c:v>48.0</c:v>
                </c:pt>
                <c:pt idx="667">
                  <c:v>48.0</c:v>
                </c:pt>
                <c:pt idx="668">
                  <c:v>3.3</c:v>
                </c:pt>
                <c:pt idx="669">
                  <c:v>2.3</c:v>
                </c:pt>
                <c:pt idx="670">
                  <c:v>2.6</c:v>
                </c:pt>
                <c:pt idx="671">
                  <c:v>96.0</c:v>
                </c:pt>
                <c:pt idx="672">
                  <c:v>24.0</c:v>
                </c:pt>
                <c:pt idx="673">
                  <c:v>24.0</c:v>
                </c:pt>
                <c:pt idx="674">
                  <c:v>24.0</c:v>
                </c:pt>
                <c:pt idx="675">
                  <c:v>24.0</c:v>
                </c:pt>
                <c:pt idx="676">
                  <c:v>35.0</c:v>
                </c:pt>
                <c:pt idx="677">
                  <c:v>26.0</c:v>
                </c:pt>
                <c:pt idx="678">
                  <c:v>10.0</c:v>
                </c:pt>
                <c:pt idx="679">
                  <c:v>15.0</c:v>
                </c:pt>
                <c:pt idx="680">
                  <c:v>25.0</c:v>
                </c:pt>
                <c:pt idx="681">
                  <c:v>51.0</c:v>
                </c:pt>
                <c:pt idx="682">
                  <c:v>42.0</c:v>
                </c:pt>
                <c:pt idx="683">
                  <c:v>43.0</c:v>
                </c:pt>
                <c:pt idx="684">
                  <c:v>19.0</c:v>
                </c:pt>
                <c:pt idx="685">
                  <c:v>32.0</c:v>
                </c:pt>
                <c:pt idx="686">
                  <c:v>25.0</c:v>
                </c:pt>
                <c:pt idx="687">
                  <c:v>48.0</c:v>
                </c:pt>
                <c:pt idx="688">
                  <c:v>44.0</c:v>
                </c:pt>
                <c:pt idx="689">
                  <c:v>16.0</c:v>
                </c:pt>
                <c:pt idx="690">
                  <c:v>26.0</c:v>
                </c:pt>
                <c:pt idx="691">
                  <c:v>36.0</c:v>
                </c:pt>
                <c:pt idx="692">
                  <c:v>44.0</c:v>
                </c:pt>
                <c:pt idx="693">
                  <c:v>36.0</c:v>
                </c:pt>
                <c:pt idx="694">
                  <c:v>9.0</c:v>
                </c:pt>
                <c:pt idx="695">
                  <c:v>22.0</c:v>
                </c:pt>
                <c:pt idx="696">
                  <c:v>26.0</c:v>
                </c:pt>
                <c:pt idx="697">
                  <c:v>2.5</c:v>
                </c:pt>
                <c:pt idx="698">
                  <c:v>2.5</c:v>
                </c:pt>
                <c:pt idx="699">
                  <c:v>6.5</c:v>
                </c:pt>
                <c:pt idx="700">
                  <c:v>6.3</c:v>
                </c:pt>
                <c:pt idx="701">
                  <c:v>6.2</c:v>
                </c:pt>
                <c:pt idx="702">
                  <c:v>41.1</c:v>
                </c:pt>
                <c:pt idx="703">
                  <c:v>35.0</c:v>
                </c:pt>
                <c:pt idx="704">
                  <c:v>72.0</c:v>
                </c:pt>
                <c:pt idx="705">
                  <c:v>8.0</c:v>
                </c:pt>
                <c:pt idx="706">
                  <c:v>63.0</c:v>
                </c:pt>
                <c:pt idx="707">
                  <c:v>46.0</c:v>
                </c:pt>
                <c:pt idx="708">
                  <c:v>31.0</c:v>
                </c:pt>
                <c:pt idx="709">
                  <c:v>32.0</c:v>
                </c:pt>
                <c:pt idx="710">
                  <c:v>20.0</c:v>
                </c:pt>
                <c:pt idx="711">
                  <c:v>20.0</c:v>
                </c:pt>
                <c:pt idx="712">
                  <c:v>8.0</c:v>
                </c:pt>
                <c:pt idx="713">
                  <c:v>62.0</c:v>
                </c:pt>
                <c:pt idx="714">
                  <c:v>30.0</c:v>
                </c:pt>
                <c:pt idx="715">
                  <c:v>8.0</c:v>
                </c:pt>
                <c:pt idx="716">
                  <c:v>72.0</c:v>
                </c:pt>
                <c:pt idx="717">
                  <c:v>12.0</c:v>
                </c:pt>
                <c:pt idx="718">
                  <c:v>44.0</c:v>
                </c:pt>
                <c:pt idx="719">
                  <c:v>49.0</c:v>
                </c:pt>
                <c:pt idx="720">
                  <c:v>25.0</c:v>
                </c:pt>
                <c:pt idx="721">
                  <c:v>54.0</c:v>
                </c:pt>
                <c:pt idx="722">
                  <c:v>45.0</c:v>
                </c:pt>
                <c:pt idx="723">
                  <c:v>24.0</c:v>
                </c:pt>
                <c:pt idx="724">
                  <c:v>36.0</c:v>
                </c:pt>
                <c:pt idx="725">
                  <c:v>41.0</c:v>
                </c:pt>
                <c:pt idx="726">
                  <c:v>32.0</c:v>
                </c:pt>
                <c:pt idx="727">
                  <c:v>35.0</c:v>
                </c:pt>
                <c:pt idx="728">
                  <c:v>27.0</c:v>
                </c:pt>
                <c:pt idx="729">
                  <c:v>30.0</c:v>
                </c:pt>
                <c:pt idx="730">
                  <c:v>30.0</c:v>
                </c:pt>
                <c:pt idx="731">
                  <c:v>24.0</c:v>
                </c:pt>
                <c:pt idx="732">
                  <c:v>24.0</c:v>
                </c:pt>
                <c:pt idx="733">
                  <c:v>24.0</c:v>
                </c:pt>
                <c:pt idx="734">
                  <c:v>30.0</c:v>
                </c:pt>
                <c:pt idx="735">
                  <c:v>30.0</c:v>
                </c:pt>
                <c:pt idx="736">
                  <c:v>30.0</c:v>
                </c:pt>
                <c:pt idx="737">
                  <c:v>30.0</c:v>
                </c:pt>
                <c:pt idx="738">
                  <c:v>30.0</c:v>
                </c:pt>
                <c:pt idx="739">
                  <c:v>20.0</c:v>
                </c:pt>
                <c:pt idx="740">
                  <c:v>43.0</c:v>
                </c:pt>
                <c:pt idx="741">
                  <c:v>60.0</c:v>
                </c:pt>
                <c:pt idx="742">
                  <c:v>20.0</c:v>
                </c:pt>
                <c:pt idx="743">
                  <c:v>30.0</c:v>
                </c:pt>
                <c:pt idx="744">
                  <c:v>30.0</c:v>
                </c:pt>
                <c:pt idx="745">
                  <c:v>1.5</c:v>
                </c:pt>
                <c:pt idx="746">
                  <c:v>1.5</c:v>
                </c:pt>
                <c:pt idx="747">
                  <c:v>1.5</c:v>
                </c:pt>
                <c:pt idx="748">
                  <c:v>1.5</c:v>
                </c:pt>
                <c:pt idx="749">
                  <c:v>1.5</c:v>
                </c:pt>
                <c:pt idx="750">
                  <c:v>1.5</c:v>
                </c:pt>
                <c:pt idx="751">
                  <c:v>42.0</c:v>
                </c:pt>
                <c:pt idx="752">
                  <c:v>1.5</c:v>
                </c:pt>
                <c:pt idx="753">
                  <c:v>1.5</c:v>
                </c:pt>
                <c:pt idx="754">
                  <c:v>1.5</c:v>
                </c:pt>
                <c:pt idx="755">
                  <c:v>1.5</c:v>
                </c:pt>
                <c:pt idx="756">
                  <c:v>1.5</c:v>
                </c:pt>
                <c:pt idx="757">
                  <c:v>48.0</c:v>
                </c:pt>
                <c:pt idx="758">
                  <c:v>1.5</c:v>
                </c:pt>
                <c:pt idx="759">
                  <c:v>1.5</c:v>
                </c:pt>
                <c:pt idx="760">
                  <c:v>1.5</c:v>
                </c:pt>
                <c:pt idx="761">
                  <c:v>1.5</c:v>
                </c:pt>
                <c:pt idx="762">
                  <c:v>1.5</c:v>
                </c:pt>
                <c:pt idx="763">
                  <c:v>1.5</c:v>
                </c:pt>
                <c:pt idx="764">
                  <c:v>1.5</c:v>
                </c:pt>
                <c:pt idx="765">
                  <c:v>1.5</c:v>
                </c:pt>
                <c:pt idx="766">
                  <c:v>1.5</c:v>
                </c:pt>
                <c:pt idx="767">
                  <c:v>1.5</c:v>
                </c:pt>
                <c:pt idx="768">
                  <c:v>48.0</c:v>
                </c:pt>
                <c:pt idx="769">
                  <c:v>21.0</c:v>
                </c:pt>
                <c:pt idx="770">
                  <c:v>21.0</c:v>
                </c:pt>
                <c:pt idx="771">
                  <c:v>24.0</c:v>
                </c:pt>
                <c:pt idx="772">
                  <c:v>48.0</c:v>
                </c:pt>
                <c:pt idx="773">
                  <c:v>49.0</c:v>
                </c:pt>
                <c:pt idx="774">
                  <c:v>49.0</c:v>
                </c:pt>
                <c:pt idx="775">
                  <c:v>48.0</c:v>
                </c:pt>
                <c:pt idx="776">
                  <c:v>2.0</c:v>
                </c:pt>
                <c:pt idx="777">
                  <c:v>20.0</c:v>
                </c:pt>
                <c:pt idx="778">
                  <c:v>20.0</c:v>
                </c:pt>
                <c:pt idx="779">
                  <c:v>47.0</c:v>
                </c:pt>
                <c:pt idx="780">
                  <c:v>48.0</c:v>
                </c:pt>
                <c:pt idx="781">
                  <c:v>17.0</c:v>
                </c:pt>
                <c:pt idx="782">
                  <c:v>47.0</c:v>
                </c:pt>
                <c:pt idx="783">
                  <c:v>68.0</c:v>
                </c:pt>
                <c:pt idx="784">
                  <c:v>47.0</c:v>
                </c:pt>
                <c:pt idx="785">
                  <c:v>68.0</c:v>
                </c:pt>
                <c:pt idx="786">
                  <c:v>68.0</c:v>
                </c:pt>
                <c:pt idx="787">
                  <c:v>48.0</c:v>
                </c:pt>
                <c:pt idx="788">
                  <c:v>70.0</c:v>
                </c:pt>
                <c:pt idx="790">
                  <c:v>16.0</c:v>
                </c:pt>
                <c:pt idx="791">
                  <c:v>16.0</c:v>
                </c:pt>
                <c:pt idx="792">
                  <c:v>21.0</c:v>
                </c:pt>
                <c:pt idx="793">
                  <c:v>17.0</c:v>
                </c:pt>
                <c:pt idx="794">
                  <c:v>16.5</c:v>
                </c:pt>
                <c:pt idx="795">
                  <c:v>16.5</c:v>
                </c:pt>
                <c:pt idx="796">
                  <c:v>16.5</c:v>
                </c:pt>
                <c:pt idx="802">
                  <c:v>62.0</c:v>
                </c:pt>
                <c:pt idx="803">
                  <c:v>20.0</c:v>
                </c:pt>
                <c:pt idx="804">
                  <c:v>18.0</c:v>
                </c:pt>
                <c:pt idx="805">
                  <c:v>22.0</c:v>
                </c:pt>
                <c:pt idx="806">
                  <c:v>73.0</c:v>
                </c:pt>
                <c:pt idx="807">
                  <c:v>2.0</c:v>
                </c:pt>
                <c:pt idx="808">
                  <c:v>11.0</c:v>
                </c:pt>
                <c:pt idx="809">
                  <c:v>11.0</c:v>
                </c:pt>
                <c:pt idx="810">
                  <c:v>11.0</c:v>
                </c:pt>
                <c:pt idx="811">
                  <c:v>24.0</c:v>
                </c:pt>
                <c:pt idx="812">
                  <c:v>24.0</c:v>
                </c:pt>
                <c:pt idx="813">
                  <c:v>69.0</c:v>
                </c:pt>
                <c:pt idx="814">
                  <c:v>66.0</c:v>
                </c:pt>
                <c:pt idx="815">
                  <c:v>205.0</c:v>
                </c:pt>
                <c:pt idx="816">
                  <c:v>205.0</c:v>
                </c:pt>
                <c:pt idx="817">
                  <c:v>205.0</c:v>
                </c:pt>
                <c:pt idx="818">
                  <c:v>205.0</c:v>
                </c:pt>
                <c:pt idx="819">
                  <c:v>205.0</c:v>
                </c:pt>
                <c:pt idx="820">
                  <c:v>95.0</c:v>
                </c:pt>
                <c:pt idx="821">
                  <c:v>48.0</c:v>
                </c:pt>
                <c:pt idx="822">
                  <c:v>47.0</c:v>
                </c:pt>
                <c:pt idx="823">
                  <c:v>54.5</c:v>
                </c:pt>
                <c:pt idx="824">
                  <c:v>114.0</c:v>
                </c:pt>
                <c:pt idx="825">
                  <c:v>25.0</c:v>
                </c:pt>
                <c:pt idx="826">
                  <c:v>47.0</c:v>
                </c:pt>
                <c:pt idx="827">
                  <c:v>24.0</c:v>
                </c:pt>
                <c:pt idx="828">
                  <c:v>28.2</c:v>
                </c:pt>
                <c:pt idx="829">
                  <c:v>44.0</c:v>
                </c:pt>
                <c:pt idx="830">
                  <c:v>24.0</c:v>
                </c:pt>
                <c:pt idx="831">
                  <c:v>4.0</c:v>
                </c:pt>
                <c:pt idx="832">
                  <c:v>2.5</c:v>
                </c:pt>
                <c:pt idx="833">
                  <c:v>2.0</c:v>
                </c:pt>
                <c:pt idx="834">
                  <c:v>2.1</c:v>
                </c:pt>
                <c:pt idx="835">
                  <c:v>24.0</c:v>
                </c:pt>
                <c:pt idx="836">
                  <c:v>8.0</c:v>
                </c:pt>
                <c:pt idx="837">
                  <c:v>10.0</c:v>
                </c:pt>
                <c:pt idx="838">
                  <c:v>39.0</c:v>
                </c:pt>
                <c:pt idx="839">
                  <c:v>39.0</c:v>
                </c:pt>
                <c:pt idx="840">
                  <c:v>39.0</c:v>
                </c:pt>
                <c:pt idx="841">
                  <c:v>64.0</c:v>
                </c:pt>
                <c:pt idx="842">
                  <c:v>64.0</c:v>
                </c:pt>
                <c:pt idx="843">
                  <c:v>42.0</c:v>
                </c:pt>
                <c:pt idx="844">
                  <c:v>42.0</c:v>
                </c:pt>
                <c:pt idx="845">
                  <c:v>68.0</c:v>
                </c:pt>
                <c:pt idx="846">
                  <c:v>68.0</c:v>
                </c:pt>
                <c:pt idx="847">
                  <c:v>68.0</c:v>
                </c:pt>
                <c:pt idx="848">
                  <c:v>3.83</c:v>
                </c:pt>
                <c:pt idx="849">
                  <c:v>1.0</c:v>
                </c:pt>
                <c:pt idx="850">
                  <c:v>144.0</c:v>
                </c:pt>
                <c:pt idx="851">
                  <c:v>90.0</c:v>
                </c:pt>
                <c:pt idx="852">
                  <c:v>4.0</c:v>
                </c:pt>
                <c:pt idx="853">
                  <c:v>6.1</c:v>
                </c:pt>
                <c:pt idx="854">
                  <c:v>5.0</c:v>
                </c:pt>
                <c:pt idx="855">
                  <c:v>8.0</c:v>
                </c:pt>
                <c:pt idx="856">
                  <c:v>7.5</c:v>
                </c:pt>
                <c:pt idx="857">
                  <c:v>17.0</c:v>
                </c:pt>
                <c:pt idx="858">
                  <c:v>22.0</c:v>
                </c:pt>
                <c:pt idx="859">
                  <c:v>22.0</c:v>
                </c:pt>
                <c:pt idx="860">
                  <c:v>24.0</c:v>
                </c:pt>
                <c:pt idx="861">
                  <c:v>24.0</c:v>
                </c:pt>
                <c:pt idx="862">
                  <c:v>46.0</c:v>
                </c:pt>
                <c:pt idx="863">
                  <c:v>24.0</c:v>
                </c:pt>
                <c:pt idx="864">
                  <c:v>46.0</c:v>
                </c:pt>
                <c:pt idx="865">
                  <c:v>45.0</c:v>
                </c:pt>
                <c:pt idx="866">
                  <c:v>22.0</c:v>
                </c:pt>
                <c:pt idx="867">
                  <c:v>48.0</c:v>
                </c:pt>
                <c:pt idx="868">
                  <c:v>46.0</c:v>
                </c:pt>
                <c:pt idx="869">
                  <c:v>68.0</c:v>
                </c:pt>
                <c:pt idx="870">
                  <c:v>68.0</c:v>
                </c:pt>
                <c:pt idx="871">
                  <c:v>69.0</c:v>
                </c:pt>
                <c:pt idx="872">
                  <c:v>68.0</c:v>
                </c:pt>
                <c:pt idx="873">
                  <c:v>71.0</c:v>
                </c:pt>
                <c:pt idx="874">
                  <c:v>22.0</c:v>
                </c:pt>
                <c:pt idx="875">
                  <c:v>19.25</c:v>
                </c:pt>
                <c:pt idx="876">
                  <c:v>4.8</c:v>
                </c:pt>
                <c:pt idx="877">
                  <c:v>1.7</c:v>
                </c:pt>
                <c:pt idx="878">
                  <c:v>5.0</c:v>
                </c:pt>
                <c:pt idx="879">
                  <c:v>10.0</c:v>
                </c:pt>
                <c:pt idx="880">
                  <c:v>8.0</c:v>
                </c:pt>
                <c:pt idx="881">
                  <c:v>6.0</c:v>
                </c:pt>
                <c:pt idx="882">
                  <c:v>12.0</c:v>
                </c:pt>
                <c:pt idx="883">
                  <c:v>14.0</c:v>
                </c:pt>
                <c:pt idx="884">
                  <c:v>6.0</c:v>
                </c:pt>
                <c:pt idx="885">
                  <c:v>5.0</c:v>
                </c:pt>
                <c:pt idx="886">
                  <c:v>10.0</c:v>
                </c:pt>
                <c:pt idx="887">
                  <c:v>3.0</c:v>
                </c:pt>
                <c:pt idx="888">
                  <c:v>16.75</c:v>
                </c:pt>
                <c:pt idx="889">
                  <c:v>24.0</c:v>
                </c:pt>
                <c:pt idx="890">
                  <c:v>24.0</c:v>
                </c:pt>
                <c:pt idx="891">
                  <c:v>24.0</c:v>
                </c:pt>
                <c:pt idx="892">
                  <c:v>24.0</c:v>
                </c:pt>
                <c:pt idx="893">
                  <c:v>96.0</c:v>
                </c:pt>
                <c:pt idx="894">
                  <c:v>24.0</c:v>
                </c:pt>
                <c:pt idx="895">
                  <c:v>24.0</c:v>
                </c:pt>
                <c:pt idx="896">
                  <c:v>24.0</c:v>
                </c:pt>
                <c:pt idx="897">
                  <c:v>72.0</c:v>
                </c:pt>
                <c:pt idx="898">
                  <c:v>5.08</c:v>
                </c:pt>
                <c:pt idx="899">
                  <c:v>3.0</c:v>
                </c:pt>
                <c:pt idx="900">
                  <c:v>192.0</c:v>
                </c:pt>
                <c:pt idx="901">
                  <c:v>96.0</c:v>
                </c:pt>
                <c:pt idx="902">
                  <c:v>96.0</c:v>
                </c:pt>
                <c:pt idx="903">
                  <c:v>4.2</c:v>
                </c:pt>
                <c:pt idx="904">
                  <c:v>18.0</c:v>
                </c:pt>
                <c:pt idx="905">
                  <c:v>18.0</c:v>
                </c:pt>
                <c:pt idx="906">
                  <c:v>12.0</c:v>
                </c:pt>
                <c:pt idx="907">
                  <c:v>18.0</c:v>
                </c:pt>
                <c:pt idx="908">
                  <c:v>3.0</c:v>
                </c:pt>
                <c:pt idx="909">
                  <c:v>5.0</c:v>
                </c:pt>
                <c:pt idx="910">
                  <c:v>9.0</c:v>
                </c:pt>
                <c:pt idx="911">
                  <c:v>10.0</c:v>
                </c:pt>
                <c:pt idx="922">
                  <c:v>1.3</c:v>
                </c:pt>
                <c:pt idx="923">
                  <c:v>5.0</c:v>
                </c:pt>
                <c:pt idx="924">
                  <c:v>16.25</c:v>
                </c:pt>
                <c:pt idx="925">
                  <c:v>27.0</c:v>
                </c:pt>
                <c:pt idx="926">
                  <c:v>24.0</c:v>
                </c:pt>
                <c:pt idx="927">
                  <c:v>71.9</c:v>
                </c:pt>
                <c:pt idx="928">
                  <c:v>72.0</c:v>
                </c:pt>
                <c:pt idx="929">
                  <c:v>51.6</c:v>
                </c:pt>
                <c:pt idx="930">
                  <c:v>58.0</c:v>
                </c:pt>
                <c:pt idx="931">
                  <c:v>53.7</c:v>
                </c:pt>
                <c:pt idx="932">
                  <c:v>47.7</c:v>
                </c:pt>
                <c:pt idx="933">
                  <c:v>97.9</c:v>
                </c:pt>
                <c:pt idx="934">
                  <c:v>151.3</c:v>
                </c:pt>
                <c:pt idx="935">
                  <c:v>24.0</c:v>
                </c:pt>
                <c:pt idx="936">
                  <c:v>23.0</c:v>
                </c:pt>
                <c:pt idx="937">
                  <c:v>22.0</c:v>
                </c:pt>
                <c:pt idx="938">
                  <c:v>22.0</c:v>
                </c:pt>
                <c:pt idx="939">
                  <c:v>66.0</c:v>
                </c:pt>
                <c:pt idx="940">
                  <c:v>46.0</c:v>
                </c:pt>
                <c:pt idx="941">
                  <c:v>68.0</c:v>
                </c:pt>
                <c:pt idx="942">
                  <c:v>24.0</c:v>
                </c:pt>
                <c:pt idx="943">
                  <c:v>22.0</c:v>
                </c:pt>
                <c:pt idx="944">
                  <c:v>67.0</c:v>
                </c:pt>
                <c:pt idx="945">
                  <c:v>66.0</c:v>
                </c:pt>
                <c:pt idx="946">
                  <c:v>46.0</c:v>
                </c:pt>
                <c:pt idx="947">
                  <c:v>48.0</c:v>
                </c:pt>
                <c:pt idx="948">
                  <c:v>35.0</c:v>
                </c:pt>
                <c:pt idx="949">
                  <c:v>8.0</c:v>
                </c:pt>
                <c:pt idx="950">
                  <c:v>13.0</c:v>
                </c:pt>
                <c:pt idx="951">
                  <c:v>18.0</c:v>
                </c:pt>
                <c:pt idx="952">
                  <c:v>16.0</c:v>
                </c:pt>
                <c:pt idx="953">
                  <c:v>30.0</c:v>
                </c:pt>
                <c:pt idx="954">
                  <c:v>20.0</c:v>
                </c:pt>
                <c:pt idx="955">
                  <c:v>25.0</c:v>
                </c:pt>
                <c:pt idx="956">
                  <c:v>30.0</c:v>
                </c:pt>
                <c:pt idx="957">
                  <c:v>24.0</c:v>
                </c:pt>
                <c:pt idx="959">
                  <c:v>24.0</c:v>
                </c:pt>
                <c:pt idx="960">
                  <c:v>24.0</c:v>
                </c:pt>
                <c:pt idx="961">
                  <c:v>7.0</c:v>
                </c:pt>
                <c:pt idx="962">
                  <c:v>11.0</c:v>
                </c:pt>
                <c:pt idx="963">
                  <c:v>12.0</c:v>
                </c:pt>
                <c:pt idx="964">
                  <c:v>12.0</c:v>
                </c:pt>
                <c:pt idx="965">
                  <c:v>12.0</c:v>
                </c:pt>
                <c:pt idx="966">
                  <c:v>12.0</c:v>
                </c:pt>
                <c:pt idx="967">
                  <c:v>12.0</c:v>
                </c:pt>
                <c:pt idx="968">
                  <c:v>12.0</c:v>
                </c:pt>
                <c:pt idx="969">
                  <c:v>12.0</c:v>
                </c:pt>
                <c:pt idx="970">
                  <c:v>12.0</c:v>
                </c:pt>
                <c:pt idx="971">
                  <c:v>24.5</c:v>
                </c:pt>
                <c:pt idx="972">
                  <c:v>70.2</c:v>
                </c:pt>
                <c:pt idx="973">
                  <c:v>17.5</c:v>
                </c:pt>
                <c:pt idx="974">
                  <c:v>23.25</c:v>
                </c:pt>
                <c:pt idx="975">
                  <c:v>96.5</c:v>
                </c:pt>
                <c:pt idx="976">
                  <c:v>129.0</c:v>
                </c:pt>
                <c:pt idx="977">
                  <c:v>100.0</c:v>
                </c:pt>
                <c:pt idx="978">
                  <c:v>73.0</c:v>
                </c:pt>
                <c:pt idx="979">
                  <c:v>49.5</c:v>
                </c:pt>
                <c:pt idx="980">
                  <c:v>120.0</c:v>
                </c:pt>
                <c:pt idx="981">
                  <c:v>52.0</c:v>
                </c:pt>
                <c:pt idx="982">
                  <c:v>72.5</c:v>
                </c:pt>
                <c:pt idx="983">
                  <c:v>75.0</c:v>
                </c:pt>
                <c:pt idx="984">
                  <c:v>76.0</c:v>
                </c:pt>
                <c:pt idx="985">
                  <c:v>50.0</c:v>
                </c:pt>
                <c:pt idx="986">
                  <c:v>72.0</c:v>
                </c:pt>
                <c:pt idx="987">
                  <c:v>75.0</c:v>
                </c:pt>
                <c:pt idx="988">
                  <c:v>75.0</c:v>
                </c:pt>
                <c:pt idx="989">
                  <c:v>73.0</c:v>
                </c:pt>
                <c:pt idx="990">
                  <c:v>72.0</c:v>
                </c:pt>
                <c:pt idx="991">
                  <c:v>72.0</c:v>
                </c:pt>
                <c:pt idx="992">
                  <c:v>72.0</c:v>
                </c:pt>
                <c:pt idx="993">
                  <c:v>76.0</c:v>
                </c:pt>
                <c:pt idx="994">
                  <c:v>72.5</c:v>
                </c:pt>
                <c:pt idx="995">
                  <c:v>95.5</c:v>
                </c:pt>
                <c:pt idx="996">
                  <c:v>74.5</c:v>
                </c:pt>
                <c:pt idx="997">
                  <c:v>48.0</c:v>
                </c:pt>
                <c:pt idx="998">
                  <c:v>121.0</c:v>
                </c:pt>
                <c:pt idx="999">
                  <c:v>72.0</c:v>
                </c:pt>
                <c:pt idx="1000">
                  <c:v>236.0</c:v>
                </c:pt>
                <c:pt idx="1001">
                  <c:v>96.0</c:v>
                </c:pt>
                <c:pt idx="1002">
                  <c:v>96.0</c:v>
                </c:pt>
                <c:pt idx="1003">
                  <c:v>142.0</c:v>
                </c:pt>
                <c:pt idx="1004">
                  <c:v>77.0</c:v>
                </c:pt>
                <c:pt idx="1005">
                  <c:v>143.0</c:v>
                </c:pt>
                <c:pt idx="1006">
                  <c:v>48.0</c:v>
                </c:pt>
                <c:pt idx="1007">
                  <c:v>72.0</c:v>
                </c:pt>
                <c:pt idx="1008">
                  <c:v>48.0</c:v>
                </c:pt>
                <c:pt idx="1009">
                  <c:v>103.0</c:v>
                </c:pt>
                <c:pt idx="1010">
                  <c:v>72.0</c:v>
                </c:pt>
                <c:pt idx="1011">
                  <c:v>96.0</c:v>
                </c:pt>
                <c:pt idx="1012">
                  <c:v>116.0</c:v>
                </c:pt>
                <c:pt idx="1013">
                  <c:v>96.0</c:v>
                </c:pt>
                <c:pt idx="1014">
                  <c:v>97.5</c:v>
                </c:pt>
                <c:pt idx="1015">
                  <c:v>126.0</c:v>
                </c:pt>
                <c:pt idx="1016">
                  <c:v>65.0</c:v>
                </c:pt>
                <c:pt idx="1017">
                  <c:v>72.0</c:v>
                </c:pt>
                <c:pt idx="1018">
                  <c:v>119.5</c:v>
                </c:pt>
                <c:pt idx="1019">
                  <c:v>48.5</c:v>
                </c:pt>
                <c:pt idx="1020">
                  <c:v>120.0</c:v>
                </c:pt>
                <c:pt idx="1021">
                  <c:v>93.5</c:v>
                </c:pt>
                <c:pt idx="1022">
                  <c:v>48.0</c:v>
                </c:pt>
                <c:pt idx="1023">
                  <c:v>103.0</c:v>
                </c:pt>
                <c:pt idx="1024">
                  <c:v>120.0</c:v>
                </c:pt>
                <c:pt idx="1025">
                  <c:v>48.0</c:v>
                </c:pt>
                <c:pt idx="1026">
                  <c:v>140.0</c:v>
                </c:pt>
                <c:pt idx="1027">
                  <c:v>93.0</c:v>
                </c:pt>
                <c:pt idx="1028">
                  <c:v>73.0</c:v>
                </c:pt>
                <c:pt idx="1029">
                  <c:v>13.3</c:v>
                </c:pt>
                <c:pt idx="1030">
                  <c:v>6.3</c:v>
                </c:pt>
                <c:pt idx="1031">
                  <c:v>12.0</c:v>
                </c:pt>
                <c:pt idx="1032">
                  <c:v>6.0</c:v>
                </c:pt>
                <c:pt idx="1033">
                  <c:v>0.666667</c:v>
                </c:pt>
                <c:pt idx="1034">
                  <c:v>0.666667</c:v>
                </c:pt>
                <c:pt idx="1035">
                  <c:v>111.1</c:v>
                </c:pt>
                <c:pt idx="1036">
                  <c:v>157.0</c:v>
                </c:pt>
                <c:pt idx="1037">
                  <c:v>92.8</c:v>
                </c:pt>
                <c:pt idx="1038">
                  <c:v>141.3</c:v>
                </c:pt>
                <c:pt idx="1039">
                  <c:v>126.8</c:v>
                </c:pt>
                <c:pt idx="1040">
                  <c:v>166.0</c:v>
                </c:pt>
                <c:pt idx="1041">
                  <c:v>133.0</c:v>
                </c:pt>
                <c:pt idx="1042">
                  <c:v>90.6</c:v>
                </c:pt>
                <c:pt idx="1043">
                  <c:v>117.2</c:v>
                </c:pt>
                <c:pt idx="1044">
                  <c:v>163.4</c:v>
                </c:pt>
                <c:pt idx="1045">
                  <c:v>141.5</c:v>
                </c:pt>
                <c:pt idx="1046">
                  <c:v>131.0</c:v>
                </c:pt>
                <c:pt idx="1047">
                  <c:v>188.5</c:v>
                </c:pt>
                <c:pt idx="1048">
                  <c:v>231.1</c:v>
                </c:pt>
                <c:pt idx="1049">
                  <c:v>184.3</c:v>
                </c:pt>
                <c:pt idx="1050">
                  <c:v>87.8</c:v>
                </c:pt>
                <c:pt idx="1051">
                  <c:v>161.7</c:v>
                </c:pt>
                <c:pt idx="1052">
                  <c:v>3.0</c:v>
                </c:pt>
                <c:pt idx="1053">
                  <c:v>6.0</c:v>
                </c:pt>
                <c:pt idx="1054">
                  <c:v>7.0</c:v>
                </c:pt>
                <c:pt idx="1055">
                  <c:v>4.0</c:v>
                </c:pt>
                <c:pt idx="1056">
                  <c:v>9.0</c:v>
                </c:pt>
                <c:pt idx="1057">
                  <c:v>7.0</c:v>
                </c:pt>
                <c:pt idx="1058">
                  <c:v>12.5</c:v>
                </c:pt>
                <c:pt idx="1059">
                  <c:v>5.0</c:v>
                </c:pt>
                <c:pt idx="1060">
                  <c:v>3.25</c:v>
                </c:pt>
                <c:pt idx="1061">
                  <c:v>1.53</c:v>
                </c:pt>
                <c:pt idx="1062">
                  <c:v>72.0</c:v>
                </c:pt>
                <c:pt idx="1063">
                  <c:v>156.0</c:v>
                </c:pt>
                <c:pt idx="1064">
                  <c:v>165.0</c:v>
                </c:pt>
                <c:pt idx="1065">
                  <c:v>75.0</c:v>
                </c:pt>
                <c:pt idx="1066">
                  <c:v>72.0</c:v>
                </c:pt>
                <c:pt idx="1067">
                  <c:v>74.0</c:v>
                </c:pt>
                <c:pt idx="1068">
                  <c:v>96.0</c:v>
                </c:pt>
                <c:pt idx="1069">
                  <c:v>24.25</c:v>
                </c:pt>
                <c:pt idx="1070">
                  <c:v>72.25</c:v>
                </c:pt>
                <c:pt idx="1071">
                  <c:v>48.5</c:v>
                </c:pt>
                <c:pt idx="1072">
                  <c:v>49.0</c:v>
                </c:pt>
                <c:pt idx="1073">
                  <c:v>96.0</c:v>
                </c:pt>
                <c:pt idx="1074">
                  <c:v>240.0</c:v>
                </c:pt>
                <c:pt idx="1075">
                  <c:v>24.0</c:v>
                </c:pt>
                <c:pt idx="1076">
                  <c:v>23.0</c:v>
                </c:pt>
                <c:pt idx="1077">
                  <c:v>48.0</c:v>
                </c:pt>
                <c:pt idx="1078">
                  <c:v>75.0</c:v>
                </c:pt>
                <c:pt idx="1079">
                  <c:v>76.0</c:v>
                </c:pt>
                <c:pt idx="1080">
                  <c:v>48.0</c:v>
                </c:pt>
                <c:pt idx="1081">
                  <c:v>97.0</c:v>
                </c:pt>
                <c:pt idx="1082">
                  <c:v>24.0</c:v>
                </c:pt>
                <c:pt idx="1083">
                  <c:v>48.0</c:v>
                </c:pt>
                <c:pt idx="1084">
                  <c:v>72.0</c:v>
                </c:pt>
                <c:pt idx="1085">
                  <c:v>72.0</c:v>
                </c:pt>
                <c:pt idx="1086">
                  <c:v>72.0</c:v>
                </c:pt>
                <c:pt idx="1087">
                  <c:v>96.0</c:v>
                </c:pt>
                <c:pt idx="1088">
                  <c:v>23.0</c:v>
                </c:pt>
                <c:pt idx="1089">
                  <c:v>30.0</c:v>
                </c:pt>
                <c:pt idx="1090">
                  <c:v>23.0</c:v>
                </c:pt>
                <c:pt idx="1091">
                  <c:v>52.0</c:v>
                </c:pt>
                <c:pt idx="1092">
                  <c:v>67.0</c:v>
                </c:pt>
                <c:pt idx="1093">
                  <c:v>71.0</c:v>
                </c:pt>
                <c:pt idx="1094">
                  <c:v>27.0</c:v>
                </c:pt>
                <c:pt idx="1095">
                  <c:v>1.0</c:v>
                </c:pt>
                <c:pt idx="1096">
                  <c:v>71.0</c:v>
                </c:pt>
                <c:pt idx="1097">
                  <c:v>94.0</c:v>
                </c:pt>
                <c:pt idx="1098">
                  <c:v>73.0</c:v>
                </c:pt>
                <c:pt idx="1099">
                  <c:v>53.0</c:v>
                </c:pt>
                <c:pt idx="1100">
                  <c:v>28.0</c:v>
                </c:pt>
                <c:pt idx="1101">
                  <c:v>19.0</c:v>
                </c:pt>
                <c:pt idx="1102">
                  <c:v>45.0</c:v>
                </c:pt>
                <c:pt idx="1103">
                  <c:v>54.0</c:v>
                </c:pt>
                <c:pt idx="1104">
                  <c:v>57.9</c:v>
                </c:pt>
                <c:pt idx="1105">
                  <c:v>56.0</c:v>
                </c:pt>
                <c:pt idx="1106">
                  <c:v>59.0</c:v>
                </c:pt>
                <c:pt idx="1107">
                  <c:v>62.2</c:v>
                </c:pt>
                <c:pt idx="1108">
                  <c:v>67.1</c:v>
                </c:pt>
                <c:pt idx="1109">
                  <c:v>70.0</c:v>
                </c:pt>
                <c:pt idx="1110">
                  <c:v>70.2</c:v>
                </c:pt>
                <c:pt idx="1111">
                  <c:v>59.9</c:v>
                </c:pt>
                <c:pt idx="1112">
                  <c:v>73.5</c:v>
                </c:pt>
                <c:pt idx="1113">
                  <c:v>85.9</c:v>
                </c:pt>
                <c:pt idx="1114">
                  <c:v>83.4</c:v>
                </c:pt>
                <c:pt idx="1115">
                  <c:v>80.5</c:v>
                </c:pt>
                <c:pt idx="1116">
                  <c:v>93.2</c:v>
                </c:pt>
                <c:pt idx="1117">
                  <c:v>83.1</c:v>
                </c:pt>
                <c:pt idx="1118">
                  <c:v>96.0</c:v>
                </c:pt>
                <c:pt idx="1119">
                  <c:v>116.4</c:v>
                </c:pt>
                <c:pt idx="1120">
                  <c:v>4.0</c:v>
                </c:pt>
                <c:pt idx="1121">
                  <c:v>24.0</c:v>
                </c:pt>
                <c:pt idx="1122">
                  <c:v>1.0</c:v>
                </c:pt>
                <c:pt idx="1123">
                  <c:v>25.17</c:v>
                </c:pt>
                <c:pt idx="1124">
                  <c:v>3.0</c:v>
                </c:pt>
                <c:pt idx="1125">
                  <c:v>21.25</c:v>
                </c:pt>
                <c:pt idx="1126">
                  <c:v>21.5</c:v>
                </c:pt>
                <c:pt idx="1127">
                  <c:v>73.0</c:v>
                </c:pt>
                <c:pt idx="1128">
                  <c:v>3.0</c:v>
                </c:pt>
                <c:pt idx="1129">
                  <c:v>72.417</c:v>
                </c:pt>
                <c:pt idx="1130">
                  <c:v>45.5</c:v>
                </c:pt>
                <c:pt idx="1131">
                  <c:v>24.0</c:v>
                </c:pt>
                <c:pt idx="1132">
                  <c:v>26.0</c:v>
                </c:pt>
                <c:pt idx="1133">
                  <c:v>97.117</c:v>
                </c:pt>
                <c:pt idx="1134">
                  <c:v>67.5</c:v>
                </c:pt>
                <c:pt idx="1135">
                  <c:v>75.667</c:v>
                </c:pt>
                <c:pt idx="1136">
                  <c:v>5.0</c:v>
                </c:pt>
                <c:pt idx="1137">
                  <c:v>24.0</c:v>
                </c:pt>
                <c:pt idx="1138">
                  <c:v>24.17</c:v>
                </c:pt>
                <c:pt idx="1139">
                  <c:v>24.0</c:v>
                </c:pt>
                <c:pt idx="1140">
                  <c:v>49.0</c:v>
                </c:pt>
                <c:pt idx="1141">
                  <c:v>29.17</c:v>
                </c:pt>
                <c:pt idx="1142">
                  <c:v>46.0</c:v>
                </c:pt>
                <c:pt idx="1143">
                  <c:v>24.0</c:v>
                </c:pt>
                <c:pt idx="1144">
                  <c:v>1.0</c:v>
                </c:pt>
                <c:pt idx="1145">
                  <c:v>24.0</c:v>
                </c:pt>
                <c:pt idx="1146">
                  <c:v>1.0</c:v>
                </c:pt>
                <c:pt idx="1147">
                  <c:v>24.0</c:v>
                </c:pt>
                <c:pt idx="1148">
                  <c:v>1.5</c:v>
                </c:pt>
                <c:pt idx="1149">
                  <c:v>2.0</c:v>
                </c:pt>
                <c:pt idx="1150">
                  <c:v>24.0</c:v>
                </c:pt>
                <c:pt idx="1151">
                  <c:v>48.0</c:v>
                </c:pt>
                <c:pt idx="1152">
                  <c:v>48.0</c:v>
                </c:pt>
                <c:pt idx="1153">
                  <c:v>29.0</c:v>
                </c:pt>
                <c:pt idx="1154">
                  <c:v>47.0</c:v>
                </c:pt>
                <c:pt idx="1155">
                  <c:v>48.0</c:v>
                </c:pt>
                <c:pt idx="1156">
                  <c:v>24.0</c:v>
                </c:pt>
                <c:pt idx="1157">
                  <c:v>96.0</c:v>
                </c:pt>
                <c:pt idx="1158">
                  <c:v>96.0</c:v>
                </c:pt>
                <c:pt idx="1159">
                  <c:v>48.0</c:v>
                </c:pt>
                <c:pt idx="1160">
                  <c:v>24.0</c:v>
                </c:pt>
                <c:pt idx="1161">
                  <c:v>48.0</c:v>
                </c:pt>
                <c:pt idx="1162">
                  <c:v>24.0</c:v>
                </c:pt>
                <c:pt idx="1163">
                  <c:v>96.0</c:v>
                </c:pt>
                <c:pt idx="1164">
                  <c:v>24.0</c:v>
                </c:pt>
                <c:pt idx="1165">
                  <c:v>24.0</c:v>
                </c:pt>
                <c:pt idx="1166">
                  <c:v>24.0</c:v>
                </c:pt>
                <c:pt idx="1167">
                  <c:v>2.0</c:v>
                </c:pt>
                <c:pt idx="1168">
                  <c:v>2.0</c:v>
                </c:pt>
                <c:pt idx="1169">
                  <c:v>18.8</c:v>
                </c:pt>
                <c:pt idx="1170">
                  <c:v>3.0</c:v>
                </c:pt>
                <c:pt idx="1171">
                  <c:v>6.0</c:v>
                </c:pt>
                <c:pt idx="1172">
                  <c:v>14.5</c:v>
                </c:pt>
                <c:pt idx="1173">
                  <c:v>17.5</c:v>
                </c:pt>
                <c:pt idx="1174">
                  <c:v>24.0</c:v>
                </c:pt>
                <c:pt idx="1175">
                  <c:v>17.5</c:v>
                </c:pt>
                <c:pt idx="1176">
                  <c:v>2.0</c:v>
                </c:pt>
                <c:pt idx="1177">
                  <c:v>25.0</c:v>
                </c:pt>
                <c:pt idx="1178">
                  <c:v>2.0</c:v>
                </c:pt>
                <c:pt idx="1179">
                  <c:v>4.0</c:v>
                </c:pt>
                <c:pt idx="1180">
                  <c:v>24.0</c:v>
                </c:pt>
                <c:pt idx="1181">
                  <c:v>15.0</c:v>
                </c:pt>
                <c:pt idx="1182">
                  <c:v>4.0</c:v>
                </c:pt>
                <c:pt idx="1183">
                  <c:v>20.0</c:v>
                </c:pt>
                <c:pt idx="1184">
                  <c:v>2.5</c:v>
                </c:pt>
                <c:pt idx="1185">
                  <c:v>24.0</c:v>
                </c:pt>
                <c:pt idx="1186">
                  <c:v>18.0</c:v>
                </c:pt>
                <c:pt idx="1187">
                  <c:v>24.0</c:v>
                </c:pt>
                <c:pt idx="1188">
                  <c:v>2.0</c:v>
                </c:pt>
                <c:pt idx="1189">
                  <c:v>22.0</c:v>
                </c:pt>
                <c:pt idx="1190">
                  <c:v>24.0</c:v>
                </c:pt>
                <c:pt idx="1191">
                  <c:v>31.0</c:v>
                </c:pt>
                <c:pt idx="1192">
                  <c:v>24.0</c:v>
                </c:pt>
                <c:pt idx="1193">
                  <c:v>3.0</c:v>
                </c:pt>
                <c:pt idx="1194">
                  <c:v>2.5</c:v>
                </c:pt>
                <c:pt idx="1195">
                  <c:v>20.0</c:v>
                </c:pt>
                <c:pt idx="1196">
                  <c:v>23.0</c:v>
                </c:pt>
                <c:pt idx="1197">
                  <c:v>3.0</c:v>
                </c:pt>
                <c:pt idx="1198">
                  <c:v>5.0</c:v>
                </c:pt>
                <c:pt idx="1199">
                  <c:v>52.0</c:v>
                </c:pt>
                <c:pt idx="1200">
                  <c:v>23.0</c:v>
                </c:pt>
                <c:pt idx="1201">
                  <c:v>77.0</c:v>
                </c:pt>
                <c:pt idx="1202">
                  <c:v>90.0</c:v>
                </c:pt>
                <c:pt idx="1203">
                  <c:v>97.0</c:v>
                </c:pt>
                <c:pt idx="1204">
                  <c:v>165.0</c:v>
                </c:pt>
                <c:pt idx="1205">
                  <c:v>4.5</c:v>
                </c:pt>
                <c:pt idx="1207">
                  <c:v>26.0</c:v>
                </c:pt>
                <c:pt idx="1208">
                  <c:v>11.0</c:v>
                </c:pt>
                <c:pt idx="1209">
                  <c:v>13.0</c:v>
                </c:pt>
                <c:pt idx="1210">
                  <c:v>22.0</c:v>
                </c:pt>
                <c:pt idx="1211">
                  <c:v>24.0</c:v>
                </c:pt>
                <c:pt idx="1212">
                  <c:v>18.0</c:v>
                </c:pt>
                <c:pt idx="1213">
                  <c:v>15.0</c:v>
                </c:pt>
                <c:pt idx="1214">
                  <c:v>12.0</c:v>
                </c:pt>
                <c:pt idx="1215">
                  <c:v>48.0</c:v>
                </c:pt>
                <c:pt idx="1216">
                  <c:v>69.0</c:v>
                </c:pt>
                <c:pt idx="1217">
                  <c:v>49.0</c:v>
                </c:pt>
                <c:pt idx="1218">
                  <c:v>49.0</c:v>
                </c:pt>
                <c:pt idx="1219">
                  <c:v>48.0</c:v>
                </c:pt>
                <c:pt idx="1220">
                  <c:v>46.0</c:v>
                </c:pt>
                <c:pt idx="1221">
                  <c:v>1.25</c:v>
                </c:pt>
                <c:pt idx="1222">
                  <c:v>1.25</c:v>
                </c:pt>
                <c:pt idx="1223">
                  <c:v>28.0</c:v>
                </c:pt>
                <c:pt idx="1224">
                  <c:v>30.0</c:v>
                </c:pt>
                <c:pt idx="1225">
                  <c:v>24.0</c:v>
                </c:pt>
                <c:pt idx="1226">
                  <c:v>29.0</c:v>
                </c:pt>
                <c:pt idx="1227">
                  <c:v>24.0</c:v>
                </c:pt>
                <c:pt idx="1228">
                  <c:v>26.0</c:v>
                </c:pt>
                <c:pt idx="1229">
                  <c:v>25.0</c:v>
                </c:pt>
                <c:pt idx="1230">
                  <c:v>30.0</c:v>
                </c:pt>
                <c:pt idx="1231">
                  <c:v>24.0</c:v>
                </c:pt>
                <c:pt idx="1232">
                  <c:v>24.0</c:v>
                </c:pt>
                <c:pt idx="1233">
                  <c:v>24.0</c:v>
                </c:pt>
                <c:pt idx="1234">
                  <c:v>24.0</c:v>
                </c:pt>
                <c:pt idx="1235">
                  <c:v>26.0</c:v>
                </c:pt>
                <c:pt idx="1236">
                  <c:v>0.1</c:v>
                </c:pt>
                <c:pt idx="1237">
                  <c:v>0.1</c:v>
                </c:pt>
                <c:pt idx="1238">
                  <c:v>23.0</c:v>
                </c:pt>
                <c:pt idx="1239">
                  <c:v>19.0</c:v>
                </c:pt>
                <c:pt idx="1240">
                  <c:v>24.0</c:v>
                </c:pt>
                <c:pt idx="1241">
                  <c:v>26.0</c:v>
                </c:pt>
                <c:pt idx="1242">
                  <c:v>3.5</c:v>
                </c:pt>
                <c:pt idx="1243">
                  <c:v>6.0</c:v>
                </c:pt>
                <c:pt idx="1244">
                  <c:v>4.5</c:v>
                </c:pt>
                <c:pt idx="1245">
                  <c:v>3.0</c:v>
                </c:pt>
                <c:pt idx="1246">
                  <c:v>3.0</c:v>
                </c:pt>
                <c:pt idx="1247">
                  <c:v>44.0</c:v>
                </c:pt>
                <c:pt idx="1248">
                  <c:v>2.0</c:v>
                </c:pt>
                <c:pt idx="1249">
                  <c:v>3.0</c:v>
                </c:pt>
                <c:pt idx="1250">
                  <c:v>3.0</c:v>
                </c:pt>
                <c:pt idx="1251">
                  <c:v>4.0</c:v>
                </c:pt>
                <c:pt idx="1252">
                  <c:v>8.0</c:v>
                </c:pt>
                <c:pt idx="1253">
                  <c:v>10.0</c:v>
                </c:pt>
                <c:pt idx="1254">
                  <c:v>15.0</c:v>
                </c:pt>
                <c:pt idx="1255">
                  <c:v>17.0</c:v>
                </c:pt>
                <c:pt idx="1256">
                  <c:v>9.0</c:v>
                </c:pt>
                <c:pt idx="1257">
                  <c:v>12.0</c:v>
                </c:pt>
                <c:pt idx="1258">
                  <c:v>15.0</c:v>
                </c:pt>
                <c:pt idx="1259">
                  <c:v>15.0</c:v>
                </c:pt>
                <c:pt idx="1260">
                  <c:v>18.0</c:v>
                </c:pt>
                <c:pt idx="1261">
                  <c:v>25.0</c:v>
                </c:pt>
                <c:pt idx="1262">
                  <c:v>1.1</c:v>
                </c:pt>
                <c:pt idx="1263">
                  <c:v>2.4</c:v>
                </c:pt>
                <c:pt idx="1264">
                  <c:v>2.5</c:v>
                </c:pt>
                <c:pt idx="1265">
                  <c:v>7.0</c:v>
                </c:pt>
                <c:pt idx="1266">
                  <c:v>5.0</c:v>
                </c:pt>
                <c:pt idx="1267">
                  <c:v>2.5</c:v>
                </c:pt>
                <c:pt idx="1268">
                  <c:v>22.0</c:v>
                </c:pt>
                <c:pt idx="1269">
                  <c:v>4.0</c:v>
                </c:pt>
                <c:pt idx="1270">
                  <c:v>0.75</c:v>
                </c:pt>
                <c:pt idx="1271">
                  <c:v>0.58</c:v>
                </c:pt>
                <c:pt idx="1272">
                  <c:v>1.25</c:v>
                </c:pt>
                <c:pt idx="1273">
                  <c:v>18.0</c:v>
                </c:pt>
                <c:pt idx="1274">
                  <c:v>19.0</c:v>
                </c:pt>
                <c:pt idx="1275">
                  <c:v>23.0</c:v>
                </c:pt>
                <c:pt idx="1276">
                  <c:v>22.0</c:v>
                </c:pt>
                <c:pt idx="1277">
                  <c:v>24.0</c:v>
                </c:pt>
                <c:pt idx="1278">
                  <c:v>22.0</c:v>
                </c:pt>
                <c:pt idx="1279">
                  <c:v>23.0</c:v>
                </c:pt>
                <c:pt idx="1280">
                  <c:v>43.0</c:v>
                </c:pt>
                <c:pt idx="1281">
                  <c:v>24.0</c:v>
                </c:pt>
                <c:pt idx="1282">
                  <c:v>72.0</c:v>
                </c:pt>
                <c:pt idx="1283">
                  <c:v>72.0</c:v>
                </c:pt>
                <c:pt idx="1284">
                  <c:v>112.0</c:v>
                </c:pt>
                <c:pt idx="1285">
                  <c:v>62.0</c:v>
                </c:pt>
                <c:pt idx="1288">
                  <c:v>15.2</c:v>
                </c:pt>
                <c:pt idx="1289">
                  <c:v>50.0</c:v>
                </c:pt>
                <c:pt idx="1290">
                  <c:v>49.0</c:v>
                </c:pt>
                <c:pt idx="1291">
                  <c:v>47.0</c:v>
                </c:pt>
                <c:pt idx="1292">
                  <c:v>77.0</c:v>
                </c:pt>
                <c:pt idx="1293">
                  <c:v>48.0</c:v>
                </c:pt>
                <c:pt idx="1294">
                  <c:v>44.0</c:v>
                </c:pt>
                <c:pt idx="1295">
                  <c:v>50.0</c:v>
                </c:pt>
                <c:pt idx="1296">
                  <c:v>50.0</c:v>
                </c:pt>
                <c:pt idx="1297">
                  <c:v>24.0</c:v>
                </c:pt>
                <c:pt idx="1298">
                  <c:v>49.0</c:v>
                </c:pt>
                <c:pt idx="1299">
                  <c:v>42.0</c:v>
                </c:pt>
                <c:pt idx="1300">
                  <c:v>48.0</c:v>
                </c:pt>
                <c:pt idx="1301">
                  <c:v>4.0</c:v>
                </c:pt>
                <c:pt idx="1302">
                  <c:v>4.0</c:v>
                </c:pt>
                <c:pt idx="1303">
                  <c:v>4.0</c:v>
                </c:pt>
                <c:pt idx="1304">
                  <c:v>4.0</c:v>
                </c:pt>
                <c:pt idx="1305">
                  <c:v>24.0</c:v>
                </c:pt>
                <c:pt idx="1306">
                  <c:v>4.0</c:v>
                </c:pt>
                <c:pt idx="1307">
                  <c:v>24.0</c:v>
                </c:pt>
                <c:pt idx="1308">
                  <c:v>0.633333</c:v>
                </c:pt>
                <c:pt idx="1309">
                  <c:v>72.0</c:v>
                </c:pt>
                <c:pt idx="1310">
                  <c:v>24.0</c:v>
                </c:pt>
                <c:pt idx="1311">
                  <c:v>20.0</c:v>
                </c:pt>
                <c:pt idx="1312">
                  <c:v>24.0</c:v>
                </c:pt>
                <c:pt idx="1313">
                  <c:v>172.0</c:v>
                </c:pt>
                <c:pt idx="1314">
                  <c:v>77.0</c:v>
                </c:pt>
                <c:pt idx="1315">
                  <c:v>141.0</c:v>
                </c:pt>
                <c:pt idx="1316">
                  <c:v>24.0</c:v>
                </c:pt>
                <c:pt idx="1317">
                  <c:v>1.1</c:v>
                </c:pt>
                <c:pt idx="1318">
                  <c:v>48.3333</c:v>
                </c:pt>
                <c:pt idx="1319">
                  <c:v>47.0</c:v>
                </c:pt>
                <c:pt idx="1320">
                  <c:v>49.5</c:v>
                </c:pt>
                <c:pt idx="1321">
                  <c:v>96.0</c:v>
                </c:pt>
                <c:pt idx="1322">
                  <c:v>98.0</c:v>
                </c:pt>
                <c:pt idx="1324">
                  <c:v>25.0</c:v>
                </c:pt>
                <c:pt idx="1325">
                  <c:v>24.0</c:v>
                </c:pt>
                <c:pt idx="1326">
                  <c:v>24.0</c:v>
                </c:pt>
                <c:pt idx="1327">
                  <c:v>25.0</c:v>
                </c:pt>
                <c:pt idx="1328">
                  <c:v>74.0</c:v>
                </c:pt>
                <c:pt idx="1329">
                  <c:v>74.0</c:v>
                </c:pt>
                <c:pt idx="1330">
                  <c:v>28.0</c:v>
                </c:pt>
                <c:pt idx="1331">
                  <c:v>25.0</c:v>
                </c:pt>
                <c:pt idx="1332">
                  <c:v>24.0</c:v>
                </c:pt>
                <c:pt idx="1333">
                  <c:v>98.0</c:v>
                </c:pt>
                <c:pt idx="1334">
                  <c:v>71.0</c:v>
                </c:pt>
                <c:pt idx="1335">
                  <c:v>72.0</c:v>
                </c:pt>
                <c:pt idx="1336">
                  <c:v>98.0</c:v>
                </c:pt>
                <c:pt idx="1337">
                  <c:v>92.0</c:v>
                </c:pt>
                <c:pt idx="1338">
                  <c:v>48.0</c:v>
                </c:pt>
                <c:pt idx="1339">
                  <c:v>26.0</c:v>
                </c:pt>
                <c:pt idx="1340">
                  <c:v>67.0</c:v>
                </c:pt>
                <c:pt idx="1341">
                  <c:v>3.0</c:v>
                </c:pt>
                <c:pt idx="1342">
                  <c:v>2.0</c:v>
                </c:pt>
                <c:pt idx="1343">
                  <c:v>24.2</c:v>
                </c:pt>
                <c:pt idx="1344">
                  <c:v>1.0</c:v>
                </c:pt>
                <c:pt idx="1345">
                  <c:v>1.5</c:v>
                </c:pt>
                <c:pt idx="1346">
                  <c:v>3.0</c:v>
                </c:pt>
                <c:pt idx="1347">
                  <c:v>20.3</c:v>
                </c:pt>
                <c:pt idx="1348">
                  <c:v>10.0</c:v>
                </c:pt>
                <c:pt idx="1349">
                  <c:v>48.3</c:v>
                </c:pt>
                <c:pt idx="1350">
                  <c:v>4.0</c:v>
                </c:pt>
                <c:pt idx="1351">
                  <c:v>25.5</c:v>
                </c:pt>
                <c:pt idx="1352">
                  <c:v>69.0</c:v>
                </c:pt>
                <c:pt idx="1353">
                  <c:v>47.0</c:v>
                </c:pt>
                <c:pt idx="1354">
                  <c:v>23.5</c:v>
                </c:pt>
                <c:pt idx="1355">
                  <c:v>3.2</c:v>
                </c:pt>
                <c:pt idx="1356">
                  <c:v>1.0</c:v>
                </c:pt>
                <c:pt idx="1357">
                  <c:v>24.0</c:v>
                </c:pt>
                <c:pt idx="1358">
                  <c:v>24.0</c:v>
                </c:pt>
                <c:pt idx="1359">
                  <c:v>24.0</c:v>
                </c:pt>
                <c:pt idx="1360">
                  <c:v>48.0</c:v>
                </c:pt>
                <c:pt idx="1361">
                  <c:v>48.0</c:v>
                </c:pt>
                <c:pt idx="1362">
                  <c:v>24.0</c:v>
                </c:pt>
                <c:pt idx="1363">
                  <c:v>96.0</c:v>
                </c:pt>
                <c:pt idx="1364">
                  <c:v>24.0</c:v>
                </c:pt>
                <c:pt idx="1365">
                  <c:v>48.0</c:v>
                </c:pt>
                <c:pt idx="1366">
                  <c:v>20.0</c:v>
                </c:pt>
                <c:pt idx="1367">
                  <c:v>23.0</c:v>
                </c:pt>
                <c:pt idx="1368">
                  <c:v>31.0</c:v>
                </c:pt>
                <c:pt idx="1369">
                  <c:v>33.0</c:v>
                </c:pt>
                <c:pt idx="1370">
                  <c:v>28.0</c:v>
                </c:pt>
                <c:pt idx="1371">
                  <c:v>23.0</c:v>
                </c:pt>
                <c:pt idx="1372">
                  <c:v>12.0</c:v>
                </c:pt>
                <c:pt idx="1373">
                  <c:v>3.0</c:v>
                </c:pt>
                <c:pt idx="1374">
                  <c:v>3.3</c:v>
                </c:pt>
                <c:pt idx="1375">
                  <c:v>1.5</c:v>
                </c:pt>
                <c:pt idx="1376">
                  <c:v>3.5</c:v>
                </c:pt>
                <c:pt idx="1377">
                  <c:v>0.5</c:v>
                </c:pt>
                <c:pt idx="1378">
                  <c:v>0.3</c:v>
                </c:pt>
                <c:pt idx="1379">
                  <c:v>0.4</c:v>
                </c:pt>
                <c:pt idx="1380">
                  <c:v>11.0</c:v>
                </c:pt>
                <c:pt idx="1381">
                  <c:v>30.0</c:v>
                </c:pt>
                <c:pt idx="1382">
                  <c:v>24.0</c:v>
                </c:pt>
                <c:pt idx="1383">
                  <c:v>22.0</c:v>
                </c:pt>
                <c:pt idx="1384">
                  <c:v>22.0</c:v>
                </c:pt>
                <c:pt idx="1385">
                  <c:v>23.0</c:v>
                </c:pt>
                <c:pt idx="1386">
                  <c:v>15.0</c:v>
                </c:pt>
                <c:pt idx="1387">
                  <c:v>0.75</c:v>
                </c:pt>
                <c:pt idx="1388">
                  <c:v>22.0</c:v>
                </c:pt>
                <c:pt idx="1389">
                  <c:v>10.0</c:v>
                </c:pt>
                <c:pt idx="1390">
                  <c:v>20.0</c:v>
                </c:pt>
                <c:pt idx="1391">
                  <c:v>20.0</c:v>
                </c:pt>
                <c:pt idx="1392">
                  <c:v>24.0</c:v>
                </c:pt>
                <c:pt idx="1393">
                  <c:v>24.0</c:v>
                </c:pt>
                <c:pt idx="1394">
                  <c:v>22.0</c:v>
                </c:pt>
                <c:pt idx="1395">
                  <c:v>24.0</c:v>
                </c:pt>
                <c:pt idx="1396">
                  <c:v>1.1</c:v>
                </c:pt>
                <c:pt idx="1397">
                  <c:v>3.25</c:v>
                </c:pt>
                <c:pt idx="1398">
                  <c:v>14.0</c:v>
                </c:pt>
                <c:pt idx="1399">
                  <c:v>2.5</c:v>
                </c:pt>
                <c:pt idx="1400">
                  <c:v>84.0</c:v>
                </c:pt>
                <c:pt idx="1401">
                  <c:v>26.0</c:v>
                </c:pt>
                <c:pt idx="1402">
                  <c:v>69.0</c:v>
                </c:pt>
                <c:pt idx="1403">
                  <c:v>66.0</c:v>
                </c:pt>
                <c:pt idx="1404">
                  <c:v>64.0</c:v>
                </c:pt>
                <c:pt idx="1405">
                  <c:v>72.0</c:v>
                </c:pt>
                <c:pt idx="1406">
                  <c:v>64.0</c:v>
                </c:pt>
                <c:pt idx="1407">
                  <c:v>22.0</c:v>
                </c:pt>
                <c:pt idx="1408">
                  <c:v>22.0</c:v>
                </c:pt>
                <c:pt idx="1409">
                  <c:v>4.0</c:v>
                </c:pt>
                <c:pt idx="1410">
                  <c:v>24.0</c:v>
                </c:pt>
                <c:pt idx="1411">
                  <c:v>4.0</c:v>
                </c:pt>
                <c:pt idx="1412">
                  <c:v>48.0</c:v>
                </c:pt>
                <c:pt idx="1413">
                  <c:v>25.0</c:v>
                </c:pt>
                <c:pt idx="1414">
                  <c:v>0.8</c:v>
                </c:pt>
                <c:pt idx="1415">
                  <c:v>0.8</c:v>
                </c:pt>
                <c:pt idx="1416">
                  <c:v>0.6</c:v>
                </c:pt>
                <c:pt idx="1417">
                  <c:v>1.3</c:v>
                </c:pt>
                <c:pt idx="1418">
                  <c:v>24.0</c:v>
                </c:pt>
                <c:pt idx="1419">
                  <c:v>25.0</c:v>
                </c:pt>
                <c:pt idx="1420">
                  <c:v>37.0</c:v>
                </c:pt>
                <c:pt idx="1421">
                  <c:v>37.0</c:v>
                </c:pt>
                <c:pt idx="1422">
                  <c:v>72.0</c:v>
                </c:pt>
                <c:pt idx="1423">
                  <c:v>94.0</c:v>
                </c:pt>
                <c:pt idx="1424">
                  <c:v>8.0</c:v>
                </c:pt>
                <c:pt idx="1425">
                  <c:v>24.0</c:v>
                </c:pt>
                <c:pt idx="1426">
                  <c:v>7.0</c:v>
                </c:pt>
                <c:pt idx="1427">
                  <c:v>0.5</c:v>
                </c:pt>
                <c:pt idx="1428">
                  <c:v>1.0</c:v>
                </c:pt>
                <c:pt idx="1429">
                  <c:v>1.0</c:v>
                </c:pt>
                <c:pt idx="1430">
                  <c:v>0.6</c:v>
                </c:pt>
                <c:pt idx="1431">
                  <c:v>2.0</c:v>
                </c:pt>
                <c:pt idx="1432">
                  <c:v>1.0</c:v>
                </c:pt>
                <c:pt idx="1433">
                  <c:v>0.3</c:v>
                </c:pt>
                <c:pt idx="1434">
                  <c:v>1.0</c:v>
                </c:pt>
                <c:pt idx="1435">
                  <c:v>1.0</c:v>
                </c:pt>
                <c:pt idx="1436">
                  <c:v>0.2</c:v>
                </c:pt>
                <c:pt idx="1437">
                  <c:v>3.0</c:v>
                </c:pt>
                <c:pt idx="1438">
                  <c:v>0.3</c:v>
                </c:pt>
                <c:pt idx="1439">
                  <c:v>0.7</c:v>
                </c:pt>
                <c:pt idx="1440">
                  <c:v>15.0</c:v>
                </c:pt>
                <c:pt idx="1441">
                  <c:v>15.0</c:v>
                </c:pt>
                <c:pt idx="1442">
                  <c:v>24.0</c:v>
                </c:pt>
                <c:pt idx="1443">
                  <c:v>26.0</c:v>
                </c:pt>
                <c:pt idx="1444">
                  <c:v>26.0</c:v>
                </c:pt>
                <c:pt idx="1445">
                  <c:v>70.0</c:v>
                </c:pt>
                <c:pt idx="1446">
                  <c:v>1.5</c:v>
                </c:pt>
                <c:pt idx="1447">
                  <c:v>4.0</c:v>
                </c:pt>
                <c:pt idx="1448">
                  <c:v>22.5</c:v>
                </c:pt>
                <c:pt idx="1449">
                  <c:v>24.7</c:v>
                </c:pt>
                <c:pt idx="1450">
                  <c:v>21.5</c:v>
                </c:pt>
                <c:pt idx="1451">
                  <c:v>57.0</c:v>
                </c:pt>
                <c:pt idx="1452">
                  <c:v>31.0</c:v>
                </c:pt>
                <c:pt idx="1453">
                  <c:v>64.0</c:v>
                </c:pt>
                <c:pt idx="1454">
                  <c:v>69.0</c:v>
                </c:pt>
                <c:pt idx="1455">
                  <c:v>5.0</c:v>
                </c:pt>
                <c:pt idx="1456">
                  <c:v>5.0</c:v>
                </c:pt>
              </c:numCache>
            </c:numRef>
          </c:xVal>
          <c:yVal>
            <c:numRef>
              <c:f>'Olivine-liq thermometry'!$HJ$50:$HJ$1506</c:f>
              <c:numCache>
                <c:formatCode>General</c:formatCode>
                <c:ptCount val="1457"/>
                <c:pt idx="0">
                  <c:v>-0.0136390637179468</c:v>
                </c:pt>
                <c:pt idx="1">
                  <c:v>0.0270803616585752</c:v>
                </c:pt>
                <c:pt idx="2">
                  <c:v>0.00975919531948743</c:v>
                </c:pt>
                <c:pt idx="3">
                  <c:v>0.00358784471772394</c:v>
                </c:pt>
                <c:pt idx="4">
                  <c:v>-8.49782065859283E-6</c:v>
                </c:pt>
                <c:pt idx="5">
                  <c:v>-0.00308534808943084</c:v>
                </c:pt>
                <c:pt idx="6">
                  <c:v>0.00518857482338425</c:v>
                </c:pt>
                <c:pt idx="7">
                  <c:v>-0.000375915751023081</c:v>
                </c:pt>
                <c:pt idx="8">
                  <c:v>-0.00594846524293591</c:v>
                </c:pt>
                <c:pt idx="9">
                  <c:v>-0.00817918980922838</c:v>
                </c:pt>
                <c:pt idx="10">
                  <c:v>-0.00617793667831418</c:v>
                </c:pt>
                <c:pt idx="11">
                  <c:v>-0.011002856074795</c:v>
                </c:pt>
                <c:pt idx="12">
                  <c:v>-0.035359464937744</c:v>
                </c:pt>
                <c:pt idx="13">
                  <c:v>0.0615830001468052</c:v>
                </c:pt>
                <c:pt idx="14">
                  <c:v>0.0206350874606445</c:v>
                </c:pt>
                <c:pt idx="15">
                  <c:v>-0.0157438121272874</c:v>
                </c:pt>
                <c:pt idx="16">
                  <c:v>-0.0101489208453843</c:v>
                </c:pt>
                <c:pt idx="17">
                  <c:v>0.0121420453355167</c:v>
                </c:pt>
                <c:pt idx="18">
                  <c:v>0.00926581931791453</c:v>
                </c:pt>
                <c:pt idx="19">
                  <c:v>-0.00540481404551096</c:v>
                </c:pt>
                <c:pt idx="20">
                  <c:v>-0.0123279814005431</c:v>
                </c:pt>
                <c:pt idx="21">
                  <c:v>-0.00543658472081659</c:v>
                </c:pt>
                <c:pt idx="22">
                  <c:v>-0.0166439642132884</c:v>
                </c:pt>
                <c:pt idx="23">
                  <c:v>-0.0225292100632035</c:v>
                </c:pt>
                <c:pt idx="24">
                  <c:v>-0.0271737424921957</c:v>
                </c:pt>
                <c:pt idx="25">
                  <c:v>-0.0198886992237734</c:v>
                </c:pt>
                <c:pt idx="26">
                  <c:v>-0.0424244206146448</c:v>
                </c:pt>
                <c:pt idx="27">
                  <c:v>-0.0462286141381431</c:v>
                </c:pt>
                <c:pt idx="28">
                  <c:v>-0.0556570876656831</c:v>
                </c:pt>
                <c:pt idx="29">
                  <c:v>-0.0593648039494469</c:v>
                </c:pt>
                <c:pt idx="30">
                  <c:v>-0.0539690365843583</c:v>
                </c:pt>
                <c:pt idx="31">
                  <c:v>-0.0628523646216904</c:v>
                </c:pt>
                <c:pt idx="32">
                  <c:v>-0.0585501683830731</c:v>
                </c:pt>
                <c:pt idx="33">
                  <c:v>-0.0642662470240515</c:v>
                </c:pt>
                <c:pt idx="34">
                  <c:v>-0.0703572682525361</c:v>
                </c:pt>
                <c:pt idx="35">
                  <c:v>-0.0717610887041146</c:v>
                </c:pt>
                <c:pt idx="36">
                  <c:v>0.0984788526756953</c:v>
                </c:pt>
                <c:pt idx="37">
                  <c:v>0.0871752867152129</c:v>
                </c:pt>
                <c:pt idx="38">
                  <c:v>0.0440758973519121</c:v>
                </c:pt>
                <c:pt idx="39">
                  <c:v>0.0136300842799562</c:v>
                </c:pt>
                <c:pt idx="40">
                  <c:v>0.0071917816393639</c:v>
                </c:pt>
                <c:pt idx="41">
                  <c:v>-0.000690471388970159</c:v>
                </c:pt>
                <c:pt idx="42">
                  <c:v>-0.259318953827965</c:v>
                </c:pt>
                <c:pt idx="43">
                  <c:v>-0.254685976639361</c:v>
                </c:pt>
                <c:pt idx="44">
                  <c:v>-0.268928063907598</c:v>
                </c:pt>
                <c:pt idx="45">
                  <c:v>-0.26868578423663</c:v>
                </c:pt>
                <c:pt idx="46">
                  <c:v>-0.293187751222869</c:v>
                </c:pt>
                <c:pt idx="47">
                  <c:v>0.0115284192811491</c:v>
                </c:pt>
                <c:pt idx="48">
                  <c:v>0.00849913236224081</c:v>
                </c:pt>
                <c:pt idx="49">
                  <c:v>0.00353170666794494</c:v>
                </c:pt>
                <c:pt idx="50">
                  <c:v>0.00232840484594232</c:v>
                </c:pt>
                <c:pt idx="51">
                  <c:v>-0.00153044508332228</c:v>
                </c:pt>
                <c:pt idx="52">
                  <c:v>-0.00278696341679019</c:v>
                </c:pt>
                <c:pt idx="53">
                  <c:v>-0.0166348099324702</c:v>
                </c:pt>
                <c:pt idx="54">
                  <c:v>0.0179022866206859</c:v>
                </c:pt>
                <c:pt idx="55">
                  <c:v>0.000567321297679279</c:v>
                </c:pt>
                <c:pt idx="56">
                  <c:v>0.00616633576977932</c:v>
                </c:pt>
                <c:pt idx="57">
                  <c:v>-0.0162364882653435</c:v>
                </c:pt>
                <c:pt idx="58">
                  <c:v>-0.0411604333975416</c:v>
                </c:pt>
                <c:pt idx="59">
                  <c:v>-0.0051942795456168</c:v>
                </c:pt>
                <c:pt idx="60">
                  <c:v>-0.00678479166686724</c:v>
                </c:pt>
                <c:pt idx="61">
                  <c:v>-0.0086422006321773</c:v>
                </c:pt>
                <c:pt idx="62">
                  <c:v>-0.0162643144743696</c:v>
                </c:pt>
                <c:pt idx="63">
                  <c:v>-0.0158877868135958</c:v>
                </c:pt>
                <c:pt idx="64">
                  <c:v>-0.0129371768022732</c:v>
                </c:pt>
                <c:pt idx="65">
                  <c:v>-0.0261588997496351</c:v>
                </c:pt>
                <c:pt idx="66">
                  <c:v>-0.0241464686981774</c:v>
                </c:pt>
                <c:pt idx="67">
                  <c:v>-0.0288572359282823</c:v>
                </c:pt>
                <c:pt idx="68">
                  <c:v>-0.0331029801143887</c:v>
                </c:pt>
                <c:pt idx="69">
                  <c:v>-0.0266655605164835</c:v>
                </c:pt>
                <c:pt idx="70">
                  <c:v>-0.0292178542484688</c:v>
                </c:pt>
                <c:pt idx="71">
                  <c:v>-0.0292712912712599</c:v>
                </c:pt>
                <c:pt idx="72">
                  <c:v>-0.0347419452154787</c:v>
                </c:pt>
                <c:pt idx="73">
                  <c:v>-0.0354276657664868</c:v>
                </c:pt>
                <c:pt idx="74">
                  <c:v>-0.0431199942626964</c:v>
                </c:pt>
                <c:pt idx="75">
                  <c:v>-0.0489687505013327</c:v>
                </c:pt>
                <c:pt idx="76">
                  <c:v>-0.0539907556104377</c:v>
                </c:pt>
                <c:pt idx="77">
                  <c:v>-0.0491506084999285</c:v>
                </c:pt>
                <c:pt idx="78">
                  <c:v>-0.0448367867309054</c:v>
                </c:pt>
                <c:pt idx="79">
                  <c:v>-0.0563314730443276</c:v>
                </c:pt>
                <c:pt idx="80">
                  <c:v>-0.0871941210872632</c:v>
                </c:pt>
                <c:pt idx="81">
                  <c:v>-0.0136161699164265</c:v>
                </c:pt>
                <c:pt idx="82">
                  <c:v>-0.0740557542553388</c:v>
                </c:pt>
                <c:pt idx="83">
                  <c:v>-0.0652671808245315</c:v>
                </c:pt>
                <c:pt idx="84">
                  <c:v>-0.0997588153930024</c:v>
                </c:pt>
                <c:pt idx="85">
                  <c:v>-0.0795243393978736</c:v>
                </c:pt>
                <c:pt idx="86">
                  <c:v>-0.0439929462505137</c:v>
                </c:pt>
                <c:pt idx="87">
                  <c:v>-0.0947914207942093</c:v>
                </c:pt>
                <c:pt idx="88">
                  <c:v>-0.0739791510285347</c:v>
                </c:pt>
                <c:pt idx="89">
                  <c:v>-0.090077060411043</c:v>
                </c:pt>
                <c:pt idx="90">
                  <c:v>-0.0968365743119822</c:v>
                </c:pt>
                <c:pt idx="91">
                  <c:v>-0.107034981554974</c:v>
                </c:pt>
                <c:pt idx="92">
                  <c:v>-0.0848282523192937</c:v>
                </c:pt>
                <c:pt idx="93">
                  <c:v>-0.115106308801517</c:v>
                </c:pt>
                <c:pt idx="94">
                  <c:v>-0.103329251958169</c:v>
                </c:pt>
                <c:pt idx="95">
                  <c:v>-0.130589206925686</c:v>
                </c:pt>
                <c:pt idx="96">
                  <c:v>-0.109805583940263</c:v>
                </c:pt>
                <c:pt idx="97">
                  <c:v>-0.127705301234434</c:v>
                </c:pt>
                <c:pt idx="98">
                  <c:v>-0.110831832845587</c:v>
                </c:pt>
                <c:pt idx="99">
                  <c:v>-0.108855191009768</c:v>
                </c:pt>
                <c:pt idx="100">
                  <c:v>-0.11373520139845</c:v>
                </c:pt>
                <c:pt idx="101">
                  <c:v>-0.161594105394084</c:v>
                </c:pt>
                <c:pt idx="102">
                  <c:v>-0.0279568210909965</c:v>
                </c:pt>
                <c:pt idx="103">
                  <c:v>-0.0323953150068777</c:v>
                </c:pt>
                <c:pt idx="104">
                  <c:v>0.0343856276332712</c:v>
                </c:pt>
                <c:pt idx="105">
                  <c:v>0.0194251003324792</c:v>
                </c:pt>
                <c:pt idx="106">
                  <c:v>0.0181676931112898</c:v>
                </c:pt>
                <c:pt idx="107">
                  <c:v>0.0082167174512131</c:v>
                </c:pt>
                <c:pt idx="108">
                  <c:v>0.00166546871178835</c:v>
                </c:pt>
                <c:pt idx="109">
                  <c:v>-0.00528518951737189</c:v>
                </c:pt>
                <c:pt idx="110">
                  <c:v>0.00226567127129157</c:v>
                </c:pt>
                <c:pt idx="111">
                  <c:v>-0.00571513972010823</c:v>
                </c:pt>
                <c:pt idx="112">
                  <c:v>-0.00815979248168585</c:v>
                </c:pt>
                <c:pt idx="113">
                  <c:v>-0.00160066802396563</c:v>
                </c:pt>
                <c:pt idx="114">
                  <c:v>-0.0110000647609612</c:v>
                </c:pt>
                <c:pt idx="115">
                  <c:v>-0.0150719649290248</c:v>
                </c:pt>
                <c:pt idx="116">
                  <c:v>-0.00524426599374011</c:v>
                </c:pt>
                <c:pt idx="117">
                  <c:v>-0.0124131230113135</c:v>
                </c:pt>
                <c:pt idx="118">
                  <c:v>-0.00711126127040179</c:v>
                </c:pt>
                <c:pt idx="119">
                  <c:v>-0.0126474651237207</c:v>
                </c:pt>
                <c:pt idx="120">
                  <c:v>-0.0157708987026292</c:v>
                </c:pt>
                <c:pt idx="121">
                  <c:v>-0.0125146265130043</c:v>
                </c:pt>
                <c:pt idx="122">
                  <c:v>-0.0188858738698862</c:v>
                </c:pt>
                <c:pt idx="123">
                  <c:v>-0.00702879792562583</c:v>
                </c:pt>
                <c:pt idx="124">
                  <c:v>-0.0147220792464215</c:v>
                </c:pt>
                <c:pt idx="125">
                  <c:v>-0.0106015568185572</c:v>
                </c:pt>
                <c:pt idx="126">
                  <c:v>-0.0147490368044549</c:v>
                </c:pt>
                <c:pt idx="127">
                  <c:v>-0.0110212522444887</c:v>
                </c:pt>
                <c:pt idx="128">
                  <c:v>-0.0163695287872497</c:v>
                </c:pt>
                <c:pt idx="129">
                  <c:v>-0.0129613772105257</c:v>
                </c:pt>
                <c:pt idx="130">
                  <c:v>-0.0122982336234676</c:v>
                </c:pt>
                <c:pt idx="131">
                  <c:v>-0.0129893576725817</c:v>
                </c:pt>
                <c:pt idx="132">
                  <c:v>-0.0107144497866939</c:v>
                </c:pt>
                <c:pt idx="133">
                  <c:v>-0.0107592050508882</c:v>
                </c:pt>
                <c:pt idx="134">
                  <c:v>-0.0175556376824876</c:v>
                </c:pt>
                <c:pt idx="135">
                  <c:v>-0.0117400119386259</c:v>
                </c:pt>
                <c:pt idx="136">
                  <c:v>-0.0196687640407587</c:v>
                </c:pt>
                <c:pt idx="137">
                  <c:v>-0.0247730609476879</c:v>
                </c:pt>
                <c:pt idx="138">
                  <c:v>-0.0256975345912442</c:v>
                </c:pt>
                <c:pt idx="139">
                  <c:v>-0.031728061958886</c:v>
                </c:pt>
                <c:pt idx="140">
                  <c:v>-0.0316541489324514</c:v>
                </c:pt>
                <c:pt idx="141">
                  <c:v>-0.0394855017452538</c:v>
                </c:pt>
                <c:pt idx="142">
                  <c:v>0.00462140971321145</c:v>
                </c:pt>
                <c:pt idx="143">
                  <c:v>-0.00931496979239471</c:v>
                </c:pt>
                <c:pt idx="144">
                  <c:v>-0.0259547804584412</c:v>
                </c:pt>
                <c:pt idx="145">
                  <c:v>-0.0442179582420643</c:v>
                </c:pt>
                <c:pt idx="146">
                  <c:v>0.0294169749807687</c:v>
                </c:pt>
                <c:pt idx="147">
                  <c:v>0.018567111808224</c:v>
                </c:pt>
                <c:pt idx="148">
                  <c:v>0.00876399977622116</c:v>
                </c:pt>
                <c:pt idx="149">
                  <c:v>0.00609101219810276</c:v>
                </c:pt>
                <c:pt idx="150">
                  <c:v>0.00989991436354365</c:v>
                </c:pt>
                <c:pt idx="151">
                  <c:v>0.00677470322811463</c:v>
                </c:pt>
                <c:pt idx="152">
                  <c:v>0.00391607502672442</c:v>
                </c:pt>
                <c:pt idx="153">
                  <c:v>-0.000850677890776474</c:v>
                </c:pt>
                <c:pt idx="154">
                  <c:v>-0.000992124210858036</c:v>
                </c:pt>
                <c:pt idx="155">
                  <c:v>-0.00570041015316636</c:v>
                </c:pt>
                <c:pt idx="156">
                  <c:v>-0.000760931781274399</c:v>
                </c:pt>
                <c:pt idx="157">
                  <c:v>-0.00352954803164618</c:v>
                </c:pt>
                <c:pt idx="158">
                  <c:v>-0.00652604985669114</c:v>
                </c:pt>
                <c:pt idx="159">
                  <c:v>0.00430627000996586</c:v>
                </c:pt>
                <c:pt idx="160">
                  <c:v>-0.00407092195671421</c:v>
                </c:pt>
                <c:pt idx="161">
                  <c:v>-0.00333854704937658</c:v>
                </c:pt>
                <c:pt idx="162">
                  <c:v>-0.00189917129972739</c:v>
                </c:pt>
                <c:pt idx="163">
                  <c:v>-0.00183832438647308</c:v>
                </c:pt>
                <c:pt idx="164">
                  <c:v>-0.00655075854274939</c:v>
                </c:pt>
                <c:pt idx="165">
                  <c:v>-0.00270824180566054</c:v>
                </c:pt>
                <c:pt idx="166">
                  <c:v>-0.00711526203061341</c:v>
                </c:pt>
                <c:pt idx="167">
                  <c:v>-0.00868451721706009</c:v>
                </c:pt>
                <c:pt idx="168">
                  <c:v>-0.0155896211862256</c:v>
                </c:pt>
                <c:pt idx="169">
                  <c:v>-0.0111259924127963</c:v>
                </c:pt>
                <c:pt idx="170">
                  <c:v>-0.0207772956356832</c:v>
                </c:pt>
                <c:pt idx="171">
                  <c:v>-0.0143390038506975</c:v>
                </c:pt>
                <c:pt idx="172">
                  <c:v>-0.020289528229664</c:v>
                </c:pt>
                <c:pt idx="173">
                  <c:v>-0.0818846545375303</c:v>
                </c:pt>
                <c:pt idx="174">
                  <c:v>0.0284622203989742</c:v>
                </c:pt>
                <c:pt idx="175">
                  <c:v>0.0243564885256922</c:v>
                </c:pt>
                <c:pt idx="176">
                  <c:v>0.0221779514585325</c:v>
                </c:pt>
                <c:pt idx="177">
                  <c:v>0.0200264862938689</c:v>
                </c:pt>
                <c:pt idx="178">
                  <c:v>0.0211855454014849</c:v>
                </c:pt>
                <c:pt idx="179">
                  <c:v>0.0224514286475748</c:v>
                </c:pt>
                <c:pt idx="180">
                  <c:v>0.026128349996662</c:v>
                </c:pt>
                <c:pt idx="181">
                  <c:v>-0.00596377797263864</c:v>
                </c:pt>
                <c:pt idx="182">
                  <c:v>0.0176796966465474</c:v>
                </c:pt>
                <c:pt idx="183">
                  <c:v>0.018422039179096</c:v>
                </c:pt>
                <c:pt idx="184">
                  <c:v>0.0178001437458165</c:v>
                </c:pt>
                <c:pt idx="185">
                  <c:v>0.00542716727284315</c:v>
                </c:pt>
                <c:pt idx="186">
                  <c:v>0.0107068742419079</c:v>
                </c:pt>
                <c:pt idx="187">
                  <c:v>0.00545703126171676</c:v>
                </c:pt>
                <c:pt idx="188">
                  <c:v>0.0134857214637198</c:v>
                </c:pt>
                <c:pt idx="189">
                  <c:v>0.0105142999269587</c:v>
                </c:pt>
                <c:pt idx="190">
                  <c:v>0.00823223588579058</c:v>
                </c:pt>
                <c:pt idx="191">
                  <c:v>-0.00355454849202846</c:v>
                </c:pt>
                <c:pt idx="192">
                  <c:v>0.00193059053055145</c:v>
                </c:pt>
                <c:pt idx="193">
                  <c:v>0.00468694480796872</c:v>
                </c:pt>
                <c:pt idx="194">
                  <c:v>0.0034534275423328</c:v>
                </c:pt>
                <c:pt idx="195">
                  <c:v>-0.000930613567359906</c:v>
                </c:pt>
                <c:pt idx="196">
                  <c:v>-0.00989009950787106</c:v>
                </c:pt>
                <c:pt idx="197">
                  <c:v>-0.00435642843683231</c:v>
                </c:pt>
                <c:pt idx="198">
                  <c:v>-0.00481275760694955</c:v>
                </c:pt>
                <c:pt idx="199">
                  <c:v>-0.036234353505837</c:v>
                </c:pt>
                <c:pt idx="200">
                  <c:v>-0.0370545736114678</c:v>
                </c:pt>
                <c:pt idx="201">
                  <c:v>0.00204750784929591</c:v>
                </c:pt>
                <c:pt idx="202">
                  <c:v>-0.0244687954245959</c:v>
                </c:pt>
                <c:pt idx="203">
                  <c:v>-0.0186707805366897</c:v>
                </c:pt>
                <c:pt idx="204">
                  <c:v>-0.0061749504830394</c:v>
                </c:pt>
                <c:pt idx="205">
                  <c:v>-0.0371629823280778</c:v>
                </c:pt>
                <c:pt idx="206">
                  <c:v>-0.0464672518982997</c:v>
                </c:pt>
                <c:pt idx="207">
                  <c:v>-0.0162793288348872</c:v>
                </c:pt>
                <c:pt idx="208">
                  <c:v>0.0173106870455958</c:v>
                </c:pt>
                <c:pt idx="209">
                  <c:v>-0.00260538236461621</c:v>
                </c:pt>
                <c:pt idx="210">
                  <c:v>-0.0177071485582241</c:v>
                </c:pt>
                <c:pt idx="211">
                  <c:v>0.0024520861430728</c:v>
                </c:pt>
                <c:pt idx="212">
                  <c:v>0.00216050264700801</c:v>
                </c:pt>
                <c:pt idx="213">
                  <c:v>-0.0116980715785912</c:v>
                </c:pt>
                <c:pt idx="214">
                  <c:v>0.00618923454219611</c:v>
                </c:pt>
                <c:pt idx="215">
                  <c:v>-0.00939483012190872</c:v>
                </c:pt>
                <c:pt idx="216">
                  <c:v>-0.00147673784842867</c:v>
                </c:pt>
                <c:pt idx="217">
                  <c:v>-0.0226615303367813</c:v>
                </c:pt>
                <c:pt idx="218">
                  <c:v>-0.00834522965639528</c:v>
                </c:pt>
                <c:pt idx="219">
                  <c:v>-0.00565525288545765</c:v>
                </c:pt>
                <c:pt idx="220">
                  <c:v>-0.0209703457577656</c:v>
                </c:pt>
                <c:pt idx="221">
                  <c:v>-0.0258967406067141</c:v>
                </c:pt>
                <c:pt idx="222">
                  <c:v>-0.0176678512670036</c:v>
                </c:pt>
                <c:pt idx="223">
                  <c:v>-0.0157566175958133</c:v>
                </c:pt>
                <c:pt idx="224">
                  <c:v>-0.0271878262007261</c:v>
                </c:pt>
                <c:pt idx="225">
                  <c:v>-0.0381775051884567</c:v>
                </c:pt>
                <c:pt idx="226">
                  <c:v>-0.0303407574924633</c:v>
                </c:pt>
                <c:pt idx="227">
                  <c:v>-0.0328926022353511</c:v>
                </c:pt>
                <c:pt idx="228">
                  <c:v>-0.0404509099053127</c:v>
                </c:pt>
                <c:pt idx="229">
                  <c:v>-0.0404134076584169</c:v>
                </c:pt>
                <c:pt idx="230">
                  <c:v>-0.0414238262795905</c:v>
                </c:pt>
                <c:pt idx="231">
                  <c:v>-0.0430708739155923</c:v>
                </c:pt>
                <c:pt idx="232">
                  <c:v>-0.0469821464068764</c:v>
                </c:pt>
                <c:pt idx="233">
                  <c:v>-0.0518000016335811</c:v>
                </c:pt>
                <c:pt idx="234">
                  <c:v>-0.0704855635034037</c:v>
                </c:pt>
                <c:pt idx="235">
                  <c:v>-0.0731644307062053</c:v>
                </c:pt>
                <c:pt idx="236">
                  <c:v>-0.0778620735753443</c:v>
                </c:pt>
                <c:pt idx="237">
                  <c:v>-0.0732921833083754</c:v>
                </c:pt>
                <c:pt idx="238">
                  <c:v>-0.0930743319977053</c:v>
                </c:pt>
                <c:pt idx="239">
                  <c:v>-0.00683561555086376</c:v>
                </c:pt>
                <c:pt idx="240">
                  <c:v>-0.0169372203031936</c:v>
                </c:pt>
                <c:pt idx="241">
                  <c:v>0.0173054202473369</c:v>
                </c:pt>
                <c:pt idx="242">
                  <c:v>-0.0164217576768038</c:v>
                </c:pt>
                <c:pt idx="243">
                  <c:v>-0.00480173573403564</c:v>
                </c:pt>
                <c:pt idx="244">
                  <c:v>-0.0189770716697077</c:v>
                </c:pt>
                <c:pt idx="245">
                  <c:v>0.00223306027643799</c:v>
                </c:pt>
                <c:pt idx="246">
                  <c:v>-0.0180684814386103</c:v>
                </c:pt>
                <c:pt idx="247">
                  <c:v>0.00260549401132987</c:v>
                </c:pt>
                <c:pt idx="248">
                  <c:v>0.0207907002724205</c:v>
                </c:pt>
                <c:pt idx="249">
                  <c:v>-0.00359394042402022</c:v>
                </c:pt>
                <c:pt idx="250">
                  <c:v>0.00256218619901682</c:v>
                </c:pt>
                <c:pt idx="251">
                  <c:v>-0.00100525216811131</c:v>
                </c:pt>
                <c:pt idx="252">
                  <c:v>-0.036422150375789</c:v>
                </c:pt>
                <c:pt idx="253">
                  <c:v>-0.00926711320282936</c:v>
                </c:pt>
                <c:pt idx="254">
                  <c:v>0.011711579913146</c:v>
                </c:pt>
                <c:pt idx="255">
                  <c:v>0.00856848124487391</c:v>
                </c:pt>
                <c:pt idx="256">
                  <c:v>0.0124293541954673</c:v>
                </c:pt>
                <c:pt idx="257">
                  <c:v>0.00134106444226201</c:v>
                </c:pt>
                <c:pt idx="258">
                  <c:v>0.00149780977138403</c:v>
                </c:pt>
                <c:pt idx="259">
                  <c:v>0.00321338016875461</c:v>
                </c:pt>
                <c:pt idx="260">
                  <c:v>-0.0258545573929494</c:v>
                </c:pt>
                <c:pt idx="261">
                  <c:v>-0.0523995080344963</c:v>
                </c:pt>
                <c:pt idx="262">
                  <c:v>0.00867552709895802</c:v>
                </c:pt>
                <c:pt idx="263">
                  <c:v>-0.0135524968548181</c:v>
                </c:pt>
                <c:pt idx="264">
                  <c:v>-0.00965062555618617</c:v>
                </c:pt>
                <c:pt idx="265">
                  <c:v>-0.00930446739391183</c:v>
                </c:pt>
                <c:pt idx="266">
                  <c:v>-0.0148184297556783</c:v>
                </c:pt>
                <c:pt idx="267">
                  <c:v>-0.0245832839307375</c:v>
                </c:pt>
                <c:pt idx="268">
                  <c:v>-0.0199466612157638</c:v>
                </c:pt>
                <c:pt idx="269">
                  <c:v>-0.0158346592779556</c:v>
                </c:pt>
                <c:pt idx="270">
                  <c:v>-0.0344653339572262</c:v>
                </c:pt>
                <c:pt idx="271">
                  <c:v>-0.029997530596427</c:v>
                </c:pt>
                <c:pt idx="272">
                  <c:v>-0.0344495941272477</c:v>
                </c:pt>
                <c:pt idx="273">
                  <c:v>0.00477155963688008</c:v>
                </c:pt>
                <c:pt idx="274">
                  <c:v>-0.000925788563571228</c:v>
                </c:pt>
                <c:pt idx="275">
                  <c:v>-0.0048019302015701</c:v>
                </c:pt>
                <c:pt idx="276">
                  <c:v>-0.0053244855869024</c:v>
                </c:pt>
                <c:pt idx="277">
                  <c:v>-0.00704127427411066</c:v>
                </c:pt>
                <c:pt idx="278">
                  <c:v>-0.010099266674865</c:v>
                </c:pt>
                <c:pt idx="279">
                  <c:v>-0.0179348538055566</c:v>
                </c:pt>
                <c:pt idx="280">
                  <c:v>-0.0152113351031392</c:v>
                </c:pt>
                <c:pt idx="281">
                  <c:v>-0.0192435026230289</c:v>
                </c:pt>
                <c:pt idx="282">
                  <c:v>-0.0201381648052485</c:v>
                </c:pt>
                <c:pt idx="283">
                  <c:v>-0.033754276584356</c:v>
                </c:pt>
                <c:pt idx="284">
                  <c:v>0.0935588177347146</c:v>
                </c:pt>
                <c:pt idx="285">
                  <c:v>0.0502373895276455</c:v>
                </c:pt>
                <c:pt idx="286">
                  <c:v>-0.00256740959708668</c:v>
                </c:pt>
                <c:pt idx="287">
                  <c:v>-0.0337129733777381</c:v>
                </c:pt>
                <c:pt idx="288">
                  <c:v>-0.0416347886070262</c:v>
                </c:pt>
                <c:pt idx="289">
                  <c:v>-0.0472085989209469</c:v>
                </c:pt>
                <c:pt idx="290">
                  <c:v>-0.0352356789009452</c:v>
                </c:pt>
                <c:pt idx="291">
                  <c:v>-0.0486102609822374</c:v>
                </c:pt>
                <c:pt idx="292">
                  <c:v>-0.0645965545056826</c:v>
                </c:pt>
                <c:pt idx="293">
                  <c:v>-0.0704941081187683</c:v>
                </c:pt>
                <c:pt idx="294">
                  <c:v>-0.120838513787457</c:v>
                </c:pt>
                <c:pt idx="295">
                  <c:v>-0.0926443717619797</c:v>
                </c:pt>
                <c:pt idx="296">
                  <c:v>-0.105254459436383</c:v>
                </c:pt>
                <c:pt idx="297">
                  <c:v>-0.105014333474073</c:v>
                </c:pt>
                <c:pt idx="298">
                  <c:v>-0.108459866745848</c:v>
                </c:pt>
                <c:pt idx="299">
                  <c:v>-0.1089747741195</c:v>
                </c:pt>
                <c:pt idx="300">
                  <c:v>-0.114141369769515</c:v>
                </c:pt>
                <c:pt idx="301">
                  <c:v>-0.101811527718903</c:v>
                </c:pt>
                <c:pt idx="302">
                  <c:v>-0.13985672281641</c:v>
                </c:pt>
                <c:pt idx="303">
                  <c:v>-0.0876358717891098</c:v>
                </c:pt>
                <c:pt idx="304">
                  <c:v>-0.135547667004169</c:v>
                </c:pt>
                <c:pt idx="305">
                  <c:v>-0.158066769746141</c:v>
                </c:pt>
                <c:pt idx="306">
                  <c:v>-0.0979753382342191</c:v>
                </c:pt>
                <c:pt idx="307">
                  <c:v>-0.148679875287105</c:v>
                </c:pt>
                <c:pt idx="308">
                  <c:v>-0.16424998619531</c:v>
                </c:pt>
                <c:pt idx="309">
                  <c:v>-0.171590494396771</c:v>
                </c:pt>
                <c:pt idx="310">
                  <c:v>-0.146059997985118</c:v>
                </c:pt>
                <c:pt idx="311">
                  <c:v>-0.0912307997422445</c:v>
                </c:pt>
                <c:pt idx="312">
                  <c:v>-0.161943094946779</c:v>
                </c:pt>
                <c:pt idx="313">
                  <c:v>-0.164465150068589</c:v>
                </c:pt>
                <c:pt idx="314">
                  <c:v>-0.180628943482259</c:v>
                </c:pt>
                <c:pt idx="315">
                  <c:v>-0.165519881461222</c:v>
                </c:pt>
                <c:pt idx="316">
                  <c:v>-0.181155489866231</c:v>
                </c:pt>
                <c:pt idx="317">
                  <c:v>-0.130881375697394</c:v>
                </c:pt>
                <c:pt idx="318">
                  <c:v>-0.12930531455691</c:v>
                </c:pt>
                <c:pt idx="319">
                  <c:v>0.130866158414942</c:v>
                </c:pt>
                <c:pt idx="320">
                  <c:v>0.0918138372913448</c:v>
                </c:pt>
                <c:pt idx="321">
                  <c:v>0.0799895126537112</c:v>
                </c:pt>
                <c:pt idx="322">
                  <c:v>0.0651347117500967</c:v>
                </c:pt>
                <c:pt idx="323">
                  <c:v>0.0588048611627008</c:v>
                </c:pt>
                <c:pt idx="324">
                  <c:v>0.0368725568769161</c:v>
                </c:pt>
                <c:pt idx="325">
                  <c:v>0.0457350524127007</c:v>
                </c:pt>
                <c:pt idx="326">
                  <c:v>0.039826207696177</c:v>
                </c:pt>
                <c:pt idx="327">
                  <c:v>0.0382330670377031</c:v>
                </c:pt>
                <c:pt idx="328">
                  <c:v>0.039135598921818</c:v>
                </c:pt>
                <c:pt idx="329">
                  <c:v>0.0130616545909217</c:v>
                </c:pt>
                <c:pt idx="330">
                  <c:v>0.0501078132566167</c:v>
                </c:pt>
                <c:pt idx="331">
                  <c:v>0.0329803046994356</c:v>
                </c:pt>
                <c:pt idx="332">
                  <c:v>0.0218941739580454</c:v>
                </c:pt>
                <c:pt idx="333">
                  <c:v>0.0317906346878221</c:v>
                </c:pt>
                <c:pt idx="334">
                  <c:v>0.0214661273380336</c:v>
                </c:pt>
                <c:pt idx="335">
                  <c:v>0.0213057980415419</c:v>
                </c:pt>
                <c:pt idx="336">
                  <c:v>-0.0135805248338732</c:v>
                </c:pt>
                <c:pt idx="337">
                  <c:v>0.0106498323627948</c:v>
                </c:pt>
                <c:pt idx="338">
                  <c:v>-0.0232197770558094</c:v>
                </c:pt>
                <c:pt idx="339">
                  <c:v>-0.00747956183920117</c:v>
                </c:pt>
                <c:pt idx="340">
                  <c:v>0.0143848570213934</c:v>
                </c:pt>
                <c:pt idx="341">
                  <c:v>8.85081503121943E-5</c:v>
                </c:pt>
                <c:pt idx="342">
                  <c:v>-0.00082865887586292</c:v>
                </c:pt>
                <c:pt idx="343">
                  <c:v>-0.00149178790120197</c:v>
                </c:pt>
                <c:pt idx="344">
                  <c:v>-0.0392880966969018</c:v>
                </c:pt>
                <c:pt idx="345">
                  <c:v>-0.0317500897159463</c:v>
                </c:pt>
                <c:pt idx="346">
                  <c:v>-0.0270115200907762</c:v>
                </c:pt>
                <c:pt idx="347">
                  <c:v>0.00364964213939428</c:v>
                </c:pt>
                <c:pt idx="348">
                  <c:v>-0.00776081333892492</c:v>
                </c:pt>
                <c:pt idx="349">
                  <c:v>0.00390147640474148</c:v>
                </c:pt>
                <c:pt idx="350">
                  <c:v>0.0115804055198229</c:v>
                </c:pt>
                <c:pt idx="351">
                  <c:v>-0.0133735519141908</c:v>
                </c:pt>
                <c:pt idx="352">
                  <c:v>-0.012099252918963</c:v>
                </c:pt>
                <c:pt idx="353">
                  <c:v>-0.0132867604517161</c:v>
                </c:pt>
                <c:pt idx="354">
                  <c:v>-0.0380577556493344</c:v>
                </c:pt>
                <c:pt idx="355">
                  <c:v>0.0675005577909352</c:v>
                </c:pt>
                <c:pt idx="356">
                  <c:v>0.0159601919925569</c:v>
                </c:pt>
                <c:pt idx="357">
                  <c:v>0.0159030586225639</c:v>
                </c:pt>
                <c:pt idx="358">
                  <c:v>-0.0022900944257831</c:v>
                </c:pt>
                <c:pt idx="359">
                  <c:v>0.0016524955982391</c:v>
                </c:pt>
                <c:pt idx="360">
                  <c:v>-0.00572101096144584</c:v>
                </c:pt>
                <c:pt idx="361">
                  <c:v>0.00263611447830897</c:v>
                </c:pt>
                <c:pt idx="362">
                  <c:v>-0.00506709915841003</c:v>
                </c:pt>
                <c:pt idx="363">
                  <c:v>-0.0191524784765691</c:v>
                </c:pt>
                <c:pt idx="364">
                  <c:v>-0.01339207118781</c:v>
                </c:pt>
                <c:pt idx="365">
                  <c:v>-0.00382825637245121</c:v>
                </c:pt>
                <c:pt idx="366">
                  <c:v>-0.0190906942345472</c:v>
                </c:pt>
                <c:pt idx="367">
                  <c:v>-0.0225269486092308</c:v>
                </c:pt>
                <c:pt idx="368">
                  <c:v>0.00481600656718772</c:v>
                </c:pt>
                <c:pt idx="369">
                  <c:v>-0.000426168560590911</c:v>
                </c:pt>
                <c:pt idx="370">
                  <c:v>0.002460776611032</c:v>
                </c:pt>
                <c:pt idx="371">
                  <c:v>-0.0395658882876593</c:v>
                </c:pt>
                <c:pt idx="372">
                  <c:v>-0.0296816227689628</c:v>
                </c:pt>
                <c:pt idx="373">
                  <c:v>-0.0130680715993389</c:v>
                </c:pt>
                <c:pt idx="374">
                  <c:v>-0.0199565036344561</c:v>
                </c:pt>
                <c:pt idx="375">
                  <c:v>-0.00652249713297403</c:v>
                </c:pt>
                <c:pt idx="376">
                  <c:v>-0.0385965121836831</c:v>
                </c:pt>
                <c:pt idx="377">
                  <c:v>-0.0161583689383604</c:v>
                </c:pt>
                <c:pt idx="378">
                  <c:v>-0.0235685046961739</c:v>
                </c:pt>
                <c:pt idx="379">
                  <c:v>0.189946004021298</c:v>
                </c:pt>
                <c:pt idx="380">
                  <c:v>0.0147429589708075</c:v>
                </c:pt>
                <c:pt idx="381">
                  <c:v>0.00662988614815901</c:v>
                </c:pt>
                <c:pt idx="382">
                  <c:v>0.0163440711461942</c:v>
                </c:pt>
                <c:pt idx="383">
                  <c:v>-0.00740298506733972</c:v>
                </c:pt>
                <c:pt idx="384">
                  <c:v>0.00296440978333057</c:v>
                </c:pt>
                <c:pt idx="385">
                  <c:v>-0.00681888363345689</c:v>
                </c:pt>
                <c:pt idx="386">
                  <c:v>-0.0233525812600159</c:v>
                </c:pt>
                <c:pt idx="387">
                  <c:v>-0.0142897836466502</c:v>
                </c:pt>
                <c:pt idx="388">
                  <c:v>-0.0197398179574396</c:v>
                </c:pt>
                <c:pt idx="389">
                  <c:v>-0.0300223440691029</c:v>
                </c:pt>
                <c:pt idx="390">
                  <c:v>-0.0063221837986202</c:v>
                </c:pt>
                <c:pt idx="391">
                  <c:v>-0.0295092420564157</c:v>
                </c:pt>
                <c:pt idx="392">
                  <c:v>-0.0303589468869049</c:v>
                </c:pt>
                <c:pt idx="393">
                  <c:v>-0.0394356236009907</c:v>
                </c:pt>
                <c:pt idx="394">
                  <c:v>-0.0550324756429782</c:v>
                </c:pt>
                <c:pt idx="395">
                  <c:v>0.196574313567818</c:v>
                </c:pt>
                <c:pt idx="396">
                  <c:v>0.187039898316715</c:v>
                </c:pt>
                <c:pt idx="397">
                  <c:v>0.167430457680093</c:v>
                </c:pt>
                <c:pt idx="398">
                  <c:v>0.158306811964326</c:v>
                </c:pt>
                <c:pt idx="399">
                  <c:v>0.119954621316809</c:v>
                </c:pt>
                <c:pt idx="400">
                  <c:v>0.136832252555041</c:v>
                </c:pt>
                <c:pt idx="401">
                  <c:v>0.117243677250955</c:v>
                </c:pt>
                <c:pt idx="402">
                  <c:v>0.0716382253694061</c:v>
                </c:pt>
                <c:pt idx="403">
                  <c:v>0.0664186256032024</c:v>
                </c:pt>
                <c:pt idx="404">
                  <c:v>0.0402781116526539</c:v>
                </c:pt>
                <c:pt idx="405">
                  <c:v>0.0414749477706903</c:v>
                </c:pt>
                <c:pt idx="406">
                  <c:v>0.0118358890923103</c:v>
                </c:pt>
                <c:pt idx="407">
                  <c:v>0.215347325712003</c:v>
                </c:pt>
                <c:pt idx="408">
                  <c:v>0.0980606771562224</c:v>
                </c:pt>
                <c:pt idx="409">
                  <c:v>0.061408080094539</c:v>
                </c:pt>
                <c:pt idx="410">
                  <c:v>-0.0212352245497909</c:v>
                </c:pt>
                <c:pt idx="411">
                  <c:v>-0.0390235434081468</c:v>
                </c:pt>
                <c:pt idx="412">
                  <c:v>-0.0391941127112234</c:v>
                </c:pt>
                <c:pt idx="413">
                  <c:v>-0.0512134042549677</c:v>
                </c:pt>
                <c:pt idx="414">
                  <c:v>-0.0531443737827826</c:v>
                </c:pt>
                <c:pt idx="415">
                  <c:v>-0.0451126607477164</c:v>
                </c:pt>
                <c:pt idx="416">
                  <c:v>-0.0657347742959312</c:v>
                </c:pt>
                <c:pt idx="417">
                  <c:v>-0.0616820554259585</c:v>
                </c:pt>
                <c:pt idx="418">
                  <c:v>-0.0901535344433313</c:v>
                </c:pt>
                <c:pt idx="419">
                  <c:v>-0.100245897857802</c:v>
                </c:pt>
                <c:pt idx="420">
                  <c:v>-0.105659889737915</c:v>
                </c:pt>
                <c:pt idx="421">
                  <c:v>-0.131470960463619</c:v>
                </c:pt>
                <c:pt idx="422">
                  <c:v>0.0515257246379264</c:v>
                </c:pt>
                <c:pt idx="423">
                  <c:v>0.0041306467038113</c:v>
                </c:pt>
                <c:pt idx="424">
                  <c:v>-0.00121594204313513</c:v>
                </c:pt>
                <c:pt idx="425">
                  <c:v>-0.0326843838571523</c:v>
                </c:pt>
                <c:pt idx="426">
                  <c:v>-0.0844927336947322</c:v>
                </c:pt>
                <c:pt idx="427">
                  <c:v>-0.103745677431179</c:v>
                </c:pt>
                <c:pt idx="428">
                  <c:v>0.00715470762905562</c:v>
                </c:pt>
                <c:pt idx="429">
                  <c:v>0.0295641566468821</c:v>
                </c:pt>
                <c:pt idx="430">
                  <c:v>-0.00126441857577031</c:v>
                </c:pt>
                <c:pt idx="431">
                  <c:v>-0.0191101258477881</c:v>
                </c:pt>
                <c:pt idx="432">
                  <c:v>0.00839338244433557</c:v>
                </c:pt>
                <c:pt idx="433">
                  <c:v>-0.0231785519149094</c:v>
                </c:pt>
                <c:pt idx="434">
                  <c:v>0.0110724232078548</c:v>
                </c:pt>
                <c:pt idx="435">
                  <c:v>-0.0183539327909453</c:v>
                </c:pt>
                <c:pt idx="436">
                  <c:v>-0.0219966420770005</c:v>
                </c:pt>
                <c:pt idx="437">
                  <c:v>-0.0285329049215093</c:v>
                </c:pt>
                <c:pt idx="438">
                  <c:v>-0.0280763122656772</c:v>
                </c:pt>
                <c:pt idx="439">
                  <c:v>0.0699503135776422</c:v>
                </c:pt>
                <c:pt idx="440">
                  <c:v>0.0574540463540096</c:v>
                </c:pt>
                <c:pt idx="441">
                  <c:v>0.0366887652093418</c:v>
                </c:pt>
                <c:pt idx="442">
                  <c:v>0.016235362924245</c:v>
                </c:pt>
                <c:pt idx="443">
                  <c:v>-0.00602980363463867</c:v>
                </c:pt>
                <c:pt idx="444">
                  <c:v>-0.00776019052812815</c:v>
                </c:pt>
                <c:pt idx="445">
                  <c:v>0.00502697259450435</c:v>
                </c:pt>
                <c:pt idx="446">
                  <c:v>-0.0140581317237892</c:v>
                </c:pt>
                <c:pt idx="447">
                  <c:v>-0.0269013284929515</c:v>
                </c:pt>
                <c:pt idx="448">
                  <c:v>-0.0458201534493663</c:v>
                </c:pt>
                <c:pt idx="449">
                  <c:v>-0.0332091263173151</c:v>
                </c:pt>
                <c:pt idx="450">
                  <c:v>-0.117282012295819</c:v>
                </c:pt>
                <c:pt idx="451">
                  <c:v>0.0702161845255615</c:v>
                </c:pt>
                <c:pt idx="452">
                  <c:v>0.0276806815320135</c:v>
                </c:pt>
                <c:pt idx="453">
                  <c:v>0.0395876261095951</c:v>
                </c:pt>
                <c:pt idx="454">
                  <c:v>0.0180873028232264</c:v>
                </c:pt>
                <c:pt idx="455">
                  <c:v>-0.00335965741053457</c:v>
                </c:pt>
                <c:pt idx="456">
                  <c:v>-0.0162976708552189</c:v>
                </c:pt>
                <c:pt idx="457">
                  <c:v>0.0310711793841378</c:v>
                </c:pt>
                <c:pt idx="458">
                  <c:v>-0.00321470417065245</c:v>
                </c:pt>
                <c:pt idx="459">
                  <c:v>-0.0153299879036436</c:v>
                </c:pt>
                <c:pt idx="460">
                  <c:v>0.00406215445721603</c:v>
                </c:pt>
                <c:pt idx="461">
                  <c:v>-0.0117983558584163</c:v>
                </c:pt>
                <c:pt idx="462">
                  <c:v>-0.0130164759582126</c:v>
                </c:pt>
                <c:pt idx="463">
                  <c:v>0.000643691229387955</c:v>
                </c:pt>
                <c:pt idx="464">
                  <c:v>-0.0104382874724487</c:v>
                </c:pt>
                <c:pt idx="465">
                  <c:v>-0.00338469530371421</c:v>
                </c:pt>
                <c:pt idx="466">
                  <c:v>-0.00944166079384983</c:v>
                </c:pt>
                <c:pt idx="467">
                  <c:v>-0.019818494252323</c:v>
                </c:pt>
                <c:pt idx="468">
                  <c:v>0.00504300584749129</c:v>
                </c:pt>
                <c:pt idx="469">
                  <c:v>-0.0224565780561757</c:v>
                </c:pt>
                <c:pt idx="470">
                  <c:v>-0.0208796782782878</c:v>
                </c:pt>
                <c:pt idx="471">
                  <c:v>-0.0185606224739029</c:v>
                </c:pt>
                <c:pt idx="472">
                  <c:v>0.00331232090738598</c:v>
                </c:pt>
                <c:pt idx="473">
                  <c:v>-0.00941498166317611</c:v>
                </c:pt>
                <c:pt idx="474">
                  <c:v>-0.0224769890131053</c:v>
                </c:pt>
                <c:pt idx="475">
                  <c:v>-0.00953141602998775</c:v>
                </c:pt>
                <c:pt idx="476">
                  <c:v>0.0141845116709166</c:v>
                </c:pt>
                <c:pt idx="477">
                  <c:v>-0.0147025683979256</c:v>
                </c:pt>
                <c:pt idx="478">
                  <c:v>-0.00337152626305054</c:v>
                </c:pt>
                <c:pt idx="479">
                  <c:v>-0.0113759125440798</c:v>
                </c:pt>
                <c:pt idx="480">
                  <c:v>-0.0161976066645344</c:v>
                </c:pt>
                <c:pt idx="481">
                  <c:v>-0.0130254868042924</c:v>
                </c:pt>
                <c:pt idx="482">
                  <c:v>-0.00939127789926863</c:v>
                </c:pt>
                <c:pt idx="483">
                  <c:v>-0.0147194733479641</c:v>
                </c:pt>
                <c:pt idx="484">
                  <c:v>-0.0211984744321506</c:v>
                </c:pt>
                <c:pt idx="485">
                  <c:v>-0.018151811733621</c:v>
                </c:pt>
                <c:pt idx="486">
                  <c:v>-0.0238793772565052</c:v>
                </c:pt>
                <c:pt idx="487">
                  <c:v>0.0148088563027107</c:v>
                </c:pt>
                <c:pt idx="488">
                  <c:v>-0.0236847221716407</c:v>
                </c:pt>
                <c:pt idx="489">
                  <c:v>-0.0161446256372542</c:v>
                </c:pt>
                <c:pt idx="490">
                  <c:v>-0.0313840308686633</c:v>
                </c:pt>
                <c:pt idx="491">
                  <c:v>-0.00429803037219151</c:v>
                </c:pt>
                <c:pt idx="492">
                  <c:v>-0.019706300214292</c:v>
                </c:pt>
                <c:pt idx="493">
                  <c:v>-0.0156648032404444</c:v>
                </c:pt>
                <c:pt idx="494">
                  <c:v>-0.0156085288688453</c:v>
                </c:pt>
                <c:pt idx="495">
                  <c:v>-0.0355529197380827</c:v>
                </c:pt>
                <c:pt idx="496">
                  <c:v>-0.00620270052587818</c:v>
                </c:pt>
                <c:pt idx="497">
                  <c:v>-0.0113870334008255</c:v>
                </c:pt>
                <c:pt idx="498">
                  <c:v>-0.00961779688418251</c:v>
                </c:pt>
                <c:pt idx="499">
                  <c:v>-0.0376830773229008</c:v>
                </c:pt>
                <c:pt idx="500">
                  <c:v>-0.0400664033874665</c:v>
                </c:pt>
                <c:pt idx="501">
                  <c:v>-0.0336623431398772</c:v>
                </c:pt>
                <c:pt idx="502">
                  <c:v>-0.010775638149395</c:v>
                </c:pt>
                <c:pt idx="503">
                  <c:v>-0.0397886465330134</c:v>
                </c:pt>
                <c:pt idx="504">
                  <c:v>-0.0287835569222673</c:v>
                </c:pt>
                <c:pt idx="505">
                  <c:v>-0.0334201943064171</c:v>
                </c:pt>
                <c:pt idx="506">
                  <c:v>-0.0400004402437916</c:v>
                </c:pt>
                <c:pt idx="507">
                  <c:v>-0.0227967140747083</c:v>
                </c:pt>
                <c:pt idx="508">
                  <c:v>-0.00661062823462455</c:v>
                </c:pt>
                <c:pt idx="509">
                  <c:v>-0.0195087974215767</c:v>
                </c:pt>
                <c:pt idx="510">
                  <c:v>-0.00807370377824096</c:v>
                </c:pt>
                <c:pt idx="511">
                  <c:v>-0.0445094233893035</c:v>
                </c:pt>
                <c:pt idx="512">
                  <c:v>-0.043693343347658</c:v>
                </c:pt>
                <c:pt idx="513">
                  <c:v>-0.0252864139653408</c:v>
                </c:pt>
                <c:pt idx="514">
                  <c:v>-0.0689072694325391</c:v>
                </c:pt>
                <c:pt idx="515">
                  <c:v>-0.174926696600269</c:v>
                </c:pt>
                <c:pt idx="516">
                  <c:v>-0.0497288988508375</c:v>
                </c:pt>
                <c:pt idx="517">
                  <c:v>0.0146013663229142</c:v>
                </c:pt>
                <c:pt idx="518">
                  <c:v>0.0075515680063315</c:v>
                </c:pt>
                <c:pt idx="519">
                  <c:v>0.00707930931162381</c:v>
                </c:pt>
                <c:pt idx="520">
                  <c:v>-0.00375268478676366</c:v>
                </c:pt>
                <c:pt idx="521">
                  <c:v>0.0260046276112192</c:v>
                </c:pt>
                <c:pt idx="522">
                  <c:v>0.0268825905805554</c:v>
                </c:pt>
                <c:pt idx="523">
                  <c:v>0.0115033915945958</c:v>
                </c:pt>
                <c:pt idx="524">
                  <c:v>0.00865079262056367</c:v>
                </c:pt>
                <c:pt idx="525">
                  <c:v>0.0119150847867304</c:v>
                </c:pt>
                <c:pt idx="526">
                  <c:v>0.000985650885411027</c:v>
                </c:pt>
                <c:pt idx="527">
                  <c:v>-0.00330316017897519</c:v>
                </c:pt>
                <c:pt idx="528">
                  <c:v>-0.00545997328939951</c:v>
                </c:pt>
                <c:pt idx="529">
                  <c:v>-0.0103275943536383</c:v>
                </c:pt>
                <c:pt idx="530">
                  <c:v>-0.00597994380615735</c:v>
                </c:pt>
                <c:pt idx="531">
                  <c:v>-0.00568543916533426</c:v>
                </c:pt>
                <c:pt idx="532">
                  <c:v>-0.0134847291798661</c:v>
                </c:pt>
                <c:pt idx="533">
                  <c:v>-0.00790309630363511</c:v>
                </c:pt>
                <c:pt idx="534">
                  <c:v>-0.0160583663966652</c:v>
                </c:pt>
                <c:pt idx="535">
                  <c:v>-0.0135815350629128</c:v>
                </c:pt>
                <c:pt idx="536">
                  <c:v>-0.00858468852313337</c:v>
                </c:pt>
                <c:pt idx="537">
                  <c:v>-0.0151699263061284</c:v>
                </c:pt>
                <c:pt idx="538">
                  <c:v>-0.0200300972114982</c:v>
                </c:pt>
                <c:pt idx="539">
                  <c:v>-0.0231730689194023</c:v>
                </c:pt>
                <c:pt idx="540">
                  <c:v>-0.0256799141810431</c:v>
                </c:pt>
                <c:pt idx="541">
                  <c:v>-0.0206516059464836</c:v>
                </c:pt>
                <c:pt idx="542">
                  <c:v>-0.0280637158252747</c:v>
                </c:pt>
                <c:pt idx="543">
                  <c:v>-0.0307864792226467</c:v>
                </c:pt>
                <c:pt idx="544">
                  <c:v>-0.03189750606997</c:v>
                </c:pt>
                <c:pt idx="545">
                  <c:v>-0.0273646397087157</c:v>
                </c:pt>
                <c:pt idx="546">
                  <c:v>-0.0589593381090874</c:v>
                </c:pt>
                <c:pt idx="547">
                  <c:v>0.0409495027313308</c:v>
                </c:pt>
                <c:pt idx="548">
                  <c:v>0.0200689804871002</c:v>
                </c:pt>
                <c:pt idx="549">
                  <c:v>0.000270884977764452</c:v>
                </c:pt>
                <c:pt idx="550">
                  <c:v>0.00355521277679288</c:v>
                </c:pt>
                <c:pt idx="551">
                  <c:v>0.00312345982586914</c:v>
                </c:pt>
                <c:pt idx="552">
                  <c:v>0.00160451676689416</c:v>
                </c:pt>
                <c:pt idx="553">
                  <c:v>0.00333283435980769</c:v>
                </c:pt>
                <c:pt idx="554">
                  <c:v>0.00148087773222533</c:v>
                </c:pt>
                <c:pt idx="555">
                  <c:v>-0.00498348163763162</c:v>
                </c:pt>
                <c:pt idx="556">
                  <c:v>-0.00903016826673086</c:v>
                </c:pt>
                <c:pt idx="557">
                  <c:v>-0.0117012088715397</c:v>
                </c:pt>
                <c:pt idx="558">
                  <c:v>-0.00676979911442632</c:v>
                </c:pt>
                <c:pt idx="559">
                  <c:v>-0.00292549269667391</c:v>
                </c:pt>
                <c:pt idx="560">
                  <c:v>-0.0113062252583889</c:v>
                </c:pt>
                <c:pt idx="561">
                  <c:v>-0.0112740683403247</c:v>
                </c:pt>
                <c:pt idx="562">
                  <c:v>-0.023710041179569</c:v>
                </c:pt>
                <c:pt idx="563">
                  <c:v>-0.0339612974467596</c:v>
                </c:pt>
                <c:pt idx="564">
                  <c:v>-0.0307289248510217</c:v>
                </c:pt>
                <c:pt idx="565">
                  <c:v>-0.0608837060154544</c:v>
                </c:pt>
                <c:pt idx="566">
                  <c:v>-0.0154848931087748</c:v>
                </c:pt>
                <c:pt idx="567">
                  <c:v>-0.0190063917947267</c:v>
                </c:pt>
                <c:pt idx="568">
                  <c:v>-0.0246401580974128</c:v>
                </c:pt>
                <c:pt idx="569">
                  <c:v>-0.0236601671562489</c:v>
                </c:pt>
                <c:pt idx="570">
                  <c:v>-0.0148823705888487</c:v>
                </c:pt>
                <c:pt idx="571">
                  <c:v>0.0118087383712605</c:v>
                </c:pt>
                <c:pt idx="572">
                  <c:v>0.0106112766242771</c:v>
                </c:pt>
                <c:pt idx="573">
                  <c:v>0.0046384683749725</c:v>
                </c:pt>
                <c:pt idx="574">
                  <c:v>0.00730402125184398</c:v>
                </c:pt>
                <c:pt idx="575">
                  <c:v>0.00282712392988016</c:v>
                </c:pt>
                <c:pt idx="576">
                  <c:v>0.00124268564966729</c:v>
                </c:pt>
                <c:pt idx="577">
                  <c:v>-0.00365782226748956</c:v>
                </c:pt>
                <c:pt idx="578">
                  <c:v>0.000723197833429501</c:v>
                </c:pt>
                <c:pt idx="579">
                  <c:v>0.00261936757130932</c:v>
                </c:pt>
                <c:pt idx="580">
                  <c:v>0.00509936988568593</c:v>
                </c:pt>
                <c:pt idx="581">
                  <c:v>-0.00275675828517896</c:v>
                </c:pt>
                <c:pt idx="582">
                  <c:v>-0.00104362490980664</c:v>
                </c:pt>
                <c:pt idx="583">
                  <c:v>-0.0146953505782593</c:v>
                </c:pt>
                <c:pt idx="584">
                  <c:v>-0.0210272248725045</c:v>
                </c:pt>
                <c:pt idx="585">
                  <c:v>-0.0127328220602454</c:v>
                </c:pt>
                <c:pt idx="586">
                  <c:v>-0.0142017337347885</c:v>
                </c:pt>
                <c:pt idx="587">
                  <c:v>-0.0250314211729599</c:v>
                </c:pt>
                <c:pt idx="588">
                  <c:v>-0.0216400614545609</c:v>
                </c:pt>
                <c:pt idx="589">
                  <c:v>-0.0232994041556956</c:v>
                </c:pt>
                <c:pt idx="590">
                  <c:v>-0.0245386127402107</c:v>
                </c:pt>
                <c:pt idx="591">
                  <c:v>-0.0281122792357389</c:v>
                </c:pt>
                <c:pt idx="592">
                  <c:v>-0.0200393550512277</c:v>
                </c:pt>
                <c:pt idx="593">
                  <c:v>-0.0200948758953829</c:v>
                </c:pt>
                <c:pt idx="594">
                  <c:v>-0.0326349675482169</c:v>
                </c:pt>
                <c:pt idx="595">
                  <c:v>-0.0347984875809252</c:v>
                </c:pt>
                <c:pt idx="596">
                  <c:v>-0.0323783441801338</c:v>
                </c:pt>
                <c:pt idx="597">
                  <c:v>-0.052663606786608</c:v>
                </c:pt>
                <c:pt idx="598">
                  <c:v>0.0335756537672329</c:v>
                </c:pt>
                <c:pt idx="599">
                  <c:v>-0.00682938587218873</c:v>
                </c:pt>
                <c:pt idx="600">
                  <c:v>-0.0144441657913751</c:v>
                </c:pt>
                <c:pt idx="601">
                  <c:v>0.0358004221718735</c:v>
                </c:pt>
                <c:pt idx="602">
                  <c:v>-0.0232871434277868</c:v>
                </c:pt>
                <c:pt idx="603">
                  <c:v>-0.0331380256365855</c:v>
                </c:pt>
                <c:pt idx="604">
                  <c:v>-0.0345907261201606</c:v>
                </c:pt>
                <c:pt idx="605">
                  <c:v>0.0431414017932448</c:v>
                </c:pt>
                <c:pt idx="606">
                  <c:v>0.00898075351166127</c:v>
                </c:pt>
                <c:pt idx="607">
                  <c:v>-0.0918473139974442</c:v>
                </c:pt>
                <c:pt idx="608">
                  <c:v>-0.0441424370819026</c:v>
                </c:pt>
                <c:pt idx="609">
                  <c:v>1.265048109200836</c:v>
                </c:pt>
                <c:pt idx="610">
                  <c:v>-0.0198798465281271</c:v>
                </c:pt>
                <c:pt idx="611">
                  <c:v>0.0371639560204863</c:v>
                </c:pt>
                <c:pt idx="612">
                  <c:v>0.00320419327928306</c:v>
                </c:pt>
                <c:pt idx="613">
                  <c:v>-0.0717517257441813</c:v>
                </c:pt>
                <c:pt idx="614">
                  <c:v>0.00627157846849496</c:v>
                </c:pt>
                <c:pt idx="615">
                  <c:v>-0.025807565327684</c:v>
                </c:pt>
                <c:pt idx="616">
                  <c:v>0.0716100371804432</c:v>
                </c:pt>
                <c:pt idx="617">
                  <c:v>0.0481121613984797</c:v>
                </c:pt>
                <c:pt idx="618">
                  <c:v>0.0337113377940196</c:v>
                </c:pt>
                <c:pt idx="619">
                  <c:v>0.0293386057688643</c:v>
                </c:pt>
                <c:pt idx="620">
                  <c:v>0.0267327428523894</c:v>
                </c:pt>
                <c:pt idx="621">
                  <c:v>0.0204537952079026</c:v>
                </c:pt>
                <c:pt idx="622">
                  <c:v>-0.0110369088196037</c:v>
                </c:pt>
                <c:pt idx="623">
                  <c:v>-0.0109402224684573</c:v>
                </c:pt>
                <c:pt idx="624">
                  <c:v>0.013843797071849</c:v>
                </c:pt>
                <c:pt idx="625">
                  <c:v>-0.0486105403196719</c:v>
                </c:pt>
                <c:pt idx="626">
                  <c:v>0.0551603154671475</c:v>
                </c:pt>
                <c:pt idx="627">
                  <c:v>0.0239889478766599</c:v>
                </c:pt>
                <c:pt idx="628">
                  <c:v>0.0198094072415516</c:v>
                </c:pt>
                <c:pt idx="629">
                  <c:v>0.0225819142497289</c:v>
                </c:pt>
                <c:pt idx="630">
                  <c:v>0.0188991768279679</c:v>
                </c:pt>
                <c:pt idx="631">
                  <c:v>0.00967898192226884</c:v>
                </c:pt>
                <c:pt idx="632">
                  <c:v>-0.0700974671681865</c:v>
                </c:pt>
                <c:pt idx="633">
                  <c:v>-0.108470128136433</c:v>
                </c:pt>
                <c:pt idx="634">
                  <c:v>-0.107334970834442</c:v>
                </c:pt>
                <c:pt idx="635">
                  <c:v>0.0256846906219579</c:v>
                </c:pt>
                <c:pt idx="636">
                  <c:v>0.011811104234319</c:v>
                </c:pt>
                <c:pt idx="637">
                  <c:v>0.0118657373089018</c:v>
                </c:pt>
                <c:pt idx="638">
                  <c:v>0.000591690002949063</c:v>
                </c:pt>
                <c:pt idx="639">
                  <c:v>0.0748993012840463</c:v>
                </c:pt>
                <c:pt idx="640">
                  <c:v>0.060943566781359</c:v>
                </c:pt>
                <c:pt idx="641">
                  <c:v>-0.023364475661068</c:v>
                </c:pt>
                <c:pt idx="642">
                  <c:v>-0.0551262927711445</c:v>
                </c:pt>
                <c:pt idx="643">
                  <c:v>0.0468111303636239</c:v>
                </c:pt>
                <c:pt idx="644">
                  <c:v>0.00874348019856535</c:v>
                </c:pt>
                <c:pt idx="645">
                  <c:v>0.0256729456389007</c:v>
                </c:pt>
                <c:pt idx="646">
                  <c:v>-0.0622690415600823</c:v>
                </c:pt>
                <c:pt idx="647">
                  <c:v>0.0212735442750003</c:v>
                </c:pt>
                <c:pt idx="648">
                  <c:v>0.00383287183431885</c:v>
                </c:pt>
                <c:pt idx="649">
                  <c:v>-0.0350172657134816</c:v>
                </c:pt>
                <c:pt idx="650">
                  <c:v>-0.00284545094854904</c:v>
                </c:pt>
                <c:pt idx="651">
                  <c:v>0.0383577061569109</c:v>
                </c:pt>
                <c:pt idx="652">
                  <c:v>0.049249444163225</c:v>
                </c:pt>
                <c:pt idx="653">
                  <c:v>0.027157621791627</c:v>
                </c:pt>
                <c:pt idx="654">
                  <c:v>2.066008394316192</c:v>
                </c:pt>
                <c:pt idx="655">
                  <c:v>-0.0690426487715924</c:v>
                </c:pt>
                <c:pt idx="656">
                  <c:v>-0.0117364730903932</c:v>
                </c:pt>
                <c:pt idx="657">
                  <c:v>-0.0933028996909125</c:v>
                </c:pt>
                <c:pt idx="658">
                  <c:v>-0.0618076095957469</c:v>
                </c:pt>
                <c:pt idx="659">
                  <c:v>0.0709366307000578</c:v>
                </c:pt>
                <c:pt idx="660">
                  <c:v>0.0594074902929336</c:v>
                </c:pt>
                <c:pt idx="661">
                  <c:v>0.0537149088220761</c:v>
                </c:pt>
                <c:pt idx="662">
                  <c:v>0.0367523838288229</c:v>
                </c:pt>
                <c:pt idx="663">
                  <c:v>0.180354663817896</c:v>
                </c:pt>
                <c:pt idx="664">
                  <c:v>-0.0373187048682482</c:v>
                </c:pt>
                <c:pt idx="665">
                  <c:v>0.0650750161899849</c:v>
                </c:pt>
                <c:pt idx="666">
                  <c:v>0.0065290747800904</c:v>
                </c:pt>
                <c:pt idx="667">
                  <c:v>-0.12880754759071</c:v>
                </c:pt>
                <c:pt idx="668">
                  <c:v>0.00237616435532656</c:v>
                </c:pt>
                <c:pt idx="669">
                  <c:v>-0.00308966225690949</c:v>
                </c:pt>
                <c:pt idx="670">
                  <c:v>0.0466141768756387</c:v>
                </c:pt>
                <c:pt idx="671">
                  <c:v>0.057458217122859</c:v>
                </c:pt>
                <c:pt idx="672">
                  <c:v>0.0423560602584804</c:v>
                </c:pt>
                <c:pt idx="673">
                  <c:v>0.038895517540857</c:v>
                </c:pt>
                <c:pt idx="674">
                  <c:v>0.0157503677585684</c:v>
                </c:pt>
                <c:pt idx="675">
                  <c:v>0.0137184057261194</c:v>
                </c:pt>
                <c:pt idx="676">
                  <c:v>-0.0261539015715501</c:v>
                </c:pt>
                <c:pt idx="677">
                  <c:v>0.0390687373632749</c:v>
                </c:pt>
                <c:pt idx="678">
                  <c:v>0.0242661000106494</c:v>
                </c:pt>
                <c:pt idx="679">
                  <c:v>-0.0253876835134236</c:v>
                </c:pt>
                <c:pt idx="680">
                  <c:v>0.0969142902803267</c:v>
                </c:pt>
                <c:pt idx="681">
                  <c:v>0.0892060795443899</c:v>
                </c:pt>
                <c:pt idx="682">
                  <c:v>0.0447866066091332</c:v>
                </c:pt>
                <c:pt idx="683">
                  <c:v>0.024094212139703</c:v>
                </c:pt>
                <c:pt idx="684">
                  <c:v>0.0685230020326549</c:v>
                </c:pt>
                <c:pt idx="685">
                  <c:v>0.0477973772497607</c:v>
                </c:pt>
                <c:pt idx="686">
                  <c:v>0.0301623014054295</c:v>
                </c:pt>
                <c:pt idx="687">
                  <c:v>0.0300799225264646</c:v>
                </c:pt>
                <c:pt idx="688">
                  <c:v>0.0227958337946262</c:v>
                </c:pt>
                <c:pt idx="689">
                  <c:v>0.0203992224518867</c:v>
                </c:pt>
                <c:pt idx="690">
                  <c:v>-0.00328695110107346</c:v>
                </c:pt>
                <c:pt idx="691">
                  <c:v>0.0374211504727218</c:v>
                </c:pt>
                <c:pt idx="692">
                  <c:v>0.0360895916730979</c:v>
                </c:pt>
                <c:pt idx="693">
                  <c:v>0.0262547099281463</c:v>
                </c:pt>
                <c:pt idx="694">
                  <c:v>0.0229963689971281</c:v>
                </c:pt>
                <c:pt idx="695">
                  <c:v>0.0187262542849958</c:v>
                </c:pt>
                <c:pt idx="696">
                  <c:v>0.00501936863812891</c:v>
                </c:pt>
                <c:pt idx="697">
                  <c:v>0.0544319824773557</c:v>
                </c:pt>
                <c:pt idx="698">
                  <c:v>0.0273093976545472</c:v>
                </c:pt>
                <c:pt idx="699">
                  <c:v>-0.01181703604197</c:v>
                </c:pt>
                <c:pt idx="700">
                  <c:v>-0.0321915844051646</c:v>
                </c:pt>
                <c:pt idx="701">
                  <c:v>-0.0311401828127115</c:v>
                </c:pt>
                <c:pt idx="702">
                  <c:v>-0.0732543060910802</c:v>
                </c:pt>
                <c:pt idx="703">
                  <c:v>-0.0793130414565699</c:v>
                </c:pt>
                <c:pt idx="704">
                  <c:v>0.0732979313232527</c:v>
                </c:pt>
                <c:pt idx="705">
                  <c:v>0.0679783316253548</c:v>
                </c:pt>
                <c:pt idx="706">
                  <c:v>0.0645709636609505</c:v>
                </c:pt>
                <c:pt idx="707">
                  <c:v>0.0526434702998771</c:v>
                </c:pt>
                <c:pt idx="708">
                  <c:v>0.0505358059763507</c:v>
                </c:pt>
                <c:pt idx="709">
                  <c:v>0.0430113933802406</c:v>
                </c:pt>
                <c:pt idx="710">
                  <c:v>0.0367841786315519</c:v>
                </c:pt>
                <c:pt idx="711">
                  <c:v>0.0311761322078774</c:v>
                </c:pt>
                <c:pt idx="712">
                  <c:v>0.0308478687591781</c:v>
                </c:pt>
                <c:pt idx="713">
                  <c:v>0.0280952638384216</c:v>
                </c:pt>
                <c:pt idx="714">
                  <c:v>0.026729858723566</c:v>
                </c:pt>
                <c:pt idx="715">
                  <c:v>0.0223969249814476</c:v>
                </c:pt>
                <c:pt idx="716">
                  <c:v>0.0196338622260919</c:v>
                </c:pt>
                <c:pt idx="717">
                  <c:v>0.014274165766689</c:v>
                </c:pt>
                <c:pt idx="718">
                  <c:v>0.0231489873645498</c:v>
                </c:pt>
                <c:pt idx="719">
                  <c:v>0.0184909741435028</c:v>
                </c:pt>
                <c:pt idx="720">
                  <c:v>0.0116223844182186</c:v>
                </c:pt>
                <c:pt idx="721">
                  <c:v>0.0172097685170465</c:v>
                </c:pt>
                <c:pt idx="722">
                  <c:v>-0.0147633414556397</c:v>
                </c:pt>
                <c:pt idx="723">
                  <c:v>-0.0163105825007087</c:v>
                </c:pt>
                <c:pt idx="724">
                  <c:v>-0.0399039180612086</c:v>
                </c:pt>
                <c:pt idx="725">
                  <c:v>-0.0381782062628368</c:v>
                </c:pt>
                <c:pt idx="726">
                  <c:v>-0.051356378623462</c:v>
                </c:pt>
                <c:pt idx="727">
                  <c:v>-0.06188585104094</c:v>
                </c:pt>
                <c:pt idx="728">
                  <c:v>-0.0779596947829797</c:v>
                </c:pt>
                <c:pt idx="729">
                  <c:v>0.0552035334325659</c:v>
                </c:pt>
                <c:pt idx="730">
                  <c:v>0.0151873509476331</c:v>
                </c:pt>
                <c:pt idx="731">
                  <c:v>0.0384852327851071</c:v>
                </c:pt>
                <c:pt idx="732">
                  <c:v>0.0175507809216819</c:v>
                </c:pt>
                <c:pt idx="733">
                  <c:v>0.0054824011455174</c:v>
                </c:pt>
                <c:pt idx="734">
                  <c:v>0.0475819561042894</c:v>
                </c:pt>
                <c:pt idx="735">
                  <c:v>0.00638909926990899</c:v>
                </c:pt>
                <c:pt idx="736">
                  <c:v>-0.0289739195280589</c:v>
                </c:pt>
                <c:pt idx="737">
                  <c:v>-0.0188175027994962</c:v>
                </c:pt>
                <c:pt idx="738">
                  <c:v>-0.0837373216594589</c:v>
                </c:pt>
                <c:pt idx="739">
                  <c:v>-0.0120616946470487</c:v>
                </c:pt>
                <c:pt idx="740">
                  <c:v>-0.0791296990018532</c:v>
                </c:pt>
                <c:pt idx="741">
                  <c:v>-0.00126574051837547</c:v>
                </c:pt>
                <c:pt idx="742">
                  <c:v>-0.019819597639233</c:v>
                </c:pt>
                <c:pt idx="743">
                  <c:v>-0.0441801720855416</c:v>
                </c:pt>
                <c:pt idx="744">
                  <c:v>-0.0891421574606501</c:v>
                </c:pt>
                <c:pt idx="745">
                  <c:v>0.038256662072994</c:v>
                </c:pt>
                <c:pt idx="746">
                  <c:v>-0.0392988886287643</c:v>
                </c:pt>
                <c:pt idx="747">
                  <c:v>-0.000175161309150185</c:v>
                </c:pt>
                <c:pt idx="748">
                  <c:v>-0.000833027551341902</c:v>
                </c:pt>
                <c:pt idx="749">
                  <c:v>-0.0572121892831548</c:v>
                </c:pt>
                <c:pt idx="750">
                  <c:v>0.0143063905046821</c:v>
                </c:pt>
                <c:pt idx="751">
                  <c:v>-0.0619519456196798</c:v>
                </c:pt>
                <c:pt idx="752">
                  <c:v>0.0267071467410857</c:v>
                </c:pt>
                <c:pt idx="753">
                  <c:v>-0.00132237976588256</c:v>
                </c:pt>
                <c:pt idx="754">
                  <c:v>-0.0326288225139655</c:v>
                </c:pt>
                <c:pt idx="755">
                  <c:v>-0.0285872792809616</c:v>
                </c:pt>
                <c:pt idx="756">
                  <c:v>-0.0320907634996556</c:v>
                </c:pt>
                <c:pt idx="757">
                  <c:v>-0.0534798730693495</c:v>
                </c:pt>
                <c:pt idx="758">
                  <c:v>-0.0567761958633264</c:v>
                </c:pt>
                <c:pt idx="759">
                  <c:v>-0.0605408427257991</c:v>
                </c:pt>
                <c:pt idx="760">
                  <c:v>0.00445048474812742</c:v>
                </c:pt>
                <c:pt idx="761">
                  <c:v>-0.00715980703501528</c:v>
                </c:pt>
                <c:pt idx="762">
                  <c:v>-0.00418399904336714</c:v>
                </c:pt>
                <c:pt idx="763">
                  <c:v>-0.0184541517555117</c:v>
                </c:pt>
                <c:pt idx="764">
                  <c:v>-0.0168899298536357</c:v>
                </c:pt>
                <c:pt idx="765">
                  <c:v>-0.0316907605110111</c:v>
                </c:pt>
                <c:pt idx="766">
                  <c:v>-0.0632513091125151</c:v>
                </c:pt>
                <c:pt idx="767">
                  <c:v>-0.0774550783808997</c:v>
                </c:pt>
                <c:pt idx="768">
                  <c:v>-0.11561292089559</c:v>
                </c:pt>
                <c:pt idx="769">
                  <c:v>-0.0103145874322404</c:v>
                </c:pt>
                <c:pt idx="770">
                  <c:v>-0.0303313826472826</c:v>
                </c:pt>
                <c:pt idx="771">
                  <c:v>0.00623170179214455</c:v>
                </c:pt>
                <c:pt idx="772">
                  <c:v>-0.077449356552673</c:v>
                </c:pt>
                <c:pt idx="773">
                  <c:v>0.0412366728353825</c:v>
                </c:pt>
                <c:pt idx="774">
                  <c:v>-0.0524146810342587</c:v>
                </c:pt>
                <c:pt idx="775">
                  <c:v>-0.0863168613592631</c:v>
                </c:pt>
                <c:pt idx="776">
                  <c:v>-0.0344377080985965</c:v>
                </c:pt>
                <c:pt idx="777">
                  <c:v>-0.0726539300065858</c:v>
                </c:pt>
                <c:pt idx="778">
                  <c:v>-0.106546170990269</c:v>
                </c:pt>
                <c:pt idx="779">
                  <c:v>-0.0114365359323618</c:v>
                </c:pt>
                <c:pt idx="780">
                  <c:v>-0.0574071820906478</c:v>
                </c:pt>
                <c:pt idx="781">
                  <c:v>-0.0353225831424523</c:v>
                </c:pt>
                <c:pt idx="782">
                  <c:v>-0.0114075986030312</c:v>
                </c:pt>
                <c:pt idx="783">
                  <c:v>-0.00350370521887866</c:v>
                </c:pt>
                <c:pt idx="784">
                  <c:v>-0.0201544324251514</c:v>
                </c:pt>
                <c:pt idx="785">
                  <c:v>-0.00441414052640326</c:v>
                </c:pt>
                <c:pt idx="786">
                  <c:v>-0.0129354128014193</c:v>
                </c:pt>
                <c:pt idx="787">
                  <c:v>-0.0398281796419375</c:v>
                </c:pt>
                <c:pt idx="788">
                  <c:v>-0.0170914627097801</c:v>
                </c:pt>
                <c:pt idx="789">
                  <c:v>0.00365018747470502</c:v>
                </c:pt>
                <c:pt idx="790">
                  <c:v>0.0143251574442332</c:v>
                </c:pt>
                <c:pt idx="791">
                  <c:v>0.00395178981951338</c:v>
                </c:pt>
                <c:pt idx="792">
                  <c:v>0.0232596170841571</c:v>
                </c:pt>
                <c:pt idx="793">
                  <c:v>0.0839419435536969</c:v>
                </c:pt>
                <c:pt idx="794">
                  <c:v>0.0756154776845464</c:v>
                </c:pt>
                <c:pt idx="795">
                  <c:v>0.0609997291567302</c:v>
                </c:pt>
                <c:pt idx="796">
                  <c:v>-0.00174918091592913</c:v>
                </c:pt>
                <c:pt idx="797">
                  <c:v>0.0830333964109163</c:v>
                </c:pt>
                <c:pt idx="798">
                  <c:v>0.0332273446616891</c:v>
                </c:pt>
                <c:pt idx="799">
                  <c:v>0.0291506501782125</c:v>
                </c:pt>
                <c:pt idx="800">
                  <c:v>0.0312585137759931</c:v>
                </c:pt>
                <c:pt idx="801">
                  <c:v>0.00147432002511172</c:v>
                </c:pt>
                <c:pt idx="802">
                  <c:v>0.0192733976251159</c:v>
                </c:pt>
                <c:pt idx="803">
                  <c:v>-0.00455670201237046</c:v>
                </c:pt>
                <c:pt idx="804">
                  <c:v>0.0100702989672717</c:v>
                </c:pt>
                <c:pt idx="805">
                  <c:v>-0.00309585652796668</c:v>
                </c:pt>
                <c:pt idx="806">
                  <c:v>-0.00881166173352266</c:v>
                </c:pt>
                <c:pt idx="807">
                  <c:v>-0.00132755830252862</c:v>
                </c:pt>
                <c:pt idx="808">
                  <c:v>0.050103591601971</c:v>
                </c:pt>
                <c:pt idx="809">
                  <c:v>-0.0247970962862518</c:v>
                </c:pt>
                <c:pt idx="810">
                  <c:v>-0.10531645430682</c:v>
                </c:pt>
                <c:pt idx="811">
                  <c:v>0.0021267645181986</c:v>
                </c:pt>
                <c:pt idx="812">
                  <c:v>-0.0622524087269574</c:v>
                </c:pt>
                <c:pt idx="813">
                  <c:v>0.000486542953442248</c:v>
                </c:pt>
                <c:pt idx="814">
                  <c:v>-0.0519776891236781</c:v>
                </c:pt>
                <c:pt idx="815">
                  <c:v>0.111065024708902</c:v>
                </c:pt>
                <c:pt idx="816">
                  <c:v>-0.0202553606457682</c:v>
                </c:pt>
                <c:pt idx="817">
                  <c:v>-0.0627908801622055</c:v>
                </c:pt>
                <c:pt idx="818">
                  <c:v>-0.100953694069958</c:v>
                </c:pt>
                <c:pt idx="819">
                  <c:v>-0.139668916546412</c:v>
                </c:pt>
                <c:pt idx="820">
                  <c:v>0.015711914259745</c:v>
                </c:pt>
                <c:pt idx="821">
                  <c:v>0.0298294133183152</c:v>
                </c:pt>
                <c:pt idx="822">
                  <c:v>0.0222080540135192</c:v>
                </c:pt>
                <c:pt idx="823">
                  <c:v>0.0213485669040347</c:v>
                </c:pt>
                <c:pt idx="824">
                  <c:v>0.103396169806786</c:v>
                </c:pt>
                <c:pt idx="825">
                  <c:v>0.0477591565912959</c:v>
                </c:pt>
                <c:pt idx="826">
                  <c:v>0.0420142887245085</c:v>
                </c:pt>
                <c:pt idx="827">
                  <c:v>0.168403426906527</c:v>
                </c:pt>
                <c:pt idx="828">
                  <c:v>0.0222804170175591</c:v>
                </c:pt>
                <c:pt idx="829">
                  <c:v>-0.0717796442849756</c:v>
                </c:pt>
                <c:pt idx="830">
                  <c:v>-0.074353164380812</c:v>
                </c:pt>
                <c:pt idx="831">
                  <c:v>-0.053143081030778</c:v>
                </c:pt>
                <c:pt idx="832">
                  <c:v>2.99466807240911E-7</c:v>
                </c:pt>
                <c:pt idx="833">
                  <c:v>0.00240457726710275</c:v>
                </c:pt>
                <c:pt idx="834">
                  <c:v>-0.0131317687946317</c:v>
                </c:pt>
                <c:pt idx="835">
                  <c:v>-0.0379014682688961</c:v>
                </c:pt>
                <c:pt idx="836">
                  <c:v>-0.0566594479581946</c:v>
                </c:pt>
                <c:pt idx="837">
                  <c:v>-0.0733490909741273</c:v>
                </c:pt>
                <c:pt idx="838">
                  <c:v>-0.0258061020932019</c:v>
                </c:pt>
                <c:pt idx="839">
                  <c:v>-0.0317838926932456</c:v>
                </c:pt>
                <c:pt idx="840">
                  <c:v>0.000491571238315613</c:v>
                </c:pt>
                <c:pt idx="841">
                  <c:v>0.0408959220722038</c:v>
                </c:pt>
                <c:pt idx="842">
                  <c:v>-0.0729849215117321</c:v>
                </c:pt>
                <c:pt idx="843">
                  <c:v>0.0270117402270709</c:v>
                </c:pt>
                <c:pt idx="844">
                  <c:v>-0.0389315000522488</c:v>
                </c:pt>
                <c:pt idx="845">
                  <c:v>0.0426041428895578</c:v>
                </c:pt>
                <c:pt idx="846">
                  <c:v>0.0431771318677567</c:v>
                </c:pt>
                <c:pt idx="847">
                  <c:v>-0.0561172385678086</c:v>
                </c:pt>
                <c:pt idx="848">
                  <c:v>0.0117823732934657</c:v>
                </c:pt>
                <c:pt idx="849">
                  <c:v>-0.00331560820679638</c:v>
                </c:pt>
                <c:pt idx="850">
                  <c:v>0.0304868867587554</c:v>
                </c:pt>
                <c:pt idx="851">
                  <c:v>0.000502947394967423</c:v>
                </c:pt>
                <c:pt idx="852">
                  <c:v>-0.0188455066321765</c:v>
                </c:pt>
                <c:pt idx="853">
                  <c:v>-0.0207497566870173</c:v>
                </c:pt>
                <c:pt idx="854">
                  <c:v>0.0100818076890241</c:v>
                </c:pt>
                <c:pt idx="855">
                  <c:v>0.00231103101517166</c:v>
                </c:pt>
                <c:pt idx="856">
                  <c:v>-0.0092198097801221</c:v>
                </c:pt>
                <c:pt idx="857">
                  <c:v>0.000340767423978261</c:v>
                </c:pt>
                <c:pt idx="858">
                  <c:v>-0.0314573514027358</c:v>
                </c:pt>
                <c:pt idx="859">
                  <c:v>-0.0064005887497448</c:v>
                </c:pt>
                <c:pt idx="860">
                  <c:v>-0.0118746852783951</c:v>
                </c:pt>
                <c:pt idx="861">
                  <c:v>-0.00403038889759</c:v>
                </c:pt>
                <c:pt idx="862">
                  <c:v>-0.00247652428823736</c:v>
                </c:pt>
                <c:pt idx="863">
                  <c:v>-0.00300960587920002</c:v>
                </c:pt>
                <c:pt idx="864">
                  <c:v>-0.0127944812477164</c:v>
                </c:pt>
                <c:pt idx="865">
                  <c:v>-0.00321822028777474</c:v>
                </c:pt>
                <c:pt idx="866">
                  <c:v>-0.0240716034471728</c:v>
                </c:pt>
                <c:pt idx="867">
                  <c:v>-0.0095485143637648</c:v>
                </c:pt>
                <c:pt idx="868">
                  <c:v>-0.0192344085700219</c:v>
                </c:pt>
                <c:pt idx="869">
                  <c:v>0.000739241697745585</c:v>
                </c:pt>
                <c:pt idx="870">
                  <c:v>-0.00527580065746797</c:v>
                </c:pt>
                <c:pt idx="871">
                  <c:v>0.00446230312562346</c:v>
                </c:pt>
                <c:pt idx="872">
                  <c:v>-0.00737554888650693</c:v>
                </c:pt>
                <c:pt idx="873">
                  <c:v>-0.00751317085756065</c:v>
                </c:pt>
                <c:pt idx="874">
                  <c:v>0.0030964974446302</c:v>
                </c:pt>
                <c:pt idx="875">
                  <c:v>-0.0325951974202198</c:v>
                </c:pt>
                <c:pt idx="876">
                  <c:v>0.0406540718009484</c:v>
                </c:pt>
                <c:pt idx="877">
                  <c:v>0.0134328816259862</c:v>
                </c:pt>
                <c:pt idx="878">
                  <c:v>0.0389777484502584</c:v>
                </c:pt>
                <c:pt idx="879">
                  <c:v>0.0415961748414076</c:v>
                </c:pt>
                <c:pt idx="880">
                  <c:v>0.0220741932871446</c:v>
                </c:pt>
                <c:pt idx="881">
                  <c:v>0.0180839586081241</c:v>
                </c:pt>
                <c:pt idx="882">
                  <c:v>0.0144053489327229</c:v>
                </c:pt>
                <c:pt idx="883">
                  <c:v>0.0167712692468627</c:v>
                </c:pt>
                <c:pt idx="884">
                  <c:v>0.000545181262971761</c:v>
                </c:pt>
                <c:pt idx="885">
                  <c:v>0.00281114224313556</c:v>
                </c:pt>
                <c:pt idx="886">
                  <c:v>0.00191406313972553</c:v>
                </c:pt>
                <c:pt idx="887">
                  <c:v>-0.0354603856517787</c:v>
                </c:pt>
                <c:pt idx="888">
                  <c:v>-0.0655521084595318</c:v>
                </c:pt>
                <c:pt idx="889">
                  <c:v>0.0381701286147114</c:v>
                </c:pt>
                <c:pt idx="890">
                  <c:v>0.0321376955101658</c:v>
                </c:pt>
                <c:pt idx="891">
                  <c:v>0.0227132483665556</c:v>
                </c:pt>
                <c:pt idx="892">
                  <c:v>0.00487552623335768</c:v>
                </c:pt>
                <c:pt idx="893">
                  <c:v>0.00501817876834121</c:v>
                </c:pt>
                <c:pt idx="894">
                  <c:v>0.00899816436576184</c:v>
                </c:pt>
                <c:pt idx="895">
                  <c:v>-0.000687238446825333</c:v>
                </c:pt>
                <c:pt idx="896">
                  <c:v>-0.000266969030375153</c:v>
                </c:pt>
                <c:pt idx="897">
                  <c:v>-0.0116761457574678</c:v>
                </c:pt>
                <c:pt idx="898">
                  <c:v>0.129430578611319</c:v>
                </c:pt>
                <c:pt idx="899">
                  <c:v>0.0461714939935985</c:v>
                </c:pt>
                <c:pt idx="900">
                  <c:v>0.0329389995853876</c:v>
                </c:pt>
                <c:pt idx="901">
                  <c:v>0.0256003196160475</c:v>
                </c:pt>
                <c:pt idx="902">
                  <c:v>0.0065800768581799</c:v>
                </c:pt>
                <c:pt idx="903">
                  <c:v>-0.0280387946606552</c:v>
                </c:pt>
                <c:pt idx="904">
                  <c:v>-0.0109814440582519</c:v>
                </c:pt>
                <c:pt idx="905">
                  <c:v>-0.0238586607158696</c:v>
                </c:pt>
                <c:pt idx="906">
                  <c:v>0.0825209657566541</c:v>
                </c:pt>
                <c:pt idx="907">
                  <c:v>0.0385996459879933</c:v>
                </c:pt>
                <c:pt idx="908">
                  <c:v>0.00253382958284448</c:v>
                </c:pt>
                <c:pt idx="909">
                  <c:v>0.00143392976479789</c:v>
                </c:pt>
                <c:pt idx="910">
                  <c:v>0.00522862767961413</c:v>
                </c:pt>
                <c:pt idx="911">
                  <c:v>-0.0546030762436846</c:v>
                </c:pt>
                <c:pt idx="912">
                  <c:v>0.099431553810825</c:v>
                </c:pt>
                <c:pt idx="913">
                  <c:v>0.0793817844067025</c:v>
                </c:pt>
                <c:pt idx="914">
                  <c:v>0.0821029573367669</c:v>
                </c:pt>
                <c:pt idx="915">
                  <c:v>0.0712513395575973</c:v>
                </c:pt>
                <c:pt idx="916">
                  <c:v>0.0657937194888876</c:v>
                </c:pt>
                <c:pt idx="917">
                  <c:v>0.0499007164833314</c:v>
                </c:pt>
                <c:pt idx="918">
                  <c:v>0.0121249302668582</c:v>
                </c:pt>
                <c:pt idx="919">
                  <c:v>0.0217826102301223</c:v>
                </c:pt>
                <c:pt idx="920">
                  <c:v>-0.00625929648993212</c:v>
                </c:pt>
                <c:pt idx="921">
                  <c:v>-0.016356342806801</c:v>
                </c:pt>
                <c:pt idx="922">
                  <c:v>0.0126020160424528</c:v>
                </c:pt>
                <c:pt idx="923">
                  <c:v>-0.00374864409861719</c:v>
                </c:pt>
                <c:pt idx="924">
                  <c:v>0.936027895419469</c:v>
                </c:pt>
                <c:pt idx="925">
                  <c:v>0.0176257329526919</c:v>
                </c:pt>
                <c:pt idx="926">
                  <c:v>-0.0396595515125769</c:v>
                </c:pt>
                <c:pt idx="927">
                  <c:v>0.0136183689158503</c:v>
                </c:pt>
                <c:pt idx="928">
                  <c:v>0.0220464918341018</c:v>
                </c:pt>
                <c:pt idx="929">
                  <c:v>0.0249803426928327</c:v>
                </c:pt>
                <c:pt idx="930">
                  <c:v>-0.00195238790466123</c:v>
                </c:pt>
                <c:pt idx="931">
                  <c:v>7.98483276294726E-5</c:v>
                </c:pt>
                <c:pt idx="932">
                  <c:v>-0.0110293800990291</c:v>
                </c:pt>
                <c:pt idx="933">
                  <c:v>0.0239981094440425</c:v>
                </c:pt>
                <c:pt idx="934">
                  <c:v>0.0149033719158099</c:v>
                </c:pt>
                <c:pt idx="935">
                  <c:v>0.00874541483122082</c:v>
                </c:pt>
                <c:pt idx="936">
                  <c:v>-0.00774345630484896</c:v>
                </c:pt>
                <c:pt idx="937">
                  <c:v>-0.00634876365340925</c:v>
                </c:pt>
                <c:pt idx="938">
                  <c:v>-0.00389697703711883</c:v>
                </c:pt>
                <c:pt idx="939">
                  <c:v>0.0141554852805149</c:v>
                </c:pt>
                <c:pt idx="940">
                  <c:v>-0.00399586595677326</c:v>
                </c:pt>
                <c:pt idx="941">
                  <c:v>0.0083171353617113</c:v>
                </c:pt>
                <c:pt idx="942">
                  <c:v>-0.00987682693756497</c:v>
                </c:pt>
                <c:pt idx="943">
                  <c:v>0.00391749397664143</c:v>
                </c:pt>
                <c:pt idx="944">
                  <c:v>0.0147388766737177</c:v>
                </c:pt>
                <c:pt idx="945">
                  <c:v>0.0202622899535445</c:v>
                </c:pt>
                <c:pt idx="946">
                  <c:v>-0.00238741238209161</c:v>
                </c:pt>
                <c:pt idx="947">
                  <c:v>0.00609399449004133</c:v>
                </c:pt>
                <c:pt idx="948">
                  <c:v>0.00657702616492339</c:v>
                </c:pt>
                <c:pt idx="949">
                  <c:v>0.00472237824166682</c:v>
                </c:pt>
                <c:pt idx="950">
                  <c:v>-0.029328745848609</c:v>
                </c:pt>
                <c:pt idx="951">
                  <c:v>-0.0371244332081384</c:v>
                </c:pt>
                <c:pt idx="952">
                  <c:v>-0.0658179334761523</c:v>
                </c:pt>
                <c:pt idx="953">
                  <c:v>-0.0677772595610338</c:v>
                </c:pt>
                <c:pt idx="954">
                  <c:v>-0.0834811959746643</c:v>
                </c:pt>
                <c:pt idx="955">
                  <c:v>-0.0974334144674445</c:v>
                </c:pt>
                <c:pt idx="956">
                  <c:v>-0.100986175356723</c:v>
                </c:pt>
                <c:pt idx="957">
                  <c:v>0.000517944186396446</c:v>
                </c:pt>
                <c:pt idx="958">
                  <c:v>-0.0140382315892049</c:v>
                </c:pt>
                <c:pt idx="959">
                  <c:v>-0.0113636264677431</c:v>
                </c:pt>
                <c:pt idx="960">
                  <c:v>-0.0270821229740967</c:v>
                </c:pt>
                <c:pt idx="961">
                  <c:v>0.0236999435086807</c:v>
                </c:pt>
                <c:pt idx="962">
                  <c:v>0.00454057750958003</c:v>
                </c:pt>
                <c:pt idx="963">
                  <c:v>0.102572902382362</c:v>
                </c:pt>
                <c:pt idx="964">
                  <c:v>0.053529591911633</c:v>
                </c:pt>
                <c:pt idx="965">
                  <c:v>0.0347516065305005</c:v>
                </c:pt>
                <c:pt idx="966">
                  <c:v>-0.0135211786967701</c:v>
                </c:pt>
                <c:pt idx="967">
                  <c:v>-0.0321669260588429</c:v>
                </c:pt>
                <c:pt idx="968">
                  <c:v>-0.032801401046434</c:v>
                </c:pt>
                <c:pt idx="969">
                  <c:v>-0.0713472307099925</c:v>
                </c:pt>
                <c:pt idx="970">
                  <c:v>-0.0761097424987014</c:v>
                </c:pt>
                <c:pt idx="971">
                  <c:v>-0.00937862076566642</c:v>
                </c:pt>
                <c:pt idx="972">
                  <c:v>-0.0174303296065659</c:v>
                </c:pt>
                <c:pt idx="973">
                  <c:v>-0.0311301927558171</c:v>
                </c:pt>
                <c:pt idx="974">
                  <c:v>-0.0290688796750598</c:v>
                </c:pt>
                <c:pt idx="975">
                  <c:v>0.212837847233545</c:v>
                </c:pt>
                <c:pt idx="976">
                  <c:v>0.103897949160341</c:v>
                </c:pt>
                <c:pt idx="977">
                  <c:v>0.0985414727958114</c:v>
                </c:pt>
                <c:pt idx="978">
                  <c:v>0.0750752907860616</c:v>
                </c:pt>
                <c:pt idx="979">
                  <c:v>0.0555173971858615</c:v>
                </c:pt>
                <c:pt idx="980">
                  <c:v>0.0657918834860979</c:v>
                </c:pt>
                <c:pt idx="981">
                  <c:v>0.0491647562433775</c:v>
                </c:pt>
                <c:pt idx="982">
                  <c:v>0.0575314869192973</c:v>
                </c:pt>
                <c:pt idx="983">
                  <c:v>0.0506132467632224</c:v>
                </c:pt>
                <c:pt idx="984">
                  <c:v>0.0192695683180766</c:v>
                </c:pt>
                <c:pt idx="985">
                  <c:v>0.00711117318634435</c:v>
                </c:pt>
                <c:pt idx="986">
                  <c:v>0.0390797011249444</c:v>
                </c:pt>
                <c:pt idx="987">
                  <c:v>0.0053407121948415</c:v>
                </c:pt>
                <c:pt idx="988">
                  <c:v>0.0174753754113779</c:v>
                </c:pt>
                <c:pt idx="989">
                  <c:v>-0.00848722246061256</c:v>
                </c:pt>
                <c:pt idx="990">
                  <c:v>0.0111131496285392</c:v>
                </c:pt>
                <c:pt idx="991">
                  <c:v>0.0188306369026349</c:v>
                </c:pt>
                <c:pt idx="992">
                  <c:v>-0.010157196604085</c:v>
                </c:pt>
                <c:pt idx="993">
                  <c:v>0.0157596069662339</c:v>
                </c:pt>
                <c:pt idx="994">
                  <c:v>0.0182111736609951</c:v>
                </c:pt>
                <c:pt idx="995">
                  <c:v>0.035686185503404</c:v>
                </c:pt>
                <c:pt idx="996">
                  <c:v>0.0148667700786438</c:v>
                </c:pt>
                <c:pt idx="997">
                  <c:v>-0.0319353565820619</c:v>
                </c:pt>
                <c:pt idx="998">
                  <c:v>0.0209497888264999</c:v>
                </c:pt>
                <c:pt idx="999">
                  <c:v>-0.00188993592544889</c:v>
                </c:pt>
                <c:pt idx="1000">
                  <c:v>-0.00721847069396719</c:v>
                </c:pt>
                <c:pt idx="1001">
                  <c:v>0.128257501641778</c:v>
                </c:pt>
                <c:pt idx="1002">
                  <c:v>0.0992560541800262</c:v>
                </c:pt>
                <c:pt idx="1003">
                  <c:v>0.0684131057469421</c:v>
                </c:pt>
                <c:pt idx="1004">
                  <c:v>0.0447402346314823</c:v>
                </c:pt>
                <c:pt idx="1005">
                  <c:v>0.0618872248550472</c:v>
                </c:pt>
                <c:pt idx="1006">
                  <c:v>0.0270872226933711</c:v>
                </c:pt>
                <c:pt idx="1007">
                  <c:v>0.0167476943307369</c:v>
                </c:pt>
                <c:pt idx="1008">
                  <c:v>0.00809497810025278</c:v>
                </c:pt>
                <c:pt idx="1009">
                  <c:v>0.0386659641705125</c:v>
                </c:pt>
                <c:pt idx="1010">
                  <c:v>0.00912348902822796</c:v>
                </c:pt>
                <c:pt idx="1011">
                  <c:v>0.0419707969278096</c:v>
                </c:pt>
                <c:pt idx="1012">
                  <c:v>0.0210592192996786</c:v>
                </c:pt>
                <c:pt idx="1013">
                  <c:v>0.038119838498328</c:v>
                </c:pt>
                <c:pt idx="1014">
                  <c:v>0.0292421095228509</c:v>
                </c:pt>
                <c:pt idx="1015">
                  <c:v>0.0330724649540053</c:v>
                </c:pt>
                <c:pt idx="1016">
                  <c:v>-0.00341246761245256</c:v>
                </c:pt>
                <c:pt idx="1017">
                  <c:v>-0.0054097670718623</c:v>
                </c:pt>
                <c:pt idx="1018">
                  <c:v>0.00273640065725073</c:v>
                </c:pt>
                <c:pt idx="1019">
                  <c:v>0.0339992286626046</c:v>
                </c:pt>
                <c:pt idx="1020">
                  <c:v>0.0132135163769598</c:v>
                </c:pt>
                <c:pt idx="1021">
                  <c:v>0.00339256035551916</c:v>
                </c:pt>
                <c:pt idx="1022">
                  <c:v>-0.0119592640423611</c:v>
                </c:pt>
                <c:pt idx="1023">
                  <c:v>0.00581782692707694</c:v>
                </c:pt>
                <c:pt idx="1024">
                  <c:v>0.025590615502237</c:v>
                </c:pt>
                <c:pt idx="1025">
                  <c:v>0.0122113192782294</c:v>
                </c:pt>
                <c:pt idx="1026">
                  <c:v>0.031395319426477</c:v>
                </c:pt>
                <c:pt idx="1027">
                  <c:v>0.00537591298727075</c:v>
                </c:pt>
                <c:pt idx="1028">
                  <c:v>0.00852601711033085</c:v>
                </c:pt>
                <c:pt idx="1029">
                  <c:v>0.0213483007615262</c:v>
                </c:pt>
                <c:pt idx="1030">
                  <c:v>0.00893438928337864</c:v>
                </c:pt>
                <c:pt idx="1031">
                  <c:v>0.00122950298950614</c:v>
                </c:pt>
                <c:pt idx="1032">
                  <c:v>0.00279767764206168</c:v>
                </c:pt>
                <c:pt idx="1033">
                  <c:v>0.00317416348879979</c:v>
                </c:pt>
                <c:pt idx="1034">
                  <c:v>-0.0226332831286083</c:v>
                </c:pt>
                <c:pt idx="1035">
                  <c:v>0.0207694376430723</c:v>
                </c:pt>
                <c:pt idx="1036">
                  <c:v>0.0219481326478574</c:v>
                </c:pt>
                <c:pt idx="1037">
                  <c:v>0.0205338168990878</c:v>
                </c:pt>
                <c:pt idx="1038">
                  <c:v>0.0251919825576799</c:v>
                </c:pt>
                <c:pt idx="1039">
                  <c:v>0.0277786664739549</c:v>
                </c:pt>
                <c:pt idx="1040">
                  <c:v>0.0131024252043381</c:v>
                </c:pt>
                <c:pt idx="1041">
                  <c:v>0.0186526988439885</c:v>
                </c:pt>
                <c:pt idx="1042">
                  <c:v>0.0120499054242051</c:v>
                </c:pt>
                <c:pt idx="1043">
                  <c:v>0.0203602242273282</c:v>
                </c:pt>
                <c:pt idx="1044">
                  <c:v>0.0236852935758008</c:v>
                </c:pt>
                <c:pt idx="1045">
                  <c:v>0.0143570730221724</c:v>
                </c:pt>
                <c:pt idx="1046">
                  <c:v>0.00733424624828649</c:v>
                </c:pt>
                <c:pt idx="1047">
                  <c:v>0.0165582849156958</c:v>
                </c:pt>
                <c:pt idx="1048">
                  <c:v>0.0194842527778224</c:v>
                </c:pt>
                <c:pt idx="1049">
                  <c:v>0.00611857523121539</c:v>
                </c:pt>
                <c:pt idx="1050">
                  <c:v>-0.0166853662138255</c:v>
                </c:pt>
                <c:pt idx="1051">
                  <c:v>-0.0193129181906189</c:v>
                </c:pt>
                <c:pt idx="1052">
                  <c:v>0.0657799718031184</c:v>
                </c:pt>
                <c:pt idx="1053">
                  <c:v>0.0337111438797836</c:v>
                </c:pt>
                <c:pt idx="1054">
                  <c:v>0.0117574173786799</c:v>
                </c:pt>
                <c:pt idx="1055">
                  <c:v>0.0146225963313115</c:v>
                </c:pt>
                <c:pt idx="1056">
                  <c:v>0.00817457695446244</c:v>
                </c:pt>
                <c:pt idx="1057">
                  <c:v>0.00540518707083337</c:v>
                </c:pt>
                <c:pt idx="1058">
                  <c:v>-0.00828418033740491</c:v>
                </c:pt>
                <c:pt idx="1059">
                  <c:v>-0.0375694993599653</c:v>
                </c:pt>
                <c:pt idx="1060">
                  <c:v>0.0340552537266708</c:v>
                </c:pt>
                <c:pt idx="1061">
                  <c:v>-0.014697108180978</c:v>
                </c:pt>
                <c:pt idx="1062">
                  <c:v>0.0807156292717672</c:v>
                </c:pt>
                <c:pt idx="1063">
                  <c:v>0.0870255907283349</c:v>
                </c:pt>
                <c:pt idx="1064">
                  <c:v>0.0592203679614601</c:v>
                </c:pt>
                <c:pt idx="1065">
                  <c:v>0.0500691075772435</c:v>
                </c:pt>
                <c:pt idx="1066">
                  <c:v>0.0281072274403641</c:v>
                </c:pt>
                <c:pt idx="1067">
                  <c:v>0.00506477050790854</c:v>
                </c:pt>
                <c:pt idx="1068">
                  <c:v>-0.0384874120552358</c:v>
                </c:pt>
                <c:pt idx="1069">
                  <c:v>0.0228792117770405</c:v>
                </c:pt>
                <c:pt idx="1070">
                  <c:v>0.0194187928889938</c:v>
                </c:pt>
                <c:pt idx="1071">
                  <c:v>-0.00182746381368182</c:v>
                </c:pt>
                <c:pt idx="1072">
                  <c:v>0.00698226740289692</c:v>
                </c:pt>
                <c:pt idx="1073">
                  <c:v>0.00144066357911726</c:v>
                </c:pt>
                <c:pt idx="1074">
                  <c:v>-0.022918327951274</c:v>
                </c:pt>
                <c:pt idx="1075">
                  <c:v>-0.0191151285611494</c:v>
                </c:pt>
                <c:pt idx="1076">
                  <c:v>-0.0270060958812694</c:v>
                </c:pt>
                <c:pt idx="1077">
                  <c:v>-0.0125325762496361</c:v>
                </c:pt>
                <c:pt idx="1078">
                  <c:v>-0.0139224288201633</c:v>
                </c:pt>
                <c:pt idx="1079">
                  <c:v>0.00608918926627505</c:v>
                </c:pt>
                <c:pt idx="1080">
                  <c:v>-0.0318348133707016</c:v>
                </c:pt>
                <c:pt idx="1081">
                  <c:v>0.0163018758005812</c:v>
                </c:pt>
                <c:pt idx="1082">
                  <c:v>-0.00711681860426361</c:v>
                </c:pt>
                <c:pt idx="1083">
                  <c:v>-0.0348646990642377</c:v>
                </c:pt>
                <c:pt idx="1084">
                  <c:v>-0.00460550755245281</c:v>
                </c:pt>
                <c:pt idx="1085">
                  <c:v>-0.0198095334002131</c:v>
                </c:pt>
                <c:pt idx="1086">
                  <c:v>-0.00840370930132361</c:v>
                </c:pt>
                <c:pt idx="1087">
                  <c:v>0.00261957838441507</c:v>
                </c:pt>
                <c:pt idx="1088">
                  <c:v>0.0121133656948774</c:v>
                </c:pt>
                <c:pt idx="1089">
                  <c:v>0.0125705468351538</c:v>
                </c:pt>
                <c:pt idx="1090">
                  <c:v>-0.00324644156055337</c:v>
                </c:pt>
                <c:pt idx="1091">
                  <c:v>0.0180330807462706</c:v>
                </c:pt>
                <c:pt idx="1092">
                  <c:v>-0.00530272175261309</c:v>
                </c:pt>
                <c:pt idx="1093">
                  <c:v>-0.0145498166932584</c:v>
                </c:pt>
                <c:pt idx="1094">
                  <c:v>-0.0299967080518894</c:v>
                </c:pt>
                <c:pt idx="1095">
                  <c:v>-0.0135523120922478</c:v>
                </c:pt>
                <c:pt idx="1096">
                  <c:v>-0.0147314366996535</c:v>
                </c:pt>
                <c:pt idx="1097">
                  <c:v>1.53491591891597E-5</c:v>
                </c:pt>
                <c:pt idx="1098">
                  <c:v>-0.00456979633490867</c:v>
                </c:pt>
                <c:pt idx="1099">
                  <c:v>-0.0147479589896606</c:v>
                </c:pt>
                <c:pt idx="1100">
                  <c:v>0.00203471563004925</c:v>
                </c:pt>
                <c:pt idx="1101">
                  <c:v>-0.0137591324754526</c:v>
                </c:pt>
                <c:pt idx="1102">
                  <c:v>0.00957292265048565</c:v>
                </c:pt>
                <c:pt idx="1103">
                  <c:v>-0.00848120789206913</c:v>
                </c:pt>
                <c:pt idx="1104">
                  <c:v>0.0209590581462025</c:v>
                </c:pt>
                <c:pt idx="1105">
                  <c:v>0.0261161254109126</c:v>
                </c:pt>
                <c:pt idx="1106">
                  <c:v>0.025002483941137</c:v>
                </c:pt>
                <c:pt idx="1107">
                  <c:v>0.018267624655985</c:v>
                </c:pt>
                <c:pt idx="1108">
                  <c:v>0.0237638378449405</c:v>
                </c:pt>
                <c:pt idx="1109">
                  <c:v>0.0146069954177005</c:v>
                </c:pt>
                <c:pt idx="1110">
                  <c:v>0.0240488550677751</c:v>
                </c:pt>
                <c:pt idx="1111">
                  <c:v>0.0183006925790409</c:v>
                </c:pt>
                <c:pt idx="1112">
                  <c:v>0.0219322622855884</c:v>
                </c:pt>
                <c:pt idx="1113">
                  <c:v>0.0250622625976336</c:v>
                </c:pt>
                <c:pt idx="1114">
                  <c:v>0.0151143724970774</c:v>
                </c:pt>
                <c:pt idx="1115">
                  <c:v>0.00680226869148281</c:v>
                </c:pt>
                <c:pt idx="1116">
                  <c:v>0.0125362031928519</c:v>
                </c:pt>
                <c:pt idx="1117">
                  <c:v>0.0128353880112578</c:v>
                </c:pt>
                <c:pt idx="1118">
                  <c:v>0.0077583326249569</c:v>
                </c:pt>
                <c:pt idx="1119">
                  <c:v>0.0041357638910039</c:v>
                </c:pt>
                <c:pt idx="1120">
                  <c:v>0.016873496605998</c:v>
                </c:pt>
                <c:pt idx="1121">
                  <c:v>-0.0178701117986016</c:v>
                </c:pt>
                <c:pt idx="1122">
                  <c:v>-0.0230017594480716</c:v>
                </c:pt>
                <c:pt idx="1123">
                  <c:v>0.00719906773651796</c:v>
                </c:pt>
                <c:pt idx="1124">
                  <c:v>0.0201131798483242</c:v>
                </c:pt>
                <c:pt idx="1125">
                  <c:v>0.00517789278605468</c:v>
                </c:pt>
                <c:pt idx="1126">
                  <c:v>0.00335506972804556</c:v>
                </c:pt>
                <c:pt idx="1127">
                  <c:v>0.0184561517867652</c:v>
                </c:pt>
                <c:pt idx="1128">
                  <c:v>0.0171180258836317</c:v>
                </c:pt>
                <c:pt idx="1129">
                  <c:v>0.0184927368651806</c:v>
                </c:pt>
                <c:pt idx="1130">
                  <c:v>0.00712107943060019</c:v>
                </c:pt>
                <c:pt idx="1131">
                  <c:v>-0.00962529530773565</c:v>
                </c:pt>
                <c:pt idx="1132">
                  <c:v>0.00438710396684638</c:v>
                </c:pt>
                <c:pt idx="1133">
                  <c:v>0.00545047795386427</c:v>
                </c:pt>
                <c:pt idx="1134">
                  <c:v>0.0094135545619865</c:v>
                </c:pt>
                <c:pt idx="1135">
                  <c:v>-0.00050946701423038</c:v>
                </c:pt>
                <c:pt idx="1136">
                  <c:v>-0.00388356130095141</c:v>
                </c:pt>
                <c:pt idx="1137">
                  <c:v>-0.0157149044990177</c:v>
                </c:pt>
                <c:pt idx="1138">
                  <c:v>-0.00794048698396471</c:v>
                </c:pt>
                <c:pt idx="1139">
                  <c:v>-0.00355091702357152</c:v>
                </c:pt>
                <c:pt idx="1140">
                  <c:v>-0.00401314117965129</c:v>
                </c:pt>
                <c:pt idx="1141">
                  <c:v>-0.0136421102476876</c:v>
                </c:pt>
                <c:pt idx="1142">
                  <c:v>-0.00462204083501139</c:v>
                </c:pt>
                <c:pt idx="1143">
                  <c:v>-0.0106349801564325</c:v>
                </c:pt>
                <c:pt idx="1144">
                  <c:v>-0.021491954850826</c:v>
                </c:pt>
                <c:pt idx="1145">
                  <c:v>-0.00826209496637758</c:v>
                </c:pt>
                <c:pt idx="1146">
                  <c:v>-0.00969623206301573</c:v>
                </c:pt>
                <c:pt idx="1147">
                  <c:v>-0.00981862510120157</c:v>
                </c:pt>
                <c:pt idx="1148">
                  <c:v>0.0240106961905352</c:v>
                </c:pt>
                <c:pt idx="1149">
                  <c:v>0.0144473159756945</c:v>
                </c:pt>
                <c:pt idx="1150">
                  <c:v>0.0246995589082923</c:v>
                </c:pt>
                <c:pt idx="1151">
                  <c:v>0.0216247165532489</c:v>
                </c:pt>
                <c:pt idx="1152">
                  <c:v>0.0158768668602633</c:v>
                </c:pt>
                <c:pt idx="1153">
                  <c:v>-0.0455404478453057</c:v>
                </c:pt>
                <c:pt idx="1154">
                  <c:v>-0.0575039002585332</c:v>
                </c:pt>
                <c:pt idx="1155">
                  <c:v>-0.0956730405515845</c:v>
                </c:pt>
                <c:pt idx="1156">
                  <c:v>-0.145861232321613</c:v>
                </c:pt>
                <c:pt idx="1157">
                  <c:v>-0.146375294596194</c:v>
                </c:pt>
                <c:pt idx="1158">
                  <c:v>-0.151663721271428</c:v>
                </c:pt>
                <c:pt idx="1159">
                  <c:v>-0.161639695105925</c:v>
                </c:pt>
                <c:pt idx="1160">
                  <c:v>-0.16339342768504</c:v>
                </c:pt>
                <c:pt idx="1161">
                  <c:v>-0.174257121766491</c:v>
                </c:pt>
                <c:pt idx="1162">
                  <c:v>-0.171493483158793</c:v>
                </c:pt>
                <c:pt idx="1163">
                  <c:v>-0.177227357236046</c:v>
                </c:pt>
                <c:pt idx="1164">
                  <c:v>-0.198878161537413</c:v>
                </c:pt>
                <c:pt idx="1165">
                  <c:v>-0.202846477623666</c:v>
                </c:pt>
                <c:pt idx="1166">
                  <c:v>-0.198257832641777</c:v>
                </c:pt>
                <c:pt idx="1167">
                  <c:v>-0.00215896422026224</c:v>
                </c:pt>
                <c:pt idx="1168">
                  <c:v>-0.00987532092310455</c:v>
                </c:pt>
                <c:pt idx="1169">
                  <c:v>-0.0323125834723985</c:v>
                </c:pt>
                <c:pt idx="1170">
                  <c:v>-0.198310793453585</c:v>
                </c:pt>
                <c:pt idx="1171">
                  <c:v>-0.0109282368581485</c:v>
                </c:pt>
                <c:pt idx="1172">
                  <c:v>0.701741641530475</c:v>
                </c:pt>
                <c:pt idx="1173">
                  <c:v>-0.0472612462137119</c:v>
                </c:pt>
                <c:pt idx="1174">
                  <c:v>-0.0133859164421804</c:v>
                </c:pt>
                <c:pt idx="1175">
                  <c:v>-0.0721403542105583</c:v>
                </c:pt>
                <c:pt idx="1176">
                  <c:v>-0.00906097523159055</c:v>
                </c:pt>
                <c:pt idx="1177">
                  <c:v>-0.00519599858731046</c:v>
                </c:pt>
                <c:pt idx="1178">
                  <c:v>-0.0124153916553322</c:v>
                </c:pt>
                <c:pt idx="1179">
                  <c:v>-0.012117319815878</c:v>
                </c:pt>
                <c:pt idx="1180">
                  <c:v>-0.0122311181739083</c:v>
                </c:pt>
                <c:pt idx="1181">
                  <c:v>0.0304825618130913</c:v>
                </c:pt>
                <c:pt idx="1182">
                  <c:v>0.0246976988174011</c:v>
                </c:pt>
                <c:pt idx="1183">
                  <c:v>0.0203024179302231</c:v>
                </c:pt>
                <c:pt idx="1184">
                  <c:v>-0.0397478314226939</c:v>
                </c:pt>
                <c:pt idx="1185">
                  <c:v>0.0231721553205809</c:v>
                </c:pt>
                <c:pt idx="1186">
                  <c:v>-0.0398115797801524</c:v>
                </c:pt>
                <c:pt idx="1187">
                  <c:v>-0.00949085812618533</c:v>
                </c:pt>
                <c:pt idx="1188">
                  <c:v>0.0257583558549086</c:v>
                </c:pt>
                <c:pt idx="1189">
                  <c:v>-0.0171149002577145</c:v>
                </c:pt>
                <c:pt idx="1190">
                  <c:v>-0.0256929243572068</c:v>
                </c:pt>
                <c:pt idx="1191">
                  <c:v>-0.00632553820463072</c:v>
                </c:pt>
                <c:pt idx="1192">
                  <c:v>0.00879496385452355</c:v>
                </c:pt>
                <c:pt idx="1193">
                  <c:v>0.065106675309649</c:v>
                </c:pt>
                <c:pt idx="1194">
                  <c:v>0.0263726860884327</c:v>
                </c:pt>
                <c:pt idx="1195">
                  <c:v>0.0238196780171823</c:v>
                </c:pt>
                <c:pt idx="1196">
                  <c:v>-0.0119611892716358</c:v>
                </c:pt>
                <c:pt idx="1197">
                  <c:v>0.0536815993073268</c:v>
                </c:pt>
                <c:pt idx="1198">
                  <c:v>-0.0126113043489896</c:v>
                </c:pt>
                <c:pt idx="1199">
                  <c:v>0.234195143130082</c:v>
                </c:pt>
                <c:pt idx="1200">
                  <c:v>0.171580096841352</c:v>
                </c:pt>
                <c:pt idx="1201">
                  <c:v>0.0759208510572315</c:v>
                </c:pt>
                <c:pt idx="1202">
                  <c:v>0.0480670458481247</c:v>
                </c:pt>
                <c:pt idx="1203">
                  <c:v>0.0280242475026957</c:v>
                </c:pt>
                <c:pt idx="1204">
                  <c:v>-0.0299586093466694</c:v>
                </c:pt>
                <c:pt idx="1205">
                  <c:v>-0.0277095031187707</c:v>
                </c:pt>
                <c:pt idx="1206">
                  <c:v>0.00573141224126883</c:v>
                </c:pt>
                <c:pt idx="1207">
                  <c:v>0.0491220799766007</c:v>
                </c:pt>
                <c:pt idx="1208">
                  <c:v>0.0339857092653286</c:v>
                </c:pt>
                <c:pt idx="1209">
                  <c:v>0.0229040667018351</c:v>
                </c:pt>
                <c:pt idx="1210">
                  <c:v>0.0309831548101064</c:v>
                </c:pt>
                <c:pt idx="1211">
                  <c:v>0.0277584629617265</c:v>
                </c:pt>
                <c:pt idx="1212">
                  <c:v>0.0131575339193645</c:v>
                </c:pt>
                <c:pt idx="1213">
                  <c:v>0.0118222887296699</c:v>
                </c:pt>
                <c:pt idx="1214">
                  <c:v>-0.0194095566077094</c:v>
                </c:pt>
                <c:pt idx="1215">
                  <c:v>0.0201156525670715</c:v>
                </c:pt>
                <c:pt idx="1216">
                  <c:v>0.00799121005381742</c:v>
                </c:pt>
                <c:pt idx="1217">
                  <c:v>0.0329934441788922</c:v>
                </c:pt>
                <c:pt idx="1218">
                  <c:v>0.0365000062162956</c:v>
                </c:pt>
                <c:pt idx="1219">
                  <c:v>0.0347880976846649</c:v>
                </c:pt>
                <c:pt idx="1220">
                  <c:v>0.00437013677433604</c:v>
                </c:pt>
                <c:pt idx="1221">
                  <c:v>-0.00512613821863306</c:v>
                </c:pt>
                <c:pt idx="1222">
                  <c:v>-0.0114828659432765</c:v>
                </c:pt>
                <c:pt idx="1223">
                  <c:v>0.0477700164029912</c:v>
                </c:pt>
                <c:pt idx="1224">
                  <c:v>0.0614908514594009</c:v>
                </c:pt>
                <c:pt idx="1225">
                  <c:v>0.0482229117659892</c:v>
                </c:pt>
                <c:pt idx="1226">
                  <c:v>0.0468783728748987</c:v>
                </c:pt>
                <c:pt idx="1227">
                  <c:v>0.0316164538557173</c:v>
                </c:pt>
                <c:pt idx="1228">
                  <c:v>0.0379209110640175</c:v>
                </c:pt>
                <c:pt idx="1229">
                  <c:v>0.0311749915924826</c:v>
                </c:pt>
                <c:pt idx="1230">
                  <c:v>0.0216023823470748</c:v>
                </c:pt>
                <c:pt idx="1231">
                  <c:v>0.0274149510332095</c:v>
                </c:pt>
                <c:pt idx="1232">
                  <c:v>0.0246480185173756</c:v>
                </c:pt>
                <c:pt idx="1233">
                  <c:v>0.0279703066384913</c:v>
                </c:pt>
                <c:pt idx="1234">
                  <c:v>0.0186047252493144</c:v>
                </c:pt>
                <c:pt idx="1235">
                  <c:v>0.0227025019246737</c:v>
                </c:pt>
                <c:pt idx="1236">
                  <c:v>-0.0131901352955904</c:v>
                </c:pt>
                <c:pt idx="1237">
                  <c:v>-0.0187631116434477</c:v>
                </c:pt>
                <c:pt idx="1238">
                  <c:v>0.0185998484297652</c:v>
                </c:pt>
                <c:pt idx="1239">
                  <c:v>-0.0214387446098611</c:v>
                </c:pt>
                <c:pt idx="1240">
                  <c:v>0.0186047252493144</c:v>
                </c:pt>
                <c:pt idx="1241">
                  <c:v>0.0379209110640175</c:v>
                </c:pt>
                <c:pt idx="1242">
                  <c:v>0.00652759554882659</c:v>
                </c:pt>
                <c:pt idx="1243">
                  <c:v>0.0706309573684087</c:v>
                </c:pt>
                <c:pt idx="1244">
                  <c:v>0.0209205028217658</c:v>
                </c:pt>
                <c:pt idx="1245">
                  <c:v>0.0212159734750048</c:v>
                </c:pt>
                <c:pt idx="1246">
                  <c:v>0.0109230099328295</c:v>
                </c:pt>
                <c:pt idx="1247">
                  <c:v>0.00420268049728178</c:v>
                </c:pt>
                <c:pt idx="1248">
                  <c:v>-0.00143677948107113</c:v>
                </c:pt>
                <c:pt idx="1249">
                  <c:v>-0.00456431592356166</c:v>
                </c:pt>
                <c:pt idx="1250">
                  <c:v>-0.00467361174003272</c:v>
                </c:pt>
                <c:pt idx="1251">
                  <c:v>-0.00757690544132078</c:v>
                </c:pt>
                <c:pt idx="1252">
                  <c:v>-0.00345140944791672</c:v>
                </c:pt>
                <c:pt idx="1253">
                  <c:v>0.0194447401755207</c:v>
                </c:pt>
                <c:pt idx="1254">
                  <c:v>0.0230897107204949</c:v>
                </c:pt>
                <c:pt idx="1255">
                  <c:v>0.0100126939973951</c:v>
                </c:pt>
                <c:pt idx="1256">
                  <c:v>0.00584718333994405</c:v>
                </c:pt>
                <c:pt idx="1257">
                  <c:v>-0.00432020386559179</c:v>
                </c:pt>
                <c:pt idx="1258">
                  <c:v>-0.0472160778074513</c:v>
                </c:pt>
                <c:pt idx="1259">
                  <c:v>-0.0614576132721791</c:v>
                </c:pt>
                <c:pt idx="1260">
                  <c:v>-0.0680023203507674</c:v>
                </c:pt>
                <c:pt idx="1261">
                  <c:v>-0.00192331204292595</c:v>
                </c:pt>
                <c:pt idx="1262">
                  <c:v>0.0204541447256019</c:v>
                </c:pt>
                <c:pt idx="1263">
                  <c:v>0.0132840361238979</c:v>
                </c:pt>
                <c:pt idx="1264">
                  <c:v>0.0710660036222709</c:v>
                </c:pt>
                <c:pt idx="1265">
                  <c:v>0.0650107755352092</c:v>
                </c:pt>
                <c:pt idx="1266">
                  <c:v>0.0491495324482484</c:v>
                </c:pt>
                <c:pt idx="1267">
                  <c:v>0.0254956400834302</c:v>
                </c:pt>
                <c:pt idx="1268">
                  <c:v>0.0184429217182636</c:v>
                </c:pt>
                <c:pt idx="1269">
                  <c:v>0.00951588498939165</c:v>
                </c:pt>
                <c:pt idx="1270">
                  <c:v>0.00212963353800472</c:v>
                </c:pt>
                <c:pt idx="1271">
                  <c:v>-0.00240703561810873</c:v>
                </c:pt>
                <c:pt idx="1272">
                  <c:v>-0.0151387632293187</c:v>
                </c:pt>
                <c:pt idx="1273">
                  <c:v>-0.0130781966068109</c:v>
                </c:pt>
                <c:pt idx="1274">
                  <c:v>-0.0973096545126453</c:v>
                </c:pt>
                <c:pt idx="1275">
                  <c:v>0.00776685166908386</c:v>
                </c:pt>
                <c:pt idx="1276">
                  <c:v>0.00923643608940377</c:v>
                </c:pt>
                <c:pt idx="1277">
                  <c:v>0.0159997915041399</c:v>
                </c:pt>
                <c:pt idx="1278">
                  <c:v>0.00388717862693372</c:v>
                </c:pt>
                <c:pt idx="1279">
                  <c:v>0.00950871392951263</c:v>
                </c:pt>
                <c:pt idx="1280">
                  <c:v>0.0285518972650551</c:v>
                </c:pt>
                <c:pt idx="1281">
                  <c:v>0.0173558201258731</c:v>
                </c:pt>
                <c:pt idx="1282">
                  <c:v>0.0434529647735644</c:v>
                </c:pt>
                <c:pt idx="1283">
                  <c:v>0.00968572762124991</c:v>
                </c:pt>
                <c:pt idx="1284">
                  <c:v>-0.0229614011179426</c:v>
                </c:pt>
                <c:pt idx="1285">
                  <c:v>-0.0391829710755666</c:v>
                </c:pt>
                <c:pt idx="1286">
                  <c:v>0.104321463038725</c:v>
                </c:pt>
                <c:pt idx="1287">
                  <c:v>0.0461360090878872</c:v>
                </c:pt>
                <c:pt idx="1288">
                  <c:v>0.0246857662030995</c:v>
                </c:pt>
                <c:pt idx="1289">
                  <c:v>0.0463404556265074</c:v>
                </c:pt>
                <c:pt idx="1290">
                  <c:v>0.0379586742544156</c:v>
                </c:pt>
                <c:pt idx="1291">
                  <c:v>0.0345439094396912</c:v>
                </c:pt>
                <c:pt idx="1292">
                  <c:v>0.0335163100220066</c:v>
                </c:pt>
                <c:pt idx="1293">
                  <c:v>0.0413901474468527</c:v>
                </c:pt>
                <c:pt idx="1294">
                  <c:v>0.0409538257105051</c:v>
                </c:pt>
                <c:pt idx="1295">
                  <c:v>0.0358722192070498</c:v>
                </c:pt>
                <c:pt idx="1296">
                  <c:v>0.0343178974139127</c:v>
                </c:pt>
                <c:pt idx="1297">
                  <c:v>0.0301713113703151</c:v>
                </c:pt>
                <c:pt idx="1298">
                  <c:v>0.0309138027501807</c:v>
                </c:pt>
                <c:pt idx="1299">
                  <c:v>0.00462441896405968</c:v>
                </c:pt>
                <c:pt idx="1300">
                  <c:v>-0.00175346789243447</c:v>
                </c:pt>
                <c:pt idx="1301">
                  <c:v>0.00403552458445883</c:v>
                </c:pt>
                <c:pt idx="1302">
                  <c:v>0.00160117472448074</c:v>
                </c:pt>
                <c:pt idx="1303">
                  <c:v>-0.00460268531266938</c:v>
                </c:pt>
                <c:pt idx="1304">
                  <c:v>-0.0150782718265185</c:v>
                </c:pt>
                <c:pt idx="1305">
                  <c:v>-0.0418910210793165</c:v>
                </c:pt>
                <c:pt idx="1306">
                  <c:v>-0.060914672288394</c:v>
                </c:pt>
                <c:pt idx="1307">
                  <c:v>-0.0710028270677317</c:v>
                </c:pt>
                <c:pt idx="1308">
                  <c:v>-0.142082175319264</c:v>
                </c:pt>
                <c:pt idx="1309">
                  <c:v>-0.000455621825236063</c:v>
                </c:pt>
                <c:pt idx="1310">
                  <c:v>0.0193106531399007</c:v>
                </c:pt>
                <c:pt idx="1311">
                  <c:v>0.0156041493537435</c:v>
                </c:pt>
                <c:pt idx="1312">
                  <c:v>-0.0976120734906498</c:v>
                </c:pt>
                <c:pt idx="1313">
                  <c:v>0.181447235101167</c:v>
                </c:pt>
                <c:pt idx="1314">
                  <c:v>0.113796919716379</c:v>
                </c:pt>
                <c:pt idx="1315">
                  <c:v>0.0925384893686416</c:v>
                </c:pt>
                <c:pt idx="1316">
                  <c:v>0.0402665377118523</c:v>
                </c:pt>
                <c:pt idx="1317">
                  <c:v>0.00830615922892669</c:v>
                </c:pt>
                <c:pt idx="1318">
                  <c:v>0.0365998119950036</c:v>
                </c:pt>
                <c:pt idx="1319">
                  <c:v>0.00249341180911872</c:v>
                </c:pt>
                <c:pt idx="1320">
                  <c:v>0.0119352783060657</c:v>
                </c:pt>
                <c:pt idx="1321">
                  <c:v>0.0124581422805077</c:v>
                </c:pt>
                <c:pt idx="1322">
                  <c:v>0.00286178133316622</c:v>
                </c:pt>
                <c:pt idx="1323">
                  <c:v>0.0027267427947375</c:v>
                </c:pt>
                <c:pt idx="1324">
                  <c:v>0.0797001005399372</c:v>
                </c:pt>
                <c:pt idx="1325">
                  <c:v>0.0551838688166903</c:v>
                </c:pt>
                <c:pt idx="1326">
                  <c:v>0.0492327735456374</c:v>
                </c:pt>
                <c:pt idx="1327">
                  <c:v>0.04123955488467</c:v>
                </c:pt>
                <c:pt idx="1328">
                  <c:v>0.0722137975241551</c:v>
                </c:pt>
                <c:pt idx="1329">
                  <c:v>0.074172272221234</c:v>
                </c:pt>
                <c:pt idx="1330">
                  <c:v>0.0142934944978615</c:v>
                </c:pt>
                <c:pt idx="1331">
                  <c:v>0.0125932514186782</c:v>
                </c:pt>
                <c:pt idx="1332">
                  <c:v>0.0016337145511538</c:v>
                </c:pt>
                <c:pt idx="1333">
                  <c:v>0.0238968258621695</c:v>
                </c:pt>
                <c:pt idx="1334">
                  <c:v>-0.00443494104429659</c:v>
                </c:pt>
                <c:pt idx="1335">
                  <c:v>-0.00143202240808327</c:v>
                </c:pt>
                <c:pt idx="1336">
                  <c:v>0.0105971994683313</c:v>
                </c:pt>
                <c:pt idx="1337">
                  <c:v>0.0155189524117625</c:v>
                </c:pt>
                <c:pt idx="1338">
                  <c:v>0.00563148918170825</c:v>
                </c:pt>
                <c:pt idx="1339">
                  <c:v>0.00989917249135424</c:v>
                </c:pt>
                <c:pt idx="1340">
                  <c:v>0.0218267824896511</c:v>
                </c:pt>
                <c:pt idx="1341">
                  <c:v>-0.00358370761153254</c:v>
                </c:pt>
                <c:pt idx="1342">
                  <c:v>-0.010994265625452</c:v>
                </c:pt>
                <c:pt idx="1343">
                  <c:v>-0.0103495811357447</c:v>
                </c:pt>
                <c:pt idx="1344">
                  <c:v>-0.0103911707621603</c:v>
                </c:pt>
                <c:pt idx="1345">
                  <c:v>-0.00811553890614369</c:v>
                </c:pt>
                <c:pt idx="1346">
                  <c:v>-0.009868825832821</c:v>
                </c:pt>
                <c:pt idx="1347">
                  <c:v>-0.032630900756584</c:v>
                </c:pt>
                <c:pt idx="1348">
                  <c:v>-0.0415345592934331</c:v>
                </c:pt>
                <c:pt idx="1349">
                  <c:v>-0.0101632170925309</c:v>
                </c:pt>
                <c:pt idx="1350">
                  <c:v>-0.0114650384392352</c:v>
                </c:pt>
                <c:pt idx="1351">
                  <c:v>-0.0340601591116488</c:v>
                </c:pt>
                <c:pt idx="1352">
                  <c:v>-0.03532817923021</c:v>
                </c:pt>
                <c:pt idx="1353">
                  <c:v>-0.0107754436385439</c:v>
                </c:pt>
                <c:pt idx="1354">
                  <c:v>-0.0576454856560682</c:v>
                </c:pt>
                <c:pt idx="1355">
                  <c:v>0.0313900940943108</c:v>
                </c:pt>
                <c:pt idx="1356">
                  <c:v>0.0129099121424314</c:v>
                </c:pt>
                <c:pt idx="1357">
                  <c:v>-0.11386599585878</c:v>
                </c:pt>
                <c:pt idx="1358">
                  <c:v>-0.153406976222576</c:v>
                </c:pt>
                <c:pt idx="1359">
                  <c:v>-0.130097570907154</c:v>
                </c:pt>
                <c:pt idx="1360">
                  <c:v>-0.145562196094823</c:v>
                </c:pt>
                <c:pt idx="1361">
                  <c:v>-0.151590433785891</c:v>
                </c:pt>
                <c:pt idx="1362">
                  <c:v>-0.145075531476353</c:v>
                </c:pt>
                <c:pt idx="1363">
                  <c:v>-0.153730564769685</c:v>
                </c:pt>
                <c:pt idx="1364">
                  <c:v>-0.157175085588912</c:v>
                </c:pt>
                <c:pt idx="1365">
                  <c:v>-0.15601754894608</c:v>
                </c:pt>
                <c:pt idx="1366">
                  <c:v>0.0384463498576044</c:v>
                </c:pt>
                <c:pt idx="1367">
                  <c:v>0.0423479024588156</c:v>
                </c:pt>
                <c:pt idx="1368">
                  <c:v>0.0426642108861893</c:v>
                </c:pt>
                <c:pt idx="1369">
                  <c:v>0.032631240171203</c:v>
                </c:pt>
                <c:pt idx="1370">
                  <c:v>-0.0244372670812445</c:v>
                </c:pt>
                <c:pt idx="1371">
                  <c:v>-0.0361911136232593</c:v>
                </c:pt>
                <c:pt idx="1372">
                  <c:v>0.0796846379961065</c:v>
                </c:pt>
                <c:pt idx="1373">
                  <c:v>0.0717028308079031</c:v>
                </c:pt>
                <c:pt idx="1374">
                  <c:v>0.0602955753933944</c:v>
                </c:pt>
                <c:pt idx="1375">
                  <c:v>0.058714809891705</c:v>
                </c:pt>
                <c:pt idx="1376">
                  <c:v>0.0467011832952575</c:v>
                </c:pt>
                <c:pt idx="1377">
                  <c:v>-0.0250231781224856</c:v>
                </c:pt>
                <c:pt idx="1378">
                  <c:v>-0.00336966959355356</c:v>
                </c:pt>
                <c:pt idx="1379">
                  <c:v>-0.0615722789846504</c:v>
                </c:pt>
                <c:pt idx="1380">
                  <c:v>0.015025438266091</c:v>
                </c:pt>
                <c:pt idx="1381">
                  <c:v>0.0124105339889898</c:v>
                </c:pt>
                <c:pt idx="1382">
                  <c:v>-0.000146928202925889</c:v>
                </c:pt>
                <c:pt idx="1383">
                  <c:v>-0.00879439483611777</c:v>
                </c:pt>
                <c:pt idx="1384">
                  <c:v>-0.0196437041568872</c:v>
                </c:pt>
                <c:pt idx="1385">
                  <c:v>-0.038915238131058</c:v>
                </c:pt>
                <c:pt idx="1386">
                  <c:v>-0.07638580380646</c:v>
                </c:pt>
                <c:pt idx="1387">
                  <c:v>-0.00723788394324137</c:v>
                </c:pt>
                <c:pt idx="1388">
                  <c:v>0.0549718542765939</c:v>
                </c:pt>
                <c:pt idx="1389">
                  <c:v>0.0528868920059574</c:v>
                </c:pt>
                <c:pt idx="1390">
                  <c:v>0.0383580002758632</c:v>
                </c:pt>
                <c:pt idx="1391">
                  <c:v>0.0391253989865692</c:v>
                </c:pt>
                <c:pt idx="1392">
                  <c:v>0.0169798248974484</c:v>
                </c:pt>
                <c:pt idx="1393">
                  <c:v>0.015017072293028</c:v>
                </c:pt>
                <c:pt idx="1394">
                  <c:v>0.0549718542765939</c:v>
                </c:pt>
                <c:pt idx="1395">
                  <c:v>0.015017072293028</c:v>
                </c:pt>
                <c:pt idx="1396">
                  <c:v>0.0186615297639719</c:v>
                </c:pt>
                <c:pt idx="1397">
                  <c:v>0.0190594115494315</c:v>
                </c:pt>
                <c:pt idx="1398">
                  <c:v>-0.0186255713099866</c:v>
                </c:pt>
                <c:pt idx="1399">
                  <c:v>0.0455468974825991</c:v>
                </c:pt>
                <c:pt idx="1400">
                  <c:v>-0.00555157103557896</c:v>
                </c:pt>
                <c:pt idx="1401">
                  <c:v>0.0290033796806912</c:v>
                </c:pt>
                <c:pt idx="1402">
                  <c:v>0.0708143128618636</c:v>
                </c:pt>
                <c:pt idx="1403">
                  <c:v>0.0648586755243851</c:v>
                </c:pt>
                <c:pt idx="1404">
                  <c:v>0.0288115134609338</c:v>
                </c:pt>
                <c:pt idx="1405">
                  <c:v>0.0244684953863817</c:v>
                </c:pt>
                <c:pt idx="1406">
                  <c:v>0.00284157034590632</c:v>
                </c:pt>
                <c:pt idx="1407">
                  <c:v>0.0233960226640945</c:v>
                </c:pt>
                <c:pt idx="1408">
                  <c:v>0.0255916712366003</c:v>
                </c:pt>
                <c:pt idx="1409">
                  <c:v>0.054615399471341</c:v>
                </c:pt>
                <c:pt idx="1410">
                  <c:v>0.0321668421703629</c:v>
                </c:pt>
                <c:pt idx="1411">
                  <c:v>0.0287756300798723</c:v>
                </c:pt>
                <c:pt idx="1412">
                  <c:v>-0.0822180497100302</c:v>
                </c:pt>
                <c:pt idx="1413">
                  <c:v>-0.116217689018232</c:v>
                </c:pt>
                <c:pt idx="1414">
                  <c:v>-0.0125899634173992</c:v>
                </c:pt>
                <c:pt idx="1415">
                  <c:v>-0.0153932568751645</c:v>
                </c:pt>
                <c:pt idx="1416">
                  <c:v>-0.0408539379213817</c:v>
                </c:pt>
                <c:pt idx="1417">
                  <c:v>0.0049897865451135</c:v>
                </c:pt>
                <c:pt idx="1418">
                  <c:v>0.0639265599706719</c:v>
                </c:pt>
                <c:pt idx="1419">
                  <c:v>0.0632648287796653</c:v>
                </c:pt>
                <c:pt idx="1420">
                  <c:v>0.0432002359928691</c:v>
                </c:pt>
                <c:pt idx="1421">
                  <c:v>0.0284649225110944</c:v>
                </c:pt>
                <c:pt idx="1422">
                  <c:v>0.0243104753483745</c:v>
                </c:pt>
                <c:pt idx="1423">
                  <c:v>0.0201968364574424</c:v>
                </c:pt>
                <c:pt idx="1424">
                  <c:v>-0.00883138191448701</c:v>
                </c:pt>
                <c:pt idx="1425">
                  <c:v>-0.0089260497610974</c:v>
                </c:pt>
                <c:pt idx="1426">
                  <c:v>-0.0213235016911577</c:v>
                </c:pt>
                <c:pt idx="1427">
                  <c:v>0.0583316276787342</c:v>
                </c:pt>
                <c:pt idx="1428">
                  <c:v>0.0529523237004494</c:v>
                </c:pt>
                <c:pt idx="1429">
                  <c:v>0.0410309375508099</c:v>
                </c:pt>
                <c:pt idx="1430">
                  <c:v>0.0342210531533641</c:v>
                </c:pt>
                <c:pt idx="1431">
                  <c:v>0.00632019349384521</c:v>
                </c:pt>
                <c:pt idx="1432">
                  <c:v>0.000224803783733796</c:v>
                </c:pt>
                <c:pt idx="1433">
                  <c:v>-0.00042407949196982</c:v>
                </c:pt>
                <c:pt idx="1434">
                  <c:v>-0.00577211316222581</c:v>
                </c:pt>
                <c:pt idx="1435">
                  <c:v>0.00069486096646576</c:v>
                </c:pt>
                <c:pt idx="1436">
                  <c:v>-0.0118388635623197</c:v>
                </c:pt>
                <c:pt idx="1437">
                  <c:v>-0.00465931711261053</c:v>
                </c:pt>
                <c:pt idx="1438">
                  <c:v>-0.0286803252583831</c:v>
                </c:pt>
                <c:pt idx="1439">
                  <c:v>0.0115125129430927</c:v>
                </c:pt>
                <c:pt idx="1440">
                  <c:v>0.0521435010930744</c:v>
                </c:pt>
                <c:pt idx="1441">
                  <c:v>0.0264590453297632</c:v>
                </c:pt>
                <c:pt idx="1442">
                  <c:v>0.0332517996762226</c:v>
                </c:pt>
                <c:pt idx="1443">
                  <c:v>0.0429656161122753</c:v>
                </c:pt>
                <c:pt idx="1444">
                  <c:v>0.0281826113165744</c:v>
                </c:pt>
                <c:pt idx="1445">
                  <c:v>0.0259267483109044</c:v>
                </c:pt>
                <c:pt idx="1446">
                  <c:v>-0.00168943504897701</c:v>
                </c:pt>
                <c:pt idx="1447">
                  <c:v>0.00893493980135335</c:v>
                </c:pt>
                <c:pt idx="1448">
                  <c:v>0.0365397544049091</c:v>
                </c:pt>
                <c:pt idx="1449">
                  <c:v>0.0256658465754982</c:v>
                </c:pt>
                <c:pt idx="1450">
                  <c:v>0.0327223686807906</c:v>
                </c:pt>
                <c:pt idx="1451">
                  <c:v>0.0470127723058973</c:v>
                </c:pt>
                <c:pt idx="1452">
                  <c:v>-0.0171432429362321</c:v>
                </c:pt>
                <c:pt idx="1453">
                  <c:v>0.0348440951296515</c:v>
                </c:pt>
                <c:pt idx="1454">
                  <c:v>0.0293062711927512</c:v>
                </c:pt>
                <c:pt idx="1455">
                  <c:v>0.0846433943182166</c:v>
                </c:pt>
                <c:pt idx="1456">
                  <c:v>0.0797064264266445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997336"/>
        <c:axId val="2102867304"/>
      </c:scatterChart>
      <c:valAx>
        <c:axId val="2102997336"/>
        <c:scaling>
          <c:logBase val="10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Duration of Experiment (hours)</a:t>
                </a:r>
              </a:p>
            </c:rich>
          </c:tx>
          <c:layout>
            <c:manualLayout>
              <c:xMode val="edge"/>
              <c:yMode val="edge"/>
              <c:x val="0.308628846644396"/>
              <c:y val="0.9284928865026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02867304"/>
        <c:crosses val="autoZero"/>
        <c:crossBetween val="midCat"/>
      </c:valAx>
      <c:valAx>
        <c:axId val="2102867304"/>
        <c:scaling>
          <c:orientation val="minMax"/>
          <c:max val="0.3"/>
          <c:min val="-0.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/>
                  <a:t>Error </a:t>
                </a:r>
                <a:r>
                  <a:rPr lang="en-US" sz="2400" b="0" dirty="0" smtClean="0"/>
                  <a:t>on</a:t>
                </a:r>
                <a:r>
                  <a:rPr lang="en-US" sz="2400" b="0" baseline="0" dirty="0" smtClean="0"/>
                  <a:t> </a:t>
                </a:r>
                <a:r>
                  <a:rPr lang="en-US" sz="2400" b="0" i="1" baseline="0" dirty="0" smtClean="0"/>
                  <a:t>K</a:t>
                </a:r>
                <a:r>
                  <a:rPr lang="en-US" sz="2400" b="0" baseline="-25000" dirty="0" smtClean="0"/>
                  <a:t>D</a:t>
                </a:r>
                <a:endParaRPr lang="en-US" sz="2400" b="0" baseline="-25000" dirty="0"/>
              </a:p>
            </c:rich>
          </c:tx>
          <c:layout>
            <c:manualLayout>
              <c:xMode val="edge"/>
              <c:yMode val="edge"/>
              <c:x val="0.0787797208532358"/>
              <c:y val="0.27781545349243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/>
        </c:spPr>
        <c:txPr>
          <a:bodyPr/>
          <a:lstStyle/>
          <a:p>
            <a:pPr>
              <a:defRPr sz="1800"/>
            </a:pPr>
            <a:endParaRPr lang="en-US"/>
          </a:p>
        </c:txPr>
        <c:crossAx val="2102997336"/>
        <c:crossesAt val="0.01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779440667449"/>
          <c:y val="0.0282807028482659"/>
          <c:w val="0.638748293347514"/>
          <c:h val="0.880616546040458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'Olivine-liq thermometry'!$D$50:$D$1506</c:f>
              <c:numCache>
                <c:formatCode>General</c:formatCode>
                <c:ptCount val="1457"/>
                <c:pt idx="0">
                  <c:v>1110.0</c:v>
                </c:pt>
                <c:pt idx="1">
                  <c:v>1050.0</c:v>
                </c:pt>
                <c:pt idx="2">
                  <c:v>1210.0</c:v>
                </c:pt>
                <c:pt idx="3">
                  <c:v>1140.0</c:v>
                </c:pt>
                <c:pt idx="4">
                  <c:v>1160.0</c:v>
                </c:pt>
                <c:pt idx="5">
                  <c:v>1169.0</c:v>
                </c:pt>
                <c:pt idx="6">
                  <c:v>1203.0</c:v>
                </c:pt>
                <c:pt idx="7">
                  <c:v>1241.0</c:v>
                </c:pt>
                <c:pt idx="8">
                  <c:v>1178.0</c:v>
                </c:pt>
                <c:pt idx="9">
                  <c:v>1149.0</c:v>
                </c:pt>
                <c:pt idx="10">
                  <c:v>1225.0</c:v>
                </c:pt>
                <c:pt idx="11">
                  <c:v>1252.0</c:v>
                </c:pt>
                <c:pt idx="12">
                  <c:v>1189.0</c:v>
                </c:pt>
                <c:pt idx="13">
                  <c:v>1106.0</c:v>
                </c:pt>
                <c:pt idx="14">
                  <c:v>1100.0</c:v>
                </c:pt>
                <c:pt idx="15">
                  <c:v>1122.0</c:v>
                </c:pt>
                <c:pt idx="16">
                  <c:v>1100.0</c:v>
                </c:pt>
                <c:pt idx="17">
                  <c:v>1195.0</c:v>
                </c:pt>
                <c:pt idx="18">
                  <c:v>1200.0</c:v>
                </c:pt>
                <c:pt idx="19">
                  <c:v>1225.0</c:v>
                </c:pt>
                <c:pt idx="20">
                  <c:v>1175.0</c:v>
                </c:pt>
                <c:pt idx="21">
                  <c:v>1244.0</c:v>
                </c:pt>
                <c:pt idx="22">
                  <c:v>1229.0</c:v>
                </c:pt>
                <c:pt idx="23">
                  <c:v>1238.0</c:v>
                </c:pt>
                <c:pt idx="24">
                  <c:v>1205.0</c:v>
                </c:pt>
                <c:pt idx="25">
                  <c:v>1240.0</c:v>
                </c:pt>
                <c:pt idx="26">
                  <c:v>1228.0</c:v>
                </c:pt>
                <c:pt idx="27">
                  <c:v>1235.0</c:v>
                </c:pt>
                <c:pt idx="28">
                  <c:v>1208.0</c:v>
                </c:pt>
                <c:pt idx="29">
                  <c:v>1215.0</c:v>
                </c:pt>
                <c:pt idx="30">
                  <c:v>1230.0</c:v>
                </c:pt>
                <c:pt idx="31">
                  <c:v>1265.0</c:v>
                </c:pt>
                <c:pt idx="32">
                  <c:v>1245.0</c:v>
                </c:pt>
                <c:pt idx="33">
                  <c:v>1253.0</c:v>
                </c:pt>
                <c:pt idx="34">
                  <c:v>1268.0</c:v>
                </c:pt>
                <c:pt idx="35">
                  <c:v>1218.0</c:v>
                </c:pt>
                <c:pt idx="36">
                  <c:v>1225.0</c:v>
                </c:pt>
                <c:pt idx="37">
                  <c:v>1250.0</c:v>
                </c:pt>
                <c:pt idx="38">
                  <c:v>1250.0</c:v>
                </c:pt>
                <c:pt idx="39">
                  <c:v>1225.0</c:v>
                </c:pt>
                <c:pt idx="40">
                  <c:v>1160.0</c:v>
                </c:pt>
                <c:pt idx="41">
                  <c:v>1160.0</c:v>
                </c:pt>
                <c:pt idx="42">
                  <c:v>1250.0</c:v>
                </c:pt>
                <c:pt idx="43">
                  <c:v>1225.0</c:v>
                </c:pt>
                <c:pt idx="44">
                  <c:v>1225.0</c:v>
                </c:pt>
                <c:pt idx="45">
                  <c:v>1160.0</c:v>
                </c:pt>
                <c:pt idx="46">
                  <c:v>1160.0</c:v>
                </c:pt>
                <c:pt idx="47">
                  <c:v>1260.0</c:v>
                </c:pt>
                <c:pt idx="48">
                  <c:v>1300.0</c:v>
                </c:pt>
                <c:pt idx="49">
                  <c:v>1275.0</c:v>
                </c:pt>
                <c:pt idx="50">
                  <c:v>1248.0</c:v>
                </c:pt>
                <c:pt idx="51">
                  <c:v>1248.0</c:v>
                </c:pt>
                <c:pt idx="52">
                  <c:v>1244.0</c:v>
                </c:pt>
                <c:pt idx="53">
                  <c:v>1269.0</c:v>
                </c:pt>
                <c:pt idx="54">
                  <c:v>1225.0</c:v>
                </c:pt>
                <c:pt idx="55">
                  <c:v>1200.0</c:v>
                </c:pt>
                <c:pt idx="56">
                  <c:v>1250.0</c:v>
                </c:pt>
                <c:pt idx="57">
                  <c:v>1150.0</c:v>
                </c:pt>
                <c:pt idx="58">
                  <c:v>1175.0</c:v>
                </c:pt>
                <c:pt idx="59">
                  <c:v>1161.0</c:v>
                </c:pt>
                <c:pt idx="60">
                  <c:v>1115.0</c:v>
                </c:pt>
                <c:pt idx="61">
                  <c:v>1198.0</c:v>
                </c:pt>
                <c:pt idx="62">
                  <c:v>1115.0</c:v>
                </c:pt>
                <c:pt idx="63">
                  <c:v>1140.0</c:v>
                </c:pt>
                <c:pt idx="64">
                  <c:v>1183.0</c:v>
                </c:pt>
                <c:pt idx="65">
                  <c:v>1100.0</c:v>
                </c:pt>
                <c:pt idx="66">
                  <c:v>1161.0</c:v>
                </c:pt>
                <c:pt idx="67">
                  <c:v>1115.0</c:v>
                </c:pt>
                <c:pt idx="68">
                  <c:v>1175.0</c:v>
                </c:pt>
                <c:pt idx="69">
                  <c:v>1150.0</c:v>
                </c:pt>
                <c:pt idx="70">
                  <c:v>1175.0</c:v>
                </c:pt>
                <c:pt idx="71">
                  <c:v>1175.0</c:v>
                </c:pt>
                <c:pt idx="72">
                  <c:v>1125.0</c:v>
                </c:pt>
                <c:pt idx="73">
                  <c:v>1195.0</c:v>
                </c:pt>
                <c:pt idx="74">
                  <c:v>1185.0</c:v>
                </c:pt>
                <c:pt idx="75">
                  <c:v>1125.0</c:v>
                </c:pt>
                <c:pt idx="76">
                  <c:v>1140.0</c:v>
                </c:pt>
                <c:pt idx="77">
                  <c:v>1200.0</c:v>
                </c:pt>
                <c:pt idx="78">
                  <c:v>1150.0</c:v>
                </c:pt>
                <c:pt idx="79">
                  <c:v>1195.0</c:v>
                </c:pt>
                <c:pt idx="80">
                  <c:v>1370.0</c:v>
                </c:pt>
                <c:pt idx="81">
                  <c:v>1175.0</c:v>
                </c:pt>
                <c:pt idx="82">
                  <c:v>1080.2</c:v>
                </c:pt>
                <c:pt idx="83">
                  <c:v>1090.0</c:v>
                </c:pt>
                <c:pt idx="84">
                  <c:v>1099.0</c:v>
                </c:pt>
                <c:pt idx="85">
                  <c:v>1090.0</c:v>
                </c:pt>
                <c:pt idx="86">
                  <c:v>1099.0</c:v>
                </c:pt>
                <c:pt idx="87">
                  <c:v>1091.9</c:v>
                </c:pt>
                <c:pt idx="88">
                  <c:v>1099.0</c:v>
                </c:pt>
                <c:pt idx="89">
                  <c:v>1090.0</c:v>
                </c:pt>
                <c:pt idx="90">
                  <c:v>1099.0</c:v>
                </c:pt>
                <c:pt idx="91">
                  <c:v>1091.9</c:v>
                </c:pt>
                <c:pt idx="92">
                  <c:v>1090.0</c:v>
                </c:pt>
                <c:pt idx="93">
                  <c:v>1091.9</c:v>
                </c:pt>
                <c:pt idx="94">
                  <c:v>1090.0</c:v>
                </c:pt>
                <c:pt idx="95">
                  <c:v>1091.9</c:v>
                </c:pt>
                <c:pt idx="96">
                  <c:v>1099.0</c:v>
                </c:pt>
                <c:pt idx="97">
                  <c:v>1091.9</c:v>
                </c:pt>
                <c:pt idx="98">
                  <c:v>1090.0</c:v>
                </c:pt>
                <c:pt idx="99">
                  <c:v>1091.9</c:v>
                </c:pt>
                <c:pt idx="100">
                  <c:v>1080.2</c:v>
                </c:pt>
                <c:pt idx="101">
                  <c:v>1091.9</c:v>
                </c:pt>
                <c:pt idx="102">
                  <c:v>1155.0</c:v>
                </c:pt>
                <c:pt idx="103">
                  <c:v>1166.0</c:v>
                </c:pt>
                <c:pt idx="104">
                  <c:v>1215.0</c:v>
                </c:pt>
                <c:pt idx="105">
                  <c:v>1167.0</c:v>
                </c:pt>
                <c:pt idx="106">
                  <c:v>1167.0</c:v>
                </c:pt>
                <c:pt idx="107">
                  <c:v>1166.0</c:v>
                </c:pt>
                <c:pt idx="108">
                  <c:v>1166.0</c:v>
                </c:pt>
                <c:pt idx="109">
                  <c:v>1156.0</c:v>
                </c:pt>
                <c:pt idx="110">
                  <c:v>1137.0</c:v>
                </c:pt>
                <c:pt idx="111">
                  <c:v>1137.0</c:v>
                </c:pt>
                <c:pt idx="112">
                  <c:v>1187.0</c:v>
                </c:pt>
                <c:pt idx="113">
                  <c:v>1181.0</c:v>
                </c:pt>
                <c:pt idx="114">
                  <c:v>1156.0</c:v>
                </c:pt>
                <c:pt idx="115">
                  <c:v>1193.0</c:v>
                </c:pt>
                <c:pt idx="116">
                  <c:v>1166.0</c:v>
                </c:pt>
                <c:pt idx="117">
                  <c:v>1174.0</c:v>
                </c:pt>
                <c:pt idx="118">
                  <c:v>1224.0</c:v>
                </c:pt>
                <c:pt idx="119">
                  <c:v>1192.0</c:v>
                </c:pt>
                <c:pt idx="120">
                  <c:v>1187.0</c:v>
                </c:pt>
                <c:pt idx="121">
                  <c:v>1165.0</c:v>
                </c:pt>
                <c:pt idx="122">
                  <c:v>1176.0</c:v>
                </c:pt>
                <c:pt idx="123">
                  <c:v>1205.0</c:v>
                </c:pt>
                <c:pt idx="124">
                  <c:v>1196.0</c:v>
                </c:pt>
                <c:pt idx="125">
                  <c:v>1215.0</c:v>
                </c:pt>
                <c:pt idx="126">
                  <c:v>1192.0</c:v>
                </c:pt>
                <c:pt idx="127">
                  <c:v>1199.0</c:v>
                </c:pt>
                <c:pt idx="128">
                  <c:v>1196.0</c:v>
                </c:pt>
                <c:pt idx="129">
                  <c:v>1176.0</c:v>
                </c:pt>
                <c:pt idx="130">
                  <c:v>1199.0</c:v>
                </c:pt>
                <c:pt idx="131">
                  <c:v>1166.0</c:v>
                </c:pt>
                <c:pt idx="132">
                  <c:v>1228.0</c:v>
                </c:pt>
                <c:pt idx="133">
                  <c:v>1211.0</c:v>
                </c:pt>
                <c:pt idx="134">
                  <c:v>1181.0</c:v>
                </c:pt>
                <c:pt idx="135">
                  <c:v>1228.0</c:v>
                </c:pt>
                <c:pt idx="136">
                  <c:v>1214.0</c:v>
                </c:pt>
                <c:pt idx="137">
                  <c:v>1176.0</c:v>
                </c:pt>
                <c:pt idx="138">
                  <c:v>1174.0</c:v>
                </c:pt>
                <c:pt idx="139">
                  <c:v>1193.0</c:v>
                </c:pt>
                <c:pt idx="140">
                  <c:v>1201.0</c:v>
                </c:pt>
                <c:pt idx="141">
                  <c:v>1211.0</c:v>
                </c:pt>
                <c:pt idx="142">
                  <c:v>1225.0</c:v>
                </c:pt>
                <c:pt idx="143">
                  <c:v>1200.0</c:v>
                </c:pt>
                <c:pt idx="144">
                  <c:v>1250.0</c:v>
                </c:pt>
                <c:pt idx="145">
                  <c:v>1175.0</c:v>
                </c:pt>
                <c:pt idx="146">
                  <c:v>1105.0</c:v>
                </c:pt>
                <c:pt idx="147">
                  <c:v>1106.0</c:v>
                </c:pt>
                <c:pt idx="148">
                  <c:v>1093.0</c:v>
                </c:pt>
                <c:pt idx="149">
                  <c:v>1137.0</c:v>
                </c:pt>
                <c:pt idx="150">
                  <c:v>1085.0</c:v>
                </c:pt>
                <c:pt idx="151">
                  <c:v>1116.0</c:v>
                </c:pt>
                <c:pt idx="152">
                  <c:v>1177.0</c:v>
                </c:pt>
                <c:pt idx="153">
                  <c:v>1160.0</c:v>
                </c:pt>
                <c:pt idx="154">
                  <c:v>1093.0</c:v>
                </c:pt>
                <c:pt idx="155">
                  <c:v>1166.0</c:v>
                </c:pt>
                <c:pt idx="156">
                  <c:v>1106.0</c:v>
                </c:pt>
                <c:pt idx="157">
                  <c:v>1076.0</c:v>
                </c:pt>
                <c:pt idx="158">
                  <c:v>1153.0</c:v>
                </c:pt>
                <c:pt idx="159">
                  <c:v>1145.0</c:v>
                </c:pt>
                <c:pt idx="160">
                  <c:v>1160.0</c:v>
                </c:pt>
                <c:pt idx="161">
                  <c:v>1153.0</c:v>
                </c:pt>
                <c:pt idx="162">
                  <c:v>1166.0</c:v>
                </c:pt>
                <c:pt idx="163">
                  <c:v>1218.0</c:v>
                </c:pt>
                <c:pt idx="164">
                  <c:v>1137.0</c:v>
                </c:pt>
                <c:pt idx="165">
                  <c:v>1174.0</c:v>
                </c:pt>
                <c:pt idx="166">
                  <c:v>1139.0</c:v>
                </c:pt>
                <c:pt idx="167">
                  <c:v>1130.0</c:v>
                </c:pt>
                <c:pt idx="168">
                  <c:v>1210.0</c:v>
                </c:pt>
                <c:pt idx="169">
                  <c:v>1228.0</c:v>
                </c:pt>
                <c:pt idx="170">
                  <c:v>1200.0</c:v>
                </c:pt>
                <c:pt idx="171">
                  <c:v>1123.0</c:v>
                </c:pt>
                <c:pt idx="172">
                  <c:v>1135.0</c:v>
                </c:pt>
                <c:pt idx="173">
                  <c:v>1099.0</c:v>
                </c:pt>
                <c:pt idx="174">
                  <c:v>1161.0</c:v>
                </c:pt>
                <c:pt idx="175">
                  <c:v>1125.0</c:v>
                </c:pt>
                <c:pt idx="176">
                  <c:v>1116.0</c:v>
                </c:pt>
                <c:pt idx="177">
                  <c:v>1144.0</c:v>
                </c:pt>
                <c:pt idx="178">
                  <c:v>1067.0</c:v>
                </c:pt>
                <c:pt idx="179">
                  <c:v>1087.0</c:v>
                </c:pt>
                <c:pt idx="180">
                  <c:v>1161.0</c:v>
                </c:pt>
                <c:pt idx="181">
                  <c:v>1172.0</c:v>
                </c:pt>
                <c:pt idx="182">
                  <c:v>1094.0</c:v>
                </c:pt>
                <c:pt idx="183">
                  <c:v>1112.0</c:v>
                </c:pt>
                <c:pt idx="184">
                  <c:v>1136.0</c:v>
                </c:pt>
                <c:pt idx="185">
                  <c:v>1144.0</c:v>
                </c:pt>
                <c:pt idx="186">
                  <c:v>1109.0</c:v>
                </c:pt>
                <c:pt idx="187">
                  <c:v>1121.0</c:v>
                </c:pt>
                <c:pt idx="188">
                  <c:v>1125.0</c:v>
                </c:pt>
                <c:pt idx="189">
                  <c:v>1151.0</c:v>
                </c:pt>
                <c:pt idx="190">
                  <c:v>1133.0</c:v>
                </c:pt>
                <c:pt idx="191">
                  <c:v>1135.0</c:v>
                </c:pt>
                <c:pt idx="192">
                  <c:v>1122.0</c:v>
                </c:pt>
                <c:pt idx="193">
                  <c:v>1121.0</c:v>
                </c:pt>
                <c:pt idx="194">
                  <c:v>1102.0</c:v>
                </c:pt>
                <c:pt idx="195">
                  <c:v>1112.0</c:v>
                </c:pt>
                <c:pt idx="196">
                  <c:v>1155.0</c:v>
                </c:pt>
                <c:pt idx="197">
                  <c:v>1122.0</c:v>
                </c:pt>
                <c:pt idx="198">
                  <c:v>1102.0</c:v>
                </c:pt>
                <c:pt idx="199">
                  <c:v>1139.0</c:v>
                </c:pt>
                <c:pt idx="200">
                  <c:v>1151.0</c:v>
                </c:pt>
                <c:pt idx="201">
                  <c:v>1116.0</c:v>
                </c:pt>
                <c:pt idx="202">
                  <c:v>1170.0</c:v>
                </c:pt>
                <c:pt idx="203">
                  <c:v>1200.0</c:v>
                </c:pt>
                <c:pt idx="204">
                  <c:v>1130.0</c:v>
                </c:pt>
                <c:pt idx="205">
                  <c:v>1162.0</c:v>
                </c:pt>
                <c:pt idx="206">
                  <c:v>1145.0</c:v>
                </c:pt>
                <c:pt idx="207">
                  <c:v>1144.0</c:v>
                </c:pt>
                <c:pt idx="208">
                  <c:v>1160.0</c:v>
                </c:pt>
                <c:pt idx="209">
                  <c:v>1180.0</c:v>
                </c:pt>
                <c:pt idx="210">
                  <c:v>1275.0</c:v>
                </c:pt>
                <c:pt idx="211">
                  <c:v>1168.0</c:v>
                </c:pt>
                <c:pt idx="212">
                  <c:v>1181.0</c:v>
                </c:pt>
                <c:pt idx="213">
                  <c:v>1275.0</c:v>
                </c:pt>
                <c:pt idx="214">
                  <c:v>1196.0</c:v>
                </c:pt>
                <c:pt idx="215">
                  <c:v>1139.0</c:v>
                </c:pt>
                <c:pt idx="216">
                  <c:v>1168.0</c:v>
                </c:pt>
                <c:pt idx="217">
                  <c:v>1327.0</c:v>
                </c:pt>
                <c:pt idx="218">
                  <c:v>1181.0</c:v>
                </c:pt>
                <c:pt idx="219">
                  <c:v>1199.0</c:v>
                </c:pt>
                <c:pt idx="220">
                  <c:v>1160.0</c:v>
                </c:pt>
                <c:pt idx="221">
                  <c:v>1150.0</c:v>
                </c:pt>
                <c:pt idx="222">
                  <c:v>1202.0</c:v>
                </c:pt>
                <c:pt idx="223">
                  <c:v>1160.0</c:v>
                </c:pt>
                <c:pt idx="224">
                  <c:v>1200.0</c:v>
                </c:pt>
                <c:pt idx="225">
                  <c:v>1326.0</c:v>
                </c:pt>
                <c:pt idx="226">
                  <c:v>1170.0</c:v>
                </c:pt>
                <c:pt idx="227">
                  <c:v>1200.0</c:v>
                </c:pt>
                <c:pt idx="228">
                  <c:v>1139.0</c:v>
                </c:pt>
                <c:pt idx="229">
                  <c:v>1170.0</c:v>
                </c:pt>
                <c:pt idx="230">
                  <c:v>1153.0</c:v>
                </c:pt>
                <c:pt idx="231">
                  <c:v>1160.0</c:v>
                </c:pt>
                <c:pt idx="232">
                  <c:v>1180.0</c:v>
                </c:pt>
                <c:pt idx="233">
                  <c:v>1200.0</c:v>
                </c:pt>
                <c:pt idx="234">
                  <c:v>1275.0</c:v>
                </c:pt>
                <c:pt idx="235">
                  <c:v>1324.0</c:v>
                </c:pt>
                <c:pt idx="236">
                  <c:v>1274.0</c:v>
                </c:pt>
                <c:pt idx="237">
                  <c:v>1201.0</c:v>
                </c:pt>
                <c:pt idx="238">
                  <c:v>1325.0</c:v>
                </c:pt>
                <c:pt idx="239">
                  <c:v>1328.0</c:v>
                </c:pt>
                <c:pt idx="240">
                  <c:v>1350.0</c:v>
                </c:pt>
                <c:pt idx="241">
                  <c:v>1170.0</c:v>
                </c:pt>
                <c:pt idx="242">
                  <c:v>1300.0</c:v>
                </c:pt>
                <c:pt idx="243">
                  <c:v>1220.0</c:v>
                </c:pt>
                <c:pt idx="244">
                  <c:v>1300.0</c:v>
                </c:pt>
                <c:pt idx="245">
                  <c:v>1200.0</c:v>
                </c:pt>
                <c:pt idx="246">
                  <c:v>1275.0</c:v>
                </c:pt>
                <c:pt idx="247">
                  <c:v>1180.0</c:v>
                </c:pt>
                <c:pt idx="248">
                  <c:v>1170.0</c:v>
                </c:pt>
                <c:pt idx="249">
                  <c:v>1220.0</c:v>
                </c:pt>
                <c:pt idx="250">
                  <c:v>1200.0</c:v>
                </c:pt>
                <c:pt idx="251">
                  <c:v>1180.0</c:v>
                </c:pt>
                <c:pt idx="252">
                  <c:v>1275.0</c:v>
                </c:pt>
                <c:pt idx="253">
                  <c:v>1170.0</c:v>
                </c:pt>
                <c:pt idx="254">
                  <c:v>1122.0</c:v>
                </c:pt>
                <c:pt idx="255">
                  <c:v>1134.0</c:v>
                </c:pt>
                <c:pt idx="256">
                  <c:v>1116.0</c:v>
                </c:pt>
                <c:pt idx="257">
                  <c:v>1143.0</c:v>
                </c:pt>
                <c:pt idx="258">
                  <c:v>1149.0</c:v>
                </c:pt>
                <c:pt idx="259">
                  <c:v>1100.0</c:v>
                </c:pt>
                <c:pt idx="260">
                  <c:v>1128.0</c:v>
                </c:pt>
                <c:pt idx="261">
                  <c:v>1145.0</c:v>
                </c:pt>
                <c:pt idx="262">
                  <c:v>1137.0</c:v>
                </c:pt>
                <c:pt idx="263">
                  <c:v>1172.0</c:v>
                </c:pt>
                <c:pt idx="264">
                  <c:v>1135.0</c:v>
                </c:pt>
                <c:pt idx="265">
                  <c:v>1127.0</c:v>
                </c:pt>
                <c:pt idx="266">
                  <c:v>1137.0</c:v>
                </c:pt>
                <c:pt idx="267">
                  <c:v>1155.0</c:v>
                </c:pt>
                <c:pt idx="268">
                  <c:v>1136.0</c:v>
                </c:pt>
                <c:pt idx="269">
                  <c:v>1115.0</c:v>
                </c:pt>
                <c:pt idx="270">
                  <c:v>1135.0</c:v>
                </c:pt>
                <c:pt idx="271">
                  <c:v>1109.0</c:v>
                </c:pt>
                <c:pt idx="272">
                  <c:v>1119.0</c:v>
                </c:pt>
                <c:pt idx="273">
                  <c:v>1187.0</c:v>
                </c:pt>
                <c:pt idx="274">
                  <c:v>1244.0</c:v>
                </c:pt>
                <c:pt idx="275">
                  <c:v>1206.0</c:v>
                </c:pt>
                <c:pt idx="276">
                  <c:v>1173.0</c:v>
                </c:pt>
                <c:pt idx="277">
                  <c:v>1225.0</c:v>
                </c:pt>
                <c:pt idx="278">
                  <c:v>1247.0</c:v>
                </c:pt>
                <c:pt idx="279">
                  <c:v>1202.0</c:v>
                </c:pt>
                <c:pt idx="280">
                  <c:v>1196.0</c:v>
                </c:pt>
                <c:pt idx="281">
                  <c:v>1176.0</c:v>
                </c:pt>
                <c:pt idx="282">
                  <c:v>1173.0</c:v>
                </c:pt>
                <c:pt idx="283">
                  <c:v>1184.0</c:v>
                </c:pt>
                <c:pt idx="284">
                  <c:v>1290.0</c:v>
                </c:pt>
                <c:pt idx="285">
                  <c:v>1260.0</c:v>
                </c:pt>
                <c:pt idx="286">
                  <c:v>1260.0</c:v>
                </c:pt>
                <c:pt idx="287">
                  <c:v>1230.0</c:v>
                </c:pt>
                <c:pt idx="288">
                  <c:v>1280.0</c:v>
                </c:pt>
                <c:pt idx="289">
                  <c:v>1220.0</c:v>
                </c:pt>
                <c:pt idx="290">
                  <c:v>1230.0</c:v>
                </c:pt>
                <c:pt idx="291">
                  <c:v>1210.0</c:v>
                </c:pt>
                <c:pt idx="292">
                  <c:v>1250.0</c:v>
                </c:pt>
                <c:pt idx="293">
                  <c:v>1230.0</c:v>
                </c:pt>
                <c:pt idx="294">
                  <c:v>1210.0</c:v>
                </c:pt>
                <c:pt idx="295">
                  <c:v>1410.0</c:v>
                </c:pt>
                <c:pt idx="296">
                  <c:v>1415.0</c:v>
                </c:pt>
                <c:pt idx="297">
                  <c:v>1360.0</c:v>
                </c:pt>
                <c:pt idx="298">
                  <c:v>1360.0</c:v>
                </c:pt>
                <c:pt idx="299">
                  <c:v>1390.0</c:v>
                </c:pt>
                <c:pt idx="300">
                  <c:v>1425.0</c:v>
                </c:pt>
                <c:pt idx="301">
                  <c:v>1335.0</c:v>
                </c:pt>
                <c:pt idx="302">
                  <c:v>1375.0</c:v>
                </c:pt>
                <c:pt idx="303">
                  <c:v>1350.0</c:v>
                </c:pt>
                <c:pt idx="304">
                  <c:v>1425.0</c:v>
                </c:pt>
                <c:pt idx="305">
                  <c:v>1375.0</c:v>
                </c:pt>
                <c:pt idx="306">
                  <c:v>1335.0</c:v>
                </c:pt>
                <c:pt idx="307">
                  <c:v>1410.0</c:v>
                </c:pt>
                <c:pt idx="308">
                  <c:v>1375.0</c:v>
                </c:pt>
                <c:pt idx="309">
                  <c:v>1375.0</c:v>
                </c:pt>
                <c:pt idx="310">
                  <c:v>1400.0</c:v>
                </c:pt>
                <c:pt idx="311">
                  <c:v>1335.0</c:v>
                </c:pt>
                <c:pt idx="312">
                  <c:v>1350.0</c:v>
                </c:pt>
                <c:pt idx="313">
                  <c:v>1375.0</c:v>
                </c:pt>
                <c:pt idx="314">
                  <c:v>1375.0</c:v>
                </c:pt>
                <c:pt idx="315">
                  <c:v>1425.0</c:v>
                </c:pt>
                <c:pt idx="316">
                  <c:v>1400.0</c:v>
                </c:pt>
                <c:pt idx="317">
                  <c:v>1360.0</c:v>
                </c:pt>
                <c:pt idx="318">
                  <c:v>1375.0</c:v>
                </c:pt>
                <c:pt idx="319">
                  <c:v>1025.0</c:v>
                </c:pt>
                <c:pt idx="320">
                  <c:v>1040.0</c:v>
                </c:pt>
                <c:pt idx="321">
                  <c:v>1040.0</c:v>
                </c:pt>
                <c:pt idx="322">
                  <c:v>1040.0</c:v>
                </c:pt>
                <c:pt idx="323">
                  <c:v>1025.0</c:v>
                </c:pt>
                <c:pt idx="324">
                  <c:v>1081.0</c:v>
                </c:pt>
                <c:pt idx="325">
                  <c:v>1070.0</c:v>
                </c:pt>
                <c:pt idx="326">
                  <c:v>1059.0</c:v>
                </c:pt>
                <c:pt idx="327">
                  <c:v>1070.0</c:v>
                </c:pt>
                <c:pt idx="328">
                  <c:v>1149.0</c:v>
                </c:pt>
                <c:pt idx="329">
                  <c:v>1040.0</c:v>
                </c:pt>
                <c:pt idx="330">
                  <c:v>1141.0</c:v>
                </c:pt>
                <c:pt idx="331">
                  <c:v>1141.0</c:v>
                </c:pt>
                <c:pt idx="332">
                  <c:v>1141.0</c:v>
                </c:pt>
                <c:pt idx="333">
                  <c:v>1141.0</c:v>
                </c:pt>
                <c:pt idx="334">
                  <c:v>1141.0</c:v>
                </c:pt>
                <c:pt idx="335">
                  <c:v>1141.0</c:v>
                </c:pt>
                <c:pt idx="336">
                  <c:v>1149.0</c:v>
                </c:pt>
                <c:pt idx="337">
                  <c:v>1202.0</c:v>
                </c:pt>
                <c:pt idx="338">
                  <c:v>1149.0</c:v>
                </c:pt>
                <c:pt idx="339">
                  <c:v>1245.0</c:v>
                </c:pt>
                <c:pt idx="340">
                  <c:v>1170.0</c:v>
                </c:pt>
                <c:pt idx="341">
                  <c:v>1202.0</c:v>
                </c:pt>
                <c:pt idx="342">
                  <c:v>1191.0</c:v>
                </c:pt>
                <c:pt idx="343">
                  <c:v>1160.0</c:v>
                </c:pt>
                <c:pt idx="344">
                  <c:v>1245.0</c:v>
                </c:pt>
                <c:pt idx="345">
                  <c:v>1245.0</c:v>
                </c:pt>
                <c:pt idx="346">
                  <c:v>1245.0</c:v>
                </c:pt>
                <c:pt idx="347">
                  <c:v>1202.0</c:v>
                </c:pt>
                <c:pt idx="348">
                  <c:v>1202.0</c:v>
                </c:pt>
                <c:pt idx="349">
                  <c:v>1202.0</c:v>
                </c:pt>
                <c:pt idx="350">
                  <c:v>1202.0</c:v>
                </c:pt>
                <c:pt idx="351">
                  <c:v>1191.0</c:v>
                </c:pt>
                <c:pt idx="352">
                  <c:v>1160.0</c:v>
                </c:pt>
                <c:pt idx="353">
                  <c:v>1160.0</c:v>
                </c:pt>
                <c:pt idx="354">
                  <c:v>1245.0</c:v>
                </c:pt>
                <c:pt idx="355">
                  <c:v>1270.0</c:v>
                </c:pt>
                <c:pt idx="356">
                  <c:v>1240.0</c:v>
                </c:pt>
                <c:pt idx="357">
                  <c:v>1300.0</c:v>
                </c:pt>
                <c:pt idx="358">
                  <c:v>1240.0</c:v>
                </c:pt>
                <c:pt idx="359">
                  <c:v>1215.0</c:v>
                </c:pt>
                <c:pt idx="360">
                  <c:v>1240.0</c:v>
                </c:pt>
                <c:pt idx="361">
                  <c:v>1240.0</c:v>
                </c:pt>
                <c:pt idx="362">
                  <c:v>1215.0</c:v>
                </c:pt>
                <c:pt idx="363">
                  <c:v>1215.0</c:v>
                </c:pt>
                <c:pt idx="364">
                  <c:v>1270.0</c:v>
                </c:pt>
                <c:pt idx="365">
                  <c:v>1175.0</c:v>
                </c:pt>
                <c:pt idx="366">
                  <c:v>1277.0</c:v>
                </c:pt>
                <c:pt idx="367">
                  <c:v>1249.0</c:v>
                </c:pt>
                <c:pt idx="368">
                  <c:v>1225.0</c:v>
                </c:pt>
                <c:pt idx="369">
                  <c:v>1156.0</c:v>
                </c:pt>
                <c:pt idx="370">
                  <c:v>1201.0</c:v>
                </c:pt>
                <c:pt idx="371">
                  <c:v>1328.0</c:v>
                </c:pt>
                <c:pt idx="372">
                  <c:v>1124.0</c:v>
                </c:pt>
                <c:pt idx="373">
                  <c:v>1158.0</c:v>
                </c:pt>
                <c:pt idx="374">
                  <c:v>1133.0</c:v>
                </c:pt>
                <c:pt idx="375">
                  <c:v>1175.0</c:v>
                </c:pt>
                <c:pt idx="376">
                  <c:v>1300.0</c:v>
                </c:pt>
                <c:pt idx="377">
                  <c:v>1216.0</c:v>
                </c:pt>
                <c:pt idx="378">
                  <c:v>1224.0</c:v>
                </c:pt>
                <c:pt idx="379">
                  <c:v>1026.0</c:v>
                </c:pt>
                <c:pt idx="380">
                  <c:v>1091.0</c:v>
                </c:pt>
                <c:pt idx="381">
                  <c:v>1174.0</c:v>
                </c:pt>
                <c:pt idx="382">
                  <c:v>1055.0</c:v>
                </c:pt>
                <c:pt idx="383">
                  <c:v>1123.0</c:v>
                </c:pt>
                <c:pt idx="384">
                  <c:v>1076.0</c:v>
                </c:pt>
                <c:pt idx="385">
                  <c:v>1126.0</c:v>
                </c:pt>
                <c:pt idx="386">
                  <c:v>1150.0</c:v>
                </c:pt>
                <c:pt idx="387">
                  <c:v>1123.0</c:v>
                </c:pt>
                <c:pt idx="388">
                  <c:v>1174.0</c:v>
                </c:pt>
                <c:pt idx="389">
                  <c:v>1100.0</c:v>
                </c:pt>
                <c:pt idx="390">
                  <c:v>1244.0</c:v>
                </c:pt>
                <c:pt idx="391">
                  <c:v>1240.0</c:v>
                </c:pt>
                <c:pt idx="392">
                  <c:v>1200.0</c:v>
                </c:pt>
                <c:pt idx="393">
                  <c:v>1230.0</c:v>
                </c:pt>
                <c:pt idx="394">
                  <c:v>1190.0</c:v>
                </c:pt>
                <c:pt idx="395">
                  <c:v>1135.0</c:v>
                </c:pt>
                <c:pt idx="396">
                  <c:v>1185.0</c:v>
                </c:pt>
                <c:pt idx="397">
                  <c:v>1135.0</c:v>
                </c:pt>
                <c:pt idx="398">
                  <c:v>1160.0</c:v>
                </c:pt>
                <c:pt idx="399">
                  <c:v>1110.0</c:v>
                </c:pt>
                <c:pt idx="400">
                  <c:v>1110.0</c:v>
                </c:pt>
                <c:pt idx="401">
                  <c:v>1160.0</c:v>
                </c:pt>
                <c:pt idx="402">
                  <c:v>1135.0</c:v>
                </c:pt>
                <c:pt idx="403">
                  <c:v>1160.0</c:v>
                </c:pt>
                <c:pt idx="404">
                  <c:v>1110.0</c:v>
                </c:pt>
                <c:pt idx="405">
                  <c:v>1160.0</c:v>
                </c:pt>
                <c:pt idx="406">
                  <c:v>1135.0</c:v>
                </c:pt>
                <c:pt idx="407">
                  <c:v>1125.0</c:v>
                </c:pt>
                <c:pt idx="408">
                  <c:v>1125.0</c:v>
                </c:pt>
                <c:pt idx="409">
                  <c:v>1175.0</c:v>
                </c:pt>
                <c:pt idx="410">
                  <c:v>1125.0</c:v>
                </c:pt>
                <c:pt idx="411">
                  <c:v>1137.0</c:v>
                </c:pt>
                <c:pt idx="412">
                  <c:v>1200.0</c:v>
                </c:pt>
                <c:pt idx="413">
                  <c:v>1137.0</c:v>
                </c:pt>
                <c:pt idx="414">
                  <c:v>1137.0</c:v>
                </c:pt>
                <c:pt idx="415">
                  <c:v>1200.0</c:v>
                </c:pt>
                <c:pt idx="416">
                  <c:v>1150.0</c:v>
                </c:pt>
                <c:pt idx="417">
                  <c:v>1150.0</c:v>
                </c:pt>
                <c:pt idx="418">
                  <c:v>1200.0</c:v>
                </c:pt>
                <c:pt idx="419">
                  <c:v>1150.0</c:v>
                </c:pt>
                <c:pt idx="420">
                  <c:v>1175.0</c:v>
                </c:pt>
                <c:pt idx="421">
                  <c:v>1175.0</c:v>
                </c:pt>
                <c:pt idx="422">
                  <c:v>1053.0</c:v>
                </c:pt>
                <c:pt idx="423">
                  <c:v>1104.0</c:v>
                </c:pt>
                <c:pt idx="424">
                  <c:v>1089.0</c:v>
                </c:pt>
                <c:pt idx="425">
                  <c:v>1065.0</c:v>
                </c:pt>
                <c:pt idx="426">
                  <c:v>1181.0</c:v>
                </c:pt>
                <c:pt idx="427">
                  <c:v>1134.0</c:v>
                </c:pt>
                <c:pt idx="428">
                  <c:v>1300.0</c:v>
                </c:pt>
                <c:pt idx="429">
                  <c:v>1400.0</c:v>
                </c:pt>
                <c:pt idx="430">
                  <c:v>1250.0</c:v>
                </c:pt>
                <c:pt idx="431">
                  <c:v>1286.0</c:v>
                </c:pt>
                <c:pt idx="432">
                  <c:v>1420.0</c:v>
                </c:pt>
                <c:pt idx="433">
                  <c:v>1275.0</c:v>
                </c:pt>
                <c:pt idx="434">
                  <c:v>1435.0</c:v>
                </c:pt>
                <c:pt idx="435">
                  <c:v>1225.0</c:v>
                </c:pt>
                <c:pt idx="436">
                  <c:v>1237.0</c:v>
                </c:pt>
                <c:pt idx="437">
                  <c:v>1275.0</c:v>
                </c:pt>
                <c:pt idx="438">
                  <c:v>1250.0</c:v>
                </c:pt>
                <c:pt idx="439">
                  <c:v>1275.0</c:v>
                </c:pt>
                <c:pt idx="440">
                  <c:v>1300.0</c:v>
                </c:pt>
                <c:pt idx="441">
                  <c:v>1225.0</c:v>
                </c:pt>
                <c:pt idx="442">
                  <c:v>1138.0</c:v>
                </c:pt>
                <c:pt idx="443">
                  <c:v>1250.0</c:v>
                </c:pt>
                <c:pt idx="444">
                  <c:v>1273.0</c:v>
                </c:pt>
                <c:pt idx="445">
                  <c:v>1170.0</c:v>
                </c:pt>
                <c:pt idx="446">
                  <c:v>1200.0</c:v>
                </c:pt>
                <c:pt idx="447">
                  <c:v>1200.0</c:v>
                </c:pt>
                <c:pt idx="448">
                  <c:v>1300.0</c:v>
                </c:pt>
                <c:pt idx="449">
                  <c:v>1150.0</c:v>
                </c:pt>
                <c:pt idx="450">
                  <c:v>1125.0</c:v>
                </c:pt>
                <c:pt idx="451">
                  <c:v>1092.5</c:v>
                </c:pt>
                <c:pt idx="452">
                  <c:v>1137.0</c:v>
                </c:pt>
                <c:pt idx="453">
                  <c:v>1121.0</c:v>
                </c:pt>
                <c:pt idx="454">
                  <c:v>1116.0</c:v>
                </c:pt>
                <c:pt idx="455">
                  <c:v>1145.0</c:v>
                </c:pt>
                <c:pt idx="456">
                  <c:v>1203.0</c:v>
                </c:pt>
                <c:pt idx="457">
                  <c:v>1092.5</c:v>
                </c:pt>
                <c:pt idx="458">
                  <c:v>1137.0</c:v>
                </c:pt>
                <c:pt idx="459">
                  <c:v>1235.0</c:v>
                </c:pt>
                <c:pt idx="460">
                  <c:v>1176.0</c:v>
                </c:pt>
                <c:pt idx="461">
                  <c:v>1145.0</c:v>
                </c:pt>
                <c:pt idx="462">
                  <c:v>1378.0</c:v>
                </c:pt>
                <c:pt idx="463">
                  <c:v>1235.0</c:v>
                </c:pt>
                <c:pt idx="464">
                  <c:v>1176.0</c:v>
                </c:pt>
                <c:pt idx="465">
                  <c:v>1145.0</c:v>
                </c:pt>
                <c:pt idx="466">
                  <c:v>1203.0</c:v>
                </c:pt>
                <c:pt idx="467">
                  <c:v>1270.0</c:v>
                </c:pt>
                <c:pt idx="468">
                  <c:v>1116.0</c:v>
                </c:pt>
                <c:pt idx="469">
                  <c:v>1145.0</c:v>
                </c:pt>
                <c:pt idx="470">
                  <c:v>1302.0</c:v>
                </c:pt>
                <c:pt idx="471">
                  <c:v>1145.0</c:v>
                </c:pt>
                <c:pt idx="472">
                  <c:v>1116.0</c:v>
                </c:pt>
                <c:pt idx="473">
                  <c:v>1145.0</c:v>
                </c:pt>
                <c:pt idx="474">
                  <c:v>1235.0</c:v>
                </c:pt>
                <c:pt idx="475">
                  <c:v>1235.0</c:v>
                </c:pt>
                <c:pt idx="476">
                  <c:v>1121.0</c:v>
                </c:pt>
                <c:pt idx="477">
                  <c:v>1133.0</c:v>
                </c:pt>
                <c:pt idx="478">
                  <c:v>1133.0</c:v>
                </c:pt>
                <c:pt idx="479">
                  <c:v>1330.0</c:v>
                </c:pt>
                <c:pt idx="480">
                  <c:v>1270.0</c:v>
                </c:pt>
                <c:pt idx="481">
                  <c:v>1203.0</c:v>
                </c:pt>
                <c:pt idx="482">
                  <c:v>1203.0</c:v>
                </c:pt>
                <c:pt idx="483">
                  <c:v>1133.0</c:v>
                </c:pt>
                <c:pt idx="484">
                  <c:v>1145.0</c:v>
                </c:pt>
                <c:pt idx="485">
                  <c:v>1145.0</c:v>
                </c:pt>
                <c:pt idx="486">
                  <c:v>1234.0</c:v>
                </c:pt>
                <c:pt idx="487">
                  <c:v>1064.0</c:v>
                </c:pt>
                <c:pt idx="488">
                  <c:v>1301.0</c:v>
                </c:pt>
                <c:pt idx="489">
                  <c:v>1149.0</c:v>
                </c:pt>
                <c:pt idx="490">
                  <c:v>1160.0</c:v>
                </c:pt>
                <c:pt idx="491">
                  <c:v>1116.0</c:v>
                </c:pt>
                <c:pt idx="492">
                  <c:v>1203.0</c:v>
                </c:pt>
                <c:pt idx="493">
                  <c:v>1116.0</c:v>
                </c:pt>
                <c:pt idx="494">
                  <c:v>1133.0</c:v>
                </c:pt>
                <c:pt idx="495">
                  <c:v>1201.0</c:v>
                </c:pt>
                <c:pt idx="496">
                  <c:v>1121.0</c:v>
                </c:pt>
                <c:pt idx="497">
                  <c:v>1121.0</c:v>
                </c:pt>
                <c:pt idx="498">
                  <c:v>1149.0</c:v>
                </c:pt>
                <c:pt idx="499">
                  <c:v>1234.0</c:v>
                </c:pt>
                <c:pt idx="500">
                  <c:v>1160.0</c:v>
                </c:pt>
                <c:pt idx="501">
                  <c:v>1234.0</c:v>
                </c:pt>
                <c:pt idx="502">
                  <c:v>1092.5</c:v>
                </c:pt>
                <c:pt idx="503">
                  <c:v>1201.0</c:v>
                </c:pt>
                <c:pt idx="504">
                  <c:v>1149.0</c:v>
                </c:pt>
                <c:pt idx="505">
                  <c:v>1176.0</c:v>
                </c:pt>
                <c:pt idx="506">
                  <c:v>1201.0</c:v>
                </c:pt>
                <c:pt idx="507">
                  <c:v>1149.0</c:v>
                </c:pt>
                <c:pt idx="508">
                  <c:v>1116.0</c:v>
                </c:pt>
                <c:pt idx="509">
                  <c:v>1121.0</c:v>
                </c:pt>
                <c:pt idx="510">
                  <c:v>1064.0</c:v>
                </c:pt>
                <c:pt idx="511">
                  <c:v>1201.0</c:v>
                </c:pt>
                <c:pt idx="512">
                  <c:v>1176.0</c:v>
                </c:pt>
                <c:pt idx="513">
                  <c:v>1092.5</c:v>
                </c:pt>
                <c:pt idx="514">
                  <c:v>1176.0</c:v>
                </c:pt>
                <c:pt idx="515">
                  <c:v>1072.0</c:v>
                </c:pt>
                <c:pt idx="516">
                  <c:v>1119.0</c:v>
                </c:pt>
                <c:pt idx="517">
                  <c:v>1171.0</c:v>
                </c:pt>
                <c:pt idx="518">
                  <c:v>1171.0</c:v>
                </c:pt>
                <c:pt idx="519">
                  <c:v>1171.0</c:v>
                </c:pt>
                <c:pt idx="520">
                  <c:v>1171.0</c:v>
                </c:pt>
                <c:pt idx="521">
                  <c:v>1130.0</c:v>
                </c:pt>
                <c:pt idx="522">
                  <c:v>1120.0</c:v>
                </c:pt>
                <c:pt idx="523">
                  <c:v>1111.0</c:v>
                </c:pt>
                <c:pt idx="524">
                  <c:v>1206.0</c:v>
                </c:pt>
                <c:pt idx="525">
                  <c:v>1223.0</c:v>
                </c:pt>
                <c:pt idx="526">
                  <c:v>1158.0</c:v>
                </c:pt>
                <c:pt idx="527">
                  <c:v>1136.0</c:v>
                </c:pt>
                <c:pt idx="528">
                  <c:v>1168.0</c:v>
                </c:pt>
                <c:pt idx="529">
                  <c:v>1186.0</c:v>
                </c:pt>
                <c:pt idx="530">
                  <c:v>1242.0</c:v>
                </c:pt>
                <c:pt idx="531">
                  <c:v>1205.0</c:v>
                </c:pt>
                <c:pt idx="532">
                  <c:v>1186.0</c:v>
                </c:pt>
                <c:pt idx="533">
                  <c:v>1214.0</c:v>
                </c:pt>
                <c:pt idx="534">
                  <c:v>1177.0</c:v>
                </c:pt>
                <c:pt idx="535">
                  <c:v>1148.0</c:v>
                </c:pt>
                <c:pt idx="536">
                  <c:v>1233.0</c:v>
                </c:pt>
                <c:pt idx="537">
                  <c:v>1130.0</c:v>
                </c:pt>
                <c:pt idx="538">
                  <c:v>1197.0</c:v>
                </c:pt>
                <c:pt idx="539">
                  <c:v>1136.0</c:v>
                </c:pt>
                <c:pt idx="540">
                  <c:v>1168.0</c:v>
                </c:pt>
                <c:pt idx="541">
                  <c:v>1197.0</c:v>
                </c:pt>
                <c:pt idx="542">
                  <c:v>1177.0</c:v>
                </c:pt>
                <c:pt idx="543">
                  <c:v>1158.0</c:v>
                </c:pt>
                <c:pt idx="544">
                  <c:v>1148.0</c:v>
                </c:pt>
                <c:pt idx="545">
                  <c:v>1232.0</c:v>
                </c:pt>
                <c:pt idx="546">
                  <c:v>1120.0</c:v>
                </c:pt>
                <c:pt idx="547">
                  <c:v>1171.0</c:v>
                </c:pt>
                <c:pt idx="548">
                  <c:v>1205.0</c:v>
                </c:pt>
                <c:pt idx="549">
                  <c:v>1163.0</c:v>
                </c:pt>
                <c:pt idx="550">
                  <c:v>1161.0</c:v>
                </c:pt>
                <c:pt idx="551">
                  <c:v>1182.0</c:v>
                </c:pt>
                <c:pt idx="552">
                  <c:v>1152.0</c:v>
                </c:pt>
                <c:pt idx="553">
                  <c:v>1192.0</c:v>
                </c:pt>
                <c:pt idx="554">
                  <c:v>1195.0</c:v>
                </c:pt>
                <c:pt idx="555">
                  <c:v>1187.0</c:v>
                </c:pt>
                <c:pt idx="556">
                  <c:v>1171.0</c:v>
                </c:pt>
                <c:pt idx="557">
                  <c:v>1177.0</c:v>
                </c:pt>
                <c:pt idx="558">
                  <c:v>1177.0</c:v>
                </c:pt>
                <c:pt idx="559">
                  <c:v>1224.0</c:v>
                </c:pt>
                <c:pt idx="560">
                  <c:v>1205.0</c:v>
                </c:pt>
                <c:pt idx="561">
                  <c:v>1230.0</c:v>
                </c:pt>
                <c:pt idx="562">
                  <c:v>1196.0</c:v>
                </c:pt>
                <c:pt idx="563">
                  <c:v>1186.0</c:v>
                </c:pt>
                <c:pt idx="564">
                  <c:v>1215.0</c:v>
                </c:pt>
                <c:pt idx="565">
                  <c:v>1153.0</c:v>
                </c:pt>
                <c:pt idx="566">
                  <c:v>1350.0</c:v>
                </c:pt>
                <c:pt idx="567">
                  <c:v>1325.0</c:v>
                </c:pt>
                <c:pt idx="568">
                  <c:v>1300.0</c:v>
                </c:pt>
                <c:pt idx="569">
                  <c:v>1250.0</c:v>
                </c:pt>
                <c:pt idx="570">
                  <c:v>1125.0</c:v>
                </c:pt>
                <c:pt idx="571">
                  <c:v>1140.0</c:v>
                </c:pt>
                <c:pt idx="572">
                  <c:v>1110.0</c:v>
                </c:pt>
                <c:pt idx="573">
                  <c:v>1230.0</c:v>
                </c:pt>
                <c:pt idx="574">
                  <c:v>1128.0</c:v>
                </c:pt>
                <c:pt idx="575">
                  <c:v>1128.0</c:v>
                </c:pt>
                <c:pt idx="576">
                  <c:v>1140.0</c:v>
                </c:pt>
                <c:pt idx="577">
                  <c:v>1171.0</c:v>
                </c:pt>
                <c:pt idx="578">
                  <c:v>1134.0</c:v>
                </c:pt>
                <c:pt idx="579">
                  <c:v>1128.0</c:v>
                </c:pt>
                <c:pt idx="580">
                  <c:v>1110.0</c:v>
                </c:pt>
                <c:pt idx="581">
                  <c:v>1128.0</c:v>
                </c:pt>
                <c:pt idx="582">
                  <c:v>1110.0</c:v>
                </c:pt>
                <c:pt idx="583">
                  <c:v>1207.0</c:v>
                </c:pt>
                <c:pt idx="584">
                  <c:v>1170.0</c:v>
                </c:pt>
                <c:pt idx="585">
                  <c:v>1152.0</c:v>
                </c:pt>
                <c:pt idx="586">
                  <c:v>1152.0</c:v>
                </c:pt>
                <c:pt idx="587">
                  <c:v>1198.0</c:v>
                </c:pt>
                <c:pt idx="588">
                  <c:v>1170.0</c:v>
                </c:pt>
                <c:pt idx="589">
                  <c:v>1140.0</c:v>
                </c:pt>
                <c:pt idx="590">
                  <c:v>1188.0</c:v>
                </c:pt>
                <c:pt idx="591">
                  <c:v>1225.0</c:v>
                </c:pt>
                <c:pt idx="592">
                  <c:v>1213.0</c:v>
                </c:pt>
                <c:pt idx="593">
                  <c:v>1223.0</c:v>
                </c:pt>
                <c:pt idx="594">
                  <c:v>1160.0</c:v>
                </c:pt>
                <c:pt idx="595">
                  <c:v>1160.0</c:v>
                </c:pt>
                <c:pt idx="596">
                  <c:v>1179.0</c:v>
                </c:pt>
                <c:pt idx="597">
                  <c:v>1202.0</c:v>
                </c:pt>
                <c:pt idx="598">
                  <c:v>1220.0</c:v>
                </c:pt>
                <c:pt idx="599">
                  <c:v>1190.0</c:v>
                </c:pt>
                <c:pt idx="600">
                  <c:v>1175.0</c:v>
                </c:pt>
                <c:pt idx="601">
                  <c:v>1204.0</c:v>
                </c:pt>
                <c:pt idx="602">
                  <c:v>1100.0</c:v>
                </c:pt>
                <c:pt idx="603">
                  <c:v>1100.0</c:v>
                </c:pt>
                <c:pt idx="604">
                  <c:v>1100.0</c:v>
                </c:pt>
                <c:pt idx="605">
                  <c:v>1190.0</c:v>
                </c:pt>
                <c:pt idx="606">
                  <c:v>1125.0</c:v>
                </c:pt>
                <c:pt idx="607">
                  <c:v>975.0</c:v>
                </c:pt>
                <c:pt idx="608">
                  <c:v>1115.0</c:v>
                </c:pt>
                <c:pt idx="609">
                  <c:v>1075.0</c:v>
                </c:pt>
                <c:pt idx="610">
                  <c:v>1000.0</c:v>
                </c:pt>
                <c:pt idx="611">
                  <c:v>1150.0</c:v>
                </c:pt>
                <c:pt idx="612">
                  <c:v>1071.0</c:v>
                </c:pt>
                <c:pt idx="613">
                  <c:v>1050.0</c:v>
                </c:pt>
                <c:pt idx="614">
                  <c:v>1100.0</c:v>
                </c:pt>
                <c:pt idx="615">
                  <c:v>1100.0</c:v>
                </c:pt>
                <c:pt idx="616">
                  <c:v>955.0</c:v>
                </c:pt>
                <c:pt idx="617">
                  <c:v>1050.0</c:v>
                </c:pt>
                <c:pt idx="618">
                  <c:v>985.0</c:v>
                </c:pt>
                <c:pt idx="619">
                  <c:v>1015.0</c:v>
                </c:pt>
                <c:pt idx="620">
                  <c:v>1000.0</c:v>
                </c:pt>
                <c:pt idx="621">
                  <c:v>1030.0</c:v>
                </c:pt>
                <c:pt idx="622">
                  <c:v>1015.0</c:v>
                </c:pt>
                <c:pt idx="623">
                  <c:v>1050.0</c:v>
                </c:pt>
                <c:pt idx="624">
                  <c:v>1173.0</c:v>
                </c:pt>
                <c:pt idx="625">
                  <c:v>1150.0</c:v>
                </c:pt>
                <c:pt idx="626">
                  <c:v>1050.0</c:v>
                </c:pt>
                <c:pt idx="627">
                  <c:v>1082.0</c:v>
                </c:pt>
                <c:pt idx="628">
                  <c:v>1050.0</c:v>
                </c:pt>
                <c:pt idx="629">
                  <c:v>1035.0</c:v>
                </c:pt>
                <c:pt idx="630">
                  <c:v>1100.0</c:v>
                </c:pt>
                <c:pt idx="631">
                  <c:v>1020.0</c:v>
                </c:pt>
                <c:pt idx="632">
                  <c:v>1150.0</c:v>
                </c:pt>
                <c:pt idx="633">
                  <c:v>1100.0</c:v>
                </c:pt>
                <c:pt idx="634">
                  <c:v>1100.0</c:v>
                </c:pt>
                <c:pt idx="635">
                  <c:v>1160.0</c:v>
                </c:pt>
                <c:pt idx="636">
                  <c:v>1160.0</c:v>
                </c:pt>
                <c:pt idx="637">
                  <c:v>1160.0</c:v>
                </c:pt>
                <c:pt idx="638">
                  <c:v>1075.0</c:v>
                </c:pt>
                <c:pt idx="639">
                  <c:v>1100.0</c:v>
                </c:pt>
                <c:pt idx="640">
                  <c:v>1100.0</c:v>
                </c:pt>
                <c:pt idx="641">
                  <c:v>1100.0</c:v>
                </c:pt>
                <c:pt idx="642">
                  <c:v>1100.0</c:v>
                </c:pt>
                <c:pt idx="643">
                  <c:v>1060.0</c:v>
                </c:pt>
                <c:pt idx="644">
                  <c:v>1060.0</c:v>
                </c:pt>
                <c:pt idx="645">
                  <c:v>1060.0</c:v>
                </c:pt>
                <c:pt idx="646">
                  <c:v>1020.0</c:v>
                </c:pt>
                <c:pt idx="647">
                  <c:v>1140.0</c:v>
                </c:pt>
                <c:pt idx="648">
                  <c:v>1140.0</c:v>
                </c:pt>
                <c:pt idx="649">
                  <c:v>1140.0</c:v>
                </c:pt>
                <c:pt idx="650">
                  <c:v>1140.0</c:v>
                </c:pt>
                <c:pt idx="651">
                  <c:v>1180.0</c:v>
                </c:pt>
                <c:pt idx="652">
                  <c:v>1180.0</c:v>
                </c:pt>
                <c:pt idx="653">
                  <c:v>1180.0</c:v>
                </c:pt>
                <c:pt idx="654">
                  <c:v>1100.0</c:v>
                </c:pt>
                <c:pt idx="655">
                  <c:v>967.0</c:v>
                </c:pt>
                <c:pt idx="656">
                  <c:v>1050.0</c:v>
                </c:pt>
                <c:pt idx="657">
                  <c:v>1100.0</c:v>
                </c:pt>
                <c:pt idx="658">
                  <c:v>1100.0</c:v>
                </c:pt>
                <c:pt idx="659">
                  <c:v>1000.0</c:v>
                </c:pt>
                <c:pt idx="660">
                  <c:v>985.0</c:v>
                </c:pt>
                <c:pt idx="661">
                  <c:v>970.0</c:v>
                </c:pt>
                <c:pt idx="662">
                  <c:v>955.0</c:v>
                </c:pt>
                <c:pt idx="663">
                  <c:v>729.0</c:v>
                </c:pt>
                <c:pt idx="664">
                  <c:v>1035.0</c:v>
                </c:pt>
                <c:pt idx="665">
                  <c:v>693.0</c:v>
                </c:pt>
                <c:pt idx="666">
                  <c:v>1065.0</c:v>
                </c:pt>
                <c:pt idx="667">
                  <c:v>1000.0</c:v>
                </c:pt>
                <c:pt idx="668">
                  <c:v>1150.0</c:v>
                </c:pt>
                <c:pt idx="669">
                  <c:v>1130.0</c:v>
                </c:pt>
                <c:pt idx="670">
                  <c:v>1147.0</c:v>
                </c:pt>
                <c:pt idx="671">
                  <c:v>1020.0</c:v>
                </c:pt>
                <c:pt idx="672">
                  <c:v>1020.0</c:v>
                </c:pt>
                <c:pt idx="673">
                  <c:v>1060.0</c:v>
                </c:pt>
                <c:pt idx="674">
                  <c:v>1060.0</c:v>
                </c:pt>
                <c:pt idx="675">
                  <c:v>1100.0</c:v>
                </c:pt>
                <c:pt idx="676">
                  <c:v>1120.0</c:v>
                </c:pt>
                <c:pt idx="677">
                  <c:v>1044.0</c:v>
                </c:pt>
                <c:pt idx="678">
                  <c:v>1057.0</c:v>
                </c:pt>
                <c:pt idx="679">
                  <c:v>1100.0</c:v>
                </c:pt>
                <c:pt idx="680">
                  <c:v>1000.0</c:v>
                </c:pt>
                <c:pt idx="681">
                  <c:v>945.0</c:v>
                </c:pt>
                <c:pt idx="682">
                  <c:v>965.0</c:v>
                </c:pt>
                <c:pt idx="683">
                  <c:v>980.0</c:v>
                </c:pt>
                <c:pt idx="684">
                  <c:v>1010.0</c:v>
                </c:pt>
                <c:pt idx="685">
                  <c:v>1070.0</c:v>
                </c:pt>
                <c:pt idx="686">
                  <c:v>1030.0</c:v>
                </c:pt>
                <c:pt idx="687">
                  <c:v>990.0</c:v>
                </c:pt>
                <c:pt idx="688">
                  <c:v>1020.0</c:v>
                </c:pt>
                <c:pt idx="689">
                  <c:v>1090.0</c:v>
                </c:pt>
                <c:pt idx="690">
                  <c:v>1040.0</c:v>
                </c:pt>
                <c:pt idx="691">
                  <c:v>1152.0</c:v>
                </c:pt>
                <c:pt idx="692">
                  <c:v>1126.0</c:v>
                </c:pt>
                <c:pt idx="693">
                  <c:v>1145.0</c:v>
                </c:pt>
                <c:pt idx="694">
                  <c:v>1176.0</c:v>
                </c:pt>
                <c:pt idx="695">
                  <c:v>1163.0</c:v>
                </c:pt>
                <c:pt idx="696">
                  <c:v>1148.0</c:v>
                </c:pt>
                <c:pt idx="697">
                  <c:v>1144.0</c:v>
                </c:pt>
                <c:pt idx="698">
                  <c:v>1147.0</c:v>
                </c:pt>
                <c:pt idx="699">
                  <c:v>1200.0</c:v>
                </c:pt>
                <c:pt idx="700">
                  <c:v>1163.0</c:v>
                </c:pt>
                <c:pt idx="701">
                  <c:v>1120.0</c:v>
                </c:pt>
                <c:pt idx="702">
                  <c:v>1026.0</c:v>
                </c:pt>
                <c:pt idx="703">
                  <c:v>1094.0</c:v>
                </c:pt>
                <c:pt idx="704">
                  <c:v>965.0</c:v>
                </c:pt>
                <c:pt idx="705">
                  <c:v>998.0</c:v>
                </c:pt>
                <c:pt idx="706">
                  <c:v>965.0</c:v>
                </c:pt>
                <c:pt idx="707">
                  <c:v>960.0</c:v>
                </c:pt>
                <c:pt idx="708">
                  <c:v>1000.0</c:v>
                </c:pt>
                <c:pt idx="709">
                  <c:v>1012.0</c:v>
                </c:pt>
                <c:pt idx="710">
                  <c:v>1012.0</c:v>
                </c:pt>
                <c:pt idx="711">
                  <c:v>940.0</c:v>
                </c:pt>
                <c:pt idx="712">
                  <c:v>1024.0</c:v>
                </c:pt>
                <c:pt idx="713">
                  <c:v>1000.0</c:v>
                </c:pt>
                <c:pt idx="714">
                  <c:v>1000.0</c:v>
                </c:pt>
                <c:pt idx="715">
                  <c:v>970.0</c:v>
                </c:pt>
                <c:pt idx="716">
                  <c:v>943.0</c:v>
                </c:pt>
                <c:pt idx="717">
                  <c:v>968.0</c:v>
                </c:pt>
                <c:pt idx="718">
                  <c:v>965.0</c:v>
                </c:pt>
                <c:pt idx="719">
                  <c:v>965.0</c:v>
                </c:pt>
                <c:pt idx="720">
                  <c:v>965.0</c:v>
                </c:pt>
                <c:pt idx="721">
                  <c:v>985.0</c:v>
                </c:pt>
                <c:pt idx="722">
                  <c:v>1025.0</c:v>
                </c:pt>
                <c:pt idx="723">
                  <c:v>1050.0</c:v>
                </c:pt>
                <c:pt idx="724">
                  <c:v>1050.0</c:v>
                </c:pt>
                <c:pt idx="725">
                  <c:v>1035.0</c:v>
                </c:pt>
                <c:pt idx="726">
                  <c:v>1030.0</c:v>
                </c:pt>
                <c:pt idx="727">
                  <c:v>1050.0</c:v>
                </c:pt>
                <c:pt idx="728">
                  <c:v>1100.0</c:v>
                </c:pt>
                <c:pt idx="729">
                  <c:v>1180.0</c:v>
                </c:pt>
                <c:pt idx="730">
                  <c:v>1180.0</c:v>
                </c:pt>
                <c:pt idx="731">
                  <c:v>1160.0</c:v>
                </c:pt>
                <c:pt idx="732">
                  <c:v>1160.0</c:v>
                </c:pt>
                <c:pt idx="733">
                  <c:v>1160.0</c:v>
                </c:pt>
                <c:pt idx="734">
                  <c:v>1140.0</c:v>
                </c:pt>
                <c:pt idx="735">
                  <c:v>1140.0</c:v>
                </c:pt>
                <c:pt idx="736">
                  <c:v>1140.0</c:v>
                </c:pt>
                <c:pt idx="737">
                  <c:v>1060.0</c:v>
                </c:pt>
                <c:pt idx="738">
                  <c:v>1060.0</c:v>
                </c:pt>
                <c:pt idx="739">
                  <c:v>1220.0</c:v>
                </c:pt>
                <c:pt idx="740">
                  <c:v>980.0</c:v>
                </c:pt>
                <c:pt idx="741">
                  <c:v>1100.0</c:v>
                </c:pt>
                <c:pt idx="742">
                  <c:v>1100.0</c:v>
                </c:pt>
                <c:pt idx="743">
                  <c:v>1100.0</c:v>
                </c:pt>
                <c:pt idx="744">
                  <c:v>1100.0</c:v>
                </c:pt>
                <c:pt idx="745">
                  <c:v>1200.0</c:v>
                </c:pt>
                <c:pt idx="746">
                  <c:v>1130.0</c:v>
                </c:pt>
                <c:pt idx="747">
                  <c:v>1190.0</c:v>
                </c:pt>
                <c:pt idx="748">
                  <c:v>1190.0</c:v>
                </c:pt>
                <c:pt idx="749">
                  <c:v>1130.0</c:v>
                </c:pt>
                <c:pt idx="750">
                  <c:v>1220.0</c:v>
                </c:pt>
                <c:pt idx="751">
                  <c:v>1020.0</c:v>
                </c:pt>
                <c:pt idx="752">
                  <c:v>1170.0</c:v>
                </c:pt>
                <c:pt idx="753">
                  <c:v>1200.0</c:v>
                </c:pt>
                <c:pt idx="754">
                  <c:v>1210.0</c:v>
                </c:pt>
                <c:pt idx="755">
                  <c:v>1210.0</c:v>
                </c:pt>
                <c:pt idx="756">
                  <c:v>1210.0</c:v>
                </c:pt>
                <c:pt idx="757">
                  <c:v>1025.0</c:v>
                </c:pt>
                <c:pt idx="758">
                  <c:v>1155.0</c:v>
                </c:pt>
                <c:pt idx="759">
                  <c:v>1155.0</c:v>
                </c:pt>
                <c:pt idx="760">
                  <c:v>1170.0</c:v>
                </c:pt>
                <c:pt idx="761">
                  <c:v>1170.0</c:v>
                </c:pt>
                <c:pt idx="762">
                  <c:v>1170.0</c:v>
                </c:pt>
                <c:pt idx="763">
                  <c:v>1190.0</c:v>
                </c:pt>
                <c:pt idx="764">
                  <c:v>1190.0</c:v>
                </c:pt>
                <c:pt idx="765">
                  <c:v>1175.0</c:v>
                </c:pt>
                <c:pt idx="766">
                  <c:v>1175.0</c:v>
                </c:pt>
                <c:pt idx="767">
                  <c:v>1175.0</c:v>
                </c:pt>
                <c:pt idx="768">
                  <c:v>1050.0</c:v>
                </c:pt>
                <c:pt idx="769">
                  <c:v>1100.0</c:v>
                </c:pt>
                <c:pt idx="770">
                  <c:v>1100.0</c:v>
                </c:pt>
                <c:pt idx="771">
                  <c:v>1100.0</c:v>
                </c:pt>
                <c:pt idx="772">
                  <c:v>1035.0</c:v>
                </c:pt>
                <c:pt idx="773">
                  <c:v>1075.0</c:v>
                </c:pt>
                <c:pt idx="774">
                  <c:v>1060.0</c:v>
                </c:pt>
                <c:pt idx="775">
                  <c:v>1000.0</c:v>
                </c:pt>
                <c:pt idx="776">
                  <c:v>1240.0</c:v>
                </c:pt>
                <c:pt idx="777">
                  <c:v>1200.0</c:v>
                </c:pt>
                <c:pt idx="778">
                  <c:v>1200.0</c:v>
                </c:pt>
                <c:pt idx="779">
                  <c:v>990.0</c:v>
                </c:pt>
                <c:pt idx="780">
                  <c:v>1000.0</c:v>
                </c:pt>
                <c:pt idx="781">
                  <c:v>1100.0</c:v>
                </c:pt>
                <c:pt idx="782">
                  <c:v>1275.0</c:v>
                </c:pt>
                <c:pt idx="783">
                  <c:v>1240.0</c:v>
                </c:pt>
                <c:pt idx="784">
                  <c:v>1300.0</c:v>
                </c:pt>
                <c:pt idx="785">
                  <c:v>1225.0</c:v>
                </c:pt>
                <c:pt idx="786">
                  <c:v>1250.0</c:v>
                </c:pt>
                <c:pt idx="787">
                  <c:v>1325.0</c:v>
                </c:pt>
                <c:pt idx="788">
                  <c:v>1215.0</c:v>
                </c:pt>
                <c:pt idx="789">
                  <c:v>940.0</c:v>
                </c:pt>
                <c:pt idx="790">
                  <c:v>1050.0</c:v>
                </c:pt>
                <c:pt idx="791">
                  <c:v>1050.0</c:v>
                </c:pt>
                <c:pt idx="792">
                  <c:v>1100.0</c:v>
                </c:pt>
                <c:pt idx="793">
                  <c:v>1100.0</c:v>
                </c:pt>
                <c:pt idx="794">
                  <c:v>1075.0</c:v>
                </c:pt>
                <c:pt idx="795">
                  <c:v>1075.0</c:v>
                </c:pt>
                <c:pt idx="796">
                  <c:v>1075.0</c:v>
                </c:pt>
                <c:pt idx="797">
                  <c:v>1080.0</c:v>
                </c:pt>
                <c:pt idx="798">
                  <c:v>1000.0</c:v>
                </c:pt>
                <c:pt idx="799">
                  <c:v>1100.0</c:v>
                </c:pt>
                <c:pt idx="800">
                  <c:v>1120.0</c:v>
                </c:pt>
                <c:pt idx="801">
                  <c:v>1050.0</c:v>
                </c:pt>
                <c:pt idx="802">
                  <c:v>1120.0</c:v>
                </c:pt>
                <c:pt idx="803">
                  <c:v>1410.0</c:v>
                </c:pt>
                <c:pt idx="804">
                  <c:v>1445.0</c:v>
                </c:pt>
                <c:pt idx="805">
                  <c:v>1440.0</c:v>
                </c:pt>
                <c:pt idx="806">
                  <c:v>1000.0</c:v>
                </c:pt>
                <c:pt idx="807">
                  <c:v>1465.0</c:v>
                </c:pt>
                <c:pt idx="808">
                  <c:v>1150.0</c:v>
                </c:pt>
                <c:pt idx="809">
                  <c:v>1150.0</c:v>
                </c:pt>
                <c:pt idx="810">
                  <c:v>1150.0</c:v>
                </c:pt>
                <c:pt idx="811">
                  <c:v>1075.0</c:v>
                </c:pt>
                <c:pt idx="812">
                  <c:v>1075.0</c:v>
                </c:pt>
                <c:pt idx="813">
                  <c:v>1025.0</c:v>
                </c:pt>
                <c:pt idx="814">
                  <c:v>975.0</c:v>
                </c:pt>
                <c:pt idx="815">
                  <c:v>1052.0</c:v>
                </c:pt>
                <c:pt idx="816">
                  <c:v>1052.0</c:v>
                </c:pt>
                <c:pt idx="817">
                  <c:v>1052.0</c:v>
                </c:pt>
                <c:pt idx="818">
                  <c:v>1052.0</c:v>
                </c:pt>
                <c:pt idx="819">
                  <c:v>1052.0</c:v>
                </c:pt>
                <c:pt idx="820">
                  <c:v>1100.0</c:v>
                </c:pt>
                <c:pt idx="821">
                  <c:v>1135.0</c:v>
                </c:pt>
                <c:pt idx="822">
                  <c:v>1130.0</c:v>
                </c:pt>
                <c:pt idx="823">
                  <c:v>1110.0</c:v>
                </c:pt>
                <c:pt idx="824">
                  <c:v>1074.0</c:v>
                </c:pt>
                <c:pt idx="825">
                  <c:v>1090.0</c:v>
                </c:pt>
                <c:pt idx="826">
                  <c:v>1080.0</c:v>
                </c:pt>
                <c:pt idx="827">
                  <c:v>1100.0</c:v>
                </c:pt>
                <c:pt idx="828">
                  <c:v>1200.0</c:v>
                </c:pt>
                <c:pt idx="829">
                  <c:v>1125.0</c:v>
                </c:pt>
                <c:pt idx="830">
                  <c:v>1100.0</c:v>
                </c:pt>
                <c:pt idx="831">
                  <c:v>1270.0</c:v>
                </c:pt>
                <c:pt idx="832">
                  <c:v>1300.0</c:v>
                </c:pt>
                <c:pt idx="833">
                  <c:v>1295.0</c:v>
                </c:pt>
                <c:pt idx="834">
                  <c:v>1285.0</c:v>
                </c:pt>
                <c:pt idx="835">
                  <c:v>1100.0</c:v>
                </c:pt>
                <c:pt idx="836">
                  <c:v>1075.0</c:v>
                </c:pt>
                <c:pt idx="837">
                  <c:v>1050.0</c:v>
                </c:pt>
                <c:pt idx="838">
                  <c:v>1160.0</c:v>
                </c:pt>
                <c:pt idx="839">
                  <c:v>1160.0</c:v>
                </c:pt>
                <c:pt idx="840">
                  <c:v>1160.0</c:v>
                </c:pt>
                <c:pt idx="841">
                  <c:v>1060.0</c:v>
                </c:pt>
                <c:pt idx="842">
                  <c:v>1060.0</c:v>
                </c:pt>
                <c:pt idx="843">
                  <c:v>1130.0</c:v>
                </c:pt>
                <c:pt idx="844">
                  <c:v>1130.0</c:v>
                </c:pt>
                <c:pt idx="845">
                  <c:v>1100.0</c:v>
                </c:pt>
                <c:pt idx="846">
                  <c:v>1100.0</c:v>
                </c:pt>
                <c:pt idx="847">
                  <c:v>1100.0</c:v>
                </c:pt>
                <c:pt idx="848">
                  <c:v>1240.0</c:v>
                </c:pt>
                <c:pt idx="849">
                  <c:v>1280.0</c:v>
                </c:pt>
                <c:pt idx="850">
                  <c:v>1095.0</c:v>
                </c:pt>
                <c:pt idx="851">
                  <c:v>1120.0</c:v>
                </c:pt>
                <c:pt idx="852">
                  <c:v>1373.0</c:v>
                </c:pt>
                <c:pt idx="853">
                  <c:v>1365.0</c:v>
                </c:pt>
                <c:pt idx="854">
                  <c:v>1270.0</c:v>
                </c:pt>
                <c:pt idx="855">
                  <c:v>1240.0</c:v>
                </c:pt>
                <c:pt idx="856">
                  <c:v>1240.0</c:v>
                </c:pt>
                <c:pt idx="857">
                  <c:v>1410.0</c:v>
                </c:pt>
                <c:pt idx="858">
                  <c:v>1480.0</c:v>
                </c:pt>
                <c:pt idx="859">
                  <c:v>1385.0</c:v>
                </c:pt>
                <c:pt idx="860">
                  <c:v>1400.0</c:v>
                </c:pt>
                <c:pt idx="861">
                  <c:v>1350.0</c:v>
                </c:pt>
                <c:pt idx="862">
                  <c:v>1340.0</c:v>
                </c:pt>
                <c:pt idx="863">
                  <c:v>1325.0</c:v>
                </c:pt>
                <c:pt idx="864">
                  <c:v>1310.0</c:v>
                </c:pt>
                <c:pt idx="865">
                  <c:v>1300.0</c:v>
                </c:pt>
                <c:pt idx="866">
                  <c:v>1350.0</c:v>
                </c:pt>
                <c:pt idx="867">
                  <c:v>1300.0</c:v>
                </c:pt>
                <c:pt idx="868">
                  <c:v>1325.0</c:v>
                </c:pt>
                <c:pt idx="869">
                  <c:v>1260.0</c:v>
                </c:pt>
                <c:pt idx="870">
                  <c:v>1290.0</c:v>
                </c:pt>
                <c:pt idx="871">
                  <c:v>1250.0</c:v>
                </c:pt>
                <c:pt idx="872">
                  <c:v>1280.0</c:v>
                </c:pt>
                <c:pt idx="873">
                  <c:v>1265.0</c:v>
                </c:pt>
                <c:pt idx="874">
                  <c:v>1440.0</c:v>
                </c:pt>
                <c:pt idx="875">
                  <c:v>1200.0</c:v>
                </c:pt>
                <c:pt idx="876">
                  <c:v>1290.0</c:v>
                </c:pt>
                <c:pt idx="877">
                  <c:v>1300.0</c:v>
                </c:pt>
                <c:pt idx="878">
                  <c:v>1265.0</c:v>
                </c:pt>
                <c:pt idx="879">
                  <c:v>1225.0</c:v>
                </c:pt>
                <c:pt idx="880">
                  <c:v>1225.0</c:v>
                </c:pt>
                <c:pt idx="881">
                  <c:v>1240.0</c:v>
                </c:pt>
                <c:pt idx="882">
                  <c:v>1210.0</c:v>
                </c:pt>
                <c:pt idx="883">
                  <c:v>1230.0</c:v>
                </c:pt>
                <c:pt idx="884">
                  <c:v>1250.0</c:v>
                </c:pt>
                <c:pt idx="885">
                  <c:v>1240.0</c:v>
                </c:pt>
                <c:pt idx="886">
                  <c:v>1215.0</c:v>
                </c:pt>
                <c:pt idx="887">
                  <c:v>1235.0</c:v>
                </c:pt>
                <c:pt idx="888">
                  <c:v>1220.0</c:v>
                </c:pt>
                <c:pt idx="889">
                  <c:v>1150.0</c:v>
                </c:pt>
                <c:pt idx="890">
                  <c:v>1175.0</c:v>
                </c:pt>
                <c:pt idx="891">
                  <c:v>1150.0</c:v>
                </c:pt>
                <c:pt idx="892">
                  <c:v>1175.0</c:v>
                </c:pt>
                <c:pt idx="893">
                  <c:v>1200.0</c:v>
                </c:pt>
                <c:pt idx="894">
                  <c:v>1175.0</c:v>
                </c:pt>
                <c:pt idx="895">
                  <c:v>1200.0</c:v>
                </c:pt>
                <c:pt idx="896">
                  <c:v>1250.0</c:v>
                </c:pt>
                <c:pt idx="897">
                  <c:v>1200.0</c:v>
                </c:pt>
                <c:pt idx="898">
                  <c:v>1250.0</c:v>
                </c:pt>
                <c:pt idx="899">
                  <c:v>1265.0</c:v>
                </c:pt>
                <c:pt idx="900">
                  <c:v>1100.0</c:v>
                </c:pt>
                <c:pt idx="901">
                  <c:v>1100.0</c:v>
                </c:pt>
                <c:pt idx="902">
                  <c:v>1125.0</c:v>
                </c:pt>
                <c:pt idx="903">
                  <c:v>1320.0</c:v>
                </c:pt>
                <c:pt idx="904">
                  <c:v>1200.0</c:v>
                </c:pt>
                <c:pt idx="905">
                  <c:v>1220.0</c:v>
                </c:pt>
                <c:pt idx="906">
                  <c:v>1230.0</c:v>
                </c:pt>
                <c:pt idx="907">
                  <c:v>1250.0</c:v>
                </c:pt>
                <c:pt idx="908">
                  <c:v>1270.0</c:v>
                </c:pt>
                <c:pt idx="909">
                  <c:v>1250.0</c:v>
                </c:pt>
                <c:pt idx="910">
                  <c:v>1225.0</c:v>
                </c:pt>
                <c:pt idx="911">
                  <c:v>1220.0</c:v>
                </c:pt>
                <c:pt idx="912">
                  <c:v>1100.0</c:v>
                </c:pt>
                <c:pt idx="913">
                  <c:v>1100.0</c:v>
                </c:pt>
                <c:pt idx="914">
                  <c:v>1170.0</c:v>
                </c:pt>
                <c:pt idx="915">
                  <c:v>1160.0</c:v>
                </c:pt>
                <c:pt idx="916">
                  <c:v>1120.0</c:v>
                </c:pt>
                <c:pt idx="917">
                  <c:v>1140.0</c:v>
                </c:pt>
                <c:pt idx="918">
                  <c:v>1200.0</c:v>
                </c:pt>
                <c:pt idx="919">
                  <c:v>1080.0</c:v>
                </c:pt>
                <c:pt idx="920">
                  <c:v>1130.0</c:v>
                </c:pt>
                <c:pt idx="921">
                  <c:v>1140.0</c:v>
                </c:pt>
                <c:pt idx="922">
                  <c:v>1440.0</c:v>
                </c:pt>
                <c:pt idx="923">
                  <c:v>1300.0</c:v>
                </c:pt>
                <c:pt idx="924">
                  <c:v>1180.0</c:v>
                </c:pt>
                <c:pt idx="925">
                  <c:v>1200.0</c:v>
                </c:pt>
                <c:pt idx="926">
                  <c:v>1250.0</c:v>
                </c:pt>
                <c:pt idx="927">
                  <c:v>1330.0</c:v>
                </c:pt>
                <c:pt idx="928">
                  <c:v>1300.0</c:v>
                </c:pt>
                <c:pt idx="929">
                  <c:v>1280.0</c:v>
                </c:pt>
                <c:pt idx="930">
                  <c:v>1360.0</c:v>
                </c:pt>
                <c:pt idx="931">
                  <c:v>1350.0</c:v>
                </c:pt>
                <c:pt idx="932">
                  <c:v>1390.0</c:v>
                </c:pt>
                <c:pt idx="933">
                  <c:v>1270.0</c:v>
                </c:pt>
                <c:pt idx="934">
                  <c:v>1270.0</c:v>
                </c:pt>
                <c:pt idx="935">
                  <c:v>1340.0</c:v>
                </c:pt>
                <c:pt idx="936">
                  <c:v>1375.0</c:v>
                </c:pt>
                <c:pt idx="937">
                  <c:v>1420.0</c:v>
                </c:pt>
                <c:pt idx="938">
                  <c:v>1375.0</c:v>
                </c:pt>
                <c:pt idx="939">
                  <c:v>1290.0</c:v>
                </c:pt>
                <c:pt idx="940">
                  <c:v>1330.0</c:v>
                </c:pt>
                <c:pt idx="941">
                  <c:v>1315.0</c:v>
                </c:pt>
                <c:pt idx="942">
                  <c:v>1350.0</c:v>
                </c:pt>
                <c:pt idx="943">
                  <c:v>1325.0</c:v>
                </c:pt>
                <c:pt idx="944">
                  <c:v>1275.0</c:v>
                </c:pt>
                <c:pt idx="945">
                  <c:v>1260.0</c:v>
                </c:pt>
                <c:pt idx="946">
                  <c:v>1300.0</c:v>
                </c:pt>
                <c:pt idx="947">
                  <c:v>1285.0</c:v>
                </c:pt>
                <c:pt idx="948">
                  <c:v>1200.0</c:v>
                </c:pt>
                <c:pt idx="949">
                  <c:v>1325.0</c:v>
                </c:pt>
                <c:pt idx="950">
                  <c:v>1300.0</c:v>
                </c:pt>
                <c:pt idx="951">
                  <c:v>1275.0</c:v>
                </c:pt>
                <c:pt idx="952">
                  <c:v>1300.0</c:v>
                </c:pt>
                <c:pt idx="953">
                  <c:v>1220.0</c:v>
                </c:pt>
                <c:pt idx="954">
                  <c:v>1250.0</c:v>
                </c:pt>
                <c:pt idx="955">
                  <c:v>1250.0</c:v>
                </c:pt>
                <c:pt idx="956">
                  <c:v>1220.0</c:v>
                </c:pt>
                <c:pt idx="957">
                  <c:v>1125.0</c:v>
                </c:pt>
                <c:pt idx="958">
                  <c:v>1125.0</c:v>
                </c:pt>
                <c:pt idx="959">
                  <c:v>1115.0</c:v>
                </c:pt>
                <c:pt idx="960">
                  <c:v>1150.0</c:v>
                </c:pt>
                <c:pt idx="961">
                  <c:v>1235.0</c:v>
                </c:pt>
                <c:pt idx="962">
                  <c:v>1250.0</c:v>
                </c:pt>
                <c:pt idx="963">
                  <c:v>1200.0</c:v>
                </c:pt>
                <c:pt idx="964">
                  <c:v>1200.0</c:v>
                </c:pt>
                <c:pt idx="965">
                  <c:v>1200.0</c:v>
                </c:pt>
                <c:pt idx="966">
                  <c:v>1200.0</c:v>
                </c:pt>
                <c:pt idx="967">
                  <c:v>1200.0</c:v>
                </c:pt>
                <c:pt idx="968">
                  <c:v>1200.0</c:v>
                </c:pt>
                <c:pt idx="969">
                  <c:v>1200.0</c:v>
                </c:pt>
                <c:pt idx="970">
                  <c:v>1200.0</c:v>
                </c:pt>
                <c:pt idx="971">
                  <c:v>1412.0</c:v>
                </c:pt>
                <c:pt idx="972">
                  <c:v>1383.0</c:v>
                </c:pt>
                <c:pt idx="973">
                  <c:v>1160.0</c:v>
                </c:pt>
                <c:pt idx="974">
                  <c:v>1220.0</c:v>
                </c:pt>
                <c:pt idx="975">
                  <c:v>1270.0</c:v>
                </c:pt>
                <c:pt idx="976">
                  <c:v>1300.0</c:v>
                </c:pt>
                <c:pt idx="977">
                  <c:v>1300.0</c:v>
                </c:pt>
                <c:pt idx="978">
                  <c:v>1330.0</c:v>
                </c:pt>
                <c:pt idx="979">
                  <c:v>1390.0</c:v>
                </c:pt>
                <c:pt idx="980">
                  <c:v>1270.0</c:v>
                </c:pt>
                <c:pt idx="981">
                  <c:v>1390.0</c:v>
                </c:pt>
                <c:pt idx="982">
                  <c:v>1360.0</c:v>
                </c:pt>
                <c:pt idx="983">
                  <c:v>1375.0</c:v>
                </c:pt>
                <c:pt idx="984">
                  <c:v>1360.0</c:v>
                </c:pt>
                <c:pt idx="985">
                  <c:v>1390.0</c:v>
                </c:pt>
                <c:pt idx="986">
                  <c:v>1360.0</c:v>
                </c:pt>
                <c:pt idx="987">
                  <c:v>1375.0</c:v>
                </c:pt>
                <c:pt idx="988">
                  <c:v>1330.0</c:v>
                </c:pt>
                <c:pt idx="989">
                  <c:v>1375.0</c:v>
                </c:pt>
                <c:pt idx="990">
                  <c:v>1330.0</c:v>
                </c:pt>
                <c:pt idx="991">
                  <c:v>1330.0</c:v>
                </c:pt>
                <c:pt idx="992">
                  <c:v>1360.0</c:v>
                </c:pt>
                <c:pt idx="993">
                  <c:v>1315.0</c:v>
                </c:pt>
                <c:pt idx="994">
                  <c:v>1300.0</c:v>
                </c:pt>
                <c:pt idx="995">
                  <c:v>1270.0</c:v>
                </c:pt>
                <c:pt idx="996">
                  <c:v>1300.0</c:v>
                </c:pt>
                <c:pt idx="997">
                  <c:v>1390.0</c:v>
                </c:pt>
                <c:pt idx="998">
                  <c:v>1270.0</c:v>
                </c:pt>
                <c:pt idx="999">
                  <c:v>1300.0</c:v>
                </c:pt>
                <c:pt idx="1000">
                  <c:v>1260.0</c:v>
                </c:pt>
                <c:pt idx="1001">
                  <c:v>1270.0</c:v>
                </c:pt>
                <c:pt idx="1002">
                  <c:v>1270.0</c:v>
                </c:pt>
                <c:pt idx="1003">
                  <c:v>1290.0</c:v>
                </c:pt>
                <c:pt idx="1004">
                  <c:v>1360.0</c:v>
                </c:pt>
                <c:pt idx="1005">
                  <c:v>1270.0</c:v>
                </c:pt>
                <c:pt idx="1006">
                  <c:v>1390.0</c:v>
                </c:pt>
                <c:pt idx="1007">
                  <c:v>1330.0</c:v>
                </c:pt>
                <c:pt idx="1008">
                  <c:v>1390.0</c:v>
                </c:pt>
                <c:pt idx="1009">
                  <c:v>1300.0</c:v>
                </c:pt>
                <c:pt idx="1010">
                  <c:v>1360.0</c:v>
                </c:pt>
                <c:pt idx="1011">
                  <c:v>1285.0</c:v>
                </c:pt>
                <c:pt idx="1012">
                  <c:v>1345.0</c:v>
                </c:pt>
                <c:pt idx="1013">
                  <c:v>1300.0</c:v>
                </c:pt>
                <c:pt idx="1014">
                  <c:v>1300.0</c:v>
                </c:pt>
                <c:pt idx="1015">
                  <c:v>1310.0</c:v>
                </c:pt>
                <c:pt idx="1016">
                  <c:v>1390.0</c:v>
                </c:pt>
                <c:pt idx="1017">
                  <c:v>1380.0</c:v>
                </c:pt>
                <c:pt idx="1018">
                  <c:v>1360.0</c:v>
                </c:pt>
                <c:pt idx="1019">
                  <c:v>1390.0</c:v>
                </c:pt>
                <c:pt idx="1020">
                  <c:v>1315.0</c:v>
                </c:pt>
                <c:pt idx="1021">
                  <c:v>1360.0</c:v>
                </c:pt>
                <c:pt idx="1022">
                  <c:v>1390.0</c:v>
                </c:pt>
                <c:pt idx="1023">
                  <c:v>1345.0</c:v>
                </c:pt>
                <c:pt idx="1024">
                  <c:v>1300.0</c:v>
                </c:pt>
                <c:pt idx="1025">
                  <c:v>1330.0</c:v>
                </c:pt>
                <c:pt idx="1026">
                  <c:v>1270.0</c:v>
                </c:pt>
                <c:pt idx="1027">
                  <c:v>1330.0</c:v>
                </c:pt>
                <c:pt idx="1028">
                  <c:v>1330.0</c:v>
                </c:pt>
                <c:pt idx="1029">
                  <c:v>1270.0</c:v>
                </c:pt>
                <c:pt idx="1030">
                  <c:v>1270.0</c:v>
                </c:pt>
                <c:pt idx="1031">
                  <c:v>1300.0</c:v>
                </c:pt>
                <c:pt idx="1032">
                  <c:v>1240.0</c:v>
                </c:pt>
                <c:pt idx="1033">
                  <c:v>1400.0</c:v>
                </c:pt>
                <c:pt idx="1034">
                  <c:v>1350.0</c:v>
                </c:pt>
                <c:pt idx="1035">
                  <c:v>1390.0</c:v>
                </c:pt>
                <c:pt idx="1036">
                  <c:v>1370.0</c:v>
                </c:pt>
                <c:pt idx="1037">
                  <c:v>1325.0</c:v>
                </c:pt>
                <c:pt idx="1038">
                  <c:v>1330.0</c:v>
                </c:pt>
                <c:pt idx="1039">
                  <c:v>1290.0</c:v>
                </c:pt>
                <c:pt idx="1040">
                  <c:v>1325.0</c:v>
                </c:pt>
                <c:pt idx="1041">
                  <c:v>1310.0</c:v>
                </c:pt>
                <c:pt idx="1042">
                  <c:v>1350.0</c:v>
                </c:pt>
                <c:pt idx="1043">
                  <c:v>1300.0</c:v>
                </c:pt>
                <c:pt idx="1044">
                  <c:v>1290.0</c:v>
                </c:pt>
                <c:pt idx="1045">
                  <c:v>1290.0</c:v>
                </c:pt>
                <c:pt idx="1046">
                  <c:v>1330.0</c:v>
                </c:pt>
                <c:pt idx="1047">
                  <c:v>1275.0</c:v>
                </c:pt>
                <c:pt idx="1048">
                  <c:v>1300.0</c:v>
                </c:pt>
                <c:pt idx="1049">
                  <c:v>1270.0</c:v>
                </c:pt>
                <c:pt idx="1050">
                  <c:v>1325.0</c:v>
                </c:pt>
                <c:pt idx="1051">
                  <c:v>1275.0</c:v>
                </c:pt>
                <c:pt idx="1052">
                  <c:v>1280.0</c:v>
                </c:pt>
                <c:pt idx="1053">
                  <c:v>1260.0</c:v>
                </c:pt>
                <c:pt idx="1054">
                  <c:v>1290.0</c:v>
                </c:pt>
                <c:pt idx="1055">
                  <c:v>1277.0</c:v>
                </c:pt>
                <c:pt idx="1056">
                  <c:v>1245.0</c:v>
                </c:pt>
                <c:pt idx="1057">
                  <c:v>1280.0</c:v>
                </c:pt>
                <c:pt idx="1058">
                  <c:v>1270.0</c:v>
                </c:pt>
                <c:pt idx="1059">
                  <c:v>1240.0</c:v>
                </c:pt>
                <c:pt idx="1060">
                  <c:v>1280.0</c:v>
                </c:pt>
                <c:pt idx="1061">
                  <c:v>1290.0</c:v>
                </c:pt>
                <c:pt idx="1062">
                  <c:v>1300.0</c:v>
                </c:pt>
                <c:pt idx="1063">
                  <c:v>1200.0</c:v>
                </c:pt>
                <c:pt idx="1064">
                  <c:v>1175.0</c:v>
                </c:pt>
                <c:pt idx="1065">
                  <c:v>1225.0</c:v>
                </c:pt>
                <c:pt idx="1066">
                  <c:v>1250.0</c:v>
                </c:pt>
                <c:pt idx="1067">
                  <c:v>1275.0</c:v>
                </c:pt>
                <c:pt idx="1068">
                  <c:v>1150.0</c:v>
                </c:pt>
                <c:pt idx="1069">
                  <c:v>1260.0</c:v>
                </c:pt>
                <c:pt idx="1070">
                  <c:v>1260.0</c:v>
                </c:pt>
                <c:pt idx="1071">
                  <c:v>1295.0</c:v>
                </c:pt>
                <c:pt idx="1072">
                  <c:v>1270.0</c:v>
                </c:pt>
                <c:pt idx="1073">
                  <c:v>1260.0</c:v>
                </c:pt>
                <c:pt idx="1074">
                  <c:v>1290.0</c:v>
                </c:pt>
                <c:pt idx="1075">
                  <c:v>1400.0</c:v>
                </c:pt>
                <c:pt idx="1076">
                  <c:v>1425.0</c:v>
                </c:pt>
                <c:pt idx="1077">
                  <c:v>1350.0</c:v>
                </c:pt>
                <c:pt idx="1078">
                  <c:v>1350.0</c:v>
                </c:pt>
                <c:pt idx="1079">
                  <c:v>1300.0</c:v>
                </c:pt>
                <c:pt idx="1080">
                  <c:v>1400.0</c:v>
                </c:pt>
                <c:pt idx="1081">
                  <c:v>1250.0</c:v>
                </c:pt>
                <c:pt idx="1082">
                  <c:v>1350.0</c:v>
                </c:pt>
                <c:pt idx="1083">
                  <c:v>1375.0</c:v>
                </c:pt>
                <c:pt idx="1084">
                  <c:v>1300.0</c:v>
                </c:pt>
                <c:pt idx="1085">
                  <c:v>1350.0</c:v>
                </c:pt>
                <c:pt idx="1086">
                  <c:v>1300.0</c:v>
                </c:pt>
                <c:pt idx="1087">
                  <c:v>1250.0</c:v>
                </c:pt>
                <c:pt idx="1088">
                  <c:v>1260.0</c:v>
                </c:pt>
                <c:pt idx="1089">
                  <c:v>1440.0</c:v>
                </c:pt>
                <c:pt idx="1090">
                  <c:v>1400.0</c:v>
                </c:pt>
                <c:pt idx="1091">
                  <c:v>1330.0</c:v>
                </c:pt>
                <c:pt idx="1092">
                  <c:v>1355.0</c:v>
                </c:pt>
                <c:pt idx="1093">
                  <c:v>1390.0</c:v>
                </c:pt>
                <c:pt idx="1094">
                  <c:v>1450.0</c:v>
                </c:pt>
                <c:pt idx="1095">
                  <c:v>1500.0</c:v>
                </c:pt>
                <c:pt idx="1096">
                  <c:v>1350.0</c:v>
                </c:pt>
                <c:pt idx="1097">
                  <c:v>1325.0</c:v>
                </c:pt>
                <c:pt idx="1098">
                  <c:v>1275.0</c:v>
                </c:pt>
                <c:pt idx="1099">
                  <c:v>1270.0</c:v>
                </c:pt>
                <c:pt idx="1100">
                  <c:v>1310.0</c:v>
                </c:pt>
                <c:pt idx="1101">
                  <c:v>1310.0</c:v>
                </c:pt>
                <c:pt idx="1102">
                  <c:v>1250.0</c:v>
                </c:pt>
                <c:pt idx="1103">
                  <c:v>1260.0</c:v>
                </c:pt>
                <c:pt idx="1104">
                  <c:v>1375.0</c:v>
                </c:pt>
                <c:pt idx="1105">
                  <c:v>1360.0</c:v>
                </c:pt>
                <c:pt idx="1106">
                  <c:v>1360.0</c:v>
                </c:pt>
                <c:pt idx="1107">
                  <c:v>1330.0</c:v>
                </c:pt>
                <c:pt idx="1108">
                  <c:v>1300.0</c:v>
                </c:pt>
                <c:pt idx="1109">
                  <c:v>1300.0</c:v>
                </c:pt>
                <c:pt idx="1110">
                  <c:v>1300.0</c:v>
                </c:pt>
                <c:pt idx="1111">
                  <c:v>1315.0</c:v>
                </c:pt>
                <c:pt idx="1112">
                  <c:v>1280.0</c:v>
                </c:pt>
                <c:pt idx="1113">
                  <c:v>1240.0</c:v>
                </c:pt>
                <c:pt idx="1114">
                  <c:v>1240.0</c:v>
                </c:pt>
                <c:pt idx="1115">
                  <c:v>1295.0</c:v>
                </c:pt>
                <c:pt idx="1116">
                  <c:v>1270.0</c:v>
                </c:pt>
                <c:pt idx="1117">
                  <c:v>1270.0</c:v>
                </c:pt>
                <c:pt idx="1118">
                  <c:v>1255.0</c:v>
                </c:pt>
                <c:pt idx="1119">
                  <c:v>1240.0</c:v>
                </c:pt>
                <c:pt idx="1120">
                  <c:v>1330.0</c:v>
                </c:pt>
                <c:pt idx="1121">
                  <c:v>1380.0</c:v>
                </c:pt>
                <c:pt idx="1122">
                  <c:v>1500.0</c:v>
                </c:pt>
                <c:pt idx="1123">
                  <c:v>1495.0</c:v>
                </c:pt>
                <c:pt idx="1124">
                  <c:v>1370.0</c:v>
                </c:pt>
                <c:pt idx="1125">
                  <c:v>1441.0</c:v>
                </c:pt>
                <c:pt idx="1126">
                  <c:v>1409.0</c:v>
                </c:pt>
                <c:pt idx="1127">
                  <c:v>1355.0</c:v>
                </c:pt>
                <c:pt idx="1128">
                  <c:v>1319.0</c:v>
                </c:pt>
                <c:pt idx="1129">
                  <c:v>1325.0</c:v>
                </c:pt>
                <c:pt idx="1130">
                  <c:v>1371.0</c:v>
                </c:pt>
                <c:pt idx="1131">
                  <c:v>1411.0</c:v>
                </c:pt>
                <c:pt idx="1132">
                  <c:v>1363.0</c:v>
                </c:pt>
                <c:pt idx="1133">
                  <c:v>1359.0</c:v>
                </c:pt>
                <c:pt idx="1134">
                  <c:v>1336.0</c:v>
                </c:pt>
                <c:pt idx="1135">
                  <c:v>1349.0</c:v>
                </c:pt>
                <c:pt idx="1136">
                  <c:v>1371.0</c:v>
                </c:pt>
                <c:pt idx="1137">
                  <c:v>1380.0</c:v>
                </c:pt>
                <c:pt idx="1138">
                  <c:v>1344.0</c:v>
                </c:pt>
                <c:pt idx="1139">
                  <c:v>1325.0</c:v>
                </c:pt>
                <c:pt idx="1140">
                  <c:v>1328.0</c:v>
                </c:pt>
                <c:pt idx="1141">
                  <c:v>1349.0</c:v>
                </c:pt>
                <c:pt idx="1142">
                  <c:v>1330.0</c:v>
                </c:pt>
                <c:pt idx="1143">
                  <c:v>1391.0</c:v>
                </c:pt>
                <c:pt idx="1144">
                  <c:v>1381.0</c:v>
                </c:pt>
                <c:pt idx="1145">
                  <c:v>1321.0</c:v>
                </c:pt>
                <c:pt idx="1146">
                  <c:v>1314.0</c:v>
                </c:pt>
                <c:pt idx="1147">
                  <c:v>1310.0</c:v>
                </c:pt>
                <c:pt idx="1148">
                  <c:v>1325.0</c:v>
                </c:pt>
                <c:pt idx="1149">
                  <c:v>1412.0</c:v>
                </c:pt>
                <c:pt idx="1150">
                  <c:v>1280.0</c:v>
                </c:pt>
                <c:pt idx="1151">
                  <c:v>1260.0</c:v>
                </c:pt>
                <c:pt idx="1152">
                  <c:v>1250.0</c:v>
                </c:pt>
                <c:pt idx="1153">
                  <c:v>1220.0</c:v>
                </c:pt>
                <c:pt idx="1154">
                  <c:v>1230.0</c:v>
                </c:pt>
                <c:pt idx="1155">
                  <c:v>1150.0</c:v>
                </c:pt>
                <c:pt idx="1156">
                  <c:v>1175.0</c:v>
                </c:pt>
                <c:pt idx="1157">
                  <c:v>1125.0</c:v>
                </c:pt>
                <c:pt idx="1158">
                  <c:v>1125.0</c:v>
                </c:pt>
                <c:pt idx="1159">
                  <c:v>1150.0</c:v>
                </c:pt>
                <c:pt idx="1160">
                  <c:v>1175.0</c:v>
                </c:pt>
                <c:pt idx="1161">
                  <c:v>1150.0</c:v>
                </c:pt>
                <c:pt idx="1162">
                  <c:v>1175.0</c:v>
                </c:pt>
                <c:pt idx="1163">
                  <c:v>1125.0</c:v>
                </c:pt>
                <c:pt idx="1164">
                  <c:v>1200.0</c:v>
                </c:pt>
                <c:pt idx="1165">
                  <c:v>1200.0</c:v>
                </c:pt>
                <c:pt idx="1166">
                  <c:v>1200.0</c:v>
                </c:pt>
                <c:pt idx="1167">
                  <c:v>1300.0</c:v>
                </c:pt>
                <c:pt idx="1168">
                  <c:v>1350.0</c:v>
                </c:pt>
                <c:pt idx="1169">
                  <c:v>1300.0</c:v>
                </c:pt>
                <c:pt idx="1170">
                  <c:v>1250.0</c:v>
                </c:pt>
                <c:pt idx="1171">
                  <c:v>1390.0</c:v>
                </c:pt>
                <c:pt idx="1172">
                  <c:v>1200.0</c:v>
                </c:pt>
                <c:pt idx="1173">
                  <c:v>1230.0</c:v>
                </c:pt>
                <c:pt idx="1174">
                  <c:v>1150.0</c:v>
                </c:pt>
                <c:pt idx="1175">
                  <c:v>1220.0</c:v>
                </c:pt>
                <c:pt idx="1176">
                  <c:v>1400.0</c:v>
                </c:pt>
                <c:pt idx="1177">
                  <c:v>1325.0</c:v>
                </c:pt>
                <c:pt idx="1178">
                  <c:v>1350.0</c:v>
                </c:pt>
                <c:pt idx="1179">
                  <c:v>1275.0</c:v>
                </c:pt>
                <c:pt idx="1180">
                  <c:v>1200.0</c:v>
                </c:pt>
                <c:pt idx="1181">
                  <c:v>1293.0</c:v>
                </c:pt>
                <c:pt idx="1182">
                  <c:v>1290.0</c:v>
                </c:pt>
                <c:pt idx="1183">
                  <c:v>1285.0</c:v>
                </c:pt>
                <c:pt idx="1184">
                  <c:v>1490.0</c:v>
                </c:pt>
                <c:pt idx="1185">
                  <c:v>1260.0</c:v>
                </c:pt>
                <c:pt idx="1186">
                  <c:v>1255.0</c:v>
                </c:pt>
                <c:pt idx="1187">
                  <c:v>1390.0</c:v>
                </c:pt>
                <c:pt idx="1188">
                  <c:v>1455.0</c:v>
                </c:pt>
                <c:pt idx="1189">
                  <c:v>1370.0</c:v>
                </c:pt>
                <c:pt idx="1190">
                  <c:v>1540.0</c:v>
                </c:pt>
                <c:pt idx="1191">
                  <c:v>1400.0</c:v>
                </c:pt>
                <c:pt idx="1192">
                  <c:v>1150.0</c:v>
                </c:pt>
                <c:pt idx="1193">
                  <c:v>1400.0</c:v>
                </c:pt>
                <c:pt idx="1194">
                  <c:v>1240.0</c:v>
                </c:pt>
                <c:pt idx="1195">
                  <c:v>1510.0</c:v>
                </c:pt>
                <c:pt idx="1196">
                  <c:v>1525.0</c:v>
                </c:pt>
                <c:pt idx="1197">
                  <c:v>1270.0</c:v>
                </c:pt>
                <c:pt idx="1198">
                  <c:v>1265.0</c:v>
                </c:pt>
                <c:pt idx="1199">
                  <c:v>1300.0</c:v>
                </c:pt>
                <c:pt idx="1200">
                  <c:v>1315.0</c:v>
                </c:pt>
                <c:pt idx="1201">
                  <c:v>1275.0</c:v>
                </c:pt>
                <c:pt idx="1202">
                  <c:v>1250.0</c:v>
                </c:pt>
                <c:pt idx="1203">
                  <c:v>1225.0</c:v>
                </c:pt>
                <c:pt idx="1204">
                  <c:v>1200.0</c:v>
                </c:pt>
                <c:pt idx="1205">
                  <c:v>1390.0</c:v>
                </c:pt>
                <c:pt idx="1206">
                  <c:v>1375.0</c:v>
                </c:pt>
                <c:pt idx="1207">
                  <c:v>1285.0</c:v>
                </c:pt>
                <c:pt idx="1208">
                  <c:v>1300.0</c:v>
                </c:pt>
                <c:pt idx="1209">
                  <c:v>1315.0</c:v>
                </c:pt>
                <c:pt idx="1210">
                  <c:v>1285.0</c:v>
                </c:pt>
                <c:pt idx="1211">
                  <c:v>1270.0</c:v>
                </c:pt>
                <c:pt idx="1212">
                  <c:v>1315.0</c:v>
                </c:pt>
                <c:pt idx="1213">
                  <c:v>1255.0</c:v>
                </c:pt>
                <c:pt idx="1214">
                  <c:v>1285.0</c:v>
                </c:pt>
                <c:pt idx="1215">
                  <c:v>1363.0</c:v>
                </c:pt>
                <c:pt idx="1216">
                  <c:v>1360.0</c:v>
                </c:pt>
                <c:pt idx="1217">
                  <c:v>1360.0</c:v>
                </c:pt>
                <c:pt idx="1218">
                  <c:v>1360.0</c:v>
                </c:pt>
                <c:pt idx="1219">
                  <c:v>1360.0</c:v>
                </c:pt>
                <c:pt idx="1220">
                  <c:v>1360.0</c:v>
                </c:pt>
                <c:pt idx="1221">
                  <c:v>1385.0</c:v>
                </c:pt>
                <c:pt idx="1222">
                  <c:v>1420.0</c:v>
                </c:pt>
                <c:pt idx="1223">
                  <c:v>1200.0</c:v>
                </c:pt>
                <c:pt idx="1224">
                  <c:v>1170.0</c:v>
                </c:pt>
                <c:pt idx="1225">
                  <c:v>1215.0</c:v>
                </c:pt>
                <c:pt idx="1226">
                  <c:v>1200.0</c:v>
                </c:pt>
                <c:pt idx="1227">
                  <c:v>1230.0</c:v>
                </c:pt>
                <c:pt idx="1228">
                  <c:v>1185.0</c:v>
                </c:pt>
                <c:pt idx="1229">
                  <c:v>1245.0</c:v>
                </c:pt>
                <c:pt idx="1230">
                  <c:v>1200.0</c:v>
                </c:pt>
                <c:pt idx="1231">
                  <c:v>1200.0</c:v>
                </c:pt>
                <c:pt idx="1232">
                  <c:v>1345.0</c:v>
                </c:pt>
                <c:pt idx="1233">
                  <c:v>1330.0</c:v>
                </c:pt>
                <c:pt idx="1234">
                  <c:v>1315.0</c:v>
                </c:pt>
                <c:pt idx="1235">
                  <c:v>1185.0</c:v>
                </c:pt>
                <c:pt idx="1236">
                  <c:v>1250.0</c:v>
                </c:pt>
                <c:pt idx="1237">
                  <c:v>1230.0</c:v>
                </c:pt>
                <c:pt idx="1238">
                  <c:v>1320.0</c:v>
                </c:pt>
                <c:pt idx="1239">
                  <c:v>1200.0</c:v>
                </c:pt>
                <c:pt idx="1240">
                  <c:v>1315.0</c:v>
                </c:pt>
                <c:pt idx="1241">
                  <c:v>1185.0</c:v>
                </c:pt>
                <c:pt idx="1242">
                  <c:v>1386.0</c:v>
                </c:pt>
                <c:pt idx="1243">
                  <c:v>1490.0</c:v>
                </c:pt>
                <c:pt idx="1244">
                  <c:v>1420.0</c:v>
                </c:pt>
                <c:pt idx="1245">
                  <c:v>1375.0</c:v>
                </c:pt>
                <c:pt idx="1246">
                  <c:v>1375.0</c:v>
                </c:pt>
                <c:pt idx="1247">
                  <c:v>1385.0</c:v>
                </c:pt>
                <c:pt idx="1248">
                  <c:v>1490.0</c:v>
                </c:pt>
                <c:pt idx="1249">
                  <c:v>1510.0</c:v>
                </c:pt>
                <c:pt idx="1250">
                  <c:v>1450.0</c:v>
                </c:pt>
                <c:pt idx="1251">
                  <c:v>1470.0</c:v>
                </c:pt>
                <c:pt idx="1252">
                  <c:v>1380.0</c:v>
                </c:pt>
                <c:pt idx="1253">
                  <c:v>1295.0</c:v>
                </c:pt>
                <c:pt idx="1254">
                  <c:v>1295.0</c:v>
                </c:pt>
                <c:pt idx="1255">
                  <c:v>1285.0</c:v>
                </c:pt>
                <c:pt idx="1256">
                  <c:v>1300.0</c:v>
                </c:pt>
                <c:pt idx="1257">
                  <c:v>1310.0</c:v>
                </c:pt>
                <c:pt idx="1258">
                  <c:v>1290.0</c:v>
                </c:pt>
                <c:pt idx="1259">
                  <c:v>1280.0</c:v>
                </c:pt>
                <c:pt idx="1260">
                  <c:v>1280.0</c:v>
                </c:pt>
                <c:pt idx="1261">
                  <c:v>1450.0</c:v>
                </c:pt>
                <c:pt idx="1262">
                  <c:v>1460.0</c:v>
                </c:pt>
                <c:pt idx="1263">
                  <c:v>1405.0</c:v>
                </c:pt>
                <c:pt idx="1264">
                  <c:v>1240.0</c:v>
                </c:pt>
                <c:pt idx="1265">
                  <c:v>1280.0</c:v>
                </c:pt>
                <c:pt idx="1266">
                  <c:v>1220.0</c:v>
                </c:pt>
                <c:pt idx="1267">
                  <c:v>1260.0</c:v>
                </c:pt>
                <c:pt idx="1268">
                  <c:v>1275.0</c:v>
                </c:pt>
                <c:pt idx="1269">
                  <c:v>1270.0</c:v>
                </c:pt>
                <c:pt idx="1270">
                  <c:v>1460.0</c:v>
                </c:pt>
                <c:pt idx="1271">
                  <c:v>1430.0</c:v>
                </c:pt>
                <c:pt idx="1272">
                  <c:v>1410.0</c:v>
                </c:pt>
                <c:pt idx="1273">
                  <c:v>1420.0</c:v>
                </c:pt>
                <c:pt idx="1274">
                  <c:v>1180.0</c:v>
                </c:pt>
                <c:pt idx="1275">
                  <c:v>1400.0</c:v>
                </c:pt>
                <c:pt idx="1276">
                  <c:v>1425.0</c:v>
                </c:pt>
                <c:pt idx="1277">
                  <c:v>1375.0</c:v>
                </c:pt>
                <c:pt idx="1278">
                  <c:v>1450.0</c:v>
                </c:pt>
                <c:pt idx="1279">
                  <c:v>1400.0</c:v>
                </c:pt>
                <c:pt idx="1280">
                  <c:v>1325.0</c:v>
                </c:pt>
                <c:pt idx="1281">
                  <c:v>1350.0</c:v>
                </c:pt>
                <c:pt idx="1282">
                  <c:v>1410.0</c:v>
                </c:pt>
                <c:pt idx="1283">
                  <c:v>1370.0</c:v>
                </c:pt>
                <c:pt idx="1284">
                  <c:v>1355.0</c:v>
                </c:pt>
                <c:pt idx="1285">
                  <c:v>1365.0</c:v>
                </c:pt>
                <c:pt idx="1286">
                  <c:v>1350.0</c:v>
                </c:pt>
                <c:pt idx="1287">
                  <c:v>1350.0</c:v>
                </c:pt>
                <c:pt idx="1288">
                  <c:v>1398.0</c:v>
                </c:pt>
                <c:pt idx="1289">
                  <c:v>1318.0</c:v>
                </c:pt>
                <c:pt idx="1290">
                  <c:v>1348.0</c:v>
                </c:pt>
                <c:pt idx="1291">
                  <c:v>1319.0</c:v>
                </c:pt>
                <c:pt idx="1292">
                  <c:v>1336.0</c:v>
                </c:pt>
                <c:pt idx="1293">
                  <c:v>1289.0</c:v>
                </c:pt>
                <c:pt idx="1294">
                  <c:v>1336.0</c:v>
                </c:pt>
                <c:pt idx="1295">
                  <c:v>1291.0</c:v>
                </c:pt>
                <c:pt idx="1296">
                  <c:v>1280.0</c:v>
                </c:pt>
                <c:pt idx="1297">
                  <c:v>1269.0</c:v>
                </c:pt>
                <c:pt idx="1298">
                  <c:v>1267.0</c:v>
                </c:pt>
                <c:pt idx="1299">
                  <c:v>1325.0</c:v>
                </c:pt>
                <c:pt idx="1300">
                  <c:v>1315.0</c:v>
                </c:pt>
                <c:pt idx="1301">
                  <c:v>1400.0</c:v>
                </c:pt>
                <c:pt idx="1302">
                  <c:v>1425.0</c:v>
                </c:pt>
                <c:pt idx="1303">
                  <c:v>1450.0</c:v>
                </c:pt>
                <c:pt idx="1304">
                  <c:v>1350.0</c:v>
                </c:pt>
                <c:pt idx="1305">
                  <c:v>1275.0</c:v>
                </c:pt>
                <c:pt idx="1306">
                  <c:v>1300.0</c:v>
                </c:pt>
                <c:pt idx="1307">
                  <c:v>1250.0</c:v>
                </c:pt>
                <c:pt idx="1308">
                  <c:v>1360.0</c:v>
                </c:pt>
                <c:pt idx="1309">
                  <c:v>1350.0</c:v>
                </c:pt>
                <c:pt idx="1310">
                  <c:v>1340.0</c:v>
                </c:pt>
                <c:pt idx="1311">
                  <c:v>1355.0</c:v>
                </c:pt>
                <c:pt idx="1312">
                  <c:v>1325.0</c:v>
                </c:pt>
                <c:pt idx="1313">
                  <c:v>1250.0</c:v>
                </c:pt>
                <c:pt idx="1314">
                  <c:v>1275.0</c:v>
                </c:pt>
                <c:pt idx="1315">
                  <c:v>1300.0</c:v>
                </c:pt>
                <c:pt idx="1316">
                  <c:v>1325.0</c:v>
                </c:pt>
                <c:pt idx="1317">
                  <c:v>1485.0</c:v>
                </c:pt>
                <c:pt idx="1318">
                  <c:v>1325.0</c:v>
                </c:pt>
                <c:pt idx="1319">
                  <c:v>1385.0</c:v>
                </c:pt>
                <c:pt idx="1320">
                  <c:v>1370.0</c:v>
                </c:pt>
                <c:pt idx="1321">
                  <c:v>1350.0</c:v>
                </c:pt>
                <c:pt idx="1322">
                  <c:v>1340.0</c:v>
                </c:pt>
                <c:pt idx="1323">
                  <c:v>1427.0</c:v>
                </c:pt>
                <c:pt idx="1324">
                  <c:v>1350.0</c:v>
                </c:pt>
                <c:pt idx="1325">
                  <c:v>1400.0</c:v>
                </c:pt>
                <c:pt idx="1326">
                  <c:v>1400.0</c:v>
                </c:pt>
                <c:pt idx="1327">
                  <c:v>1350.0</c:v>
                </c:pt>
                <c:pt idx="1328">
                  <c:v>1300.0</c:v>
                </c:pt>
                <c:pt idx="1329">
                  <c:v>1300.0</c:v>
                </c:pt>
                <c:pt idx="1330">
                  <c:v>1550.0</c:v>
                </c:pt>
                <c:pt idx="1331">
                  <c:v>1500.0</c:v>
                </c:pt>
                <c:pt idx="1332">
                  <c:v>1525.0</c:v>
                </c:pt>
                <c:pt idx="1333">
                  <c:v>1375.0</c:v>
                </c:pt>
                <c:pt idx="1334">
                  <c:v>1425.0</c:v>
                </c:pt>
                <c:pt idx="1335">
                  <c:v>1400.0</c:v>
                </c:pt>
                <c:pt idx="1336">
                  <c:v>1350.0</c:v>
                </c:pt>
                <c:pt idx="1337">
                  <c:v>1325.0</c:v>
                </c:pt>
                <c:pt idx="1338">
                  <c:v>1500.0</c:v>
                </c:pt>
                <c:pt idx="1339">
                  <c:v>1450.0</c:v>
                </c:pt>
                <c:pt idx="1340">
                  <c:v>1450.0</c:v>
                </c:pt>
                <c:pt idx="1341">
                  <c:v>1500.0</c:v>
                </c:pt>
                <c:pt idx="1342">
                  <c:v>1450.0</c:v>
                </c:pt>
                <c:pt idx="1343">
                  <c:v>1500.0</c:v>
                </c:pt>
                <c:pt idx="1344">
                  <c:v>1500.0</c:v>
                </c:pt>
                <c:pt idx="1345">
                  <c:v>1480.0</c:v>
                </c:pt>
                <c:pt idx="1346">
                  <c:v>1400.0</c:v>
                </c:pt>
                <c:pt idx="1347">
                  <c:v>1600.0</c:v>
                </c:pt>
                <c:pt idx="1348">
                  <c:v>1600.0</c:v>
                </c:pt>
                <c:pt idx="1349">
                  <c:v>1450.0</c:v>
                </c:pt>
                <c:pt idx="1350">
                  <c:v>1350.0</c:v>
                </c:pt>
                <c:pt idx="1351">
                  <c:v>1550.0</c:v>
                </c:pt>
                <c:pt idx="1352">
                  <c:v>1510.0</c:v>
                </c:pt>
                <c:pt idx="1353">
                  <c:v>1400.0</c:v>
                </c:pt>
                <c:pt idx="1354">
                  <c:v>1550.0</c:v>
                </c:pt>
                <c:pt idx="1355">
                  <c:v>1380.0</c:v>
                </c:pt>
                <c:pt idx="1356">
                  <c:v>1500.0</c:v>
                </c:pt>
                <c:pt idx="1357">
                  <c:v>1200.0</c:v>
                </c:pt>
                <c:pt idx="1358">
                  <c:v>1175.0</c:v>
                </c:pt>
                <c:pt idx="1359">
                  <c:v>1200.0</c:v>
                </c:pt>
                <c:pt idx="1360">
                  <c:v>1150.0</c:v>
                </c:pt>
                <c:pt idx="1361">
                  <c:v>1150.0</c:v>
                </c:pt>
                <c:pt idx="1362">
                  <c:v>1175.0</c:v>
                </c:pt>
                <c:pt idx="1363">
                  <c:v>1125.0</c:v>
                </c:pt>
                <c:pt idx="1364">
                  <c:v>1175.0</c:v>
                </c:pt>
                <c:pt idx="1365">
                  <c:v>1150.0</c:v>
                </c:pt>
                <c:pt idx="1366">
                  <c:v>1250.0</c:v>
                </c:pt>
                <c:pt idx="1367">
                  <c:v>1175.0</c:v>
                </c:pt>
                <c:pt idx="1368">
                  <c:v>1175.0</c:v>
                </c:pt>
                <c:pt idx="1369">
                  <c:v>1200.0</c:v>
                </c:pt>
                <c:pt idx="1370">
                  <c:v>1275.0</c:v>
                </c:pt>
                <c:pt idx="1371">
                  <c:v>1300.0</c:v>
                </c:pt>
                <c:pt idx="1372">
                  <c:v>1340.0</c:v>
                </c:pt>
                <c:pt idx="1373">
                  <c:v>1380.0</c:v>
                </c:pt>
                <c:pt idx="1374">
                  <c:v>1360.0</c:v>
                </c:pt>
                <c:pt idx="1375">
                  <c:v>1400.0</c:v>
                </c:pt>
                <c:pt idx="1376">
                  <c:v>1300.0</c:v>
                </c:pt>
                <c:pt idx="1377">
                  <c:v>1800.0</c:v>
                </c:pt>
                <c:pt idx="1378">
                  <c:v>1870.0</c:v>
                </c:pt>
                <c:pt idx="1379">
                  <c:v>1850.0</c:v>
                </c:pt>
                <c:pt idx="1380">
                  <c:v>1350.0</c:v>
                </c:pt>
                <c:pt idx="1381">
                  <c:v>1360.0</c:v>
                </c:pt>
                <c:pt idx="1382">
                  <c:v>1345.0</c:v>
                </c:pt>
                <c:pt idx="1383">
                  <c:v>1330.0</c:v>
                </c:pt>
                <c:pt idx="1384">
                  <c:v>1325.0</c:v>
                </c:pt>
                <c:pt idx="1385">
                  <c:v>1340.0</c:v>
                </c:pt>
                <c:pt idx="1386">
                  <c:v>1320.0</c:v>
                </c:pt>
                <c:pt idx="1387">
                  <c:v>1460.0</c:v>
                </c:pt>
                <c:pt idx="1388">
                  <c:v>1230.0</c:v>
                </c:pt>
                <c:pt idx="1389">
                  <c:v>1255.0</c:v>
                </c:pt>
                <c:pt idx="1390">
                  <c:v>1245.0</c:v>
                </c:pt>
                <c:pt idx="1391">
                  <c:v>1260.0</c:v>
                </c:pt>
                <c:pt idx="1392">
                  <c:v>1355.0</c:v>
                </c:pt>
                <c:pt idx="1393">
                  <c:v>1370.0</c:v>
                </c:pt>
                <c:pt idx="1394">
                  <c:v>1230.0</c:v>
                </c:pt>
                <c:pt idx="1395">
                  <c:v>1370.0</c:v>
                </c:pt>
                <c:pt idx="1396">
                  <c:v>1450.0</c:v>
                </c:pt>
                <c:pt idx="1397">
                  <c:v>1470.0</c:v>
                </c:pt>
                <c:pt idx="1398">
                  <c:v>1425.0</c:v>
                </c:pt>
                <c:pt idx="1399">
                  <c:v>1300.0</c:v>
                </c:pt>
                <c:pt idx="1400">
                  <c:v>1370.0</c:v>
                </c:pt>
                <c:pt idx="1401">
                  <c:v>1500.0</c:v>
                </c:pt>
                <c:pt idx="1402">
                  <c:v>1416.0</c:v>
                </c:pt>
                <c:pt idx="1403">
                  <c:v>1396.0</c:v>
                </c:pt>
                <c:pt idx="1404">
                  <c:v>1386.0</c:v>
                </c:pt>
                <c:pt idx="1405">
                  <c:v>1416.0</c:v>
                </c:pt>
                <c:pt idx="1406">
                  <c:v>1401.0</c:v>
                </c:pt>
                <c:pt idx="1407">
                  <c:v>1465.0</c:v>
                </c:pt>
                <c:pt idx="1408">
                  <c:v>1440.0</c:v>
                </c:pt>
                <c:pt idx="1409">
                  <c:v>1350.0</c:v>
                </c:pt>
                <c:pt idx="1410">
                  <c:v>1400.0</c:v>
                </c:pt>
                <c:pt idx="1411">
                  <c:v>1300.0</c:v>
                </c:pt>
                <c:pt idx="1412">
                  <c:v>1400.0</c:v>
                </c:pt>
                <c:pt idx="1413">
                  <c:v>1500.0</c:v>
                </c:pt>
                <c:pt idx="1414">
                  <c:v>1450.0</c:v>
                </c:pt>
                <c:pt idx="1415">
                  <c:v>1420.0</c:v>
                </c:pt>
                <c:pt idx="1416">
                  <c:v>1440.0</c:v>
                </c:pt>
                <c:pt idx="1417">
                  <c:v>1515.0</c:v>
                </c:pt>
                <c:pt idx="1418">
                  <c:v>1400.0</c:v>
                </c:pt>
                <c:pt idx="1419">
                  <c:v>1400.0</c:v>
                </c:pt>
                <c:pt idx="1420">
                  <c:v>1350.0</c:v>
                </c:pt>
                <c:pt idx="1421">
                  <c:v>1350.0</c:v>
                </c:pt>
                <c:pt idx="1422">
                  <c:v>1475.0</c:v>
                </c:pt>
                <c:pt idx="1423">
                  <c:v>1425.0</c:v>
                </c:pt>
                <c:pt idx="1424">
                  <c:v>1350.0</c:v>
                </c:pt>
                <c:pt idx="1425">
                  <c:v>1325.0</c:v>
                </c:pt>
                <c:pt idx="1426">
                  <c:v>1325.0</c:v>
                </c:pt>
                <c:pt idx="1427">
                  <c:v>1450.0</c:v>
                </c:pt>
                <c:pt idx="1428">
                  <c:v>1450.0</c:v>
                </c:pt>
                <c:pt idx="1429">
                  <c:v>1500.0</c:v>
                </c:pt>
                <c:pt idx="1430">
                  <c:v>1530.0</c:v>
                </c:pt>
                <c:pt idx="1431">
                  <c:v>1450.0</c:v>
                </c:pt>
                <c:pt idx="1432">
                  <c:v>1500.0</c:v>
                </c:pt>
                <c:pt idx="1433">
                  <c:v>1560.0</c:v>
                </c:pt>
                <c:pt idx="1434">
                  <c:v>1500.0</c:v>
                </c:pt>
                <c:pt idx="1435">
                  <c:v>1500.0</c:v>
                </c:pt>
                <c:pt idx="1436">
                  <c:v>1600.0</c:v>
                </c:pt>
                <c:pt idx="1437">
                  <c:v>1400.0</c:v>
                </c:pt>
                <c:pt idx="1438">
                  <c:v>1560.0</c:v>
                </c:pt>
                <c:pt idx="1439">
                  <c:v>1503.0</c:v>
                </c:pt>
                <c:pt idx="1440">
                  <c:v>1290.0</c:v>
                </c:pt>
                <c:pt idx="1441">
                  <c:v>1275.0</c:v>
                </c:pt>
                <c:pt idx="1442">
                  <c:v>1300.0</c:v>
                </c:pt>
                <c:pt idx="1443">
                  <c:v>1250.0</c:v>
                </c:pt>
                <c:pt idx="1444">
                  <c:v>1275.0</c:v>
                </c:pt>
                <c:pt idx="1445">
                  <c:v>1450.0</c:v>
                </c:pt>
                <c:pt idx="1446">
                  <c:v>1465.0</c:v>
                </c:pt>
                <c:pt idx="1447">
                  <c:v>1430.0</c:v>
                </c:pt>
                <c:pt idx="1448">
                  <c:v>1410.0</c:v>
                </c:pt>
                <c:pt idx="1449">
                  <c:v>1420.0</c:v>
                </c:pt>
                <c:pt idx="1450">
                  <c:v>1400.0</c:v>
                </c:pt>
                <c:pt idx="1451">
                  <c:v>1350.0</c:v>
                </c:pt>
                <c:pt idx="1452">
                  <c:v>1400.0</c:v>
                </c:pt>
                <c:pt idx="1453">
                  <c:v>1496.0</c:v>
                </c:pt>
                <c:pt idx="1454">
                  <c:v>1511.0</c:v>
                </c:pt>
                <c:pt idx="1455">
                  <c:v>1450.0</c:v>
                </c:pt>
                <c:pt idx="1456">
                  <c:v>1430.0</c:v>
                </c:pt>
              </c:numCache>
            </c:numRef>
          </c:xVal>
          <c:yVal>
            <c:numRef>
              <c:f>'Olivine-liq thermometry'!$HJ$50:$HJ$1506</c:f>
              <c:numCache>
                <c:formatCode>General</c:formatCode>
                <c:ptCount val="1457"/>
                <c:pt idx="0">
                  <c:v>-0.0136390637179468</c:v>
                </c:pt>
                <c:pt idx="1">
                  <c:v>0.0270803616585752</c:v>
                </c:pt>
                <c:pt idx="2">
                  <c:v>0.00975919531948743</c:v>
                </c:pt>
                <c:pt idx="3">
                  <c:v>0.00358784471772394</c:v>
                </c:pt>
                <c:pt idx="4">
                  <c:v>-8.49782065859283E-6</c:v>
                </c:pt>
                <c:pt idx="5">
                  <c:v>-0.00308534808943084</c:v>
                </c:pt>
                <c:pt idx="6">
                  <c:v>0.00518857482338425</c:v>
                </c:pt>
                <c:pt idx="7">
                  <c:v>-0.000375915751023081</c:v>
                </c:pt>
                <c:pt idx="8">
                  <c:v>-0.00594846524293591</c:v>
                </c:pt>
                <c:pt idx="9">
                  <c:v>-0.00817918980922838</c:v>
                </c:pt>
                <c:pt idx="10">
                  <c:v>-0.00617793667831418</c:v>
                </c:pt>
                <c:pt idx="11">
                  <c:v>-0.011002856074795</c:v>
                </c:pt>
                <c:pt idx="12">
                  <c:v>-0.035359464937744</c:v>
                </c:pt>
                <c:pt idx="13">
                  <c:v>0.0615830001468052</c:v>
                </c:pt>
                <c:pt idx="14">
                  <c:v>0.0206350874606445</c:v>
                </c:pt>
                <c:pt idx="15">
                  <c:v>-0.0157438121272874</c:v>
                </c:pt>
                <c:pt idx="16">
                  <c:v>-0.0101489208453843</c:v>
                </c:pt>
                <c:pt idx="17">
                  <c:v>0.0121420453355167</c:v>
                </c:pt>
                <c:pt idx="18">
                  <c:v>0.00926581931791453</c:v>
                </c:pt>
                <c:pt idx="19">
                  <c:v>-0.00540481404551096</c:v>
                </c:pt>
                <c:pt idx="20">
                  <c:v>-0.0123279814005431</c:v>
                </c:pt>
                <c:pt idx="21">
                  <c:v>-0.00543658472081659</c:v>
                </c:pt>
                <c:pt idx="22">
                  <c:v>-0.0166439642132884</c:v>
                </c:pt>
                <c:pt idx="23">
                  <c:v>-0.0225292100632035</c:v>
                </c:pt>
                <c:pt idx="24">
                  <c:v>-0.0271737424921957</c:v>
                </c:pt>
                <c:pt idx="25">
                  <c:v>-0.0198886992237734</c:v>
                </c:pt>
                <c:pt idx="26">
                  <c:v>-0.0424244206146448</c:v>
                </c:pt>
                <c:pt idx="27">
                  <c:v>-0.0462286141381431</c:v>
                </c:pt>
                <c:pt idx="28">
                  <c:v>-0.0556570876656831</c:v>
                </c:pt>
                <c:pt idx="29">
                  <c:v>-0.0593648039494469</c:v>
                </c:pt>
                <c:pt idx="30">
                  <c:v>-0.0539690365843583</c:v>
                </c:pt>
                <c:pt idx="31">
                  <c:v>-0.0628523646216904</c:v>
                </c:pt>
                <c:pt idx="32">
                  <c:v>-0.0585501683830731</c:v>
                </c:pt>
                <c:pt idx="33">
                  <c:v>-0.0642662470240515</c:v>
                </c:pt>
                <c:pt idx="34">
                  <c:v>-0.0703572682525361</c:v>
                </c:pt>
                <c:pt idx="35">
                  <c:v>-0.0717610887041146</c:v>
                </c:pt>
                <c:pt idx="36">
                  <c:v>0.0984788526756953</c:v>
                </c:pt>
                <c:pt idx="37">
                  <c:v>0.0871752867152129</c:v>
                </c:pt>
                <c:pt idx="38">
                  <c:v>0.0440758973519121</c:v>
                </c:pt>
                <c:pt idx="39">
                  <c:v>0.0136300842799562</c:v>
                </c:pt>
                <c:pt idx="40">
                  <c:v>0.0071917816393639</c:v>
                </c:pt>
                <c:pt idx="41">
                  <c:v>-0.000690471388970159</c:v>
                </c:pt>
                <c:pt idx="42">
                  <c:v>-0.259318953827965</c:v>
                </c:pt>
                <c:pt idx="43">
                  <c:v>-0.254685976639361</c:v>
                </c:pt>
                <c:pt idx="44">
                  <c:v>-0.268928063907598</c:v>
                </c:pt>
                <c:pt idx="45">
                  <c:v>-0.26868578423663</c:v>
                </c:pt>
                <c:pt idx="46">
                  <c:v>-0.293187751222869</c:v>
                </c:pt>
                <c:pt idx="47">
                  <c:v>0.0115284192811491</c:v>
                </c:pt>
                <c:pt idx="48">
                  <c:v>0.00849913236224081</c:v>
                </c:pt>
                <c:pt idx="49">
                  <c:v>0.00353170666794494</c:v>
                </c:pt>
                <c:pt idx="50">
                  <c:v>0.00232840484594232</c:v>
                </c:pt>
                <c:pt idx="51">
                  <c:v>-0.00153044508332228</c:v>
                </c:pt>
                <c:pt idx="52">
                  <c:v>-0.00278696341679019</c:v>
                </c:pt>
                <c:pt idx="53">
                  <c:v>-0.0166348099324702</c:v>
                </c:pt>
                <c:pt idx="54">
                  <c:v>0.0179022866206859</c:v>
                </c:pt>
                <c:pt idx="55">
                  <c:v>0.000567321297679279</c:v>
                </c:pt>
                <c:pt idx="56">
                  <c:v>0.00616633576977932</c:v>
                </c:pt>
                <c:pt idx="57">
                  <c:v>-0.0162364882653435</c:v>
                </c:pt>
                <c:pt idx="58">
                  <c:v>-0.0411604333975416</c:v>
                </c:pt>
                <c:pt idx="59">
                  <c:v>-0.0051942795456168</c:v>
                </c:pt>
                <c:pt idx="60">
                  <c:v>-0.00678479166686724</c:v>
                </c:pt>
                <c:pt idx="61">
                  <c:v>-0.0086422006321773</c:v>
                </c:pt>
                <c:pt idx="62">
                  <c:v>-0.0162643144743696</c:v>
                </c:pt>
                <c:pt idx="63">
                  <c:v>-0.0158877868135958</c:v>
                </c:pt>
                <c:pt idx="64">
                  <c:v>-0.0129371768022732</c:v>
                </c:pt>
                <c:pt idx="65">
                  <c:v>-0.0261588997496351</c:v>
                </c:pt>
                <c:pt idx="66">
                  <c:v>-0.0241464686981774</c:v>
                </c:pt>
                <c:pt idx="67">
                  <c:v>-0.0288572359282823</c:v>
                </c:pt>
                <c:pt idx="68">
                  <c:v>-0.0331029801143887</c:v>
                </c:pt>
                <c:pt idx="69">
                  <c:v>-0.0266655605164835</c:v>
                </c:pt>
                <c:pt idx="70">
                  <c:v>-0.0292178542484688</c:v>
                </c:pt>
                <c:pt idx="71">
                  <c:v>-0.0292712912712599</c:v>
                </c:pt>
                <c:pt idx="72">
                  <c:v>-0.0347419452154787</c:v>
                </c:pt>
                <c:pt idx="73">
                  <c:v>-0.0354276657664868</c:v>
                </c:pt>
                <c:pt idx="74">
                  <c:v>-0.0431199942626964</c:v>
                </c:pt>
                <c:pt idx="75">
                  <c:v>-0.0489687505013327</c:v>
                </c:pt>
                <c:pt idx="76">
                  <c:v>-0.0539907556104377</c:v>
                </c:pt>
                <c:pt idx="77">
                  <c:v>-0.0491506084999285</c:v>
                </c:pt>
                <c:pt idx="78">
                  <c:v>-0.0448367867309054</c:v>
                </c:pt>
                <c:pt idx="79">
                  <c:v>-0.0563314730443276</c:v>
                </c:pt>
                <c:pt idx="80">
                  <c:v>-0.0871941210872632</c:v>
                </c:pt>
                <c:pt idx="81">
                  <c:v>-0.0136161699164265</c:v>
                </c:pt>
                <c:pt idx="82">
                  <c:v>-0.0740557542553388</c:v>
                </c:pt>
                <c:pt idx="83">
                  <c:v>-0.0652671808245315</c:v>
                </c:pt>
                <c:pt idx="84">
                  <c:v>-0.0997588153930024</c:v>
                </c:pt>
                <c:pt idx="85">
                  <c:v>-0.0795243393978736</c:v>
                </c:pt>
                <c:pt idx="86">
                  <c:v>-0.0439929462505137</c:v>
                </c:pt>
                <c:pt idx="87">
                  <c:v>-0.0947914207942093</c:v>
                </c:pt>
                <c:pt idx="88">
                  <c:v>-0.0739791510285347</c:v>
                </c:pt>
                <c:pt idx="89">
                  <c:v>-0.090077060411043</c:v>
                </c:pt>
                <c:pt idx="90">
                  <c:v>-0.0968365743119822</c:v>
                </c:pt>
                <c:pt idx="91">
                  <c:v>-0.107034981554974</c:v>
                </c:pt>
                <c:pt idx="92">
                  <c:v>-0.0848282523192937</c:v>
                </c:pt>
                <c:pt idx="93">
                  <c:v>-0.115106308801517</c:v>
                </c:pt>
                <c:pt idx="94">
                  <c:v>-0.103329251958169</c:v>
                </c:pt>
                <c:pt idx="95">
                  <c:v>-0.130589206925686</c:v>
                </c:pt>
                <c:pt idx="96">
                  <c:v>-0.109805583940263</c:v>
                </c:pt>
                <c:pt idx="97">
                  <c:v>-0.127705301234434</c:v>
                </c:pt>
                <c:pt idx="98">
                  <c:v>-0.110831832845587</c:v>
                </c:pt>
                <c:pt idx="99">
                  <c:v>-0.108855191009768</c:v>
                </c:pt>
                <c:pt idx="100">
                  <c:v>-0.11373520139845</c:v>
                </c:pt>
                <c:pt idx="101">
                  <c:v>-0.161594105394084</c:v>
                </c:pt>
                <c:pt idx="102">
                  <c:v>-0.0279568210909965</c:v>
                </c:pt>
                <c:pt idx="103">
                  <c:v>-0.0323953150068777</c:v>
                </c:pt>
                <c:pt idx="104">
                  <c:v>0.0343856276332712</c:v>
                </c:pt>
                <c:pt idx="105">
                  <c:v>0.0194251003324792</c:v>
                </c:pt>
                <c:pt idx="106">
                  <c:v>0.0181676931112898</c:v>
                </c:pt>
                <c:pt idx="107">
                  <c:v>0.0082167174512131</c:v>
                </c:pt>
                <c:pt idx="108">
                  <c:v>0.00166546871178835</c:v>
                </c:pt>
                <c:pt idx="109">
                  <c:v>-0.00528518951737189</c:v>
                </c:pt>
                <c:pt idx="110">
                  <c:v>0.00226567127129157</c:v>
                </c:pt>
                <c:pt idx="111">
                  <c:v>-0.00571513972010823</c:v>
                </c:pt>
                <c:pt idx="112">
                  <c:v>-0.00815979248168585</c:v>
                </c:pt>
                <c:pt idx="113">
                  <c:v>-0.00160066802396563</c:v>
                </c:pt>
                <c:pt idx="114">
                  <c:v>-0.0110000647609612</c:v>
                </c:pt>
                <c:pt idx="115">
                  <c:v>-0.0150719649290248</c:v>
                </c:pt>
                <c:pt idx="116">
                  <c:v>-0.00524426599374011</c:v>
                </c:pt>
                <c:pt idx="117">
                  <c:v>-0.0124131230113135</c:v>
                </c:pt>
                <c:pt idx="118">
                  <c:v>-0.00711126127040179</c:v>
                </c:pt>
                <c:pt idx="119">
                  <c:v>-0.0126474651237207</c:v>
                </c:pt>
                <c:pt idx="120">
                  <c:v>-0.0157708987026292</c:v>
                </c:pt>
                <c:pt idx="121">
                  <c:v>-0.0125146265130043</c:v>
                </c:pt>
                <c:pt idx="122">
                  <c:v>-0.0188858738698862</c:v>
                </c:pt>
                <c:pt idx="123">
                  <c:v>-0.00702879792562583</c:v>
                </c:pt>
                <c:pt idx="124">
                  <c:v>-0.0147220792464215</c:v>
                </c:pt>
                <c:pt idx="125">
                  <c:v>-0.0106015568185572</c:v>
                </c:pt>
                <c:pt idx="126">
                  <c:v>-0.0147490368044549</c:v>
                </c:pt>
                <c:pt idx="127">
                  <c:v>-0.0110212522444887</c:v>
                </c:pt>
                <c:pt idx="128">
                  <c:v>-0.0163695287872497</c:v>
                </c:pt>
                <c:pt idx="129">
                  <c:v>-0.0129613772105257</c:v>
                </c:pt>
                <c:pt idx="130">
                  <c:v>-0.0122982336234676</c:v>
                </c:pt>
                <c:pt idx="131">
                  <c:v>-0.0129893576725817</c:v>
                </c:pt>
                <c:pt idx="132">
                  <c:v>-0.0107144497866939</c:v>
                </c:pt>
                <c:pt idx="133">
                  <c:v>-0.0107592050508882</c:v>
                </c:pt>
                <c:pt idx="134">
                  <c:v>-0.0175556376824876</c:v>
                </c:pt>
                <c:pt idx="135">
                  <c:v>-0.0117400119386259</c:v>
                </c:pt>
                <c:pt idx="136">
                  <c:v>-0.0196687640407587</c:v>
                </c:pt>
                <c:pt idx="137">
                  <c:v>-0.0247730609476879</c:v>
                </c:pt>
                <c:pt idx="138">
                  <c:v>-0.0256975345912442</c:v>
                </c:pt>
                <c:pt idx="139">
                  <c:v>-0.031728061958886</c:v>
                </c:pt>
                <c:pt idx="140">
                  <c:v>-0.0316541489324514</c:v>
                </c:pt>
                <c:pt idx="141">
                  <c:v>-0.0394855017452538</c:v>
                </c:pt>
                <c:pt idx="142">
                  <c:v>0.00462140971321145</c:v>
                </c:pt>
                <c:pt idx="143">
                  <c:v>-0.00931496979239471</c:v>
                </c:pt>
                <c:pt idx="144">
                  <c:v>-0.0259547804584412</c:v>
                </c:pt>
                <c:pt idx="145">
                  <c:v>-0.0442179582420643</c:v>
                </c:pt>
                <c:pt idx="146">
                  <c:v>0.0294169749807687</c:v>
                </c:pt>
                <c:pt idx="147">
                  <c:v>0.018567111808224</c:v>
                </c:pt>
                <c:pt idx="148">
                  <c:v>0.00876399977622116</c:v>
                </c:pt>
                <c:pt idx="149">
                  <c:v>0.00609101219810276</c:v>
                </c:pt>
                <c:pt idx="150">
                  <c:v>0.00989991436354365</c:v>
                </c:pt>
                <c:pt idx="151">
                  <c:v>0.00677470322811463</c:v>
                </c:pt>
                <c:pt idx="152">
                  <c:v>0.00391607502672442</c:v>
                </c:pt>
                <c:pt idx="153">
                  <c:v>-0.000850677890776474</c:v>
                </c:pt>
                <c:pt idx="154">
                  <c:v>-0.000992124210858036</c:v>
                </c:pt>
                <c:pt idx="155">
                  <c:v>-0.00570041015316636</c:v>
                </c:pt>
                <c:pt idx="156">
                  <c:v>-0.000760931781274399</c:v>
                </c:pt>
                <c:pt idx="157">
                  <c:v>-0.00352954803164618</c:v>
                </c:pt>
                <c:pt idx="158">
                  <c:v>-0.00652604985669114</c:v>
                </c:pt>
                <c:pt idx="159">
                  <c:v>0.00430627000996586</c:v>
                </c:pt>
                <c:pt idx="160">
                  <c:v>-0.00407092195671421</c:v>
                </c:pt>
                <c:pt idx="161">
                  <c:v>-0.00333854704937658</c:v>
                </c:pt>
                <c:pt idx="162">
                  <c:v>-0.00189917129972739</c:v>
                </c:pt>
                <c:pt idx="163">
                  <c:v>-0.00183832438647308</c:v>
                </c:pt>
                <c:pt idx="164">
                  <c:v>-0.00655075854274939</c:v>
                </c:pt>
                <c:pt idx="165">
                  <c:v>-0.00270824180566054</c:v>
                </c:pt>
                <c:pt idx="166">
                  <c:v>-0.00711526203061341</c:v>
                </c:pt>
                <c:pt idx="167">
                  <c:v>-0.00868451721706009</c:v>
                </c:pt>
                <c:pt idx="168">
                  <c:v>-0.0155896211862256</c:v>
                </c:pt>
                <c:pt idx="169">
                  <c:v>-0.0111259924127963</c:v>
                </c:pt>
                <c:pt idx="170">
                  <c:v>-0.0207772956356832</c:v>
                </c:pt>
                <c:pt idx="171">
                  <c:v>-0.0143390038506975</c:v>
                </c:pt>
                <c:pt idx="172">
                  <c:v>-0.020289528229664</c:v>
                </c:pt>
                <c:pt idx="173">
                  <c:v>-0.0818846545375303</c:v>
                </c:pt>
                <c:pt idx="174">
                  <c:v>0.0284622203989742</c:v>
                </c:pt>
                <c:pt idx="175">
                  <c:v>0.0243564885256922</c:v>
                </c:pt>
                <c:pt idx="176">
                  <c:v>0.0221779514585325</c:v>
                </c:pt>
                <c:pt idx="177">
                  <c:v>0.0200264862938689</c:v>
                </c:pt>
                <c:pt idx="178">
                  <c:v>0.0211855454014849</c:v>
                </c:pt>
                <c:pt idx="179">
                  <c:v>0.0224514286475748</c:v>
                </c:pt>
                <c:pt idx="180">
                  <c:v>0.026128349996662</c:v>
                </c:pt>
                <c:pt idx="181">
                  <c:v>-0.00596377797263864</c:v>
                </c:pt>
                <c:pt idx="182">
                  <c:v>0.0176796966465474</c:v>
                </c:pt>
                <c:pt idx="183">
                  <c:v>0.018422039179096</c:v>
                </c:pt>
                <c:pt idx="184">
                  <c:v>0.0178001437458165</c:v>
                </c:pt>
                <c:pt idx="185">
                  <c:v>0.00542716727284315</c:v>
                </c:pt>
                <c:pt idx="186">
                  <c:v>0.0107068742419079</c:v>
                </c:pt>
                <c:pt idx="187">
                  <c:v>0.00545703126171676</c:v>
                </c:pt>
                <c:pt idx="188">
                  <c:v>0.0134857214637198</c:v>
                </c:pt>
                <c:pt idx="189">
                  <c:v>0.0105142999269587</c:v>
                </c:pt>
                <c:pt idx="190">
                  <c:v>0.00823223588579058</c:v>
                </c:pt>
                <c:pt idx="191">
                  <c:v>-0.00355454849202846</c:v>
                </c:pt>
                <c:pt idx="192">
                  <c:v>0.00193059053055145</c:v>
                </c:pt>
                <c:pt idx="193">
                  <c:v>0.00468694480796872</c:v>
                </c:pt>
                <c:pt idx="194">
                  <c:v>0.0034534275423328</c:v>
                </c:pt>
                <c:pt idx="195">
                  <c:v>-0.000930613567359906</c:v>
                </c:pt>
                <c:pt idx="196">
                  <c:v>-0.00989009950787106</c:v>
                </c:pt>
                <c:pt idx="197">
                  <c:v>-0.00435642843683231</c:v>
                </c:pt>
                <c:pt idx="198">
                  <c:v>-0.00481275760694955</c:v>
                </c:pt>
                <c:pt idx="199">
                  <c:v>-0.036234353505837</c:v>
                </c:pt>
                <c:pt idx="200">
                  <c:v>-0.0370545736114678</c:v>
                </c:pt>
                <c:pt idx="201">
                  <c:v>0.00204750784929591</c:v>
                </c:pt>
                <c:pt idx="202">
                  <c:v>-0.0244687954245959</c:v>
                </c:pt>
                <c:pt idx="203">
                  <c:v>-0.0186707805366897</c:v>
                </c:pt>
                <c:pt idx="204">
                  <c:v>-0.0061749504830394</c:v>
                </c:pt>
                <c:pt idx="205">
                  <c:v>-0.0371629823280778</c:v>
                </c:pt>
                <c:pt idx="206">
                  <c:v>-0.0464672518982997</c:v>
                </c:pt>
                <c:pt idx="207">
                  <c:v>-0.0162793288348872</c:v>
                </c:pt>
                <c:pt idx="208">
                  <c:v>0.0173106870455958</c:v>
                </c:pt>
                <c:pt idx="209">
                  <c:v>-0.00260538236461621</c:v>
                </c:pt>
                <c:pt idx="210">
                  <c:v>-0.0177071485582241</c:v>
                </c:pt>
                <c:pt idx="211">
                  <c:v>0.0024520861430728</c:v>
                </c:pt>
                <c:pt idx="212">
                  <c:v>0.00216050264700801</c:v>
                </c:pt>
                <c:pt idx="213">
                  <c:v>-0.0116980715785912</c:v>
                </c:pt>
                <c:pt idx="214">
                  <c:v>0.00618923454219611</c:v>
                </c:pt>
                <c:pt idx="215">
                  <c:v>-0.00939483012190872</c:v>
                </c:pt>
                <c:pt idx="216">
                  <c:v>-0.00147673784842867</c:v>
                </c:pt>
                <c:pt idx="217">
                  <c:v>-0.0226615303367813</c:v>
                </c:pt>
                <c:pt idx="218">
                  <c:v>-0.00834522965639528</c:v>
                </c:pt>
                <c:pt idx="219">
                  <c:v>-0.00565525288545765</c:v>
                </c:pt>
                <c:pt idx="220">
                  <c:v>-0.0209703457577656</c:v>
                </c:pt>
                <c:pt idx="221">
                  <c:v>-0.0258967406067141</c:v>
                </c:pt>
                <c:pt idx="222">
                  <c:v>-0.0176678512670036</c:v>
                </c:pt>
                <c:pt idx="223">
                  <c:v>-0.0157566175958133</c:v>
                </c:pt>
                <c:pt idx="224">
                  <c:v>-0.0271878262007261</c:v>
                </c:pt>
                <c:pt idx="225">
                  <c:v>-0.0381775051884567</c:v>
                </c:pt>
                <c:pt idx="226">
                  <c:v>-0.0303407574924633</c:v>
                </c:pt>
                <c:pt idx="227">
                  <c:v>-0.0328926022353511</c:v>
                </c:pt>
                <c:pt idx="228">
                  <c:v>-0.0404509099053127</c:v>
                </c:pt>
                <c:pt idx="229">
                  <c:v>-0.0404134076584169</c:v>
                </c:pt>
                <c:pt idx="230">
                  <c:v>-0.0414238262795905</c:v>
                </c:pt>
                <c:pt idx="231">
                  <c:v>-0.0430708739155923</c:v>
                </c:pt>
                <c:pt idx="232">
                  <c:v>-0.0469821464068764</c:v>
                </c:pt>
                <c:pt idx="233">
                  <c:v>-0.0518000016335811</c:v>
                </c:pt>
                <c:pt idx="234">
                  <c:v>-0.0704855635034037</c:v>
                </c:pt>
                <c:pt idx="235">
                  <c:v>-0.0731644307062053</c:v>
                </c:pt>
                <c:pt idx="236">
                  <c:v>-0.0778620735753443</c:v>
                </c:pt>
                <c:pt idx="237">
                  <c:v>-0.0732921833083754</c:v>
                </c:pt>
                <c:pt idx="238">
                  <c:v>-0.0930743319977053</c:v>
                </c:pt>
                <c:pt idx="239">
                  <c:v>-0.00683561555086376</c:v>
                </c:pt>
                <c:pt idx="240">
                  <c:v>-0.0169372203031936</c:v>
                </c:pt>
                <c:pt idx="241">
                  <c:v>0.0173054202473369</c:v>
                </c:pt>
                <c:pt idx="242">
                  <c:v>-0.0164217576768038</c:v>
                </c:pt>
                <c:pt idx="243">
                  <c:v>-0.00480173573403564</c:v>
                </c:pt>
                <c:pt idx="244">
                  <c:v>-0.0189770716697077</c:v>
                </c:pt>
                <c:pt idx="245">
                  <c:v>0.00223306027643799</c:v>
                </c:pt>
                <c:pt idx="246">
                  <c:v>-0.0180684814386103</c:v>
                </c:pt>
                <c:pt idx="247">
                  <c:v>0.00260549401132987</c:v>
                </c:pt>
                <c:pt idx="248">
                  <c:v>0.0207907002724205</c:v>
                </c:pt>
                <c:pt idx="249">
                  <c:v>-0.00359394042402022</c:v>
                </c:pt>
                <c:pt idx="250">
                  <c:v>0.00256218619901682</c:v>
                </c:pt>
                <c:pt idx="251">
                  <c:v>-0.00100525216811131</c:v>
                </c:pt>
                <c:pt idx="252">
                  <c:v>-0.036422150375789</c:v>
                </c:pt>
                <c:pt idx="253">
                  <c:v>-0.00926711320282936</c:v>
                </c:pt>
                <c:pt idx="254">
                  <c:v>0.011711579913146</c:v>
                </c:pt>
                <c:pt idx="255">
                  <c:v>0.00856848124487391</c:v>
                </c:pt>
                <c:pt idx="256">
                  <c:v>0.0124293541954673</c:v>
                </c:pt>
                <c:pt idx="257">
                  <c:v>0.00134106444226201</c:v>
                </c:pt>
                <c:pt idx="258">
                  <c:v>0.00149780977138403</c:v>
                </c:pt>
                <c:pt idx="259">
                  <c:v>0.00321338016875461</c:v>
                </c:pt>
                <c:pt idx="260">
                  <c:v>-0.0258545573929494</c:v>
                </c:pt>
                <c:pt idx="261">
                  <c:v>-0.0523995080344963</c:v>
                </c:pt>
                <c:pt idx="262">
                  <c:v>0.00867552709895802</c:v>
                </c:pt>
                <c:pt idx="263">
                  <c:v>-0.0135524968548181</c:v>
                </c:pt>
                <c:pt idx="264">
                  <c:v>-0.00965062555618617</c:v>
                </c:pt>
                <c:pt idx="265">
                  <c:v>-0.00930446739391183</c:v>
                </c:pt>
                <c:pt idx="266">
                  <c:v>-0.0148184297556783</c:v>
                </c:pt>
                <c:pt idx="267">
                  <c:v>-0.0245832839307375</c:v>
                </c:pt>
                <c:pt idx="268">
                  <c:v>-0.0199466612157638</c:v>
                </c:pt>
                <c:pt idx="269">
                  <c:v>-0.0158346592779556</c:v>
                </c:pt>
                <c:pt idx="270">
                  <c:v>-0.0344653339572262</c:v>
                </c:pt>
                <c:pt idx="271">
                  <c:v>-0.029997530596427</c:v>
                </c:pt>
                <c:pt idx="272">
                  <c:v>-0.0344495941272477</c:v>
                </c:pt>
                <c:pt idx="273">
                  <c:v>0.00477155963688008</c:v>
                </c:pt>
                <c:pt idx="274">
                  <c:v>-0.000925788563571228</c:v>
                </c:pt>
                <c:pt idx="275">
                  <c:v>-0.0048019302015701</c:v>
                </c:pt>
                <c:pt idx="276">
                  <c:v>-0.0053244855869024</c:v>
                </c:pt>
                <c:pt idx="277">
                  <c:v>-0.00704127427411066</c:v>
                </c:pt>
                <c:pt idx="278">
                  <c:v>-0.010099266674865</c:v>
                </c:pt>
                <c:pt idx="279">
                  <c:v>-0.0179348538055566</c:v>
                </c:pt>
                <c:pt idx="280">
                  <c:v>-0.0152113351031392</c:v>
                </c:pt>
                <c:pt idx="281">
                  <c:v>-0.0192435026230289</c:v>
                </c:pt>
                <c:pt idx="282">
                  <c:v>-0.0201381648052485</c:v>
                </c:pt>
                <c:pt idx="283">
                  <c:v>-0.033754276584356</c:v>
                </c:pt>
                <c:pt idx="284">
                  <c:v>0.0935588177347146</c:v>
                </c:pt>
                <c:pt idx="285">
                  <c:v>0.0502373895276455</c:v>
                </c:pt>
                <c:pt idx="286">
                  <c:v>-0.00256740959708668</c:v>
                </c:pt>
                <c:pt idx="287">
                  <c:v>-0.0337129733777381</c:v>
                </c:pt>
                <c:pt idx="288">
                  <c:v>-0.0416347886070262</c:v>
                </c:pt>
                <c:pt idx="289">
                  <c:v>-0.0472085989209469</c:v>
                </c:pt>
                <c:pt idx="290">
                  <c:v>-0.0352356789009452</c:v>
                </c:pt>
                <c:pt idx="291">
                  <c:v>-0.0486102609822374</c:v>
                </c:pt>
                <c:pt idx="292">
                  <c:v>-0.0645965545056826</c:v>
                </c:pt>
                <c:pt idx="293">
                  <c:v>-0.0704941081187683</c:v>
                </c:pt>
                <c:pt idx="294">
                  <c:v>-0.120838513787457</c:v>
                </c:pt>
                <c:pt idx="295">
                  <c:v>-0.0926443717619797</c:v>
                </c:pt>
                <c:pt idx="296">
                  <c:v>-0.105254459436383</c:v>
                </c:pt>
                <c:pt idx="297">
                  <c:v>-0.105014333474073</c:v>
                </c:pt>
                <c:pt idx="298">
                  <c:v>-0.108459866745848</c:v>
                </c:pt>
                <c:pt idx="299">
                  <c:v>-0.1089747741195</c:v>
                </c:pt>
                <c:pt idx="300">
                  <c:v>-0.114141369769515</c:v>
                </c:pt>
                <c:pt idx="301">
                  <c:v>-0.101811527718903</c:v>
                </c:pt>
                <c:pt idx="302">
                  <c:v>-0.13985672281641</c:v>
                </c:pt>
                <c:pt idx="303">
                  <c:v>-0.0876358717891098</c:v>
                </c:pt>
                <c:pt idx="304">
                  <c:v>-0.135547667004169</c:v>
                </c:pt>
                <c:pt idx="305">
                  <c:v>-0.158066769746141</c:v>
                </c:pt>
                <c:pt idx="306">
                  <c:v>-0.0979753382342191</c:v>
                </c:pt>
                <c:pt idx="307">
                  <c:v>-0.148679875287105</c:v>
                </c:pt>
                <c:pt idx="308">
                  <c:v>-0.16424998619531</c:v>
                </c:pt>
                <c:pt idx="309">
                  <c:v>-0.171590494396771</c:v>
                </c:pt>
                <c:pt idx="310">
                  <c:v>-0.146059997985118</c:v>
                </c:pt>
                <c:pt idx="311">
                  <c:v>-0.0912307997422445</c:v>
                </c:pt>
                <c:pt idx="312">
                  <c:v>-0.161943094946779</c:v>
                </c:pt>
                <c:pt idx="313">
                  <c:v>-0.164465150068589</c:v>
                </c:pt>
                <c:pt idx="314">
                  <c:v>-0.180628943482259</c:v>
                </c:pt>
                <c:pt idx="315">
                  <c:v>-0.165519881461222</c:v>
                </c:pt>
                <c:pt idx="316">
                  <c:v>-0.181155489866231</c:v>
                </c:pt>
                <c:pt idx="317">
                  <c:v>-0.130881375697394</c:v>
                </c:pt>
                <c:pt idx="318">
                  <c:v>-0.12930531455691</c:v>
                </c:pt>
                <c:pt idx="319">
                  <c:v>0.130866158414942</c:v>
                </c:pt>
                <c:pt idx="320">
                  <c:v>0.0918138372913448</c:v>
                </c:pt>
                <c:pt idx="321">
                  <c:v>0.0799895126537112</c:v>
                </c:pt>
                <c:pt idx="322">
                  <c:v>0.0651347117500967</c:v>
                </c:pt>
                <c:pt idx="323">
                  <c:v>0.0588048611627008</c:v>
                </c:pt>
                <c:pt idx="324">
                  <c:v>0.0368725568769161</c:v>
                </c:pt>
                <c:pt idx="325">
                  <c:v>0.0457350524127007</c:v>
                </c:pt>
                <c:pt idx="326">
                  <c:v>0.039826207696177</c:v>
                </c:pt>
                <c:pt idx="327">
                  <c:v>0.0382330670377031</c:v>
                </c:pt>
                <c:pt idx="328">
                  <c:v>0.039135598921818</c:v>
                </c:pt>
                <c:pt idx="329">
                  <c:v>0.0130616545909217</c:v>
                </c:pt>
                <c:pt idx="330">
                  <c:v>0.0501078132566167</c:v>
                </c:pt>
                <c:pt idx="331">
                  <c:v>0.0329803046994356</c:v>
                </c:pt>
                <c:pt idx="332">
                  <c:v>0.0218941739580454</c:v>
                </c:pt>
                <c:pt idx="333">
                  <c:v>0.0317906346878221</c:v>
                </c:pt>
                <c:pt idx="334">
                  <c:v>0.0214661273380336</c:v>
                </c:pt>
                <c:pt idx="335">
                  <c:v>0.0213057980415419</c:v>
                </c:pt>
                <c:pt idx="336">
                  <c:v>-0.0135805248338732</c:v>
                </c:pt>
                <c:pt idx="337">
                  <c:v>0.0106498323627948</c:v>
                </c:pt>
                <c:pt idx="338">
                  <c:v>-0.0232197770558094</c:v>
                </c:pt>
                <c:pt idx="339">
                  <c:v>-0.00747956183920117</c:v>
                </c:pt>
                <c:pt idx="340">
                  <c:v>0.0143848570213934</c:v>
                </c:pt>
                <c:pt idx="341">
                  <c:v>8.85081503121943E-5</c:v>
                </c:pt>
                <c:pt idx="342">
                  <c:v>-0.00082865887586292</c:v>
                </c:pt>
                <c:pt idx="343">
                  <c:v>-0.00149178790120197</c:v>
                </c:pt>
                <c:pt idx="344">
                  <c:v>-0.0392880966969018</c:v>
                </c:pt>
                <c:pt idx="345">
                  <c:v>-0.0317500897159463</c:v>
                </c:pt>
                <c:pt idx="346">
                  <c:v>-0.0270115200907762</c:v>
                </c:pt>
                <c:pt idx="347">
                  <c:v>0.00364964213939428</c:v>
                </c:pt>
                <c:pt idx="348">
                  <c:v>-0.00776081333892492</c:v>
                </c:pt>
                <c:pt idx="349">
                  <c:v>0.00390147640474148</c:v>
                </c:pt>
                <c:pt idx="350">
                  <c:v>0.0115804055198229</c:v>
                </c:pt>
                <c:pt idx="351">
                  <c:v>-0.0133735519141908</c:v>
                </c:pt>
                <c:pt idx="352">
                  <c:v>-0.012099252918963</c:v>
                </c:pt>
                <c:pt idx="353">
                  <c:v>-0.0132867604517161</c:v>
                </c:pt>
                <c:pt idx="354">
                  <c:v>-0.0380577556493344</c:v>
                </c:pt>
                <c:pt idx="355">
                  <c:v>0.0675005577909352</c:v>
                </c:pt>
                <c:pt idx="356">
                  <c:v>0.0159601919925569</c:v>
                </c:pt>
                <c:pt idx="357">
                  <c:v>0.0159030586225639</c:v>
                </c:pt>
                <c:pt idx="358">
                  <c:v>-0.0022900944257831</c:v>
                </c:pt>
                <c:pt idx="359">
                  <c:v>0.0016524955982391</c:v>
                </c:pt>
                <c:pt idx="360">
                  <c:v>-0.00572101096144584</c:v>
                </c:pt>
                <c:pt idx="361">
                  <c:v>0.00263611447830897</c:v>
                </c:pt>
                <c:pt idx="362">
                  <c:v>-0.00506709915841003</c:v>
                </c:pt>
                <c:pt idx="363">
                  <c:v>-0.0191524784765691</c:v>
                </c:pt>
                <c:pt idx="364">
                  <c:v>-0.01339207118781</c:v>
                </c:pt>
                <c:pt idx="365">
                  <c:v>-0.00382825637245121</c:v>
                </c:pt>
                <c:pt idx="366">
                  <c:v>-0.0190906942345472</c:v>
                </c:pt>
                <c:pt idx="367">
                  <c:v>-0.0225269486092308</c:v>
                </c:pt>
                <c:pt idx="368">
                  <c:v>0.00481600656718772</c:v>
                </c:pt>
                <c:pt idx="369">
                  <c:v>-0.000426168560590911</c:v>
                </c:pt>
                <c:pt idx="370">
                  <c:v>0.002460776611032</c:v>
                </c:pt>
                <c:pt idx="371">
                  <c:v>-0.0395658882876593</c:v>
                </c:pt>
                <c:pt idx="372">
                  <c:v>-0.0296816227689628</c:v>
                </c:pt>
                <c:pt idx="373">
                  <c:v>-0.0130680715993389</c:v>
                </c:pt>
                <c:pt idx="374">
                  <c:v>-0.0199565036344561</c:v>
                </c:pt>
                <c:pt idx="375">
                  <c:v>-0.00652249713297403</c:v>
                </c:pt>
                <c:pt idx="376">
                  <c:v>-0.0385965121836831</c:v>
                </c:pt>
                <c:pt idx="377">
                  <c:v>-0.0161583689383604</c:v>
                </c:pt>
                <c:pt idx="378">
                  <c:v>-0.0235685046961739</c:v>
                </c:pt>
                <c:pt idx="379">
                  <c:v>0.189946004021298</c:v>
                </c:pt>
                <c:pt idx="380">
                  <c:v>0.0147429589708075</c:v>
                </c:pt>
                <c:pt idx="381">
                  <c:v>0.00662988614815901</c:v>
                </c:pt>
                <c:pt idx="382">
                  <c:v>0.0163440711461942</c:v>
                </c:pt>
                <c:pt idx="383">
                  <c:v>-0.00740298506733972</c:v>
                </c:pt>
                <c:pt idx="384">
                  <c:v>0.00296440978333057</c:v>
                </c:pt>
                <c:pt idx="385">
                  <c:v>-0.00681888363345689</c:v>
                </c:pt>
                <c:pt idx="386">
                  <c:v>-0.0233525812600159</c:v>
                </c:pt>
                <c:pt idx="387">
                  <c:v>-0.0142897836466502</c:v>
                </c:pt>
                <c:pt idx="388">
                  <c:v>-0.0197398179574396</c:v>
                </c:pt>
                <c:pt idx="389">
                  <c:v>-0.0300223440691029</c:v>
                </c:pt>
                <c:pt idx="390">
                  <c:v>-0.0063221837986202</c:v>
                </c:pt>
                <c:pt idx="391">
                  <c:v>-0.0295092420564157</c:v>
                </c:pt>
                <c:pt idx="392">
                  <c:v>-0.0303589468869049</c:v>
                </c:pt>
                <c:pt idx="393">
                  <c:v>-0.0394356236009907</c:v>
                </c:pt>
                <c:pt idx="394">
                  <c:v>-0.0550324756429782</c:v>
                </c:pt>
                <c:pt idx="395">
                  <c:v>0.196574313567818</c:v>
                </c:pt>
                <c:pt idx="396">
                  <c:v>0.187039898316715</c:v>
                </c:pt>
                <c:pt idx="397">
                  <c:v>0.167430457680093</c:v>
                </c:pt>
                <c:pt idx="398">
                  <c:v>0.158306811964326</c:v>
                </c:pt>
                <c:pt idx="399">
                  <c:v>0.119954621316809</c:v>
                </c:pt>
                <c:pt idx="400">
                  <c:v>0.136832252555041</c:v>
                </c:pt>
                <c:pt idx="401">
                  <c:v>0.117243677250955</c:v>
                </c:pt>
                <c:pt idx="402">
                  <c:v>0.0716382253694061</c:v>
                </c:pt>
                <c:pt idx="403">
                  <c:v>0.0664186256032024</c:v>
                </c:pt>
                <c:pt idx="404">
                  <c:v>0.0402781116526539</c:v>
                </c:pt>
                <c:pt idx="405">
                  <c:v>0.0414749477706903</c:v>
                </c:pt>
                <c:pt idx="406">
                  <c:v>0.0118358890923103</c:v>
                </c:pt>
                <c:pt idx="407">
                  <c:v>0.215347325712003</c:v>
                </c:pt>
                <c:pt idx="408">
                  <c:v>0.0980606771562224</c:v>
                </c:pt>
                <c:pt idx="409">
                  <c:v>0.061408080094539</c:v>
                </c:pt>
                <c:pt idx="410">
                  <c:v>-0.0212352245497909</c:v>
                </c:pt>
                <c:pt idx="411">
                  <c:v>-0.0390235434081468</c:v>
                </c:pt>
                <c:pt idx="412">
                  <c:v>-0.0391941127112234</c:v>
                </c:pt>
                <c:pt idx="413">
                  <c:v>-0.0512134042549677</c:v>
                </c:pt>
                <c:pt idx="414">
                  <c:v>-0.0531443737827826</c:v>
                </c:pt>
                <c:pt idx="415">
                  <c:v>-0.0451126607477164</c:v>
                </c:pt>
                <c:pt idx="416">
                  <c:v>-0.0657347742959312</c:v>
                </c:pt>
                <c:pt idx="417">
                  <c:v>-0.0616820554259585</c:v>
                </c:pt>
                <c:pt idx="418">
                  <c:v>-0.0901535344433313</c:v>
                </c:pt>
                <c:pt idx="419">
                  <c:v>-0.100245897857802</c:v>
                </c:pt>
                <c:pt idx="420">
                  <c:v>-0.105659889737915</c:v>
                </c:pt>
                <c:pt idx="421">
                  <c:v>-0.131470960463619</c:v>
                </c:pt>
                <c:pt idx="422">
                  <c:v>0.0515257246379264</c:v>
                </c:pt>
                <c:pt idx="423">
                  <c:v>0.0041306467038113</c:v>
                </c:pt>
                <c:pt idx="424">
                  <c:v>-0.00121594204313513</c:v>
                </c:pt>
                <c:pt idx="425">
                  <c:v>-0.0326843838571523</c:v>
                </c:pt>
                <c:pt idx="426">
                  <c:v>-0.0844927336947322</c:v>
                </c:pt>
                <c:pt idx="427">
                  <c:v>-0.103745677431179</c:v>
                </c:pt>
                <c:pt idx="428">
                  <c:v>0.00715470762905562</c:v>
                </c:pt>
                <c:pt idx="429">
                  <c:v>0.0295641566468821</c:v>
                </c:pt>
                <c:pt idx="430">
                  <c:v>-0.00126441857577031</c:v>
                </c:pt>
                <c:pt idx="431">
                  <c:v>-0.0191101258477881</c:v>
                </c:pt>
                <c:pt idx="432">
                  <c:v>0.00839338244433557</c:v>
                </c:pt>
                <c:pt idx="433">
                  <c:v>-0.0231785519149094</c:v>
                </c:pt>
                <c:pt idx="434">
                  <c:v>0.0110724232078548</c:v>
                </c:pt>
                <c:pt idx="435">
                  <c:v>-0.0183539327909453</c:v>
                </c:pt>
                <c:pt idx="436">
                  <c:v>-0.0219966420770005</c:v>
                </c:pt>
                <c:pt idx="437">
                  <c:v>-0.0285329049215093</c:v>
                </c:pt>
                <c:pt idx="438">
                  <c:v>-0.0280763122656772</c:v>
                </c:pt>
                <c:pt idx="439">
                  <c:v>0.0699503135776422</c:v>
                </c:pt>
                <c:pt idx="440">
                  <c:v>0.0574540463540096</c:v>
                </c:pt>
                <c:pt idx="441">
                  <c:v>0.0366887652093418</c:v>
                </c:pt>
                <c:pt idx="442">
                  <c:v>0.016235362924245</c:v>
                </c:pt>
                <c:pt idx="443">
                  <c:v>-0.00602980363463867</c:v>
                </c:pt>
                <c:pt idx="444">
                  <c:v>-0.00776019052812815</c:v>
                </c:pt>
                <c:pt idx="445">
                  <c:v>0.00502697259450435</c:v>
                </c:pt>
                <c:pt idx="446">
                  <c:v>-0.0140581317237892</c:v>
                </c:pt>
                <c:pt idx="447">
                  <c:v>-0.0269013284929515</c:v>
                </c:pt>
                <c:pt idx="448">
                  <c:v>-0.0458201534493663</c:v>
                </c:pt>
                <c:pt idx="449">
                  <c:v>-0.0332091263173151</c:v>
                </c:pt>
                <c:pt idx="450">
                  <c:v>-0.117282012295819</c:v>
                </c:pt>
                <c:pt idx="451">
                  <c:v>0.0702161845255615</c:v>
                </c:pt>
                <c:pt idx="452">
                  <c:v>0.0276806815320135</c:v>
                </c:pt>
                <c:pt idx="453">
                  <c:v>0.0395876261095951</c:v>
                </c:pt>
                <c:pt idx="454">
                  <c:v>0.0180873028232264</c:v>
                </c:pt>
                <c:pt idx="455">
                  <c:v>-0.00335965741053457</c:v>
                </c:pt>
                <c:pt idx="456">
                  <c:v>-0.0162976708552189</c:v>
                </c:pt>
                <c:pt idx="457">
                  <c:v>0.0310711793841378</c:v>
                </c:pt>
                <c:pt idx="458">
                  <c:v>-0.00321470417065245</c:v>
                </c:pt>
                <c:pt idx="459">
                  <c:v>-0.0153299879036436</c:v>
                </c:pt>
                <c:pt idx="460">
                  <c:v>0.00406215445721603</c:v>
                </c:pt>
                <c:pt idx="461">
                  <c:v>-0.0117983558584163</c:v>
                </c:pt>
                <c:pt idx="462">
                  <c:v>-0.0130164759582126</c:v>
                </c:pt>
                <c:pt idx="463">
                  <c:v>0.000643691229387955</c:v>
                </c:pt>
                <c:pt idx="464">
                  <c:v>-0.0104382874724487</c:v>
                </c:pt>
                <c:pt idx="465">
                  <c:v>-0.00338469530371421</c:v>
                </c:pt>
                <c:pt idx="466">
                  <c:v>-0.00944166079384983</c:v>
                </c:pt>
                <c:pt idx="467">
                  <c:v>-0.019818494252323</c:v>
                </c:pt>
                <c:pt idx="468">
                  <c:v>0.00504300584749129</c:v>
                </c:pt>
                <c:pt idx="469">
                  <c:v>-0.0224565780561757</c:v>
                </c:pt>
                <c:pt idx="470">
                  <c:v>-0.0208796782782878</c:v>
                </c:pt>
                <c:pt idx="471">
                  <c:v>-0.0185606224739029</c:v>
                </c:pt>
                <c:pt idx="472">
                  <c:v>0.00331232090738598</c:v>
                </c:pt>
                <c:pt idx="473">
                  <c:v>-0.00941498166317611</c:v>
                </c:pt>
                <c:pt idx="474">
                  <c:v>-0.0224769890131053</c:v>
                </c:pt>
                <c:pt idx="475">
                  <c:v>-0.00953141602998775</c:v>
                </c:pt>
                <c:pt idx="476">
                  <c:v>0.0141845116709166</c:v>
                </c:pt>
                <c:pt idx="477">
                  <c:v>-0.0147025683979256</c:v>
                </c:pt>
                <c:pt idx="478">
                  <c:v>-0.00337152626305054</c:v>
                </c:pt>
                <c:pt idx="479">
                  <c:v>-0.0113759125440798</c:v>
                </c:pt>
                <c:pt idx="480">
                  <c:v>-0.0161976066645344</c:v>
                </c:pt>
                <c:pt idx="481">
                  <c:v>-0.0130254868042924</c:v>
                </c:pt>
                <c:pt idx="482">
                  <c:v>-0.00939127789926863</c:v>
                </c:pt>
                <c:pt idx="483">
                  <c:v>-0.0147194733479641</c:v>
                </c:pt>
                <c:pt idx="484">
                  <c:v>-0.0211984744321506</c:v>
                </c:pt>
                <c:pt idx="485">
                  <c:v>-0.018151811733621</c:v>
                </c:pt>
                <c:pt idx="486">
                  <c:v>-0.0238793772565052</c:v>
                </c:pt>
                <c:pt idx="487">
                  <c:v>0.0148088563027107</c:v>
                </c:pt>
                <c:pt idx="488">
                  <c:v>-0.0236847221716407</c:v>
                </c:pt>
                <c:pt idx="489">
                  <c:v>-0.0161446256372542</c:v>
                </c:pt>
                <c:pt idx="490">
                  <c:v>-0.0313840308686633</c:v>
                </c:pt>
                <c:pt idx="491">
                  <c:v>-0.00429803037219151</c:v>
                </c:pt>
                <c:pt idx="492">
                  <c:v>-0.019706300214292</c:v>
                </c:pt>
                <c:pt idx="493">
                  <c:v>-0.0156648032404444</c:v>
                </c:pt>
                <c:pt idx="494">
                  <c:v>-0.0156085288688453</c:v>
                </c:pt>
                <c:pt idx="495">
                  <c:v>-0.0355529197380827</c:v>
                </c:pt>
                <c:pt idx="496">
                  <c:v>-0.00620270052587818</c:v>
                </c:pt>
                <c:pt idx="497">
                  <c:v>-0.0113870334008255</c:v>
                </c:pt>
                <c:pt idx="498">
                  <c:v>-0.00961779688418251</c:v>
                </c:pt>
                <c:pt idx="499">
                  <c:v>-0.0376830773229008</c:v>
                </c:pt>
                <c:pt idx="500">
                  <c:v>-0.0400664033874665</c:v>
                </c:pt>
                <c:pt idx="501">
                  <c:v>-0.0336623431398772</c:v>
                </c:pt>
                <c:pt idx="502">
                  <c:v>-0.010775638149395</c:v>
                </c:pt>
                <c:pt idx="503">
                  <c:v>-0.0397886465330134</c:v>
                </c:pt>
                <c:pt idx="504">
                  <c:v>-0.0287835569222673</c:v>
                </c:pt>
                <c:pt idx="505">
                  <c:v>-0.0334201943064171</c:v>
                </c:pt>
                <c:pt idx="506">
                  <c:v>-0.0400004402437916</c:v>
                </c:pt>
                <c:pt idx="507">
                  <c:v>-0.0227967140747083</c:v>
                </c:pt>
                <c:pt idx="508">
                  <c:v>-0.00661062823462455</c:v>
                </c:pt>
                <c:pt idx="509">
                  <c:v>-0.0195087974215767</c:v>
                </c:pt>
                <c:pt idx="510">
                  <c:v>-0.00807370377824096</c:v>
                </c:pt>
                <c:pt idx="511">
                  <c:v>-0.0445094233893035</c:v>
                </c:pt>
                <c:pt idx="512">
                  <c:v>-0.043693343347658</c:v>
                </c:pt>
                <c:pt idx="513">
                  <c:v>-0.0252864139653408</c:v>
                </c:pt>
                <c:pt idx="514">
                  <c:v>-0.0689072694325391</c:v>
                </c:pt>
                <c:pt idx="515">
                  <c:v>-0.174926696600269</c:v>
                </c:pt>
                <c:pt idx="516">
                  <c:v>-0.0497288988508375</c:v>
                </c:pt>
                <c:pt idx="517">
                  <c:v>0.0146013663229142</c:v>
                </c:pt>
                <c:pt idx="518">
                  <c:v>0.0075515680063315</c:v>
                </c:pt>
                <c:pt idx="519">
                  <c:v>0.00707930931162381</c:v>
                </c:pt>
                <c:pt idx="520">
                  <c:v>-0.00375268478676366</c:v>
                </c:pt>
                <c:pt idx="521">
                  <c:v>0.0260046276112192</c:v>
                </c:pt>
                <c:pt idx="522">
                  <c:v>0.0268825905805554</c:v>
                </c:pt>
                <c:pt idx="523">
                  <c:v>0.0115033915945958</c:v>
                </c:pt>
                <c:pt idx="524">
                  <c:v>0.00865079262056367</c:v>
                </c:pt>
                <c:pt idx="525">
                  <c:v>0.0119150847867304</c:v>
                </c:pt>
                <c:pt idx="526">
                  <c:v>0.000985650885411027</c:v>
                </c:pt>
                <c:pt idx="527">
                  <c:v>-0.00330316017897519</c:v>
                </c:pt>
                <c:pt idx="528">
                  <c:v>-0.00545997328939951</c:v>
                </c:pt>
                <c:pt idx="529">
                  <c:v>-0.0103275943536383</c:v>
                </c:pt>
                <c:pt idx="530">
                  <c:v>-0.00597994380615735</c:v>
                </c:pt>
                <c:pt idx="531">
                  <c:v>-0.00568543916533426</c:v>
                </c:pt>
                <c:pt idx="532">
                  <c:v>-0.0134847291798661</c:v>
                </c:pt>
                <c:pt idx="533">
                  <c:v>-0.00790309630363511</c:v>
                </c:pt>
                <c:pt idx="534">
                  <c:v>-0.0160583663966652</c:v>
                </c:pt>
                <c:pt idx="535">
                  <c:v>-0.0135815350629128</c:v>
                </c:pt>
                <c:pt idx="536">
                  <c:v>-0.00858468852313337</c:v>
                </c:pt>
                <c:pt idx="537">
                  <c:v>-0.0151699263061284</c:v>
                </c:pt>
                <c:pt idx="538">
                  <c:v>-0.0200300972114982</c:v>
                </c:pt>
                <c:pt idx="539">
                  <c:v>-0.0231730689194023</c:v>
                </c:pt>
                <c:pt idx="540">
                  <c:v>-0.0256799141810431</c:v>
                </c:pt>
                <c:pt idx="541">
                  <c:v>-0.0206516059464836</c:v>
                </c:pt>
                <c:pt idx="542">
                  <c:v>-0.0280637158252747</c:v>
                </c:pt>
                <c:pt idx="543">
                  <c:v>-0.0307864792226467</c:v>
                </c:pt>
                <c:pt idx="544">
                  <c:v>-0.03189750606997</c:v>
                </c:pt>
                <c:pt idx="545">
                  <c:v>-0.0273646397087157</c:v>
                </c:pt>
                <c:pt idx="546">
                  <c:v>-0.0589593381090874</c:v>
                </c:pt>
                <c:pt idx="547">
                  <c:v>0.0409495027313308</c:v>
                </c:pt>
                <c:pt idx="548">
                  <c:v>0.0200689804871002</c:v>
                </c:pt>
                <c:pt idx="549">
                  <c:v>0.000270884977764452</c:v>
                </c:pt>
                <c:pt idx="550">
                  <c:v>0.00355521277679288</c:v>
                </c:pt>
                <c:pt idx="551">
                  <c:v>0.00312345982586914</c:v>
                </c:pt>
                <c:pt idx="552">
                  <c:v>0.00160451676689416</c:v>
                </c:pt>
                <c:pt idx="553">
                  <c:v>0.00333283435980769</c:v>
                </c:pt>
                <c:pt idx="554">
                  <c:v>0.00148087773222533</c:v>
                </c:pt>
                <c:pt idx="555">
                  <c:v>-0.00498348163763162</c:v>
                </c:pt>
                <c:pt idx="556">
                  <c:v>-0.00903016826673086</c:v>
                </c:pt>
                <c:pt idx="557">
                  <c:v>-0.0117012088715397</c:v>
                </c:pt>
                <c:pt idx="558">
                  <c:v>-0.00676979911442632</c:v>
                </c:pt>
                <c:pt idx="559">
                  <c:v>-0.00292549269667391</c:v>
                </c:pt>
                <c:pt idx="560">
                  <c:v>-0.0113062252583889</c:v>
                </c:pt>
                <c:pt idx="561">
                  <c:v>-0.0112740683403247</c:v>
                </c:pt>
                <c:pt idx="562">
                  <c:v>-0.023710041179569</c:v>
                </c:pt>
                <c:pt idx="563">
                  <c:v>-0.0339612974467596</c:v>
                </c:pt>
                <c:pt idx="564">
                  <c:v>-0.0307289248510217</c:v>
                </c:pt>
                <c:pt idx="565">
                  <c:v>-0.0608837060154544</c:v>
                </c:pt>
                <c:pt idx="566">
                  <c:v>-0.0154848931087748</c:v>
                </c:pt>
                <c:pt idx="567">
                  <c:v>-0.0190063917947267</c:v>
                </c:pt>
                <c:pt idx="568">
                  <c:v>-0.0246401580974128</c:v>
                </c:pt>
                <c:pt idx="569">
                  <c:v>-0.0236601671562489</c:v>
                </c:pt>
                <c:pt idx="570">
                  <c:v>-0.0148823705888487</c:v>
                </c:pt>
                <c:pt idx="571">
                  <c:v>0.0118087383712605</c:v>
                </c:pt>
                <c:pt idx="572">
                  <c:v>0.0106112766242771</c:v>
                </c:pt>
                <c:pt idx="573">
                  <c:v>0.0046384683749725</c:v>
                </c:pt>
                <c:pt idx="574">
                  <c:v>0.00730402125184398</c:v>
                </c:pt>
                <c:pt idx="575">
                  <c:v>0.00282712392988016</c:v>
                </c:pt>
                <c:pt idx="576">
                  <c:v>0.00124268564966729</c:v>
                </c:pt>
                <c:pt idx="577">
                  <c:v>-0.00365782226748956</c:v>
                </c:pt>
                <c:pt idx="578">
                  <c:v>0.000723197833429501</c:v>
                </c:pt>
                <c:pt idx="579">
                  <c:v>0.00261936757130932</c:v>
                </c:pt>
                <c:pt idx="580">
                  <c:v>0.00509936988568593</c:v>
                </c:pt>
                <c:pt idx="581">
                  <c:v>-0.00275675828517896</c:v>
                </c:pt>
                <c:pt idx="582">
                  <c:v>-0.00104362490980664</c:v>
                </c:pt>
                <c:pt idx="583">
                  <c:v>-0.0146953505782593</c:v>
                </c:pt>
                <c:pt idx="584">
                  <c:v>-0.0210272248725045</c:v>
                </c:pt>
                <c:pt idx="585">
                  <c:v>-0.0127328220602454</c:v>
                </c:pt>
                <c:pt idx="586">
                  <c:v>-0.0142017337347885</c:v>
                </c:pt>
                <c:pt idx="587">
                  <c:v>-0.0250314211729599</c:v>
                </c:pt>
                <c:pt idx="588">
                  <c:v>-0.0216400614545609</c:v>
                </c:pt>
                <c:pt idx="589">
                  <c:v>-0.0232994041556956</c:v>
                </c:pt>
                <c:pt idx="590">
                  <c:v>-0.0245386127402107</c:v>
                </c:pt>
                <c:pt idx="591">
                  <c:v>-0.0281122792357389</c:v>
                </c:pt>
                <c:pt idx="592">
                  <c:v>-0.0200393550512277</c:v>
                </c:pt>
                <c:pt idx="593">
                  <c:v>-0.0200948758953829</c:v>
                </c:pt>
                <c:pt idx="594">
                  <c:v>-0.0326349675482169</c:v>
                </c:pt>
                <c:pt idx="595">
                  <c:v>-0.0347984875809252</c:v>
                </c:pt>
                <c:pt idx="596">
                  <c:v>-0.0323783441801338</c:v>
                </c:pt>
                <c:pt idx="597">
                  <c:v>-0.052663606786608</c:v>
                </c:pt>
                <c:pt idx="598">
                  <c:v>0.0335756537672329</c:v>
                </c:pt>
                <c:pt idx="599">
                  <c:v>-0.00682938587218873</c:v>
                </c:pt>
                <c:pt idx="600">
                  <c:v>-0.0144441657913751</c:v>
                </c:pt>
                <c:pt idx="601">
                  <c:v>0.0358004221718735</c:v>
                </c:pt>
                <c:pt idx="602">
                  <c:v>-0.0232871434277868</c:v>
                </c:pt>
                <c:pt idx="603">
                  <c:v>-0.0331380256365855</c:v>
                </c:pt>
                <c:pt idx="604">
                  <c:v>-0.0345907261201606</c:v>
                </c:pt>
                <c:pt idx="605">
                  <c:v>0.0431414017932448</c:v>
                </c:pt>
                <c:pt idx="606">
                  <c:v>0.00898075351166127</c:v>
                </c:pt>
                <c:pt idx="607">
                  <c:v>-0.0918473139974442</c:v>
                </c:pt>
                <c:pt idx="608">
                  <c:v>-0.0441424370819026</c:v>
                </c:pt>
                <c:pt idx="609">
                  <c:v>1.265048109200836</c:v>
                </c:pt>
                <c:pt idx="610">
                  <c:v>-0.0198798465281271</c:v>
                </c:pt>
                <c:pt idx="611">
                  <c:v>0.0371639560204863</c:v>
                </c:pt>
                <c:pt idx="612">
                  <c:v>0.00320419327928306</c:v>
                </c:pt>
                <c:pt idx="613">
                  <c:v>-0.0717517257441813</c:v>
                </c:pt>
                <c:pt idx="614">
                  <c:v>0.00627157846849496</c:v>
                </c:pt>
                <c:pt idx="615">
                  <c:v>-0.025807565327684</c:v>
                </c:pt>
                <c:pt idx="616">
                  <c:v>0.0716100371804432</c:v>
                </c:pt>
                <c:pt idx="617">
                  <c:v>0.0481121613984797</c:v>
                </c:pt>
                <c:pt idx="618">
                  <c:v>0.0337113377940196</c:v>
                </c:pt>
                <c:pt idx="619">
                  <c:v>0.0293386057688643</c:v>
                </c:pt>
                <c:pt idx="620">
                  <c:v>0.0267327428523894</c:v>
                </c:pt>
                <c:pt idx="621">
                  <c:v>0.0204537952079026</c:v>
                </c:pt>
                <c:pt idx="622">
                  <c:v>-0.0110369088196037</c:v>
                </c:pt>
                <c:pt idx="623">
                  <c:v>-0.0109402224684573</c:v>
                </c:pt>
                <c:pt idx="624">
                  <c:v>0.013843797071849</c:v>
                </c:pt>
                <c:pt idx="625">
                  <c:v>-0.0486105403196719</c:v>
                </c:pt>
                <c:pt idx="626">
                  <c:v>0.0551603154671475</c:v>
                </c:pt>
                <c:pt idx="627">
                  <c:v>0.0239889478766599</c:v>
                </c:pt>
                <c:pt idx="628">
                  <c:v>0.0198094072415516</c:v>
                </c:pt>
                <c:pt idx="629">
                  <c:v>0.0225819142497289</c:v>
                </c:pt>
                <c:pt idx="630">
                  <c:v>0.0188991768279679</c:v>
                </c:pt>
                <c:pt idx="631">
                  <c:v>0.00967898192226884</c:v>
                </c:pt>
                <c:pt idx="632">
                  <c:v>-0.0700974671681865</c:v>
                </c:pt>
                <c:pt idx="633">
                  <c:v>-0.108470128136433</c:v>
                </c:pt>
                <c:pt idx="634">
                  <c:v>-0.107334970834442</c:v>
                </c:pt>
                <c:pt idx="635">
                  <c:v>0.0256846906219579</c:v>
                </c:pt>
                <c:pt idx="636">
                  <c:v>0.011811104234319</c:v>
                </c:pt>
                <c:pt idx="637">
                  <c:v>0.0118657373089018</c:v>
                </c:pt>
                <c:pt idx="638">
                  <c:v>0.000591690002949063</c:v>
                </c:pt>
                <c:pt idx="639">
                  <c:v>0.0748993012840463</c:v>
                </c:pt>
                <c:pt idx="640">
                  <c:v>0.060943566781359</c:v>
                </c:pt>
                <c:pt idx="641">
                  <c:v>-0.023364475661068</c:v>
                </c:pt>
                <c:pt idx="642">
                  <c:v>-0.0551262927711445</c:v>
                </c:pt>
                <c:pt idx="643">
                  <c:v>0.0468111303636239</c:v>
                </c:pt>
                <c:pt idx="644">
                  <c:v>0.00874348019856535</c:v>
                </c:pt>
                <c:pt idx="645">
                  <c:v>0.0256729456389007</c:v>
                </c:pt>
                <c:pt idx="646">
                  <c:v>-0.0622690415600823</c:v>
                </c:pt>
                <c:pt idx="647">
                  <c:v>0.0212735442750003</c:v>
                </c:pt>
                <c:pt idx="648">
                  <c:v>0.00383287183431885</c:v>
                </c:pt>
                <c:pt idx="649">
                  <c:v>-0.0350172657134816</c:v>
                </c:pt>
                <c:pt idx="650">
                  <c:v>-0.00284545094854904</c:v>
                </c:pt>
                <c:pt idx="651">
                  <c:v>0.0383577061569109</c:v>
                </c:pt>
                <c:pt idx="652">
                  <c:v>0.049249444163225</c:v>
                </c:pt>
                <c:pt idx="653">
                  <c:v>0.027157621791627</c:v>
                </c:pt>
                <c:pt idx="654">
                  <c:v>2.066008394316192</c:v>
                </c:pt>
                <c:pt idx="655">
                  <c:v>-0.0690426487715924</c:v>
                </c:pt>
                <c:pt idx="656">
                  <c:v>-0.0117364730903932</c:v>
                </c:pt>
                <c:pt idx="657">
                  <c:v>-0.0933028996909125</c:v>
                </c:pt>
                <c:pt idx="658">
                  <c:v>-0.0618076095957469</c:v>
                </c:pt>
                <c:pt idx="659">
                  <c:v>0.0709366307000578</c:v>
                </c:pt>
                <c:pt idx="660">
                  <c:v>0.0594074902929336</c:v>
                </c:pt>
                <c:pt idx="661">
                  <c:v>0.0537149088220761</c:v>
                </c:pt>
                <c:pt idx="662">
                  <c:v>0.0367523838288229</c:v>
                </c:pt>
                <c:pt idx="663">
                  <c:v>0.180354663817896</c:v>
                </c:pt>
                <c:pt idx="664">
                  <c:v>-0.0373187048682482</c:v>
                </c:pt>
                <c:pt idx="665">
                  <c:v>0.0650750161899849</c:v>
                </c:pt>
                <c:pt idx="666">
                  <c:v>0.0065290747800904</c:v>
                </c:pt>
                <c:pt idx="667">
                  <c:v>-0.12880754759071</c:v>
                </c:pt>
                <c:pt idx="668">
                  <c:v>0.00237616435532656</c:v>
                </c:pt>
                <c:pt idx="669">
                  <c:v>-0.00308966225690949</c:v>
                </c:pt>
                <c:pt idx="670">
                  <c:v>0.0466141768756387</c:v>
                </c:pt>
                <c:pt idx="671">
                  <c:v>0.057458217122859</c:v>
                </c:pt>
                <c:pt idx="672">
                  <c:v>0.0423560602584804</c:v>
                </c:pt>
                <c:pt idx="673">
                  <c:v>0.038895517540857</c:v>
                </c:pt>
                <c:pt idx="674">
                  <c:v>0.0157503677585684</c:v>
                </c:pt>
                <c:pt idx="675">
                  <c:v>0.0137184057261194</c:v>
                </c:pt>
                <c:pt idx="676">
                  <c:v>-0.0261539015715501</c:v>
                </c:pt>
                <c:pt idx="677">
                  <c:v>0.0390687373632749</c:v>
                </c:pt>
                <c:pt idx="678">
                  <c:v>0.0242661000106494</c:v>
                </c:pt>
                <c:pt idx="679">
                  <c:v>-0.0253876835134236</c:v>
                </c:pt>
                <c:pt idx="680">
                  <c:v>0.0969142902803267</c:v>
                </c:pt>
                <c:pt idx="681">
                  <c:v>0.0892060795443899</c:v>
                </c:pt>
                <c:pt idx="682">
                  <c:v>0.0447866066091332</c:v>
                </c:pt>
                <c:pt idx="683">
                  <c:v>0.024094212139703</c:v>
                </c:pt>
                <c:pt idx="684">
                  <c:v>0.0685230020326549</c:v>
                </c:pt>
                <c:pt idx="685">
                  <c:v>0.0477973772497607</c:v>
                </c:pt>
                <c:pt idx="686">
                  <c:v>0.0301623014054295</c:v>
                </c:pt>
                <c:pt idx="687">
                  <c:v>0.0300799225264646</c:v>
                </c:pt>
                <c:pt idx="688">
                  <c:v>0.0227958337946262</c:v>
                </c:pt>
                <c:pt idx="689">
                  <c:v>0.0203992224518867</c:v>
                </c:pt>
                <c:pt idx="690">
                  <c:v>-0.00328695110107346</c:v>
                </c:pt>
                <c:pt idx="691">
                  <c:v>0.0374211504727218</c:v>
                </c:pt>
                <c:pt idx="692">
                  <c:v>0.0360895916730979</c:v>
                </c:pt>
                <c:pt idx="693">
                  <c:v>0.0262547099281463</c:v>
                </c:pt>
                <c:pt idx="694">
                  <c:v>0.0229963689971281</c:v>
                </c:pt>
                <c:pt idx="695">
                  <c:v>0.0187262542849958</c:v>
                </c:pt>
                <c:pt idx="696">
                  <c:v>0.00501936863812891</c:v>
                </c:pt>
                <c:pt idx="697">
                  <c:v>0.0544319824773557</c:v>
                </c:pt>
                <c:pt idx="698">
                  <c:v>0.0273093976545472</c:v>
                </c:pt>
                <c:pt idx="699">
                  <c:v>-0.01181703604197</c:v>
                </c:pt>
                <c:pt idx="700">
                  <c:v>-0.0321915844051646</c:v>
                </c:pt>
                <c:pt idx="701">
                  <c:v>-0.0311401828127115</c:v>
                </c:pt>
                <c:pt idx="702">
                  <c:v>-0.0732543060910802</c:v>
                </c:pt>
                <c:pt idx="703">
                  <c:v>-0.0793130414565699</c:v>
                </c:pt>
                <c:pt idx="704">
                  <c:v>0.0732979313232527</c:v>
                </c:pt>
                <c:pt idx="705">
                  <c:v>0.0679783316253548</c:v>
                </c:pt>
                <c:pt idx="706">
                  <c:v>0.0645709636609505</c:v>
                </c:pt>
                <c:pt idx="707">
                  <c:v>0.0526434702998771</c:v>
                </c:pt>
                <c:pt idx="708">
                  <c:v>0.0505358059763507</c:v>
                </c:pt>
                <c:pt idx="709">
                  <c:v>0.0430113933802406</c:v>
                </c:pt>
                <c:pt idx="710">
                  <c:v>0.0367841786315519</c:v>
                </c:pt>
                <c:pt idx="711">
                  <c:v>0.0311761322078774</c:v>
                </c:pt>
                <c:pt idx="712">
                  <c:v>0.0308478687591781</c:v>
                </c:pt>
                <c:pt idx="713">
                  <c:v>0.0280952638384216</c:v>
                </c:pt>
                <c:pt idx="714">
                  <c:v>0.026729858723566</c:v>
                </c:pt>
                <c:pt idx="715">
                  <c:v>0.0223969249814476</c:v>
                </c:pt>
                <c:pt idx="716">
                  <c:v>0.0196338622260919</c:v>
                </c:pt>
                <c:pt idx="717">
                  <c:v>0.014274165766689</c:v>
                </c:pt>
                <c:pt idx="718">
                  <c:v>0.0231489873645498</c:v>
                </c:pt>
                <c:pt idx="719">
                  <c:v>0.0184909741435028</c:v>
                </c:pt>
                <c:pt idx="720">
                  <c:v>0.0116223844182186</c:v>
                </c:pt>
                <c:pt idx="721">
                  <c:v>0.0172097685170465</c:v>
                </c:pt>
                <c:pt idx="722">
                  <c:v>-0.0147633414556397</c:v>
                </c:pt>
                <c:pt idx="723">
                  <c:v>-0.0163105825007087</c:v>
                </c:pt>
                <c:pt idx="724">
                  <c:v>-0.0399039180612086</c:v>
                </c:pt>
                <c:pt idx="725">
                  <c:v>-0.0381782062628368</c:v>
                </c:pt>
                <c:pt idx="726">
                  <c:v>-0.051356378623462</c:v>
                </c:pt>
                <c:pt idx="727">
                  <c:v>-0.06188585104094</c:v>
                </c:pt>
                <c:pt idx="728">
                  <c:v>-0.0779596947829797</c:v>
                </c:pt>
                <c:pt idx="729">
                  <c:v>0.0552035334325659</c:v>
                </c:pt>
                <c:pt idx="730">
                  <c:v>0.0151873509476331</c:v>
                </c:pt>
                <c:pt idx="731">
                  <c:v>0.0384852327851071</c:v>
                </c:pt>
                <c:pt idx="732">
                  <c:v>0.0175507809216819</c:v>
                </c:pt>
                <c:pt idx="733">
                  <c:v>0.0054824011455174</c:v>
                </c:pt>
                <c:pt idx="734">
                  <c:v>0.0475819561042894</c:v>
                </c:pt>
                <c:pt idx="735">
                  <c:v>0.00638909926990899</c:v>
                </c:pt>
                <c:pt idx="736">
                  <c:v>-0.0289739195280589</c:v>
                </c:pt>
                <c:pt idx="737">
                  <c:v>-0.0188175027994962</c:v>
                </c:pt>
                <c:pt idx="738">
                  <c:v>-0.0837373216594589</c:v>
                </c:pt>
                <c:pt idx="739">
                  <c:v>-0.0120616946470487</c:v>
                </c:pt>
                <c:pt idx="740">
                  <c:v>-0.0791296990018532</c:v>
                </c:pt>
                <c:pt idx="741">
                  <c:v>-0.00126574051837547</c:v>
                </c:pt>
                <c:pt idx="742">
                  <c:v>-0.019819597639233</c:v>
                </c:pt>
                <c:pt idx="743">
                  <c:v>-0.0441801720855416</c:v>
                </c:pt>
                <c:pt idx="744">
                  <c:v>-0.0891421574606501</c:v>
                </c:pt>
                <c:pt idx="745">
                  <c:v>0.038256662072994</c:v>
                </c:pt>
                <c:pt idx="746">
                  <c:v>-0.0392988886287643</c:v>
                </c:pt>
                <c:pt idx="747">
                  <c:v>-0.000175161309150185</c:v>
                </c:pt>
                <c:pt idx="748">
                  <c:v>-0.000833027551341902</c:v>
                </c:pt>
                <c:pt idx="749">
                  <c:v>-0.0572121892831548</c:v>
                </c:pt>
                <c:pt idx="750">
                  <c:v>0.0143063905046821</c:v>
                </c:pt>
                <c:pt idx="751">
                  <c:v>-0.0619519456196798</c:v>
                </c:pt>
                <c:pt idx="752">
                  <c:v>0.0267071467410857</c:v>
                </c:pt>
                <c:pt idx="753">
                  <c:v>-0.00132237976588256</c:v>
                </c:pt>
                <c:pt idx="754">
                  <c:v>-0.0326288225139655</c:v>
                </c:pt>
                <c:pt idx="755">
                  <c:v>-0.0285872792809616</c:v>
                </c:pt>
                <c:pt idx="756">
                  <c:v>-0.0320907634996556</c:v>
                </c:pt>
                <c:pt idx="757">
                  <c:v>-0.0534798730693495</c:v>
                </c:pt>
                <c:pt idx="758">
                  <c:v>-0.0567761958633264</c:v>
                </c:pt>
                <c:pt idx="759">
                  <c:v>-0.0605408427257991</c:v>
                </c:pt>
                <c:pt idx="760">
                  <c:v>0.00445048474812742</c:v>
                </c:pt>
                <c:pt idx="761">
                  <c:v>-0.00715980703501528</c:v>
                </c:pt>
                <c:pt idx="762">
                  <c:v>-0.00418399904336714</c:v>
                </c:pt>
                <c:pt idx="763">
                  <c:v>-0.0184541517555117</c:v>
                </c:pt>
                <c:pt idx="764">
                  <c:v>-0.0168899298536357</c:v>
                </c:pt>
                <c:pt idx="765">
                  <c:v>-0.0316907605110111</c:v>
                </c:pt>
                <c:pt idx="766">
                  <c:v>-0.0632513091125151</c:v>
                </c:pt>
                <c:pt idx="767">
                  <c:v>-0.0774550783808997</c:v>
                </c:pt>
                <c:pt idx="768">
                  <c:v>-0.11561292089559</c:v>
                </c:pt>
                <c:pt idx="769">
                  <c:v>-0.0103145874322404</c:v>
                </c:pt>
                <c:pt idx="770">
                  <c:v>-0.0303313826472826</c:v>
                </c:pt>
                <c:pt idx="771">
                  <c:v>0.00623170179214455</c:v>
                </c:pt>
                <c:pt idx="772">
                  <c:v>-0.077449356552673</c:v>
                </c:pt>
                <c:pt idx="773">
                  <c:v>0.0412366728353825</c:v>
                </c:pt>
                <c:pt idx="774">
                  <c:v>-0.0524146810342587</c:v>
                </c:pt>
                <c:pt idx="775">
                  <c:v>-0.0863168613592631</c:v>
                </c:pt>
                <c:pt idx="776">
                  <c:v>-0.0344377080985965</c:v>
                </c:pt>
                <c:pt idx="777">
                  <c:v>-0.0726539300065858</c:v>
                </c:pt>
                <c:pt idx="778">
                  <c:v>-0.106546170990269</c:v>
                </c:pt>
                <c:pt idx="779">
                  <c:v>-0.0114365359323618</c:v>
                </c:pt>
                <c:pt idx="780">
                  <c:v>-0.0574071820906478</c:v>
                </c:pt>
                <c:pt idx="781">
                  <c:v>-0.0353225831424523</c:v>
                </c:pt>
                <c:pt idx="782">
                  <c:v>-0.0114075986030312</c:v>
                </c:pt>
                <c:pt idx="783">
                  <c:v>-0.00350370521887866</c:v>
                </c:pt>
                <c:pt idx="784">
                  <c:v>-0.0201544324251514</c:v>
                </c:pt>
                <c:pt idx="785">
                  <c:v>-0.00441414052640326</c:v>
                </c:pt>
                <c:pt idx="786">
                  <c:v>-0.0129354128014193</c:v>
                </c:pt>
                <c:pt idx="787">
                  <c:v>-0.0398281796419375</c:v>
                </c:pt>
                <c:pt idx="788">
                  <c:v>-0.0170914627097801</c:v>
                </c:pt>
                <c:pt idx="789">
                  <c:v>0.00365018747470502</c:v>
                </c:pt>
                <c:pt idx="790">
                  <c:v>0.0143251574442332</c:v>
                </c:pt>
                <c:pt idx="791">
                  <c:v>0.00395178981951338</c:v>
                </c:pt>
                <c:pt idx="792">
                  <c:v>0.0232596170841571</c:v>
                </c:pt>
                <c:pt idx="793">
                  <c:v>0.0839419435536969</c:v>
                </c:pt>
                <c:pt idx="794">
                  <c:v>0.0756154776845464</c:v>
                </c:pt>
                <c:pt idx="795">
                  <c:v>0.0609997291567302</c:v>
                </c:pt>
                <c:pt idx="796">
                  <c:v>-0.00174918091592913</c:v>
                </c:pt>
                <c:pt idx="797">
                  <c:v>0.0830333964109163</c:v>
                </c:pt>
                <c:pt idx="798">
                  <c:v>0.0332273446616891</c:v>
                </c:pt>
                <c:pt idx="799">
                  <c:v>0.0291506501782125</c:v>
                </c:pt>
                <c:pt idx="800">
                  <c:v>0.0312585137759931</c:v>
                </c:pt>
                <c:pt idx="801">
                  <c:v>0.00147432002511172</c:v>
                </c:pt>
                <c:pt idx="802">
                  <c:v>0.0192733976251159</c:v>
                </c:pt>
                <c:pt idx="803">
                  <c:v>-0.00455670201237046</c:v>
                </c:pt>
                <c:pt idx="804">
                  <c:v>0.0100702989672717</c:v>
                </c:pt>
                <c:pt idx="805">
                  <c:v>-0.00309585652796668</c:v>
                </c:pt>
                <c:pt idx="806">
                  <c:v>-0.00881166173352266</c:v>
                </c:pt>
                <c:pt idx="807">
                  <c:v>-0.00132755830252862</c:v>
                </c:pt>
                <c:pt idx="808">
                  <c:v>0.050103591601971</c:v>
                </c:pt>
                <c:pt idx="809">
                  <c:v>-0.0247970962862518</c:v>
                </c:pt>
                <c:pt idx="810">
                  <c:v>-0.10531645430682</c:v>
                </c:pt>
                <c:pt idx="811">
                  <c:v>0.0021267645181986</c:v>
                </c:pt>
                <c:pt idx="812">
                  <c:v>-0.0622524087269574</c:v>
                </c:pt>
                <c:pt idx="813">
                  <c:v>0.000486542953442248</c:v>
                </c:pt>
                <c:pt idx="814">
                  <c:v>-0.0519776891236781</c:v>
                </c:pt>
                <c:pt idx="815">
                  <c:v>0.111065024708902</c:v>
                </c:pt>
                <c:pt idx="816">
                  <c:v>-0.0202553606457682</c:v>
                </c:pt>
                <c:pt idx="817">
                  <c:v>-0.0627908801622055</c:v>
                </c:pt>
                <c:pt idx="818">
                  <c:v>-0.100953694069958</c:v>
                </c:pt>
                <c:pt idx="819">
                  <c:v>-0.139668916546412</c:v>
                </c:pt>
                <c:pt idx="820">
                  <c:v>0.015711914259745</c:v>
                </c:pt>
                <c:pt idx="821">
                  <c:v>0.0298294133183152</c:v>
                </c:pt>
                <c:pt idx="822">
                  <c:v>0.0222080540135192</c:v>
                </c:pt>
                <c:pt idx="823">
                  <c:v>0.0213485669040347</c:v>
                </c:pt>
                <c:pt idx="824">
                  <c:v>0.103396169806786</c:v>
                </c:pt>
                <c:pt idx="825">
                  <c:v>0.0477591565912959</c:v>
                </c:pt>
                <c:pt idx="826">
                  <c:v>0.0420142887245085</c:v>
                </c:pt>
                <c:pt idx="827">
                  <c:v>0.168403426906527</c:v>
                </c:pt>
                <c:pt idx="828">
                  <c:v>0.0222804170175591</c:v>
                </c:pt>
                <c:pt idx="829">
                  <c:v>-0.0717796442849756</c:v>
                </c:pt>
                <c:pt idx="830">
                  <c:v>-0.074353164380812</c:v>
                </c:pt>
                <c:pt idx="831">
                  <c:v>-0.053143081030778</c:v>
                </c:pt>
                <c:pt idx="832">
                  <c:v>2.99466807240911E-7</c:v>
                </c:pt>
                <c:pt idx="833">
                  <c:v>0.00240457726710275</c:v>
                </c:pt>
                <c:pt idx="834">
                  <c:v>-0.0131317687946317</c:v>
                </c:pt>
                <c:pt idx="835">
                  <c:v>-0.0379014682688961</c:v>
                </c:pt>
                <c:pt idx="836">
                  <c:v>-0.0566594479581946</c:v>
                </c:pt>
                <c:pt idx="837">
                  <c:v>-0.0733490909741273</c:v>
                </c:pt>
                <c:pt idx="838">
                  <c:v>-0.0258061020932019</c:v>
                </c:pt>
                <c:pt idx="839">
                  <c:v>-0.0317838926932456</c:v>
                </c:pt>
                <c:pt idx="840">
                  <c:v>0.000491571238315613</c:v>
                </c:pt>
                <c:pt idx="841">
                  <c:v>0.0408959220722038</c:v>
                </c:pt>
                <c:pt idx="842">
                  <c:v>-0.0729849215117321</c:v>
                </c:pt>
                <c:pt idx="843">
                  <c:v>0.0270117402270709</c:v>
                </c:pt>
                <c:pt idx="844">
                  <c:v>-0.0389315000522488</c:v>
                </c:pt>
                <c:pt idx="845">
                  <c:v>0.0426041428895578</c:v>
                </c:pt>
                <c:pt idx="846">
                  <c:v>0.0431771318677567</c:v>
                </c:pt>
                <c:pt idx="847">
                  <c:v>-0.0561172385678086</c:v>
                </c:pt>
                <c:pt idx="848">
                  <c:v>0.0117823732934657</c:v>
                </c:pt>
                <c:pt idx="849">
                  <c:v>-0.00331560820679638</c:v>
                </c:pt>
                <c:pt idx="850">
                  <c:v>0.0304868867587554</c:v>
                </c:pt>
                <c:pt idx="851">
                  <c:v>0.000502947394967423</c:v>
                </c:pt>
                <c:pt idx="852">
                  <c:v>-0.0188455066321765</c:v>
                </c:pt>
                <c:pt idx="853">
                  <c:v>-0.0207497566870173</c:v>
                </c:pt>
                <c:pt idx="854">
                  <c:v>0.0100818076890241</c:v>
                </c:pt>
                <c:pt idx="855">
                  <c:v>0.00231103101517166</c:v>
                </c:pt>
                <c:pt idx="856">
                  <c:v>-0.0092198097801221</c:v>
                </c:pt>
                <c:pt idx="857">
                  <c:v>0.000340767423978261</c:v>
                </c:pt>
                <c:pt idx="858">
                  <c:v>-0.0314573514027358</c:v>
                </c:pt>
                <c:pt idx="859">
                  <c:v>-0.0064005887497448</c:v>
                </c:pt>
                <c:pt idx="860">
                  <c:v>-0.0118746852783951</c:v>
                </c:pt>
                <c:pt idx="861">
                  <c:v>-0.00403038889759</c:v>
                </c:pt>
                <c:pt idx="862">
                  <c:v>-0.00247652428823736</c:v>
                </c:pt>
                <c:pt idx="863">
                  <c:v>-0.00300960587920002</c:v>
                </c:pt>
                <c:pt idx="864">
                  <c:v>-0.0127944812477164</c:v>
                </c:pt>
                <c:pt idx="865">
                  <c:v>-0.00321822028777474</c:v>
                </c:pt>
                <c:pt idx="866">
                  <c:v>-0.0240716034471728</c:v>
                </c:pt>
                <c:pt idx="867">
                  <c:v>-0.0095485143637648</c:v>
                </c:pt>
                <c:pt idx="868">
                  <c:v>-0.0192344085700219</c:v>
                </c:pt>
                <c:pt idx="869">
                  <c:v>0.000739241697745585</c:v>
                </c:pt>
                <c:pt idx="870">
                  <c:v>-0.00527580065746797</c:v>
                </c:pt>
                <c:pt idx="871">
                  <c:v>0.00446230312562346</c:v>
                </c:pt>
                <c:pt idx="872">
                  <c:v>-0.00737554888650693</c:v>
                </c:pt>
                <c:pt idx="873">
                  <c:v>-0.00751317085756065</c:v>
                </c:pt>
                <c:pt idx="874">
                  <c:v>0.0030964974446302</c:v>
                </c:pt>
                <c:pt idx="875">
                  <c:v>-0.0325951974202198</c:v>
                </c:pt>
                <c:pt idx="876">
                  <c:v>0.0406540718009484</c:v>
                </c:pt>
                <c:pt idx="877">
                  <c:v>0.0134328816259862</c:v>
                </c:pt>
                <c:pt idx="878">
                  <c:v>0.0389777484502584</c:v>
                </c:pt>
                <c:pt idx="879">
                  <c:v>0.0415961748414076</c:v>
                </c:pt>
                <c:pt idx="880">
                  <c:v>0.0220741932871446</c:v>
                </c:pt>
                <c:pt idx="881">
                  <c:v>0.0180839586081241</c:v>
                </c:pt>
                <c:pt idx="882">
                  <c:v>0.0144053489327229</c:v>
                </c:pt>
                <c:pt idx="883">
                  <c:v>0.0167712692468627</c:v>
                </c:pt>
                <c:pt idx="884">
                  <c:v>0.000545181262971761</c:v>
                </c:pt>
                <c:pt idx="885">
                  <c:v>0.00281114224313556</c:v>
                </c:pt>
                <c:pt idx="886">
                  <c:v>0.00191406313972553</c:v>
                </c:pt>
                <c:pt idx="887">
                  <c:v>-0.0354603856517787</c:v>
                </c:pt>
                <c:pt idx="888">
                  <c:v>-0.0655521084595318</c:v>
                </c:pt>
                <c:pt idx="889">
                  <c:v>0.0381701286147114</c:v>
                </c:pt>
                <c:pt idx="890">
                  <c:v>0.0321376955101658</c:v>
                </c:pt>
                <c:pt idx="891">
                  <c:v>0.0227132483665556</c:v>
                </c:pt>
                <c:pt idx="892">
                  <c:v>0.00487552623335768</c:v>
                </c:pt>
                <c:pt idx="893">
                  <c:v>0.00501817876834121</c:v>
                </c:pt>
                <c:pt idx="894">
                  <c:v>0.00899816436576184</c:v>
                </c:pt>
                <c:pt idx="895">
                  <c:v>-0.000687238446825333</c:v>
                </c:pt>
                <c:pt idx="896">
                  <c:v>-0.000266969030375153</c:v>
                </c:pt>
                <c:pt idx="897">
                  <c:v>-0.0116761457574678</c:v>
                </c:pt>
                <c:pt idx="898">
                  <c:v>0.129430578611319</c:v>
                </c:pt>
                <c:pt idx="899">
                  <c:v>0.0461714939935985</c:v>
                </c:pt>
                <c:pt idx="900">
                  <c:v>0.0329389995853876</c:v>
                </c:pt>
                <c:pt idx="901">
                  <c:v>0.0256003196160475</c:v>
                </c:pt>
                <c:pt idx="902">
                  <c:v>0.0065800768581799</c:v>
                </c:pt>
                <c:pt idx="903">
                  <c:v>-0.0280387946606552</c:v>
                </c:pt>
                <c:pt idx="904">
                  <c:v>-0.0109814440582519</c:v>
                </c:pt>
                <c:pt idx="905">
                  <c:v>-0.0238586607158696</c:v>
                </c:pt>
                <c:pt idx="906">
                  <c:v>0.0825209657566541</c:v>
                </c:pt>
                <c:pt idx="907">
                  <c:v>0.0385996459879933</c:v>
                </c:pt>
                <c:pt idx="908">
                  <c:v>0.00253382958284448</c:v>
                </c:pt>
                <c:pt idx="909">
                  <c:v>0.00143392976479789</c:v>
                </c:pt>
                <c:pt idx="910">
                  <c:v>0.00522862767961413</c:v>
                </c:pt>
                <c:pt idx="911">
                  <c:v>-0.0546030762436846</c:v>
                </c:pt>
                <c:pt idx="912">
                  <c:v>0.099431553810825</c:v>
                </c:pt>
                <c:pt idx="913">
                  <c:v>0.0793817844067025</c:v>
                </c:pt>
                <c:pt idx="914">
                  <c:v>0.0821029573367669</c:v>
                </c:pt>
                <c:pt idx="915">
                  <c:v>0.0712513395575973</c:v>
                </c:pt>
                <c:pt idx="916">
                  <c:v>0.0657937194888876</c:v>
                </c:pt>
                <c:pt idx="917">
                  <c:v>0.0499007164833314</c:v>
                </c:pt>
                <c:pt idx="918">
                  <c:v>0.0121249302668582</c:v>
                </c:pt>
                <c:pt idx="919">
                  <c:v>0.0217826102301223</c:v>
                </c:pt>
                <c:pt idx="920">
                  <c:v>-0.00625929648993212</c:v>
                </c:pt>
                <c:pt idx="921">
                  <c:v>-0.016356342806801</c:v>
                </c:pt>
                <c:pt idx="922">
                  <c:v>0.0126020160424528</c:v>
                </c:pt>
                <c:pt idx="923">
                  <c:v>-0.00374864409861719</c:v>
                </c:pt>
                <c:pt idx="924">
                  <c:v>0.936027895419469</c:v>
                </c:pt>
                <c:pt idx="925">
                  <c:v>0.0176257329526919</c:v>
                </c:pt>
                <c:pt idx="926">
                  <c:v>-0.0396595515125769</c:v>
                </c:pt>
                <c:pt idx="927">
                  <c:v>0.0136183689158503</c:v>
                </c:pt>
                <c:pt idx="928">
                  <c:v>0.0220464918341018</c:v>
                </c:pt>
                <c:pt idx="929">
                  <c:v>0.0249803426928327</c:v>
                </c:pt>
                <c:pt idx="930">
                  <c:v>-0.00195238790466123</c:v>
                </c:pt>
                <c:pt idx="931">
                  <c:v>7.98483276294726E-5</c:v>
                </c:pt>
                <c:pt idx="932">
                  <c:v>-0.0110293800990291</c:v>
                </c:pt>
                <c:pt idx="933">
                  <c:v>0.0239981094440425</c:v>
                </c:pt>
                <c:pt idx="934">
                  <c:v>0.0149033719158099</c:v>
                </c:pt>
                <c:pt idx="935">
                  <c:v>0.00874541483122082</c:v>
                </c:pt>
                <c:pt idx="936">
                  <c:v>-0.00774345630484896</c:v>
                </c:pt>
                <c:pt idx="937">
                  <c:v>-0.00634876365340925</c:v>
                </c:pt>
                <c:pt idx="938">
                  <c:v>-0.00389697703711883</c:v>
                </c:pt>
                <c:pt idx="939">
                  <c:v>0.0141554852805149</c:v>
                </c:pt>
                <c:pt idx="940">
                  <c:v>-0.00399586595677326</c:v>
                </c:pt>
                <c:pt idx="941">
                  <c:v>0.0083171353617113</c:v>
                </c:pt>
                <c:pt idx="942">
                  <c:v>-0.00987682693756497</c:v>
                </c:pt>
                <c:pt idx="943">
                  <c:v>0.00391749397664143</c:v>
                </c:pt>
                <c:pt idx="944">
                  <c:v>0.0147388766737177</c:v>
                </c:pt>
                <c:pt idx="945">
                  <c:v>0.0202622899535445</c:v>
                </c:pt>
                <c:pt idx="946">
                  <c:v>-0.00238741238209161</c:v>
                </c:pt>
                <c:pt idx="947">
                  <c:v>0.00609399449004133</c:v>
                </c:pt>
                <c:pt idx="948">
                  <c:v>0.00657702616492339</c:v>
                </c:pt>
                <c:pt idx="949">
                  <c:v>0.00472237824166682</c:v>
                </c:pt>
                <c:pt idx="950">
                  <c:v>-0.029328745848609</c:v>
                </c:pt>
                <c:pt idx="951">
                  <c:v>-0.0371244332081384</c:v>
                </c:pt>
                <c:pt idx="952">
                  <c:v>-0.0658179334761523</c:v>
                </c:pt>
                <c:pt idx="953">
                  <c:v>-0.0677772595610338</c:v>
                </c:pt>
                <c:pt idx="954">
                  <c:v>-0.0834811959746643</c:v>
                </c:pt>
                <c:pt idx="955">
                  <c:v>-0.0974334144674445</c:v>
                </c:pt>
                <c:pt idx="956">
                  <c:v>-0.100986175356723</c:v>
                </c:pt>
                <c:pt idx="957">
                  <c:v>0.000517944186396446</c:v>
                </c:pt>
                <c:pt idx="958">
                  <c:v>-0.0140382315892049</c:v>
                </c:pt>
                <c:pt idx="959">
                  <c:v>-0.0113636264677431</c:v>
                </c:pt>
                <c:pt idx="960">
                  <c:v>-0.0270821229740967</c:v>
                </c:pt>
                <c:pt idx="961">
                  <c:v>0.0236999435086807</c:v>
                </c:pt>
                <c:pt idx="962">
                  <c:v>0.00454057750958003</c:v>
                </c:pt>
                <c:pt idx="963">
                  <c:v>0.102572902382362</c:v>
                </c:pt>
                <c:pt idx="964">
                  <c:v>0.053529591911633</c:v>
                </c:pt>
                <c:pt idx="965">
                  <c:v>0.0347516065305005</c:v>
                </c:pt>
                <c:pt idx="966">
                  <c:v>-0.0135211786967701</c:v>
                </c:pt>
                <c:pt idx="967">
                  <c:v>-0.0321669260588429</c:v>
                </c:pt>
                <c:pt idx="968">
                  <c:v>-0.032801401046434</c:v>
                </c:pt>
                <c:pt idx="969">
                  <c:v>-0.0713472307099925</c:v>
                </c:pt>
                <c:pt idx="970">
                  <c:v>-0.0761097424987014</c:v>
                </c:pt>
                <c:pt idx="971">
                  <c:v>-0.00937862076566642</c:v>
                </c:pt>
                <c:pt idx="972">
                  <c:v>-0.0174303296065659</c:v>
                </c:pt>
                <c:pt idx="973">
                  <c:v>-0.0311301927558171</c:v>
                </c:pt>
                <c:pt idx="974">
                  <c:v>-0.0290688796750598</c:v>
                </c:pt>
                <c:pt idx="975">
                  <c:v>0.212837847233545</c:v>
                </c:pt>
                <c:pt idx="976">
                  <c:v>0.103897949160341</c:v>
                </c:pt>
                <c:pt idx="977">
                  <c:v>0.0985414727958114</c:v>
                </c:pt>
                <c:pt idx="978">
                  <c:v>0.0750752907860616</c:v>
                </c:pt>
                <c:pt idx="979">
                  <c:v>0.0555173971858615</c:v>
                </c:pt>
                <c:pt idx="980">
                  <c:v>0.0657918834860979</c:v>
                </c:pt>
                <c:pt idx="981">
                  <c:v>0.0491647562433775</c:v>
                </c:pt>
                <c:pt idx="982">
                  <c:v>0.0575314869192973</c:v>
                </c:pt>
                <c:pt idx="983">
                  <c:v>0.0506132467632224</c:v>
                </c:pt>
                <c:pt idx="984">
                  <c:v>0.0192695683180766</c:v>
                </c:pt>
                <c:pt idx="985">
                  <c:v>0.00711117318634435</c:v>
                </c:pt>
                <c:pt idx="986">
                  <c:v>0.0390797011249444</c:v>
                </c:pt>
                <c:pt idx="987">
                  <c:v>0.0053407121948415</c:v>
                </c:pt>
                <c:pt idx="988">
                  <c:v>0.0174753754113779</c:v>
                </c:pt>
                <c:pt idx="989">
                  <c:v>-0.00848722246061256</c:v>
                </c:pt>
                <c:pt idx="990">
                  <c:v>0.0111131496285392</c:v>
                </c:pt>
                <c:pt idx="991">
                  <c:v>0.0188306369026349</c:v>
                </c:pt>
                <c:pt idx="992">
                  <c:v>-0.010157196604085</c:v>
                </c:pt>
                <c:pt idx="993">
                  <c:v>0.0157596069662339</c:v>
                </c:pt>
                <c:pt idx="994">
                  <c:v>0.0182111736609951</c:v>
                </c:pt>
                <c:pt idx="995">
                  <c:v>0.035686185503404</c:v>
                </c:pt>
                <c:pt idx="996">
                  <c:v>0.0148667700786438</c:v>
                </c:pt>
                <c:pt idx="997">
                  <c:v>-0.0319353565820619</c:v>
                </c:pt>
                <c:pt idx="998">
                  <c:v>0.0209497888264999</c:v>
                </c:pt>
                <c:pt idx="999">
                  <c:v>-0.00188993592544889</c:v>
                </c:pt>
                <c:pt idx="1000">
                  <c:v>-0.00721847069396719</c:v>
                </c:pt>
                <c:pt idx="1001">
                  <c:v>0.128257501641778</c:v>
                </c:pt>
                <c:pt idx="1002">
                  <c:v>0.0992560541800262</c:v>
                </c:pt>
                <c:pt idx="1003">
                  <c:v>0.0684131057469421</c:v>
                </c:pt>
                <c:pt idx="1004">
                  <c:v>0.0447402346314823</c:v>
                </c:pt>
                <c:pt idx="1005">
                  <c:v>0.0618872248550472</c:v>
                </c:pt>
                <c:pt idx="1006">
                  <c:v>0.0270872226933711</c:v>
                </c:pt>
                <c:pt idx="1007">
                  <c:v>0.0167476943307369</c:v>
                </c:pt>
                <c:pt idx="1008">
                  <c:v>0.00809497810025278</c:v>
                </c:pt>
                <c:pt idx="1009">
                  <c:v>0.0386659641705125</c:v>
                </c:pt>
                <c:pt idx="1010">
                  <c:v>0.00912348902822796</c:v>
                </c:pt>
                <c:pt idx="1011">
                  <c:v>0.0419707969278096</c:v>
                </c:pt>
                <c:pt idx="1012">
                  <c:v>0.0210592192996786</c:v>
                </c:pt>
                <c:pt idx="1013">
                  <c:v>0.038119838498328</c:v>
                </c:pt>
                <c:pt idx="1014">
                  <c:v>0.0292421095228509</c:v>
                </c:pt>
                <c:pt idx="1015">
                  <c:v>0.0330724649540053</c:v>
                </c:pt>
                <c:pt idx="1016">
                  <c:v>-0.00341246761245256</c:v>
                </c:pt>
                <c:pt idx="1017">
                  <c:v>-0.0054097670718623</c:v>
                </c:pt>
                <c:pt idx="1018">
                  <c:v>0.00273640065725073</c:v>
                </c:pt>
                <c:pt idx="1019">
                  <c:v>0.0339992286626046</c:v>
                </c:pt>
                <c:pt idx="1020">
                  <c:v>0.0132135163769598</c:v>
                </c:pt>
                <c:pt idx="1021">
                  <c:v>0.00339256035551916</c:v>
                </c:pt>
                <c:pt idx="1022">
                  <c:v>-0.0119592640423611</c:v>
                </c:pt>
                <c:pt idx="1023">
                  <c:v>0.00581782692707694</c:v>
                </c:pt>
                <c:pt idx="1024">
                  <c:v>0.025590615502237</c:v>
                </c:pt>
                <c:pt idx="1025">
                  <c:v>0.0122113192782294</c:v>
                </c:pt>
                <c:pt idx="1026">
                  <c:v>0.031395319426477</c:v>
                </c:pt>
                <c:pt idx="1027">
                  <c:v>0.00537591298727075</c:v>
                </c:pt>
                <c:pt idx="1028">
                  <c:v>0.00852601711033085</c:v>
                </c:pt>
                <c:pt idx="1029">
                  <c:v>0.0213483007615262</c:v>
                </c:pt>
                <c:pt idx="1030">
                  <c:v>0.00893438928337864</c:v>
                </c:pt>
                <c:pt idx="1031">
                  <c:v>0.00122950298950614</c:v>
                </c:pt>
                <c:pt idx="1032">
                  <c:v>0.00279767764206168</c:v>
                </c:pt>
                <c:pt idx="1033">
                  <c:v>0.00317416348879979</c:v>
                </c:pt>
                <c:pt idx="1034">
                  <c:v>-0.0226332831286083</c:v>
                </c:pt>
                <c:pt idx="1035">
                  <c:v>0.0207694376430723</c:v>
                </c:pt>
                <c:pt idx="1036">
                  <c:v>0.0219481326478574</c:v>
                </c:pt>
                <c:pt idx="1037">
                  <c:v>0.0205338168990878</c:v>
                </c:pt>
                <c:pt idx="1038">
                  <c:v>0.0251919825576799</c:v>
                </c:pt>
                <c:pt idx="1039">
                  <c:v>0.0277786664739549</c:v>
                </c:pt>
                <c:pt idx="1040">
                  <c:v>0.0131024252043381</c:v>
                </c:pt>
                <c:pt idx="1041">
                  <c:v>0.0186526988439885</c:v>
                </c:pt>
                <c:pt idx="1042">
                  <c:v>0.0120499054242051</c:v>
                </c:pt>
                <c:pt idx="1043">
                  <c:v>0.0203602242273282</c:v>
                </c:pt>
                <c:pt idx="1044">
                  <c:v>0.0236852935758008</c:v>
                </c:pt>
                <c:pt idx="1045">
                  <c:v>0.0143570730221724</c:v>
                </c:pt>
                <c:pt idx="1046">
                  <c:v>0.00733424624828649</c:v>
                </c:pt>
                <c:pt idx="1047">
                  <c:v>0.0165582849156958</c:v>
                </c:pt>
                <c:pt idx="1048">
                  <c:v>0.0194842527778224</c:v>
                </c:pt>
                <c:pt idx="1049">
                  <c:v>0.00611857523121539</c:v>
                </c:pt>
                <c:pt idx="1050">
                  <c:v>-0.0166853662138255</c:v>
                </c:pt>
                <c:pt idx="1051">
                  <c:v>-0.0193129181906189</c:v>
                </c:pt>
                <c:pt idx="1052">
                  <c:v>0.0657799718031184</c:v>
                </c:pt>
                <c:pt idx="1053">
                  <c:v>0.0337111438797836</c:v>
                </c:pt>
                <c:pt idx="1054">
                  <c:v>0.0117574173786799</c:v>
                </c:pt>
                <c:pt idx="1055">
                  <c:v>0.0146225963313115</c:v>
                </c:pt>
                <c:pt idx="1056">
                  <c:v>0.00817457695446244</c:v>
                </c:pt>
                <c:pt idx="1057">
                  <c:v>0.00540518707083337</c:v>
                </c:pt>
                <c:pt idx="1058">
                  <c:v>-0.00828418033740491</c:v>
                </c:pt>
                <c:pt idx="1059">
                  <c:v>-0.0375694993599653</c:v>
                </c:pt>
                <c:pt idx="1060">
                  <c:v>0.0340552537266708</c:v>
                </c:pt>
                <c:pt idx="1061">
                  <c:v>-0.014697108180978</c:v>
                </c:pt>
                <c:pt idx="1062">
                  <c:v>0.0807156292717672</c:v>
                </c:pt>
                <c:pt idx="1063">
                  <c:v>0.0870255907283349</c:v>
                </c:pt>
                <c:pt idx="1064">
                  <c:v>0.0592203679614601</c:v>
                </c:pt>
                <c:pt idx="1065">
                  <c:v>0.0500691075772435</c:v>
                </c:pt>
                <c:pt idx="1066">
                  <c:v>0.0281072274403641</c:v>
                </c:pt>
                <c:pt idx="1067">
                  <c:v>0.00506477050790854</c:v>
                </c:pt>
                <c:pt idx="1068">
                  <c:v>-0.0384874120552358</c:v>
                </c:pt>
                <c:pt idx="1069">
                  <c:v>0.0228792117770405</c:v>
                </c:pt>
                <c:pt idx="1070">
                  <c:v>0.0194187928889938</c:v>
                </c:pt>
                <c:pt idx="1071">
                  <c:v>-0.00182746381368182</c:v>
                </c:pt>
                <c:pt idx="1072">
                  <c:v>0.00698226740289692</c:v>
                </c:pt>
                <c:pt idx="1073">
                  <c:v>0.00144066357911726</c:v>
                </c:pt>
                <c:pt idx="1074">
                  <c:v>-0.022918327951274</c:v>
                </c:pt>
                <c:pt idx="1075">
                  <c:v>-0.0191151285611494</c:v>
                </c:pt>
                <c:pt idx="1076">
                  <c:v>-0.0270060958812694</c:v>
                </c:pt>
                <c:pt idx="1077">
                  <c:v>-0.0125325762496361</c:v>
                </c:pt>
                <c:pt idx="1078">
                  <c:v>-0.0139224288201633</c:v>
                </c:pt>
                <c:pt idx="1079">
                  <c:v>0.00608918926627505</c:v>
                </c:pt>
                <c:pt idx="1080">
                  <c:v>-0.0318348133707016</c:v>
                </c:pt>
                <c:pt idx="1081">
                  <c:v>0.0163018758005812</c:v>
                </c:pt>
                <c:pt idx="1082">
                  <c:v>-0.00711681860426361</c:v>
                </c:pt>
                <c:pt idx="1083">
                  <c:v>-0.0348646990642377</c:v>
                </c:pt>
                <c:pt idx="1084">
                  <c:v>-0.00460550755245281</c:v>
                </c:pt>
                <c:pt idx="1085">
                  <c:v>-0.0198095334002131</c:v>
                </c:pt>
                <c:pt idx="1086">
                  <c:v>-0.00840370930132361</c:v>
                </c:pt>
                <c:pt idx="1087">
                  <c:v>0.00261957838441507</c:v>
                </c:pt>
                <c:pt idx="1088">
                  <c:v>0.0121133656948774</c:v>
                </c:pt>
                <c:pt idx="1089">
                  <c:v>0.0125705468351538</c:v>
                </c:pt>
                <c:pt idx="1090">
                  <c:v>-0.00324644156055337</c:v>
                </c:pt>
                <c:pt idx="1091">
                  <c:v>0.0180330807462706</c:v>
                </c:pt>
                <c:pt idx="1092">
                  <c:v>-0.00530272175261309</c:v>
                </c:pt>
                <c:pt idx="1093">
                  <c:v>-0.0145498166932584</c:v>
                </c:pt>
                <c:pt idx="1094">
                  <c:v>-0.0299967080518894</c:v>
                </c:pt>
                <c:pt idx="1095">
                  <c:v>-0.0135523120922478</c:v>
                </c:pt>
                <c:pt idx="1096">
                  <c:v>-0.0147314366996535</c:v>
                </c:pt>
                <c:pt idx="1097">
                  <c:v>1.53491591891597E-5</c:v>
                </c:pt>
                <c:pt idx="1098">
                  <c:v>-0.00456979633490867</c:v>
                </c:pt>
                <c:pt idx="1099">
                  <c:v>-0.0147479589896606</c:v>
                </c:pt>
                <c:pt idx="1100">
                  <c:v>0.00203471563004925</c:v>
                </c:pt>
                <c:pt idx="1101">
                  <c:v>-0.0137591324754526</c:v>
                </c:pt>
                <c:pt idx="1102">
                  <c:v>0.00957292265048565</c:v>
                </c:pt>
                <c:pt idx="1103">
                  <c:v>-0.00848120789206913</c:v>
                </c:pt>
                <c:pt idx="1104">
                  <c:v>0.0209590581462025</c:v>
                </c:pt>
                <c:pt idx="1105">
                  <c:v>0.0261161254109126</c:v>
                </c:pt>
                <c:pt idx="1106">
                  <c:v>0.025002483941137</c:v>
                </c:pt>
                <c:pt idx="1107">
                  <c:v>0.018267624655985</c:v>
                </c:pt>
                <c:pt idx="1108">
                  <c:v>0.0237638378449405</c:v>
                </c:pt>
                <c:pt idx="1109">
                  <c:v>0.0146069954177005</c:v>
                </c:pt>
                <c:pt idx="1110">
                  <c:v>0.0240488550677751</c:v>
                </c:pt>
                <c:pt idx="1111">
                  <c:v>0.0183006925790409</c:v>
                </c:pt>
                <c:pt idx="1112">
                  <c:v>0.0219322622855884</c:v>
                </c:pt>
                <c:pt idx="1113">
                  <c:v>0.0250622625976336</c:v>
                </c:pt>
                <c:pt idx="1114">
                  <c:v>0.0151143724970774</c:v>
                </c:pt>
                <c:pt idx="1115">
                  <c:v>0.00680226869148281</c:v>
                </c:pt>
                <c:pt idx="1116">
                  <c:v>0.0125362031928519</c:v>
                </c:pt>
                <c:pt idx="1117">
                  <c:v>0.0128353880112578</c:v>
                </c:pt>
                <c:pt idx="1118">
                  <c:v>0.0077583326249569</c:v>
                </c:pt>
                <c:pt idx="1119">
                  <c:v>0.0041357638910039</c:v>
                </c:pt>
                <c:pt idx="1120">
                  <c:v>0.016873496605998</c:v>
                </c:pt>
                <c:pt idx="1121">
                  <c:v>-0.0178701117986016</c:v>
                </c:pt>
                <c:pt idx="1122">
                  <c:v>-0.0230017594480716</c:v>
                </c:pt>
                <c:pt idx="1123">
                  <c:v>0.00719906773651796</c:v>
                </c:pt>
                <c:pt idx="1124">
                  <c:v>0.0201131798483242</c:v>
                </c:pt>
                <c:pt idx="1125">
                  <c:v>0.00517789278605468</c:v>
                </c:pt>
                <c:pt idx="1126">
                  <c:v>0.00335506972804556</c:v>
                </c:pt>
                <c:pt idx="1127">
                  <c:v>0.0184561517867652</c:v>
                </c:pt>
                <c:pt idx="1128">
                  <c:v>0.0171180258836317</c:v>
                </c:pt>
                <c:pt idx="1129">
                  <c:v>0.0184927368651806</c:v>
                </c:pt>
                <c:pt idx="1130">
                  <c:v>0.00712107943060019</c:v>
                </c:pt>
                <c:pt idx="1131">
                  <c:v>-0.00962529530773565</c:v>
                </c:pt>
                <c:pt idx="1132">
                  <c:v>0.00438710396684638</c:v>
                </c:pt>
                <c:pt idx="1133">
                  <c:v>0.00545047795386427</c:v>
                </c:pt>
                <c:pt idx="1134">
                  <c:v>0.0094135545619865</c:v>
                </c:pt>
                <c:pt idx="1135">
                  <c:v>-0.00050946701423038</c:v>
                </c:pt>
                <c:pt idx="1136">
                  <c:v>-0.00388356130095141</c:v>
                </c:pt>
                <c:pt idx="1137">
                  <c:v>-0.0157149044990177</c:v>
                </c:pt>
                <c:pt idx="1138">
                  <c:v>-0.00794048698396471</c:v>
                </c:pt>
                <c:pt idx="1139">
                  <c:v>-0.00355091702357152</c:v>
                </c:pt>
                <c:pt idx="1140">
                  <c:v>-0.00401314117965129</c:v>
                </c:pt>
                <c:pt idx="1141">
                  <c:v>-0.0136421102476876</c:v>
                </c:pt>
                <c:pt idx="1142">
                  <c:v>-0.00462204083501139</c:v>
                </c:pt>
                <c:pt idx="1143">
                  <c:v>-0.0106349801564325</c:v>
                </c:pt>
                <c:pt idx="1144">
                  <c:v>-0.021491954850826</c:v>
                </c:pt>
                <c:pt idx="1145">
                  <c:v>-0.00826209496637758</c:v>
                </c:pt>
                <c:pt idx="1146">
                  <c:v>-0.00969623206301573</c:v>
                </c:pt>
                <c:pt idx="1147">
                  <c:v>-0.00981862510120157</c:v>
                </c:pt>
                <c:pt idx="1148">
                  <c:v>0.0240106961905352</c:v>
                </c:pt>
                <c:pt idx="1149">
                  <c:v>0.0144473159756945</c:v>
                </c:pt>
                <c:pt idx="1150">
                  <c:v>0.0246995589082923</c:v>
                </c:pt>
                <c:pt idx="1151">
                  <c:v>0.0216247165532489</c:v>
                </c:pt>
                <c:pt idx="1152">
                  <c:v>0.0158768668602633</c:v>
                </c:pt>
                <c:pt idx="1153">
                  <c:v>-0.0455404478453057</c:v>
                </c:pt>
                <c:pt idx="1154">
                  <c:v>-0.0575039002585332</c:v>
                </c:pt>
                <c:pt idx="1155">
                  <c:v>-0.0956730405515845</c:v>
                </c:pt>
                <c:pt idx="1156">
                  <c:v>-0.145861232321613</c:v>
                </c:pt>
                <c:pt idx="1157">
                  <c:v>-0.146375294596194</c:v>
                </c:pt>
                <c:pt idx="1158">
                  <c:v>-0.151663721271428</c:v>
                </c:pt>
                <c:pt idx="1159">
                  <c:v>-0.161639695105925</c:v>
                </c:pt>
                <c:pt idx="1160">
                  <c:v>-0.16339342768504</c:v>
                </c:pt>
                <c:pt idx="1161">
                  <c:v>-0.174257121766491</c:v>
                </c:pt>
                <c:pt idx="1162">
                  <c:v>-0.171493483158793</c:v>
                </c:pt>
                <c:pt idx="1163">
                  <c:v>-0.177227357236046</c:v>
                </c:pt>
                <c:pt idx="1164">
                  <c:v>-0.198878161537413</c:v>
                </c:pt>
                <c:pt idx="1165">
                  <c:v>-0.202846477623666</c:v>
                </c:pt>
                <c:pt idx="1166">
                  <c:v>-0.198257832641777</c:v>
                </c:pt>
                <c:pt idx="1167">
                  <c:v>-0.00215896422026224</c:v>
                </c:pt>
                <c:pt idx="1168">
                  <c:v>-0.00987532092310455</c:v>
                </c:pt>
                <c:pt idx="1169">
                  <c:v>-0.0323125834723985</c:v>
                </c:pt>
                <c:pt idx="1170">
                  <c:v>-0.198310793453585</c:v>
                </c:pt>
                <c:pt idx="1171">
                  <c:v>-0.0109282368581485</c:v>
                </c:pt>
                <c:pt idx="1172">
                  <c:v>0.701741641530475</c:v>
                </c:pt>
                <c:pt idx="1173">
                  <c:v>-0.0472612462137119</c:v>
                </c:pt>
                <c:pt idx="1174">
                  <c:v>-0.0133859164421804</c:v>
                </c:pt>
                <c:pt idx="1175">
                  <c:v>-0.0721403542105583</c:v>
                </c:pt>
                <c:pt idx="1176">
                  <c:v>-0.00906097523159055</c:v>
                </c:pt>
                <c:pt idx="1177">
                  <c:v>-0.00519599858731046</c:v>
                </c:pt>
                <c:pt idx="1178">
                  <c:v>-0.0124153916553322</c:v>
                </c:pt>
                <c:pt idx="1179">
                  <c:v>-0.012117319815878</c:v>
                </c:pt>
                <c:pt idx="1180">
                  <c:v>-0.0122311181739083</c:v>
                </c:pt>
                <c:pt idx="1181">
                  <c:v>0.0304825618130913</c:v>
                </c:pt>
                <c:pt idx="1182">
                  <c:v>0.0246976988174011</c:v>
                </c:pt>
                <c:pt idx="1183">
                  <c:v>0.0203024179302231</c:v>
                </c:pt>
                <c:pt idx="1184">
                  <c:v>-0.0397478314226939</c:v>
                </c:pt>
                <c:pt idx="1185">
                  <c:v>0.0231721553205809</c:v>
                </c:pt>
                <c:pt idx="1186">
                  <c:v>-0.0398115797801524</c:v>
                </c:pt>
                <c:pt idx="1187">
                  <c:v>-0.00949085812618533</c:v>
                </c:pt>
                <c:pt idx="1188">
                  <c:v>0.0257583558549086</c:v>
                </c:pt>
                <c:pt idx="1189">
                  <c:v>-0.0171149002577145</c:v>
                </c:pt>
                <c:pt idx="1190">
                  <c:v>-0.0256929243572068</c:v>
                </c:pt>
                <c:pt idx="1191">
                  <c:v>-0.00632553820463072</c:v>
                </c:pt>
                <c:pt idx="1192">
                  <c:v>0.00879496385452355</c:v>
                </c:pt>
                <c:pt idx="1193">
                  <c:v>0.065106675309649</c:v>
                </c:pt>
                <c:pt idx="1194">
                  <c:v>0.0263726860884327</c:v>
                </c:pt>
                <c:pt idx="1195">
                  <c:v>0.0238196780171823</c:v>
                </c:pt>
                <c:pt idx="1196">
                  <c:v>-0.0119611892716358</c:v>
                </c:pt>
                <c:pt idx="1197">
                  <c:v>0.0536815993073268</c:v>
                </c:pt>
                <c:pt idx="1198">
                  <c:v>-0.0126113043489896</c:v>
                </c:pt>
                <c:pt idx="1199">
                  <c:v>0.234195143130082</c:v>
                </c:pt>
                <c:pt idx="1200">
                  <c:v>0.171580096841352</c:v>
                </c:pt>
                <c:pt idx="1201">
                  <c:v>0.0759208510572315</c:v>
                </c:pt>
                <c:pt idx="1202">
                  <c:v>0.0480670458481247</c:v>
                </c:pt>
                <c:pt idx="1203">
                  <c:v>0.0280242475026957</c:v>
                </c:pt>
                <c:pt idx="1204">
                  <c:v>-0.0299586093466694</c:v>
                </c:pt>
                <c:pt idx="1205">
                  <c:v>-0.0277095031187707</c:v>
                </c:pt>
                <c:pt idx="1206">
                  <c:v>0.00573141224126883</c:v>
                </c:pt>
                <c:pt idx="1207">
                  <c:v>0.0491220799766007</c:v>
                </c:pt>
                <c:pt idx="1208">
                  <c:v>0.0339857092653286</c:v>
                </c:pt>
                <c:pt idx="1209">
                  <c:v>0.0229040667018351</c:v>
                </c:pt>
                <c:pt idx="1210">
                  <c:v>0.0309831548101064</c:v>
                </c:pt>
                <c:pt idx="1211">
                  <c:v>0.0277584629617265</c:v>
                </c:pt>
                <c:pt idx="1212">
                  <c:v>0.0131575339193645</c:v>
                </c:pt>
                <c:pt idx="1213">
                  <c:v>0.0118222887296699</c:v>
                </c:pt>
                <c:pt idx="1214">
                  <c:v>-0.0194095566077094</c:v>
                </c:pt>
                <c:pt idx="1215">
                  <c:v>0.0201156525670715</c:v>
                </c:pt>
                <c:pt idx="1216">
                  <c:v>0.00799121005381742</c:v>
                </c:pt>
                <c:pt idx="1217">
                  <c:v>0.0329934441788922</c:v>
                </c:pt>
                <c:pt idx="1218">
                  <c:v>0.0365000062162956</c:v>
                </c:pt>
                <c:pt idx="1219">
                  <c:v>0.0347880976846649</c:v>
                </c:pt>
                <c:pt idx="1220">
                  <c:v>0.00437013677433604</c:v>
                </c:pt>
                <c:pt idx="1221">
                  <c:v>-0.00512613821863306</c:v>
                </c:pt>
                <c:pt idx="1222">
                  <c:v>-0.0114828659432765</c:v>
                </c:pt>
                <c:pt idx="1223">
                  <c:v>0.0477700164029912</c:v>
                </c:pt>
                <c:pt idx="1224">
                  <c:v>0.0614908514594009</c:v>
                </c:pt>
                <c:pt idx="1225">
                  <c:v>0.0482229117659892</c:v>
                </c:pt>
                <c:pt idx="1226">
                  <c:v>0.0468783728748987</c:v>
                </c:pt>
                <c:pt idx="1227">
                  <c:v>0.0316164538557173</c:v>
                </c:pt>
                <c:pt idx="1228">
                  <c:v>0.0379209110640175</c:v>
                </c:pt>
                <c:pt idx="1229">
                  <c:v>0.0311749915924826</c:v>
                </c:pt>
                <c:pt idx="1230">
                  <c:v>0.0216023823470748</c:v>
                </c:pt>
                <c:pt idx="1231">
                  <c:v>0.0274149510332095</c:v>
                </c:pt>
                <c:pt idx="1232">
                  <c:v>0.0246480185173756</c:v>
                </c:pt>
                <c:pt idx="1233">
                  <c:v>0.0279703066384913</c:v>
                </c:pt>
                <c:pt idx="1234">
                  <c:v>0.0186047252493144</c:v>
                </c:pt>
                <c:pt idx="1235">
                  <c:v>0.0227025019246737</c:v>
                </c:pt>
                <c:pt idx="1236">
                  <c:v>-0.0131901352955904</c:v>
                </c:pt>
                <c:pt idx="1237">
                  <c:v>-0.0187631116434477</c:v>
                </c:pt>
                <c:pt idx="1238">
                  <c:v>0.0185998484297652</c:v>
                </c:pt>
                <c:pt idx="1239">
                  <c:v>-0.0214387446098611</c:v>
                </c:pt>
                <c:pt idx="1240">
                  <c:v>0.0186047252493144</c:v>
                </c:pt>
                <c:pt idx="1241">
                  <c:v>0.0379209110640175</c:v>
                </c:pt>
                <c:pt idx="1242">
                  <c:v>0.00652759554882659</c:v>
                </c:pt>
                <c:pt idx="1243">
                  <c:v>0.0706309573684087</c:v>
                </c:pt>
                <c:pt idx="1244">
                  <c:v>0.0209205028217658</c:v>
                </c:pt>
                <c:pt idx="1245">
                  <c:v>0.0212159734750048</c:v>
                </c:pt>
                <c:pt idx="1246">
                  <c:v>0.0109230099328295</c:v>
                </c:pt>
                <c:pt idx="1247">
                  <c:v>0.00420268049728178</c:v>
                </c:pt>
                <c:pt idx="1248">
                  <c:v>-0.00143677948107113</c:v>
                </c:pt>
                <c:pt idx="1249">
                  <c:v>-0.00456431592356166</c:v>
                </c:pt>
                <c:pt idx="1250">
                  <c:v>-0.00467361174003272</c:v>
                </c:pt>
                <c:pt idx="1251">
                  <c:v>-0.00757690544132078</c:v>
                </c:pt>
                <c:pt idx="1252">
                  <c:v>-0.00345140944791672</c:v>
                </c:pt>
                <c:pt idx="1253">
                  <c:v>0.0194447401755207</c:v>
                </c:pt>
                <c:pt idx="1254">
                  <c:v>0.0230897107204949</c:v>
                </c:pt>
                <c:pt idx="1255">
                  <c:v>0.0100126939973951</c:v>
                </c:pt>
                <c:pt idx="1256">
                  <c:v>0.00584718333994405</c:v>
                </c:pt>
                <c:pt idx="1257">
                  <c:v>-0.00432020386559179</c:v>
                </c:pt>
                <c:pt idx="1258">
                  <c:v>-0.0472160778074513</c:v>
                </c:pt>
                <c:pt idx="1259">
                  <c:v>-0.0614576132721791</c:v>
                </c:pt>
                <c:pt idx="1260">
                  <c:v>-0.0680023203507674</c:v>
                </c:pt>
                <c:pt idx="1261">
                  <c:v>-0.00192331204292595</c:v>
                </c:pt>
                <c:pt idx="1262">
                  <c:v>0.0204541447256019</c:v>
                </c:pt>
                <c:pt idx="1263">
                  <c:v>0.0132840361238979</c:v>
                </c:pt>
                <c:pt idx="1264">
                  <c:v>0.0710660036222709</c:v>
                </c:pt>
                <c:pt idx="1265">
                  <c:v>0.0650107755352092</c:v>
                </c:pt>
                <c:pt idx="1266">
                  <c:v>0.0491495324482484</c:v>
                </c:pt>
                <c:pt idx="1267">
                  <c:v>0.0254956400834302</c:v>
                </c:pt>
                <c:pt idx="1268">
                  <c:v>0.0184429217182636</c:v>
                </c:pt>
                <c:pt idx="1269">
                  <c:v>0.00951588498939165</c:v>
                </c:pt>
                <c:pt idx="1270">
                  <c:v>0.00212963353800472</c:v>
                </c:pt>
                <c:pt idx="1271">
                  <c:v>-0.00240703561810873</c:v>
                </c:pt>
                <c:pt idx="1272">
                  <c:v>-0.0151387632293187</c:v>
                </c:pt>
                <c:pt idx="1273">
                  <c:v>-0.0130781966068109</c:v>
                </c:pt>
                <c:pt idx="1274">
                  <c:v>-0.0973096545126453</c:v>
                </c:pt>
                <c:pt idx="1275">
                  <c:v>0.00776685166908386</c:v>
                </c:pt>
                <c:pt idx="1276">
                  <c:v>0.00923643608940377</c:v>
                </c:pt>
                <c:pt idx="1277">
                  <c:v>0.0159997915041399</c:v>
                </c:pt>
                <c:pt idx="1278">
                  <c:v>0.00388717862693372</c:v>
                </c:pt>
                <c:pt idx="1279">
                  <c:v>0.00950871392951263</c:v>
                </c:pt>
                <c:pt idx="1280">
                  <c:v>0.0285518972650551</c:v>
                </c:pt>
                <c:pt idx="1281">
                  <c:v>0.0173558201258731</c:v>
                </c:pt>
                <c:pt idx="1282">
                  <c:v>0.0434529647735644</c:v>
                </c:pt>
                <c:pt idx="1283">
                  <c:v>0.00968572762124991</c:v>
                </c:pt>
                <c:pt idx="1284">
                  <c:v>-0.0229614011179426</c:v>
                </c:pt>
                <c:pt idx="1285">
                  <c:v>-0.0391829710755666</c:v>
                </c:pt>
                <c:pt idx="1286">
                  <c:v>0.104321463038725</c:v>
                </c:pt>
                <c:pt idx="1287">
                  <c:v>0.0461360090878872</c:v>
                </c:pt>
                <c:pt idx="1288">
                  <c:v>0.0246857662030995</c:v>
                </c:pt>
                <c:pt idx="1289">
                  <c:v>0.0463404556265074</c:v>
                </c:pt>
                <c:pt idx="1290">
                  <c:v>0.0379586742544156</c:v>
                </c:pt>
                <c:pt idx="1291">
                  <c:v>0.0345439094396912</c:v>
                </c:pt>
                <c:pt idx="1292">
                  <c:v>0.0335163100220066</c:v>
                </c:pt>
                <c:pt idx="1293">
                  <c:v>0.0413901474468527</c:v>
                </c:pt>
                <c:pt idx="1294">
                  <c:v>0.0409538257105051</c:v>
                </c:pt>
                <c:pt idx="1295">
                  <c:v>0.0358722192070498</c:v>
                </c:pt>
                <c:pt idx="1296">
                  <c:v>0.0343178974139127</c:v>
                </c:pt>
                <c:pt idx="1297">
                  <c:v>0.0301713113703151</c:v>
                </c:pt>
                <c:pt idx="1298">
                  <c:v>0.0309138027501807</c:v>
                </c:pt>
                <c:pt idx="1299">
                  <c:v>0.00462441896405968</c:v>
                </c:pt>
                <c:pt idx="1300">
                  <c:v>-0.00175346789243447</c:v>
                </c:pt>
                <c:pt idx="1301">
                  <c:v>0.00403552458445883</c:v>
                </c:pt>
                <c:pt idx="1302">
                  <c:v>0.00160117472448074</c:v>
                </c:pt>
                <c:pt idx="1303">
                  <c:v>-0.00460268531266938</c:v>
                </c:pt>
                <c:pt idx="1304">
                  <c:v>-0.0150782718265185</c:v>
                </c:pt>
                <c:pt idx="1305">
                  <c:v>-0.0418910210793165</c:v>
                </c:pt>
                <c:pt idx="1306">
                  <c:v>-0.060914672288394</c:v>
                </c:pt>
                <c:pt idx="1307">
                  <c:v>-0.0710028270677317</c:v>
                </c:pt>
                <c:pt idx="1308">
                  <c:v>-0.142082175319264</c:v>
                </c:pt>
                <c:pt idx="1309">
                  <c:v>-0.000455621825236063</c:v>
                </c:pt>
                <c:pt idx="1310">
                  <c:v>0.0193106531399007</c:v>
                </c:pt>
                <c:pt idx="1311">
                  <c:v>0.0156041493537435</c:v>
                </c:pt>
                <c:pt idx="1312">
                  <c:v>-0.0976120734906498</c:v>
                </c:pt>
                <c:pt idx="1313">
                  <c:v>0.181447235101167</c:v>
                </c:pt>
                <c:pt idx="1314">
                  <c:v>0.113796919716379</c:v>
                </c:pt>
                <c:pt idx="1315">
                  <c:v>0.0925384893686416</c:v>
                </c:pt>
                <c:pt idx="1316">
                  <c:v>0.0402665377118523</c:v>
                </c:pt>
                <c:pt idx="1317">
                  <c:v>0.00830615922892669</c:v>
                </c:pt>
                <c:pt idx="1318">
                  <c:v>0.0365998119950036</c:v>
                </c:pt>
                <c:pt idx="1319">
                  <c:v>0.00249341180911872</c:v>
                </c:pt>
                <c:pt idx="1320">
                  <c:v>0.0119352783060657</c:v>
                </c:pt>
                <c:pt idx="1321">
                  <c:v>0.0124581422805077</c:v>
                </c:pt>
                <c:pt idx="1322">
                  <c:v>0.00286178133316622</c:v>
                </c:pt>
                <c:pt idx="1323">
                  <c:v>0.0027267427947375</c:v>
                </c:pt>
                <c:pt idx="1324">
                  <c:v>0.0797001005399372</c:v>
                </c:pt>
                <c:pt idx="1325">
                  <c:v>0.0551838688166903</c:v>
                </c:pt>
                <c:pt idx="1326">
                  <c:v>0.0492327735456374</c:v>
                </c:pt>
                <c:pt idx="1327">
                  <c:v>0.04123955488467</c:v>
                </c:pt>
                <c:pt idx="1328">
                  <c:v>0.0722137975241551</c:v>
                </c:pt>
                <c:pt idx="1329">
                  <c:v>0.074172272221234</c:v>
                </c:pt>
                <c:pt idx="1330">
                  <c:v>0.0142934944978615</c:v>
                </c:pt>
                <c:pt idx="1331">
                  <c:v>0.0125932514186782</c:v>
                </c:pt>
                <c:pt idx="1332">
                  <c:v>0.0016337145511538</c:v>
                </c:pt>
                <c:pt idx="1333">
                  <c:v>0.0238968258621695</c:v>
                </c:pt>
                <c:pt idx="1334">
                  <c:v>-0.00443494104429659</c:v>
                </c:pt>
                <c:pt idx="1335">
                  <c:v>-0.00143202240808327</c:v>
                </c:pt>
                <c:pt idx="1336">
                  <c:v>0.0105971994683313</c:v>
                </c:pt>
                <c:pt idx="1337">
                  <c:v>0.0155189524117625</c:v>
                </c:pt>
                <c:pt idx="1338">
                  <c:v>0.00563148918170825</c:v>
                </c:pt>
                <c:pt idx="1339">
                  <c:v>0.00989917249135424</c:v>
                </c:pt>
                <c:pt idx="1340">
                  <c:v>0.0218267824896511</c:v>
                </c:pt>
                <c:pt idx="1341">
                  <c:v>-0.00358370761153254</c:v>
                </c:pt>
                <c:pt idx="1342">
                  <c:v>-0.010994265625452</c:v>
                </c:pt>
                <c:pt idx="1343">
                  <c:v>-0.0103495811357447</c:v>
                </c:pt>
                <c:pt idx="1344">
                  <c:v>-0.0103911707621603</c:v>
                </c:pt>
                <c:pt idx="1345">
                  <c:v>-0.00811553890614369</c:v>
                </c:pt>
                <c:pt idx="1346">
                  <c:v>-0.009868825832821</c:v>
                </c:pt>
                <c:pt idx="1347">
                  <c:v>-0.032630900756584</c:v>
                </c:pt>
                <c:pt idx="1348">
                  <c:v>-0.0415345592934331</c:v>
                </c:pt>
                <c:pt idx="1349">
                  <c:v>-0.0101632170925309</c:v>
                </c:pt>
                <c:pt idx="1350">
                  <c:v>-0.0114650384392352</c:v>
                </c:pt>
                <c:pt idx="1351">
                  <c:v>-0.0340601591116488</c:v>
                </c:pt>
                <c:pt idx="1352">
                  <c:v>-0.03532817923021</c:v>
                </c:pt>
                <c:pt idx="1353">
                  <c:v>-0.0107754436385439</c:v>
                </c:pt>
                <c:pt idx="1354">
                  <c:v>-0.0576454856560682</c:v>
                </c:pt>
                <c:pt idx="1355">
                  <c:v>0.0313900940943108</c:v>
                </c:pt>
                <c:pt idx="1356">
                  <c:v>0.0129099121424314</c:v>
                </c:pt>
                <c:pt idx="1357">
                  <c:v>-0.11386599585878</c:v>
                </c:pt>
                <c:pt idx="1358">
                  <c:v>-0.153406976222576</c:v>
                </c:pt>
                <c:pt idx="1359">
                  <c:v>-0.130097570907154</c:v>
                </c:pt>
                <c:pt idx="1360">
                  <c:v>-0.145562196094823</c:v>
                </c:pt>
                <c:pt idx="1361">
                  <c:v>-0.151590433785891</c:v>
                </c:pt>
                <c:pt idx="1362">
                  <c:v>-0.145075531476353</c:v>
                </c:pt>
                <c:pt idx="1363">
                  <c:v>-0.153730564769685</c:v>
                </c:pt>
                <c:pt idx="1364">
                  <c:v>-0.157175085588912</c:v>
                </c:pt>
                <c:pt idx="1365">
                  <c:v>-0.15601754894608</c:v>
                </c:pt>
                <c:pt idx="1366">
                  <c:v>0.0384463498576044</c:v>
                </c:pt>
                <c:pt idx="1367">
                  <c:v>0.0423479024588156</c:v>
                </c:pt>
                <c:pt idx="1368">
                  <c:v>0.0426642108861893</c:v>
                </c:pt>
                <c:pt idx="1369">
                  <c:v>0.032631240171203</c:v>
                </c:pt>
                <c:pt idx="1370">
                  <c:v>-0.0244372670812445</c:v>
                </c:pt>
                <c:pt idx="1371">
                  <c:v>-0.0361911136232593</c:v>
                </c:pt>
                <c:pt idx="1372">
                  <c:v>0.0796846379961065</c:v>
                </c:pt>
                <c:pt idx="1373">
                  <c:v>0.0717028308079031</c:v>
                </c:pt>
                <c:pt idx="1374">
                  <c:v>0.0602955753933944</c:v>
                </c:pt>
                <c:pt idx="1375">
                  <c:v>0.058714809891705</c:v>
                </c:pt>
                <c:pt idx="1376">
                  <c:v>0.0467011832952575</c:v>
                </c:pt>
                <c:pt idx="1377">
                  <c:v>-0.0250231781224856</c:v>
                </c:pt>
                <c:pt idx="1378">
                  <c:v>-0.00336966959355356</c:v>
                </c:pt>
                <c:pt idx="1379">
                  <c:v>-0.0615722789846504</c:v>
                </c:pt>
                <c:pt idx="1380">
                  <c:v>0.015025438266091</c:v>
                </c:pt>
                <c:pt idx="1381">
                  <c:v>0.0124105339889898</c:v>
                </c:pt>
                <c:pt idx="1382">
                  <c:v>-0.000146928202925889</c:v>
                </c:pt>
                <c:pt idx="1383">
                  <c:v>-0.00879439483611777</c:v>
                </c:pt>
                <c:pt idx="1384">
                  <c:v>-0.0196437041568872</c:v>
                </c:pt>
                <c:pt idx="1385">
                  <c:v>-0.038915238131058</c:v>
                </c:pt>
                <c:pt idx="1386">
                  <c:v>-0.07638580380646</c:v>
                </c:pt>
                <c:pt idx="1387">
                  <c:v>-0.00723788394324137</c:v>
                </c:pt>
                <c:pt idx="1388">
                  <c:v>0.0549718542765939</c:v>
                </c:pt>
                <c:pt idx="1389">
                  <c:v>0.0528868920059574</c:v>
                </c:pt>
                <c:pt idx="1390">
                  <c:v>0.0383580002758632</c:v>
                </c:pt>
                <c:pt idx="1391">
                  <c:v>0.0391253989865692</c:v>
                </c:pt>
                <c:pt idx="1392">
                  <c:v>0.0169798248974484</c:v>
                </c:pt>
                <c:pt idx="1393">
                  <c:v>0.015017072293028</c:v>
                </c:pt>
                <c:pt idx="1394">
                  <c:v>0.0549718542765939</c:v>
                </c:pt>
                <c:pt idx="1395">
                  <c:v>0.015017072293028</c:v>
                </c:pt>
                <c:pt idx="1396">
                  <c:v>0.0186615297639719</c:v>
                </c:pt>
                <c:pt idx="1397">
                  <c:v>0.0190594115494315</c:v>
                </c:pt>
                <c:pt idx="1398">
                  <c:v>-0.0186255713099866</c:v>
                </c:pt>
                <c:pt idx="1399">
                  <c:v>0.0455468974825991</c:v>
                </c:pt>
                <c:pt idx="1400">
                  <c:v>-0.00555157103557896</c:v>
                </c:pt>
                <c:pt idx="1401">
                  <c:v>0.0290033796806912</c:v>
                </c:pt>
                <c:pt idx="1402">
                  <c:v>0.0708143128618636</c:v>
                </c:pt>
                <c:pt idx="1403">
                  <c:v>0.0648586755243851</c:v>
                </c:pt>
                <c:pt idx="1404">
                  <c:v>0.0288115134609338</c:v>
                </c:pt>
                <c:pt idx="1405">
                  <c:v>0.0244684953863817</c:v>
                </c:pt>
                <c:pt idx="1406">
                  <c:v>0.00284157034590632</c:v>
                </c:pt>
                <c:pt idx="1407">
                  <c:v>0.0233960226640945</c:v>
                </c:pt>
                <c:pt idx="1408">
                  <c:v>0.0255916712366003</c:v>
                </c:pt>
                <c:pt idx="1409">
                  <c:v>0.054615399471341</c:v>
                </c:pt>
                <c:pt idx="1410">
                  <c:v>0.0321668421703629</c:v>
                </c:pt>
                <c:pt idx="1411">
                  <c:v>0.0287756300798723</c:v>
                </c:pt>
                <c:pt idx="1412">
                  <c:v>-0.0822180497100302</c:v>
                </c:pt>
                <c:pt idx="1413">
                  <c:v>-0.116217689018232</c:v>
                </c:pt>
                <c:pt idx="1414">
                  <c:v>-0.0125899634173992</c:v>
                </c:pt>
                <c:pt idx="1415">
                  <c:v>-0.0153932568751645</c:v>
                </c:pt>
                <c:pt idx="1416">
                  <c:v>-0.0408539379213817</c:v>
                </c:pt>
                <c:pt idx="1417">
                  <c:v>0.0049897865451135</c:v>
                </c:pt>
                <c:pt idx="1418">
                  <c:v>0.0639265599706719</c:v>
                </c:pt>
                <c:pt idx="1419">
                  <c:v>0.0632648287796653</c:v>
                </c:pt>
                <c:pt idx="1420">
                  <c:v>0.0432002359928691</c:v>
                </c:pt>
                <c:pt idx="1421">
                  <c:v>0.0284649225110944</c:v>
                </c:pt>
                <c:pt idx="1422">
                  <c:v>0.0243104753483745</c:v>
                </c:pt>
                <c:pt idx="1423">
                  <c:v>0.0201968364574424</c:v>
                </c:pt>
                <c:pt idx="1424">
                  <c:v>-0.00883138191448701</c:v>
                </c:pt>
                <c:pt idx="1425">
                  <c:v>-0.0089260497610974</c:v>
                </c:pt>
                <c:pt idx="1426">
                  <c:v>-0.0213235016911577</c:v>
                </c:pt>
                <c:pt idx="1427">
                  <c:v>0.0583316276787342</c:v>
                </c:pt>
                <c:pt idx="1428">
                  <c:v>0.0529523237004494</c:v>
                </c:pt>
                <c:pt idx="1429">
                  <c:v>0.0410309375508099</c:v>
                </c:pt>
                <c:pt idx="1430">
                  <c:v>0.0342210531533641</c:v>
                </c:pt>
                <c:pt idx="1431">
                  <c:v>0.00632019349384521</c:v>
                </c:pt>
                <c:pt idx="1432">
                  <c:v>0.000224803783733796</c:v>
                </c:pt>
                <c:pt idx="1433">
                  <c:v>-0.00042407949196982</c:v>
                </c:pt>
                <c:pt idx="1434">
                  <c:v>-0.00577211316222581</c:v>
                </c:pt>
                <c:pt idx="1435">
                  <c:v>0.00069486096646576</c:v>
                </c:pt>
                <c:pt idx="1436">
                  <c:v>-0.0118388635623197</c:v>
                </c:pt>
                <c:pt idx="1437">
                  <c:v>-0.00465931711261053</c:v>
                </c:pt>
                <c:pt idx="1438">
                  <c:v>-0.0286803252583831</c:v>
                </c:pt>
                <c:pt idx="1439">
                  <c:v>0.0115125129430927</c:v>
                </c:pt>
                <c:pt idx="1440">
                  <c:v>0.0521435010930744</c:v>
                </c:pt>
                <c:pt idx="1441">
                  <c:v>0.0264590453297632</c:v>
                </c:pt>
                <c:pt idx="1442">
                  <c:v>0.0332517996762226</c:v>
                </c:pt>
                <c:pt idx="1443">
                  <c:v>0.0429656161122753</c:v>
                </c:pt>
                <c:pt idx="1444">
                  <c:v>0.0281826113165744</c:v>
                </c:pt>
                <c:pt idx="1445">
                  <c:v>0.0259267483109044</c:v>
                </c:pt>
                <c:pt idx="1446">
                  <c:v>-0.00168943504897701</c:v>
                </c:pt>
                <c:pt idx="1447">
                  <c:v>0.00893493980135335</c:v>
                </c:pt>
                <c:pt idx="1448">
                  <c:v>0.0365397544049091</c:v>
                </c:pt>
                <c:pt idx="1449">
                  <c:v>0.0256658465754982</c:v>
                </c:pt>
                <c:pt idx="1450">
                  <c:v>0.0327223686807906</c:v>
                </c:pt>
                <c:pt idx="1451">
                  <c:v>0.0470127723058973</c:v>
                </c:pt>
                <c:pt idx="1452">
                  <c:v>-0.0171432429362321</c:v>
                </c:pt>
                <c:pt idx="1453">
                  <c:v>0.0348440951296515</c:v>
                </c:pt>
                <c:pt idx="1454">
                  <c:v>0.0293062711927512</c:v>
                </c:pt>
                <c:pt idx="1455">
                  <c:v>0.0846433943182166</c:v>
                </c:pt>
                <c:pt idx="1456">
                  <c:v>0.0797064264266445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831672"/>
        <c:axId val="2032683464"/>
      </c:scatterChart>
      <c:valAx>
        <c:axId val="2102831672"/>
        <c:scaling>
          <c:orientation val="minMax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Temperature (</a:t>
                </a:r>
                <a:r>
                  <a:rPr lang="en-US" sz="2400" b="0" baseline="30000"/>
                  <a:t>o</a:t>
                </a:r>
                <a:r>
                  <a:rPr lang="en-US" sz="2400" b="0"/>
                  <a:t>C)</a:t>
                </a:r>
              </a:p>
            </c:rich>
          </c:tx>
          <c:layout>
            <c:manualLayout>
              <c:xMode val="edge"/>
              <c:yMode val="edge"/>
              <c:x val="0.366452188338551"/>
              <c:y val="0.921949962949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32683464"/>
        <c:crosses val="autoZero"/>
        <c:crossBetween val="midCat"/>
      </c:valAx>
      <c:valAx>
        <c:axId val="2032683464"/>
        <c:scaling>
          <c:orientation val="minMax"/>
          <c:max val="0.3"/>
          <c:min val="-0.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/>
                  <a:t>Error </a:t>
                </a:r>
                <a:r>
                  <a:rPr lang="en-US" sz="2400" b="0" dirty="0" smtClean="0"/>
                  <a:t>on </a:t>
                </a:r>
                <a:r>
                  <a:rPr lang="en-US" sz="2400" b="0" i="1" dirty="0" smtClean="0"/>
                  <a:t>K</a:t>
                </a:r>
                <a:r>
                  <a:rPr lang="en-US" sz="2400" b="0" baseline="-25000" dirty="0" smtClean="0"/>
                  <a:t>D</a:t>
                </a:r>
                <a:endParaRPr lang="en-US" sz="2400" b="0" baseline="-25000" dirty="0"/>
              </a:p>
            </c:rich>
          </c:tx>
          <c:layout>
            <c:manualLayout>
              <c:xMode val="edge"/>
              <c:yMode val="edge"/>
              <c:x val="0.0609879234088804"/>
              <c:y val="0.28653935156364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/>
        </c:spPr>
        <c:txPr>
          <a:bodyPr/>
          <a:lstStyle/>
          <a:p>
            <a:pPr>
              <a:defRPr sz="1800"/>
            </a:pPr>
            <a:endParaRPr lang="en-US"/>
          </a:p>
        </c:txPr>
        <c:crossAx val="2102831672"/>
        <c:crossesAt val="0.01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4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4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5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0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4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2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9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7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Relationship Id="rId3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Pine - main v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9793" y="141651"/>
            <a:ext cx="73836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Fe-Mg Exchange Between Olivine and Liquid, as a Test of Equilibrium: Promises and Pitfalls</a:t>
            </a:r>
          </a:p>
          <a:p>
            <a:endParaRPr lang="en-US" dirty="0" smtClean="0"/>
          </a:p>
          <a:p>
            <a:r>
              <a:rPr lang="en-US" dirty="0" smtClean="0"/>
              <a:t>Keith </a:t>
            </a:r>
            <a:r>
              <a:rPr lang="en-US" dirty="0" err="1" smtClean="0"/>
              <a:t>Putirka</a:t>
            </a:r>
            <a:endParaRPr lang="en-US" dirty="0" smtClean="0"/>
          </a:p>
          <a:p>
            <a:r>
              <a:rPr lang="en-US" dirty="0" smtClean="0"/>
              <a:t>California State University, Fresno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8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39642" y="1157182"/>
            <a:ext cx="210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global regression cleans up some of the scatter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97399"/>
              </p:ext>
            </p:extLst>
          </p:nvPr>
        </p:nvGraphicFramePr>
        <p:xfrm>
          <a:off x="278028" y="818488"/>
          <a:ext cx="6310097" cy="575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1320" y="1141653"/>
            <a:ext cx="355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Experiments: Fe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O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/</a:t>
            </a:r>
            <a:r>
              <a:rPr lang="en-US" b="1" i="1" dirty="0" err="1" smtClean="0"/>
              <a:t>FeO</a:t>
            </a:r>
            <a:r>
              <a:rPr lang="en-US" b="1" i="1" dirty="0" smtClean="0"/>
              <a:t> measured</a:t>
            </a:r>
            <a:endParaRPr lang="en-US" b="1" i="1" dirty="0"/>
          </a:p>
          <a:p>
            <a:r>
              <a:rPr lang="en-US" dirty="0" err="1" smtClean="0"/>
              <a:t>Calib</a:t>
            </a:r>
            <a:r>
              <a:rPr lang="en-US" dirty="0" smtClean="0"/>
              <a:t>. Data: n = 345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402" y="356823"/>
            <a:ext cx="59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A new model based on a global regression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9642" y="2992846"/>
            <a:ext cx="188317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Global Data Set</a:t>
            </a:r>
          </a:p>
          <a:p>
            <a:pPr algn="ctr"/>
            <a:r>
              <a:rPr lang="en-US" sz="2000" b="1" dirty="0" smtClean="0"/>
              <a:t>Slope = 1.01</a:t>
            </a:r>
          </a:p>
          <a:p>
            <a:pPr algn="ctr"/>
            <a:r>
              <a:rPr lang="en-US" sz="2000" b="1" dirty="0" smtClean="0"/>
              <a:t>Intercept = 0.03</a:t>
            </a:r>
          </a:p>
          <a:p>
            <a:pPr algn="ctr"/>
            <a:r>
              <a:rPr lang="en-US" sz="2000" b="1" dirty="0" smtClean="0"/>
              <a:t>R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0.88</a:t>
            </a:r>
          </a:p>
          <a:p>
            <a:pPr algn="ctr"/>
            <a:r>
              <a:rPr lang="en-US" sz="2000" b="1" dirty="0" smtClean="0"/>
              <a:t>SEE = ± 0.24</a:t>
            </a:r>
          </a:p>
          <a:p>
            <a:pPr algn="ctr"/>
            <a:r>
              <a:rPr lang="en-US" sz="2000" b="1" dirty="0" smtClean="0"/>
              <a:t>N = 345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78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Pine - main ven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683" y="744579"/>
            <a:ext cx="8027390" cy="3970318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sz="2800" dirty="0" smtClean="0">
              <a:solidFill>
                <a:srgbClr val="A6A6A6"/>
              </a:solidFill>
              <a:sym typeface="Wingdings"/>
            </a:endParaRPr>
          </a:p>
          <a:p>
            <a:r>
              <a:rPr lang="en-US" sz="2800" b="1" dirty="0" smtClean="0">
                <a:solidFill>
                  <a:srgbClr val="953735"/>
                </a:solidFill>
              </a:rPr>
              <a:t>So </a:t>
            </a:r>
            <a:r>
              <a:rPr lang="en-US" sz="2800" b="1" i="1" dirty="0">
                <a:solidFill>
                  <a:srgbClr val="953735"/>
                </a:solidFill>
                <a:sym typeface="Wingdings"/>
              </a:rPr>
              <a:t>f</a:t>
            </a:r>
            <a:r>
              <a:rPr lang="en-US" sz="2800" b="1" dirty="0">
                <a:solidFill>
                  <a:srgbClr val="953735"/>
                </a:solidFill>
                <a:sym typeface="Wingdings"/>
              </a:rPr>
              <a:t>O</a:t>
            </a:r>
            <a:r>
              <a:rPr lang="en-US" sz="2800" b="1" baseline="-25000" dirty="0">
                <a:solidFill>
                  <a:srgbClr val="953735"/>
                </a:solidFill>
                <a:sym typeface="Wingdings"/>
              </a:rPr>
              <a:t>2</a:t>
            </a:r>
            <a:r>
              <a:rPr lang="en-US" sz="2800" b="1" dirty="0">
                <a:solidFill>
                  <a:srgbClr val="953735"/>
                </a:solidFill>
                <a:sym typeface="Wingdings"/>
              </a:rPr>
              <a:t>  </a:t>
            </a:r>
            <a:r>
              <a:rPr lang="en-US" sz="2800" b="1" dirty="0">
                <a:solidFill>
                  <a:srgbClr val="953735"/>
                </a:solidFill>
              </a:rPr>
              <a:t>Fe</a:t>
            </a:r>
            <a:r>
              <a:rPr lang="en-US" sz="2800" b="1" baseline="30000" dirty="0">
                <a:solidFill>
                  <a:srgbClr val="953735"/>
                </a:solidFill>
              </a:rPr>
              <a:t>3+</a:t>
            </a:r>
            <a:r>
              <a:rPr lang="en-US" sz="2800" b="1" dirty="0">
                <a:solidFill>
                  <a:srgbClr val="953735"/>
                </a:solidFill>
              </a:rPr>
              <a:t>/Fe</a:t>
            </a:r>
            <a:r>
              <a:rPr lang="en-US" sz="2800" b="1" baseline="30000" dirty="0">
                <a:solidFill>
                  <a:srgbClr val="953735"/>
                </a:solidFill>
              </a:rPr>
              <a:t>2</a:t>
            </a:r>
            <a:r>
              <a:rPr lang="en-US" sz="2800" b="1" baseline="30000" dirty="0" smtClean="0">
                <a:solidFill>
                  <a:srgbClr val="953735"/>
                </a:solidFill>
              </a:rPr>
              <a:t>+</a:t>
            </a:r>
            <a:r>
              <a:rPr lang="en-US" sz="2800" b="1" dirty="0" smtClean="0">
                <a:solidFill>
                  <a:srgbClr val="953735"/>
                </a:solidFill>
              </a:rPr>
              <a:t> represents an important source of error in </a:t>
            </a:r>
            <a:r>
              <a:rPr lang="en-US" sz="2800" b="1" i="1" dirty="0" smtClean="0">
                <a:solidFill>
                  <a:srgbClr val="953735"/>
                </a:solidFill>
              </a:rPr>
              <a:t>K</a:t>
            </a:r>
            <a:r>
              <a:rPr lang="en-US" sz="2800" b="1" baseline="-25000" dirty="0" smtClean="0">
                <a:solidFill>
                  <a:srgbClr val="953735"/>
                </a:solidFill>
              </a:rPr>
              <a:t>D</a:t>
            </a:r>
          </a:p>
          <a:p>
            <a:endParaRPr lang="en-US" sz="2800" b="1" dirty="0">
              <a:solidFill>
                <a:srgbClr val="953735"/>
              </a:solidFill>
            </a:endParaRPr>
          </a:p>
          <a:p>
            <a:r>
              <a:rPr lang="en-US" sz="2800" b="1" dirty="0">
                <a:solidFill>
                  <a:srgbClr val="953735"/>
                </a:solidFill>
              </a:rPr>
              <a:t>W</a:t>
            </a:r>
            <a:r>
              <a:rPr lang="en-US" sz="2800" b="1" dirty="0" smtClean="0">
                <a:solidFill>
                  <a:srgbClr val="953735"/>
                </a:solidFill>
              </a:rPr>
              <a:t>hat about experimental error?</a:t>
            </a:r>
          </a:p>
          <a:p>
            <a:endParaRPr lang="en-US" sz="2800" b="1" dirty="0" smtClean="0">
              <a:solidFill>
                <a:srgbClr val="953735"/>
              </a:solidFill>
            </a:endParaRPr>
          </a:p>
          <a:p>
            <a:r>
              <a:rPr lang="en-US" sz="2800" b="1" dirty="0" smtClean="0">
                <a:solidFill>
                  <a:srgbClr val="953735"/>
                </a:solidFill>
              </a:rPr>
              <a:t>Can (at least some of it) be random?</a:t>
            </a:r>
          </a:p>
          <a:p>
            <a:endParaRPr lang="en-US" sz="2800" b="1" dirty="0">
              <a:solidFill>
                <a:srgbClr val="953735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First, we need a model to predict </a:t>
            </a:r>
            <a:r>
              <a:rPr lang="en-US" sz="2800" b="1" i="1" dirty="0" smtClean="0">
                <a:solidFill>
                  <a:srgbClr val="0000FF"/>
                </a:solidFill>
              </a:rPr>
              <a:t>K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</a:rPr>
              <a:t>…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949071"/>
              </p:ext>
            </p:extLst>
          </p:nvPr>
        </p:nvGraphicFramePr>
        <p:xfrm>
          <a:off x="-1" y="765175"/>
          <a:ext cx="7001417" cy="586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1417" y="2027652"/>
            <a:ext cx="17030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R</a:t>
            </a:r>
            <a:r>
              <a:rPr lang="en-US" sz="2000" baseline="30000" dirty="0" smtClean="0">
                <a:latin typeface="Times"/>
                <a:cs typeface="Times"/>
              </a:rPr>
              <a:t>2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= </a:t>
            </a:r>
            <a:r>
              <a:rPr lang="en-US" sz="2000" dirty="0" smtClean="0">
                <a:latin typeface="Times"/>
                <a:cs typeface="Times"/>
              </a:rPr>
              <a:t>0.24</a:t>
            </a:r>
            <a:endParaRPr lang="en-US" sz="2000" dirty="0">
              <a:latin typeface="Times"/>
              <a:cs typeface="Times"/>
            </a:endParaRPr>
          </a:p>
          <a:p>
            <a:pPr algn="ctr"/>
            <a:r>
              <a:rPr lang="en-US" sz="2000" dirty="0">
                <a:latin typeface="Times"/>
                <a:cs typeface="Times"/>
              </a:rPr>
              <a:t>SEE = ± 0.04</a:t>
            </a:r>
          </a:p>
          <a:p>
            <a:pPr algn="ctr"/>
            <a:r>
              <a:rPr lang="en-US" sz="2000" dirty="0">
                <a:latin typeface="Times"/>
                <a:cs typeface="Times"/>
              </a:rPr>
              <a:t>n = </a:t>
            </a:r>
            <a:r>
              <a:rPr lang="en-US" sz="2000" dirty="0" smtClean="0">
                <a:latin typeface="Times"/>
                <a:cs typeface="Times"/>
              </a:rPr>
              <a:t>1190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300" y="236577"/>
            <a:ext cx="7635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"/>
                <a:cs typeface="Arial"/>
              </a:rPr>
              <a:t>Model in GSA Abstract: </a:t>
            </a:r>
          </a:p>
          <a:p>
            <a:r>
              <a:rPr lang="en-US" i="1" dirty="0" smtClean="0">
                <a:latin typeface="Arial"/>
                <a:cs typeface="Arial"/>
              </a:rPr>
              <a:t> K</a:t>
            </a:r>
            <a:r>
              <a:rPr lang="en-US" i="1" baseline="-25000" dirty="0" smtClean="0">
                <a:latin typeface="Arial"/>
                <a:cs typeface="Arial"/>
              </a:rPr>
              <a:t>D</a:t>
            </a:r>
            <a:r>
              <a:rPr lang="en-US" i="1" dirty="0" smtClean="0">
                <a:latin typeface="Arial"/>
                <a:cs typeface="Arial"/>
              </a:rPr>
              <a:t>(Fe-Mg)</a:t>
            </a:r>
            <a:r>
              <a:rPr lang="en-US" i="1" baseline="30000" dirty="0" err="1" smtClean="0">
                <a:latin typeface="Arial"/>
                <a:cs typeface="Arial"/>
              </a:rPr>
              <a:t>ol-liq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latin typeface="Arial"/>
                <a:cs typeface="Arial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0.41 - 0.004[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CaO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wt. %] – 0.008[TA] - 0.006[TiO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wt. %]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097975" y="3492500"/>
            <a:ext cx="1715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To get K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we assume experimental error is random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3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6549" y="1116450"/>
            <a:ext cx="193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variations mostly reflect experimental error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512" y="236577"/>
            <a:ext cx="6886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A New Model: </a:t>
            </a:r>
          </a:p>
          <a:p>
            <a:r>
              <a:rPr lang="en-US" i="1" dirty="0" smtClean="0">
                <a:latin typeface="Arial"/>
                <a:cs typeface="Arial"/>
              </a:rPr>
              <a:t> K</a:t>
            </a:r>
            <a:r>
              <a:rPr lang="en-US" i="1" baseline="-25000" dirty="0" smtClean="0">
                <a:latin typeface="Arial"/>
                <a:cs typeface="Arial"/>
              </a:rPr>
              <a:t>D</a:t>
            </a:r>
            <a:r>
              <a:rPr lang="en-US" i="1" dirty="0" smtClean="0">
                <a:latin typeface="Arial"/>
                <a:cs typeface="Arial"/>
              </a:rPr>
              <a:t>(Fe-Mg)</a:t>
            </a:r>
            <a:r>
              <a:rPr lang="en-US" i="1" baseline="30000" dirty="0" err="1" smtClean="0">
                <a:latin typeface="Arial"/>
                <a:cs typeface="Arial"/>
              </a:rPr>
              <a:t>ol-liq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latin typeface="Arial"/>
                <a:cs typeface="Arial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0.44 - 0.0069[Al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wt. %] - 0.0069[TiO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wt. %]</a:t>
            </a:r>
            <a:endParaRPr lang="en-US" dirty="0">
              <a:latin typeface="Arial"/>
              <a:cs typeface="Arial"/>
            </a:endParaRPr>
          </a:p>
          <a:p>
            <a:endParaRPr lang="en-US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816102"/>
              </p:ext>
            </p:extLst>
          </p:nvPr>
        </p:nvGraphicFramePr>
        <p:xfrm>
          <a:off x="374650" y="800390"/>
          <a:ext cx="6520038" cy="540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1417" y="3435033"/>
            <a:ext cx="14194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R</a:t>
            </a:r>
            <a:r>
              <a:rPr lang="en-US" baseline="30000" dirty="0" smtClean="0">
                <a:latin typeface="Times"/>
                <a:cs typeface="Times"/>
              </a:rPr>
              <a:t>2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= 0.30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SEE = ± 0.04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n = </a:t>
            </a:r>
            <a:r>
              <a:rPr lang="en-US" dirty="0" smtClean="0">
                <a:latin typeface="Times"/>
                <a:cs typeface="Times"/>
              </a:rPr>
              <a:t>1510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5825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11" y="390260"/>
            <a:ext cx="663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Could some error be random? </a:t>
            </a:r>
            <a:r>
              <a:rPr lang="en-US" sz="2800" b="1" i="1" dirty="0" smtClean="0">
                <a:solidFill>
                  <a:srgbClr val="0000FF"/>
                </a:solidFill>
              </a:rPr>
              <a:t>Run Duration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31937"/>
              </p:ext>
            </p:extLst>
          </p:nvPr>
        </p:nvGraphicFramePr>
        <p:xfrm>
          <a:off x="289127" y="870032"/>
          <a:ext cx="8565745" cy="58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60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711" y="390260"/>
            <a:ext cx="663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Could some error be random? </a:t>
            </a:r>
            <a:r>
              <a:rPr lang="en-US" sz="2800" b="1" i="1" dirty="0" smtClean="0">
                <a:solidFill>
                  <a:srgbClr val="0000FF"/>
                </a:solidFill>
              </a:rPr>
              <a:t>Temperature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53755"/>
              </p:ext>
            </p:extLst>
          </p:nvPr>
        </p:nvGraphicFramePr>
        <p:xfrm>
          <a:off x="289127" y="913480"/>
          <a:ext cx="8565745" cy="58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14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711" y="390260"/>
            <a:ext cx="730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Could some error be random? </a:t>
            </a:r>
            <a:r>
              <a:rPr lang="en-US" sz="2800" b="1" i="1" dirty="0" smtClean="0">
                <a:solidFill>
                  <a:srgbClr val="0000FF"/>
                </a:solidFill>
              </a:rPr>
              <a:t>Composition (Mg)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40664"/>
              </p:ext>
            </p:extLst>
          </p:nvPr>
        </p:nvGraphicFramePr>
        <p:xfrm>
          <a:off x="287291" y="885522"/>
          <a:ext cx="8569417" cy="583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19400" y="1739900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53735"/>
                </a:solidFill>
              </a:rPr>
              <a:t>49.5% &gt;0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4998710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53735"/>
                </a:solidFill>
              </a:rPr>
              <a:t>50.5% &lt;0</a:t>
            </a:r>
          </a:p>
        </p:txBody>
      </p:sp>
    </p:spTree>
    <p:extLst>
      <p:ext uri="{BB962C8B-B14F-4D97-AF65-F5344CB8AC3E}">
        <p14:creationId xmlns:p14="http://schemas.microsoft.com/office/powerpoint/2010/main" val="222778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2541" y="498808"/>
            <a:ext cx="31906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953735"/>
                </a:solidFill>
              </a:rPr>
              <a:t>Why, then, do </a:t>
            </a:r>
            <a:r>
              <a:rPr lang="en-US" sz="2400" b="1" i="1" dirty="0" err="1" smtClean="0">
                <a:solidFill>
                  <a:srgbClr val="953735"/>
                </a:solidFill>
              </a:rPr>
              <a:t>Matzen</a:t>
            </a:r>
            <a:r>
              <a:rPr lang="en-US" sz="2400" b="1" i="1" dirty="0" smtClean="0">
                <a:solidFill>
                  <a:srgbClr val="953735"/>
                </a:solidFill>
              </a:rPr>
              <a:t> et al. (2011) obtain a higher K</a:t>
            </a:r>
            <a:r>
              <a:rPr lang="en-US" sz="2400" b="1" i="1" baseline="-25000" dirty="0" smtClean="0">
                <a:solidFill>
                  <a:srgbClr val="953735"/>
                </a:solidFill>
              </a:rPr>
              <a:t>D</a:t>
            </a:r>
            <a:r>
              <a:rPr lang="en-US" sz="2400" b="1" i="1" dirty="0" smtClean="0">
                <a:solidFill>
                  <a:srgbClr val="953735"/>
                </a:solidFill>
              </a:rPr>
              <a:t> = 0.34?</a:t>
            </a:r>
            <a:endParaRPr lang="en-US" sz="2400" b="1" i="1" dirty="0">
              <a:solidFill>
                <a:srgbClr val="95373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3764" y="4522949"/>
            <a:ext cx="2757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hey have </a:t>
            </a:r>
          </a:p>
          <a:p>
            <a:r>
              <a:rPr lang="en-US" sz="2400" b="1" i="1" dirty="0" smtClean="0">
                <a:solidFill>
                  <a:schemeClr val="accent2"/>
                </a:solidFill>
              </a:rPr>
              <a:t>lower</a:t>
            </a:r>
            <a:r>
              <a:rPr lang="en-US" sz="2400" b="1" dirty="0" smtClean="0">
                <a:solidFill>
                  <a:srgbClr val="0000FF"/>
                </a:solidFill>
              </a:rPr>
              <a:t> TiO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2</a:t>
            </a:r>
            <a:endParaRPr lang="en-US" sz="2400" b="1" baseline="-25000" dirty="0">
              <a:solidFill>
                <a:srgbClr val="0000FF"/>
              </a:solidFill>
            </a:endParaRPr>
          </a:p>
          <a:p>
            <a:r>
              <a:rPr lang="en-US" sz="2400" b="1" i="1" dirty="0" smtClean="0">
                <a:solidFill>
                  <a:srgbClr val="C0504D"/>
                </a:solidFill>
              </a:rPr>
              <a:t>lower </a:t>
            </a:r>
            <a:r>
              <a:rPr lang="en-US" sz="2400" b="1" dirty="0" smtClean="0">
                <a:solidFill>
                  <a:srgbClr val="0000FF"/>
                </a:solidFill>
              </a:rPr>
              <a:t>Al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O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400" b="1" i="1" dirty="0" smtClean="0">
                <a:solidFill>
                  <a:srgbClr val="C0504D"/>
                </a:solidFill>
              </a:rPr>
              <a:t>lower</a:t>
            </a:r>
            <a:r>
              <a:rPr lang="en-US" sz="2400" b="1" dirty="0" smtClean="0">
                <a:solidFill>
                  <a:srgbClr val="0000FF"/>
                </a:solidFill>
              </a:rPr>
              <a:t> Total Alkalis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590067"/>
              </p:ext>
            </p:extLst>
          </p:nvPr>
        </p:nvGraphicFramePr>
        <p:xfrm>
          <a:off x="50218" y="2108200"/>
          <a:ext cx="635000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593566"/>
              </p:ext>
            </p:extLst>
          </p:nvPr>
        </p:nvGraphicFramePr>
        <p:xfrm>
          <a:off x="3517900" y="171450"/>
          <a:ext cx="5448764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137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Pine - main ven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682" y="744579"/>
            <a:ext cx="8213251" cy="575542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Conclusions:</a:t>
            </a:r>
          </a:p>
          <a:p>
            <a:endParaRPr lang="en-US" sz="2800" dirty="0" smtClean="0">
              <a:solidFill>
                <a:srgbClr val="A6A6A6"/>
              </a:solidFill>
              <a:sym typeface="Wingdings"/>
            </a:endParaRPr>
          </a:p>
          <a:p>
            <a:r>
              <a:rPr lang="en-US" sz="2800" b="1" dirty="0" smtClean="0">
                <a:solidFill>
                  <a:srgbClr val="953735"/>
                </a:solidFill>
              </a:rPr>
              <a:t> - 	</a:t>
            </a:r>
            <a:r>
              <a:rPr lang="en-US" sz="2800" b="1" i="1" dirty="0" smtClean="0">
                <a:solidFill>
                  <a:srgbClr val="953735"/>
                </a:solidFill>
              </a:rPr>
              <a:t>f</a:t>
            </a:r>
            <a:r>
              <a:rPr lang="en-US" sz="2800" b="1" dirty="0" smtClean="0">
                <a:solidFill>
                  <a:srgbClr val="953735"/>
                </a:solidFill>
              </a:rPr>
              <a:t>O</a:t>
            </a:r>
            <a:r>
              <a:rPr lang="en-US" sz="2800" b="1" baseline="-25000" dirty="0" smtClean="0">
                <a:solidFill>
                  <a:srgbClr val="953735"/>
                </a:solidFill>
              </a:rPr>
              <a:t>2</a:t>
            </a:r>
            <a:r>
              <a:rPr lang="en-US" sz="2800" b="1" dirty="0" smtClean="0">
                <a:solidFill>
                  <a:srgbClr val="953735"/>
                </a:solidFill>
              </a:rPr>
              <a:t> </a:t>
            </a:r>
            <a:r>
              <a:rPr lang="en-US" sz="2800" b="1" dirty="0" smtClean="0">
                <a:solidFill>
                  <a:srgbClr val="953735"/>
                </a:solidFill>
                <a:sym typeface="Wingdings"/>
              </a:rPr>
              <a:t> </a:t>
            </a:r>
            <a:r>
              <a:rPr lang="en-US" sz="2800" b="1" dirty="0" smtClean="0">
                <a:solidFill>
                  <a:srgbClr val="953735"/>
                </a:solidFill>
              </a:rPr>
              <a:t>Fe</a:t>
            </a:r>
            <a:r>
              <a:rPr lang="en-US" sz="2800" b="1" baseline="30000" dirty="0" smtClean="0">
                <a:solidFill>
                  <a:srgbClr val="953735"/>
                </a:solidFill>
              </a:rPr>
              <a:t>3+</a:t>
            </a:r>
            <a:r>
              <a:rPr lang="en-US" sz="2800" b="1" dirty="0" smtClean="0">
                <a:solidFill>
                  <a:srgbClr val="953735"/>
                </a:solidFill>
              </a:rPr>
              <a:t>/Fe</a:t>
            </a:r>
            <a:r>
              <a:rPr lang="en-US" sz="2800" b="1" baseline="30000" dirty="0" smtClean="0">
                <a:solidFill>
                  <a:srgbClr val="953735"/>
                </a:solidFill>
              </a:rPr>
              <a:t>2+ </a:t>
            </a:r>
            <a:r>
              <a:rPr lang="en-US" sz="2800" b="1" dirty="0" smtClean="0">
                <a:solidFill>
                  <a:srgbClr val="953735"/>
                </a:solidFill>
              </a:rPr>
              <a:t>models</a:t>
            </a:r>
            <a:r>
              <a:rPr lang="en-US" sz="2800" b="1" dirty="0">
                <a:solidFill>
                  <a:srgbClr val="953735"/>
                </a:solidFill>
              </a:rPr>
              <a:t> </a:t>
            </a:r>
            <a:r>
              <a:rPr lang="en-US" sz="2800" b="1" dirty="0" smtClean="0">
                <a:solidFill>
                  <a:srgbClr val="953735"/>
                </a:solidFill>
              </a:rPr>
              <a:t>imprecise (± 0.3-0.4) &amp; a </a:t>
            </a:r>
          </a:p>
          <a:p>
            <a:r>
              <a:rPr lang="en-US" sz="2800" b="1" dirty="0">
                <a:solidFill>
                  <a:srgbClr val="953735"/>
                </a:solidFill>
              </a:rPr>
              <a:t>	</a:t>
            </a:r>
            <a:r>
              <a:rPr lang="en-US" sz="2800" b="1" dirty="0" smtClean="0">
                <a:solidFill>
                  <a:srgbClr val="953735"/>
                </a:solidFill>
              </a:rPr>
              <a:t>source of systematic error</a:t>
            </a:r>
          </a:p>
          <a:p>
            <a:endParaRPr lang="en-US" sz="2800" b="1" dirty="0" smtClean="0">
              <a:solidFill>
                <a:srgbClr val="953735"/>
              </a:solidFill>
            </a:endParaRPr>
          </a:p>
          <a:p>
            <a:r>
              <a:rPr lang="en-US" sz="2800" b="1" dirty="0" smtClean="0">
                <a:solidFill>
                  <a:srgbClr val="953735"/>
                </a:solidFill>
              </a:rPr>
              <a:t>-	Experimental error may be random</a:t>
            </a:r>
          </a:p>
          <a:p>
            <a:endParaRPr lang="en-US" sz="2800" b="1" dirty="0" smtClean="0">
              <a:solidFill>
                <a:srgbClr val="95373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953735"/>
                </a:solidFill>
              </a:rPr>
              <a:t>We can predict K</a:t>
            </a:r>
            <a:r>
              <a:rPr lang="en-US" sz="2800" b="1" baseline="-25000" dirty="0" smtClean="0">
                <a:solidFill>
                  <a:srgbClr val="953735"/>
                </a:solidFill>
              </a:rPr>
              <a:t>D</a:t>
            </a:r>
            <a:r>
              <a:rPr lang="en-US" sz="2800" b="1" dirty="0" smtClean="0">
                <a:solidFill>
                  <a:srgbClr val="953735"/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from liquid composition alone</a:t>
            </a: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sz="2800" b="1" baseline="-25000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(Fe-Mg)</a:t>
            </a:r>
            <a:r>
              <a:rPr lang="en-US" sz="2800" b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ol-liq</a:t>
            </a:r>
            <a:r>
              <a:rPr lang="en-US" sz="2800" b="1" baseline="30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= 0.33 ± 0.09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(Using new Fe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</a:rPr>
              <a:t>3+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/Fe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</a:rPr>
              <a:t>2+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3200400" lvl="6" indent="-457200">
              <a:buFontTx/>
              <a:buChar char="-"/>
            </a:pPr>
            <a:r>
              <a:rPr lang="en-US" sz="2800" b="1" dirty="0" smtClean="0"/>
              <a:t>Error = ±0.04 if </a:t>
            </a:r>
            <a:r>
              <a:rPr lang="en-US" sz="2800" b="1" i="1" dirty="0" smtClean="0"/>
              <a:t>K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=</a:t>
            </a:r>
            <a:r>
              <a:rPr lang="en-US" sz="2800" b="1" i="1" dirty="0" smtClean="0"/>
              <a:t>f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X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</a:rPr>
              <a:t>Best to propagate error on </a:t>
            </a:r>
            <a:r>
              <a:rPr lang="en-US" sz="2800" b="1" i="1" dirty="0" smtClean="0">
                <a:solidFill>
                  <a:srgbClr val="0000FF"/>
                </a:solidFill>
              </a:rPr>
              <a:t>K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</a:rPr>
              <a:t> to get error on </a:t>
            </a:r>
            <a:r>
              <a:rPr lang="en-US" sz="2800" b="1" i="1" dirty="0" smtClean="0">
                <a:solidFill>
                  <a:srgbClr val="0000FF"/>
                </a:solidFill>
              </a:rPr>
              <a:t>T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3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552816"/>
              </p:ext>
            </p:extLst>
          </p:nvPr>
        </p:nvGraphicFramePr>
        <p:xfrm>
          <a:off x="0" y="1018438"/>
          <a:ext cx="7899115" cy="583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1865" y="280021"/>
            <a:ext cx="5914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K</a:t>
            </a:r>
            <a:r>
              <a:rPr lang="en-US" sz="2400" baseline="-25000" dirty="0" err="1" smtClean="0"/>
              <a:t>eq</a:t>
            </a:r>
            <a:r>
              <a:rPr lang="en-US" sz="2400" dirty="0" smtClean="0"/>
              <a:t> is for 	Mg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SiO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+ 2 </a:t>
            </a:r>
            <a:r>
              <a:rPr lang="en-US" sz="2400" dirty="0" err="1" smtClean="0"/>
              <a:t>FeO</a:t>
            </a:r>
            <a:r>
              <a:rPr lang="en-US" sz="2400" dirty="0" smtClean="0"/>
              <a:t> = 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SiO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+ 2MgO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40855" y="1177206"/>
            <a:ext cx="1649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Ideal activities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>
                <a:solidFill>
                  <a:srgbClr val="0000FF"/>
                </a:solidFill>
              </a:rPr>
              <a:t>H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ex</a:t>
            </a:r>
            <a:r>
              <a:rPr lang="en-US" sz="2400" dirty="0" smtClean="0">
                <a:solidFill>
                  <a:srgbClr val="0000FF"/>
                </a:solidFill>
              </a:rPr>
              <a:t> = -365 kJ/mole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0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Pine - main ven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683" y="744579"/>
            <a:ext cx="7650462" cy="255454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Roeder and </a:t>
            </a:r>
            <a:r>
              <a:rPr lang="en-US" sz="2800" b="1" dirty="0" err="1" smtClean="0"/>
              <a:t>Emslie</a:t>
            </a:r>
            <a:r>
              <a:rPr lang="en-US" sz="2800" b="1" dirty="0" smtClean="0"/>
              <a:t> (1970) </a:t>
            </a:r>
          </a:p>
          <a:p>
            <a:r>
              <a:rPr lang="en-US" sz="2400" dirty="0" smtClean="0"/>
              <a:t>conducted experiments (n= 44) at</a:t>
            </a:r>
          </a:p>
          <a:p>
            <a:r>
              <a:rPr lang="en-US" sz="2400" dirty="0" smtClean="0"/>
              <a:t>T = 1150 – 1300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n-US" sz="2400" dirty="0"/>
          </a:p>
          <a:p>
            <a:r>
              <a:rPr lang="en-US" sz="2400" i="1" dirty="0" smtClean="0"/>
              <a:t>f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-0.68 </a:t>
            </a:r>
            <a:r>
              <a:rPr lang="en-US" sz="2400" dirty="0" smtClean="0"/>
              <a:t>– 10</a:t>
            </a:r>
            <a:r>
              <a:rPr lang="en-US" sz="2400" baseline="30000" dirty="0" smtClean="0"/>
              <a:t>-12</a:t>
            </a:r>
          </a:p>
          <a:p>
            <a:endParaRPr lang="en-US" dirty="0"/>
          </a:p>
          <a:p>
            <a:r>
              <a:rPr lang="en-US" sz="2400" dirty="0" smtClean="0">
                <a:effectLst/>
              </a:rPr>
              <a:t>Mg(olivine) + Fe</a:t>
            </a:r>
            <a:r>
              <a:rPr lang="en-US" sz="2400" baseline="30000" dirty="0" smtClean="0">
                <a:effectLst/>
              </a:rPr>
              <a:t>2+</a:t>
            </a:r>
            <a:r>
              <a:rPr lang="en-US" sz="2400" dirty="0" smtClean="0">
                <a:effectLst/>
              </a:rPr>
              <a:t>(Liquid) = Mg(Liquid) + Fe</a:t>
            </a:r>
            <a:r>
              <a:rPr lang="en-US" sz="2400" baseline="30000" dirty="0" smtClean="0">
                <a:effectLst/>
              </a:rPr>
              <a:t>2+</a:t>
            </a:r>
            <a:r>
              <a:rPr lang="en-US" sz="2400" dirty="0" smtClean="0">
                <a:effectLst/>
              </a:rPr>
              <a:t>(Olivine)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5669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2498" y="1074613"/>
            <a:ext cx="23054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Jayasuria</a:t>
            </a:r>
            <a:r>
              <a:rPr lang="en-US" sz="2400" dirty="0" smtClean="0"/>
              <a:t> et al. (2004)</a:t>
            </a:r>
            <a:r>
              <a:rPr lang="en-US" sz="2400" dirty="0"/>
              <a:t> </a:t>
            </a:r>
            <a:r>
              <a:rPr lang="en-US" sz="2400" dirty="0" smtClean="0"/>
              <a:t>predict higher 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/</a:t>
            </a:r>
            <a:r>
              <a:rPr lang="en-US" sz="2400" dirty="0" err="1" smtClean="0"/>
              <a:t>FeO</a:t>
            </a:r>
            <a:r>
              <a:rPr lang="en-US" sz="2400" dirty="0" smtClean="0"/>
              <a:t> compared to Kress &amp; Carmichael (1991)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332653"/>
              </p:ext>
            </p:extLst>
          </p:nvPr>
        </p:nvGraphicFramePr>
        <p:xfrm>
          <a:off x="187307" y="1074612"/>
          <a:ext cx="6732280" cy="558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9673" y="1527190"/>
            <a:ext cx="2699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Experimental Data (LEPR) </a:t>
            </a:r>
          </a:p>
          <a:p>
            <a:r>
              <a:rPr lang="en-US" b="1" i="1" dirty="0" smtClean="0"/>
              <a:t>Yielding </a:t>
            </a:r>
            <a:r>
              <a:rPr lang="en-US" b="1" i="1" dirty="0" err="1" smtClean="0"/>
              <a:t>ol</a:t>
            </a:r>
            <a:r>
              <a:rPr lang="en-US" b="1" i="1" dirty="0" smtClean="0"/>
              <a:t> + </a:t>
            </a:r>
            <a:r>
              <a:rPr lang="en-US" b="1" i="1" dirty="0" err="1" smtClean="0"/>
              <a:t>liq</a:t>
            </a:r>
            <a:endParaRPr lang="en-US" b="1" i="1" dirty="0"/>
          </a:p>
          <a:p>
            <a:r>
              <a:rPr lang="en-US" b="1" i="1" dirty="0" smtClean="0"/>
              <a:t>with reported fO</a:t>
            </a:r>
            <a:r>
              <a:rPr lang="en-US" b="1" i="1" baseline="-25000" dirty="0" smtClean="0"/>
              <a:t>2</a:t>
            </a:r>
            <a:endParaRPr lang="en-US" baseline="-25000" dirty="0" smtClean="0"/>
          </a:p>
          <a:p>
            <a:r>
              <a:rPr lang="en-US" dirty="0" smtClean="0"/>
              <a:t>n = 1110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708" y="221333"/>
            <a:ext cx="7605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The contrast in K</a:t>
            </a:r>
            <a:r>
              <a:rPr lang="en-US" sz="2400" b="1" baseline="-25000" dirty="0" smtClean="0">
                <a:solidFill>
                  <a:srgbClr val="953735"/>
                </a:solidFill>
              </a:rPr>
              <a:t>D</a:t>
            </a:r>
            <a:r>
              <a:rPr lang="en-US" sz="2400" b="1" dirty="0" smtClean="0">
                <a:solidFill>
                  <a:srgbClr val="953735"/>
                </a:solidFill>
              </a:rPr>
              <a:t>s reflects systematic offset in predictions of Fe</a:t>
            </a:r>
            <a:r>
              <a:rPr lang="en-US" sz="2400" b="1" baseline="30000" dirty="0" smtClean="0">
                <a:solidFill>
                  <a:srgbClr val="953735"/>
                </a:solidFill>
              </a:rPr>
              <a:t>3+</a:t>
            </a:r>
            <a:r>
              <a:rPr lang="en-US" sz="2400" b="1" dirty="0" smtClean="0">
                <a:solidFill>
                  <a:srgbClr val="953735"/>
                </a:solidFill>
              </a:rPr>
              <a:t>/Fe</a:t>
            </a:r>
            <a:r>
              <a:rPr lang="en-US" sz="2400" b="1" baseline="30000" dirty="0" smtClean="0">
                <a:solidFill>
                  <a:srgbClr val="953735"/>
                </a:solidFill>
              </a:rPr>
              <a:t>2+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26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21639"/>
              </p:ext>
            </p:extLst>
          </p:nvPr>
        </p:nvGraphicFramePr>
        <p:xfrm>
          <a:off x="0" y="818488"/>
          <a:ext cx="7135340" cy="583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39642" y="1157182"/>
            <a:ext cx="210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scale illustrates unresolved error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402" y="1210335"/>
            <a:ext cx="262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Experiments: Fe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O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/</a:t>
            </a:r>
            <a:r>
              <a:rPr lang="en-US" b="1" i="1" dirty="0" err="1" smtClean="0"/>
              <a:t>FeO</a:t>
            </a:r>
            <a:r>
              <a:rPr lang="en-US" b="1" i="1" dirty="0" smtClean="0"/>
              <a:t> measured</a:t>
            </a:r>
            <a:endParaRPr lang="en-US" b="1" i="1" dirty="0"/>
          </a:p>
          <a:p>
            <a:r>
              <a:rPr lang="en-US" dirty="0" err="1" smtClean="0"/>
              <a:t>Calib</a:t>
            </a:r>
            <a:r>
              <a:rPr lang="en-US" dirty="0" smtClean="0"/>
              <a:t>. Data: n = 345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402" y="356823"/>
            <a:ext cx="59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A new model based on a global regression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9642" y="2992846"/>
            <a:ext cx="188317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Global Data Set</a:t>
            </a:r>
          </a:p>
          <a:p>
            <a:pPr algn="ctr"/>
            <a:r>
              <a:rPr lang="en-US" sz="2000" b="1" dirty="0" smtClean="0"/>
              <a:t>Slope = 1.01</a:t>
            </a:r>
          </a:p>
          <a:p>
            <a:pPr algn="ctr"/>
            <a:r>
              <a:rPr lang="en-US" sz="2000" b="1" dirty="0" smtClean="0"/>
              <a:t>Intercept = 0.03</a:t>
            </a:r>
          </a:p>
          <a:p>
            <a:pPr algn="ctr"/>
            <a:r>
              <a:rPr lang="en-US" sz="2000" b="1" dirty="0" smtClean="0"/>
              <a:t>R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0.88</a:t>
            </a:r>
          </a:p>
          <a:p>
            <a:pPr algn="ctr"/>
            <a:r>
              <a:rPr lang="en-US" sz="2000" b="1" dirty="0" smtClean="0"/>
              <a:t>SEE = ± 0.24</a:t>
            </a:r>
          </a:p>
          <a:p>
            <a:pPr algn="ctr"/>
            <a:r>
              <a:rPr lang="en-US" sz="2000" b="1" dirty="0" smtClean="0"/>
              <a:t>N = 345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3827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6549" y="1116450"/>
            <a:ext cx="1937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Toplis</a:t>
            </a:r>
            <a:r>
              <a:rPr lang="en-US" sz="2400" dirty="0" smtClean="0"/>
              <a:t> (2005) model </a:t>
            </a:r>
            <a:r>
              <a:rPr lang="en-US" sz="2400" i="1" dirty="0" smtClean="0">
                <a:solidFill>
                  <a:srgbClr val="0000FF"/>
                </a:solidFill>
              </a:rPr>
              <a:t>uses olivine composition </a:t>
            </a:r>
            <a:r>
              <a:rPr lang="en-US" sz="2400" dirty="0" smtClean="0"/>
              <a:t>as input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3536" y="312753"/>
            <a:ext cx="5506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K</a:t>
            </a:r>
            <a:r>
              <a:rPr lang="en-US" sz="2400" b="1" i="1" baseline="-25000" dirty="0" smtClean="0">
                <a:latin typeface="Arial"/>
                <a:cs typeface="Arial"/>
              </a:rPr>
              <a:t>D</a:t>
            </a:r>
            <a:r>
              <a:rPr lang="en-US" sz="2400" b="1" i="1" dirty="0" smtClean="0">
                <a:latin typeface="Arial"/>
                <a:cs typeface="Arial"/>
              </a:rPr>
              <a:t>(Fe-Mg)</a:t>
            </a:r>
            <a:r>
              <a:rPr lang="en-US" sz="2400" b="1" i="1" baseline="30000" dirty="0" err="1" smtClean="0">
                <a:latin typeface="Arial"/>
                <a:cs typeface="Arial"/>
              </a:rPr>
              <a:t>ol-liq</a:t>
            </a:r>
            <a:r>
              <a:rPr lang="en-US" sz="2400" b="1" i="1" dirty="0" smtClean="0">
                <a:latin typeface="Arial"/>
                <a:cs typeface="Arial"/>
              </a:rPr>
              <a:t> model of </a:t>
            </a:r>
            <a:r>
              <a:rPr lang="en-US" sz="2400" b="1" i="1" dirty="0" err="1" smtClean="0">
                <a:latin typeface="Arial"/>
                <a:cs typeface="Arial"/>
              </a:rPr>
              <a:t>Toplis</a:t>
            </a:r>
            <a:r>
              <a:rPr lang="en-US" sz="2400" b="1" i="1" dirty="0" smtClean="0">
                <a:latin typeface="Arial"/>
                <a:cs typeface="Arial"/>
              </a:rPr>
              <a:t> (2005)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1417" y="3582968"/>
            <a:ext cx="15482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R</a:t>
            </a:r>
            <a:r>
              <a:rPr lang="en-US" sz="2000" baseline="30000" dirty="0" smtClean="0">
                <a:latin typeface="Times"/>
                <a:cs typeface="Times"/>
              </a:rPr>
              <a:t>2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= </a:t>
            </a:r>
            <a:r>
              <a:rPr lang="en-US" sz="2000" dirty="0" smtClean="0">
                <a:latin typeface="Times"/>
                <a:cs typeface="Times"/>
              </a:rPr>
              <a:t>0.29</a:t>
            </a:r>
            <a:endParaRPr lang="en-US" sz="2000" dirty="0">
              <a:latin typeface="Times"/>
              <a:cs typeface="Times"/>
            </a:endParaRPr>
          </a:p>
          <a:p>
            <a:pPr algn="ctr"/>
            <a:r>
              <a:rPr lang="en-US" sz="2000" dirty="0">
                <a:latin typeface="Times"/>
                <a:cs typeface="Times"/>
              </a:rPr>
              <a:t>SEE = ± 0.04</a:t>
            </a:r>
          </a:p>
          <a:p>
            <a:pPr algn="ctr"/>
            <a:r>
              <a:rPr lang="en-US" sz="2000" dirty="0">
                <a:latin typeface="Times"/>
                <a:cs typeface="Times"/>
              </a:rPr>
              <a:t>n = </a:t>
            </a:r>
            <a:r>
              <a:rPr lang="en-US" sz="2000" dirty="0" smtClean="0">
                <a:latin typeface="Times"/>
                <a:cs typeface="Times"/>
              </a:rPr>
              <a:t>1563</a:t>
            </a:r>
            <a:endParaRPr lang="en-US" sz="2000" dirty="0">
              <a:latin typeface="Times"/>
              <a:cs typeface="Times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618862"/>
              </p:ext>
            </p:extLst>
          </p:nvPr>
        </p:nvGraphicFramePr>
        <p:xfrm>
          <a:off x="374650" y="765174"/>
          <a:ext cx="6481899" cy="565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1111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88465" y="1083480"/>
            <a:ext cx="2318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contrasts between the two models are not compositionally restricted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384486"/>
              </p:ext>
            </p:extLst>
          </p:nvPr>
        </p:nvGraphicFramePr>
        <p:xfrm>
          <a:off x="195995" y="961324"/>
          <a:ext cx="6698693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3835" y="1416113"/>
            <a:ext cx="153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Experimental Data (LEPR) </a:t>
            </a:r>
          </a:p>
          <a:p>
            <a:r>
              <a:rPr lang="en-US" dirty="0" smtClean="0"/>
              <a:t>n = 1110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6140" y="243616"/>
            <a:ext cx="4711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% Difference in K</a:t>
            </a:r>
            <a:r>
              <a:rPr lang="en-US" sz="2400" b="1" i="1" baseline="-25000" dirty="0" smtClean="0"/>
              <a:t>D</a:t>
            </a:r>
            <a:r>
              <a:rPr lang="en-US" sz="2400" b="1" i="1" dirty="0" smtClean="0"/>
              <a:t> Calculated using </a:t>
            </a:r>
          </a:p>
          <a:p>
            <a:r>
              <a:rPr lang="en-US" sz="2400" b="1" i="1" dirty="0" err="1" smtClean="0"/>
              <a:t>Jayasuria</a:t>
            </a:r>
            <a:r>
              <a:rPr lang="en-US" sz="2400" b="1" i="1" dirty="0" smtClean="0"/>
              <a:t> v. Kress </a:t>
            </a:r>
            <a:r>
              <a:rPr lang="en-US" sz="2400" b="1" i="1" dirty="0"/>
              <a:t>*</a:t>
            </a:r>
            <a:r>
              <a:rPr lang="en-US" sz="2400" b="1" i="1" dirty="0" smtClean="0"/>
              <a:t> Carmichael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9657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6140" y="243616"/>
            <a:ext cx="4711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% Difference in K</a:t>
            </a:r>
            <a:r>
              <a:rPr lang="en-US" sz="2400" b="1" i="1" baseline="-25000" dirty="0" smtClean="0"/>
              <a:t>D</a:t>
            </a:r>
            <a:r>
              <a:rPr lang="en-US" sz="2400" b="1" i="1" dirty="0" smtClean="0"/>
              <a:t> Calculated using </a:t>
            </a:r>
          </a:p>
          <a:p>
            <a:r>
              <a:rPr lang="en-US" sz="2400" b="1" i="1" dirty="0" err="1" smtClean="0"/>
              <a:t>Jayasuria</a:t>
            </a:r>
            <a:r>
              <a:rPr lang="en-US" sz="2400" b="1" i="1" dirty="0" smtClean="0"/>
              <a:t> v. Kress </a:t>
            </a:r>
            <a:r>
              <a:rPr lang="en-US" sz="2400" b="1" i="1" dirty="0"/>
              <a:t>*</a:t>
            </a:r>
            <a:r>
              <a:rPr lang="en-US" sz="2400" b="1" i="1" dirty="0" smtClean="0"/>
              <a:t> Carmichael</a:t>
            </a:r>
            <a:endParaRPr lang="en-US" sz="24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61585"/>
              </p:ext>
            </p:extLst>
          </p:nvPr>
        </p:nvGraphicFramePr>
        <p:xfrm>
          <a:off x="217341" y="936568"/>
          <a:ext cx="6819032" cy="553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78996" y="1074613"/>
            <a:ext cx="153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Experimental Data (LEPR) </a:t>
            </a:r>
          </a:p>
          <a:p>
            <a:r>
              <a:rPr lang="en-US" dirty="0" smtClean="0"/>
              <a:t>n = 1110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5324" y="1106947"/>
            <a:ext cx="2318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contrasts between the two models are not compositionally restricted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2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05361" y="2929419"/>
            <a:ext cx="1586259" cy="14660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0.9</a:t>
            </a:r>
          </a:p>
          <a:p>
            <a:r>
              <a:rPr lang="en-US" sz="2000" dirty="0" smtClean="0"/>
              <a:t>Slope = 0.67</a:t>
            </a:r>
          </a:p>
          <a:p>
            <a:r>
              <a:rPr lang="en-US" sz="2000" dirty="0" smtClean="0"/>
              <a:t>Int. = -0.03</a:t>
            </a:r>
          </a:p>
          <a:p>
            <a:r>
              <a:rPr lang="en-US" sz="2000" dirty="0" smtClean="0"/>
              <a:t>SEE = ± 0.4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2465"/>
              </p:ext>
            </p:extLst>
          </p:nvPr>
        </p:nvGraphicFramePr>
        <p:xfrm>
          <a:off x="116786" y="576280"/>
          <a:ext cx="7693295" cy="584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5066" y="1003155"/>
            <a:ext cx="2059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Roeder &amp; </a:t>
            </a:r>
            <a:r>
              <a:rPr lang="en-US" sz="2000" dirty="0" err="1" smtClean="0"/>
              <a:t>Emslie</a:t>
            </a:r>
            <a:r>
              <a:rPr lang="en-US" sz="2000" dirty="0" smtClean="0"/>
              <a:t> calibrated at </a:t>
            </a:r>
            <a:r>
              <a:rPr lang="en-US" sz="2000" i="1" dirty="0" smtClean="0"/>
              <a:t>T</a:t>
            </a:r>
            <a:r>
              <a:rPr lang="en-US" sz="2000" dirty="0" smtClean="0"/>
              <a:t>-independent model to predict FeO1.5/</a:t>
            </a:r>
            <a:r>
              <a:rPr lang="en-US" sz="2000" dirty="0" err="1" smtClean="0"/>
              <a:t>FeO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07211" y="1005499"/>
            <a:ext cx="2876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data (from 1995 - 2008)</a:t>
            </a:r>
          </a:p>
          <a:p>
            <a:r>
              <a:rPr lang="en-US" dirty="0" smtClean="0"/>
              <a:t>n = 115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= 1100 – 1300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49731" y="174502"/>
            <a:ext cx="842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Roeder &amp; </a:t>
            </a:r>
            <a:r>
              <a:rPr lang="en-US" sz="2400" b="1" dirty="0" err="1" smtClean="0">
                <a:solidFill>
                  <a:srgbClr val="953735"/>
                </a:solidFill>
              </a:rPr>
              <a:t>Emslie</a:t>
            </a:r>
            <a:r>
              <a:rPr lang="en-US" sz="2400" b="1" dirty="0" smtClean="0">
                <a:solidFill>
                  <a:srgbClr val="953735"/>
                </a:solidFill>
              </a:rPr>
              <a:t> calibrated a model at 1200 ± 5 </a:t>
            </a:r>
            <a:r>
              <a:rPr lang="en-US" sz="2400" b="1" baseline="30000" dirty="0" err="1" smtClean="0">
                <a:solidFill>
                  <a:srgbClr val="953735"/>
                </a:solidFill>
              </a:rPr>
              <a:t>o</a:t>
            </a:r>
            <a:r>
              <a:rPr lang="en-US" sz="2400" b="1" dirty="0" err="1" smtClean="0">
                <a:solidFill>
                  <a:srgbClr val="953735"/>
                </a:solidFill>
              </a:rPr>
              <a:t>C</a:t>
            </a:r>
            <a:r>
              <a:rPr lang="en-US" sz="2400" b="1" dirty="0" smtClean="0">
                <a:solidFill>
                  <a:srgbClr val="953735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953735"/>
                </a:solidFill>
              </a:rPr>
              <a:t>– and it works well (but was not generalized)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8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50253" y="986286"/>
            <a:ext cx="2274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models we use to calculate </a:t>
            </a:r>
            <a:r>
              <a:rPr lang="en-US" sz="2400" i="1" dirty="0" smtClean="0"/>
              <a:t>f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from </a:t>
            </a:r>
            <a:r>
              <a:rPr lang="en-US" sz="2400" i="1" dirty="0" smtClean="0"/>
              <a:t>T</a:t>
            </a:r>
            <a:r>
              <a:rPr lang="en-US" sz="2400" dirty="0" smtClean="0"/>
              <a:t> (and </a:t>
            </a:r>
            <a:r>
              <a:rPr lang="en-US" sz="2400" i="1" dirty="0" smtClean="0"/>
              <a:t>P</a:t>
            </a:r>
            <a:r>
              <a:rPr lang="en-US" sz="2400" dirty="0" smtClean="0"/>
              <a:t>) can shift 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(Fe-Mg)</a:t>
            </a:r>
            <a:r>
              <a:rPr lang="en-US" sz="2400" baseline="30000" dirty="0" err="1" smtClean="0"/>
              <a:t>ol-liq</a:t>
            </a:r>
            <a:r>
              <a:rPr lang="en-US" sz="2400" dirty="0"/>
              <a:t> </a:t>
            </a:r>
            <a:r>
              <a:rPr lang="en-US" sz="2400" dirty="0" smtClean="0"/>
              <a:t>by up to</a:t>
            </a:r>
            <a:r>
              <a:rPr lang="en-US" sz="2400" dirty="0"/>
              <a:t> </a:t>
            </a:r>
            <a:r>
              <a:rPr lang="en-US" sz="2400" dirty="0" smtClean="0"/>
              <a:t>2.6% at 1700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n-US" sz="240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502564"/>
              </p:ext>
            </p:extLst>
          </p:nvPr>
        </p:nvGraphicFramePr>
        <p:xfrm>
          <a:off x="176075" y="986286"/>
          <a:ext cx="6480597" cy="587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8823" y="1280154"/>
            <a:ext cx="2664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Models Describing QFM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= 800-1700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smtClean="0"/>
              <a:t>Kress &amp; Carmichael (1988)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0253" y="3862198"/>
            <a:ext cx="25995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953735"/>
                </a:solidFill>
              </a:rPr>
              <a:t>T</a:t>
            </a:r>
            <a:r>
              <a:rPr lang="en-US" sz="2400" b="1" i="1" dirty="0" smtClean="0">
                <a:solidFill>
                  <a:srgbClr val="953735"/>
                </a:solidFill>
              </a:rPr>
              <a:t>he </a:t>
            </a:r>
            <a:r>
              <a:rPr lang="en-US" sz="2400" b="1" i="1" dirty="0">
                <a:solidFill>
                  <a:srgbClr val="953735"/>
                </a:solidFill>
              </a:rPr>
              <a:t>ensuing T error is negligible: </a:t>
            </a:r>
          </a:p>
          <a:p>
            <a:r>
              <a:rPr lang="en-US" sz="2400" b="1" i="1" dirty="0">
                <a:solidFill>
                  <a:srgbClr val="953735"/>
                </a:solidFill>
              </a:rPr>
              <a:t>5 to 8 </a:t>
            </a:r>
            <a:r>
              <a:rPr lang="en-US" sz="2400" b="1" i="1" baseline="30000" dirty="0" err="1" smtClean="0">
                <a:solidFill>
                  <a:srgbClr val="953735"/>
                </a:solidFill>
              </a:rPr>
              <a:t>o</a:t>
            </a:r>
            <a:r>
              <a:rPr lang="en-US" sz="2400" b="1" i="1" dirty="0" err="1" smtClean="0">
                <a:solidFill>
                  <a:srgbClr val="953735"/>
                </a:solidFill>
              </a:rPr>
              <a:t>C</a:t>
            </a:r>
            <a:r>
              <a:rPr lang="en-US" sz="2400" b="1" i="1" dirty="0" smtClean="0">
                <a:solidFill>
                  <a:srgbClr val="953735"/>
                </a:solidFill>
              </a:rPr>
              <a:t> at 1700 </a:t>
            </a:r>
            <a:r>
              <a:rPr lang="en-US" sz="2400" b="1" i="1" baseline="30000" dirty="0" err="1" smtClean="0">
                <a:solidFill>
                  <a:srgbClr val="953735"/>
                </a:solidFill>
              </a:rPr>
              <a:t>o</a:t>
            </a:r>
            <a:r>
              <a:rPr lang="en-US" sz="2400" b="1" i="1" dirty="0" err="1" smtClean="0">
                <a:solidFill>
                  <a:srgbClr val="953735"/>
                </a:solidFill>
              </a:rPr>
              <a:t>C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2046" y="426737"/>
            <a:ext cx="7609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Mg(olivine) + Fe</a:t>
            </a:r>
            <a:r>
              <a:rPr lang="en-US" sz="2400" baseline="30000" dirty="0">
                <a:solidFill>
                  <a:srgbClr val="0000FF"/>
                </a:solidFill>
              </a:rPr>
              <a:t>2+</a:t>
            </a:r>
            <a:r>
              <a:rPr lang="en-US" sz="2400" dirty="0">
                <a:solidFill>
                  <a:srgbClr val="0000FF"/>
                </a:solidFill>
              </a:rPr>
              <a:t>(Liquid) = Mg(Liquid) + Fe</a:t>
            </a:r>
            <a:r>
              <a:rPr lang="en-US" sz="2400" baseline="30000" dirty="0">
                <a:solidFill>
                  <a:srgbClr val="0000FF"/>
                </a:solidFill>
              </a:rPr>
              <a:t>2+</a:t>
            </a:r>
            <a:r>
              <a:rPr lang="en-US" sz="2400" dirty="0">
                <a:solidFill>
                  <a:srgbClr val="0000FF"/>
                </a:solidFill>
              </a:rPr>
              <a:t>(Olivine)</a:t>
            </a:r>
          </a:p>
        </p:txBody>
      </p:sp>
    </p:spTree>
    <p:extLst>
      <p:ext uri="{BB962C8B-B14F-4D97-AF65-F5344CB8AC3E}">
        <p14:creationId xmlns:p14="http://schemas.microsoft.com/office/powerpoint/2010/main" val="202080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4833" y="1336797"/>
            <a:ext cx="2274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</a:t>
            </a:r>
            <a:r>
              <a:rPr lang="en-US" sz="2400" dirty="0" err="1" smtClean="0"/>
              <a:t>Jayasuria</a:t>
            </a:r>
            <a:r>
              <a:rPr lang="en-US" sz="2400" dirty="0" smtClean="0"/>
              <a:t> et al. (2004), 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is systematically higher than using Kress &amp; Carmichael (1991)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923726"/>
              </p:ext>
            </p:extLst>
          </p:nvPr>
        </p:nvGraphicFramePr>
        <p:xfrm>
          <a:off x="32578" y="817558"/>
          <a:ext cx="6642255" cy="561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61484" y="1728150"/>
            <a:ext cx="2692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Experimental Data (LEPR) </a:t>
            </a:r>
          </a:p>
          <a:p>
            <a:r>
              <a:rPr lang="en-US" b="1" i="1" dirty="0" smtClean="0"/>
              <a:t>Yielding </a:t>
            </a:r>
            <a:r>
              <a:rPr lang="en-US" b="1" i="1" dirty="0" err="1" smtClean="0"/>
              <a:t>ol</a:t>
            </a:r>
            <a:r>
              <a:rPr lang="en-US" b="1" i="1" dirty="0" smtClean="0"/>
              <a:t> + </a:t>
            </a:r>
            <a:r>
              <a:rPr lang="en-US" b="1" i="1" dirty="0" err="1" smtClean="0"/>
              <a:t>liq</a:t>
            </a:r>
            <a:endParaRPr lang="en-US" dirty="0" smtClean="0"/>
          </a:p>
          <a:p>
            <a:r>
              <a:rPr lang="en-US" dirty="0" smtClean="0"/>
              <a:t>n = 1629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3708" y="405202"/>
            <a:ext cx="760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But we can’t ignore model error with regard to Fe</a:t>
            </a:r>
            <a:r>
              <a:rPr lang="en-US" sz="2400" b="1" baseline="30000" dirty="0" smtClean="0">
                <a:solidFill>
                  <a:srgbClr val="953735"/>
                </a:solidFill>
              </a:rPr>
              <a:t>3+</a:t>
            </a:r>
            <a:r>
              <a:rPr lang="en-US" sz="2400" b="1" dirty="0" smtClean="0">
                <a:solidFill>
                  <a:srgbClr val="953735"/>
                </a:solidFill>
              </a:rPr>
              <a:t>/Fe</a:t>
            </a:r>
            <a:r>
              <a:rPr lang="en-US" sz="2400" b="1" baseline="30000" dirty="0" smtClean="0">
                <a:solidFill>
                  <a:srgbClr val="953735"/>
                </a:solidFill>
              </a:rPr>
              <a:t>2+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0597" y="4262642"/>
            <a:ext cx="2469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953735"/>
                </a:solidFill>
              </a:rPr>
              <a:t>T</a:t>
            </a:r>
            <a:r>
              <a:rPr lang="en-US" sz="2400" b="1" i="1" dirty="0" smtClean="0">
                <a:solidFill>
                  <a:srgbClr val="953735"/>
                </a:solidFill>
              </a:rPr>
              <a:t>he </a:t>
            </a:r>
            <a:r>
              <a:rPr lang="en-US" sz="2400" b="1" i="1" dirty="0">
                <a:solidFill>
                  <a:srgbClr val="953735"/>
                </a:solidFill>
              </a:rPr>
              <a:t>ensuing T error is </a:t>
            </a:r>
            <a:r>
              <a:rPr lang="en-US" sz="2400" b="1" i="1" dirty="0" smtClean="0">
                <a:solidFill>
                  <a:srgbClr val="953735"/>
                </a:solidFill>
              </a:rPr>
              <a:t>30-70</a:t>
            </a:r>
            <a:r>
              <a:rPr lang="en-US" sz="2400" b="1" i="1" baseline="30000" dirty="0" smtClean="0">
                <a:solidFill>
                  <a:srgbClr val="953735"/>
                </a:solidFill>
              </a:rPr>
              <a:t>o</a:t>
            </a:r>
            <a:r>
              <a:rPr lang="en-US" sz="2400" b="1" i="1" dirty="0" smtClean="0">
                <a:solidFill>
                  <a:srgbClr val="953735"/>
                </a:solidFill>
              </a:rPr>
              <a:t>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28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79818"/>
              </p:ext>
            </p:extLst>
          </p:nvPr>
        </p:nvGraphicFramePr>
        <p:xfrm>
          <a:off x="286657" y="871516"/>
          <a:ext cx="8570686" cy="582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56711" y="390260"/>
            <a:ext cx="730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Could some error be random? </a:t>
            </a:r>
            <a:r>
              <a:rPr lang="en-US" sz="2800" b="1" i="1" dirty="0" smtClean="0">
                <a:solidFill>
                  <a:srgbClr val="0000FF"/>
                </a:solidFill>
              </a:rPr>
              <a:t>Composition (Fe)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888294"/>
              </p:ext>
            </p:extLst>
          </p:nvPr>
        </p:nvGraphicFramePr>
        <p:xfrm>
          <a:off x="291598" y="875917"/>
          <a:ext cx="8565745" cy="58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635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94688" y="818488"/>
            <a:ext cx="210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contrasts between the </a:t>
            </a:r>
            <a:r>
              <a:rPr lang="en-US" sz="2400" dirty="0" err="1" smtClean="0"/>
              <a:t>Jayasuria</a:t>
            </a:r>
            <a:r>
              <a:rPr lang="en-US" sz="2400" dirty="0" smtClean="0"/>
              <a:t> and Kress and Carmichael  models are not restricted with respect to composition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15636" y="205580"/>
            <a:ext cx="610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% Difference in K</a:t>
            </a:r>
            <a:r>
              <a:rPr lang="en-US" b="1" i="1" baseline="-25000" dirty="0" smtClean="0"/>
              <a:t>D</a:t>
            </a:r>
            <a:r>
              <a:rPr lang="en-US" b="1" i="1" dirty="0" smtClean="0"/>
              <a:t> Calculated using </a:t>
            </a:r>
            <a:r>
              <a:rPr lang="en-US" b="1" i="1" dirty="0" err="1" smtClean="0"/>
              <a:t>Jayasuria</a:t>
            </a:r>
            <a:r>
              <a:rPr lang="en-US" b="1" i="1" dirty="0" smtClean="0"/>
              <a:t> v. Kress and Car.</a:t>
            </a:r>
            <a:endParaRPr lang="en-US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264135"/>
              </p:ext>
            </p:extLst>
          </p:nvPr>
        </p:nvGraphicFramePr>
        <p:xfrm>
          <a:off x="324069" y="618456"/>
          <a:ext cx="6666675" cy="566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1051" y="1082041"/>
            <a:ext cx="153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Experimental Data (LEPR) </a:t>
            </a:r>
          </a:p>
          <a:p>
            <a:r>
              <a:rPr lang="en-US" dirty="0" smtClean="0"/>
              <a:t>n = 1110</a:t>
            </a:r>
          </a:p>
        </p:txBody>
      </p:sp>
    </p:spTree>
    <p:extLst>
      <p:ext uri="{BB962C8B-B14F-4D97-AF65-F5344CB8AC3E}">
        <p14:creationId xmlns:p14="http://schemas.microsoft.com/office/powerpoint/2010/main" val="73368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Pine - main ven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683" y="744579"/>
            <a:ext cx="7650462" cy="5232201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Roeder and </a:t>
            </a:r>
            <a:r>
              <a:rPr lang="en-US" sz="2800" b="1" dirty="0" err="1" smtClean="0"/>
              <a:t>Emslie</a:t>
            </a:r>
            <a:r>
              <a:rPr lang="en-US" sz="2800" b="1" dirty="0" smtClean="0"/>
              <a:t> (1970) </a:t>
            </a:r>
          </a:p>
          <a:p>
            <a:r>
              <a:rPr lang="en-US" sz="2400" dirty="0" smtClean="0"/>
              <a:t>conducted experiments (n= 44) at</a:t>
            </a:r>
          </a:p>
          <a:p>
            <a:r>
              <a:rPr lang="en-US" sz="2400" i="1" dirty="0" smtClean="0"/>
              <a:t>T</a:t>
            </a:r>
            <a:r>
              <a:rPr lang="en-US" sz="2400" dirty="0" smtClean="0"/>
              <a:t> = 1150 – 1300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n-US" sz="2400" dirty="0"/>
          </a:p>
          <a:p>
            <a:r>
              <a:rPr lang="en-US" sz="2400" i="1" dirty="0" smtClean="0"/>
              <a:t>f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-0.68 </a:t>
            </a:r>
            <a:r>
              <a:rPr lang="en-US" sz="2400" dirty="0" smtClean="0"/>
              <a:t>– 10</a:t>
            </a:r>
            <a:r>
              <a:rPr lang="en-US" sz="2400" baseline="30000" dirty="0" smtClean="0"/>
              <a:t>-12</a:t>
            </a:r>
          </a:p>
          <a:p>
            <a:endParaRPr lang="en-US" dirty="0"/>
          </a:p>
          <a:p>
            <a:r>
              <a:rPr lang="en-US" sz="2400" dirty="0"/>
              <a:t>Mg(olivine) + Fe</a:t>
            </a:r>
            <a:r>
              <a:rPr lang="en-US" sz="2400" baseline="30000" dirty="0"/>
              <a:t>2+</a:t>
            </a:r>
            <a:r>
              <a:rPr lang="en-US" sz="2400" dirty="0"/>
              <a:t>(Liquid) = Mg(Liquid) + Fe</a:t>
            </a:r>
            <a:r>
              <a:rPr lang="en-US" sz="2400" baseline="30000" dirty="0"/>
              <a:t>2+</a:t>
            </a:r>
            <a:r>
              <a:rPr lang="en-US" sz="2400" dirty="0"/>
              <a:t>(Olivine)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i="1" dirty="0" smtClean="0"/>
              <a:t>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(Fe-Mg)</a:t>
            </a:r>
            <a:r>
              <a:rPr lang="en-US" sz="2400" baseline="30000" dirty="0" err="1" smtClean="0"/>
              <a:t>ol-liq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= 0.30</a:t>
            </a:r>
          </a:p>
          <a:p>
            <a:endParaRPr lang="en-US" sz="2400" dirty="0"/>
          </a:p>
          <a:p>
            <a:r>
              <a:rPr lang="en-US" sz="2400" dirty="0"/>
              <a:t>a</a:t>
            </a:r>
            <a:r>
              <a:rPr lang="en-US" sz="2400" dirty="0" smtClean="0"/>
              <a:t>nd appears to be (mostly) independent of </a:t>
            </a:r>
            <a:r>
              <a:rPr lang="en-US" sz="2400" i="1" dirty="0" smtClean="0"/>
              <a:t>T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P</a:t>
            </a:r>
            <a:endParaRPr lang="en-US" i="1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43" y="3181291"/>
            <a:ext cx="7246927" cy="1023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2278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94688" y="818488"/>
            <a:ext cx="210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contrasts between the </a:t>
            </a:r>
            <a:r>
              <a:rPr lang="en-US" sz="2400" dirty="0" err="1" smtClean="0"/>
              <a:t>Jayasuria</a:t>
            </a:r>
            <a:r>
              <a:rPr lang="en-US" sz="2400" dirty="0" smtClean="0"/>
              <a:t> and Kress and Carmichael  models are not restricted with respect to Temperature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08907" y="421243"/>
            <a:ext cx="610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% Difference in K</a:t>
            </a:r>
            <a:r>
              <a:rPr lang="en-US" b="1" i="1" baseline="-25000" dirty="0" smtClean="0"/>
              <a:t>D</a:t>
            </a:r>
            <a:r>
              <a:rPr lang="en-US" b="1" i="1" dirty="0" smtClean="0"/>
              <a:t> Calculated using </a:t>
            </a:r>
            <a:r>
              <a:rPr lang="en-US" b="1" i="1" dirty="0" err="1" smtClean="0"/>
              <a:t>Jayasuria</a:t>
            </a:r>
            <a:r>
              <a:rPr lang="en-US" b="1" i="1" dirty="0" smtClean="0"/>
              <a:t> v. Kress and Car.</a:t>
            </a:r>
            <a:endParaRPr lang="en-US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504210"/>
              </p:ext>
            </p:extLst>
          </p:nvPr>
        </p:nvGraphicFramePr>
        <p:xfrm>
          <a:off x="138749" y="790575"/>
          <a:ext cx="6755940" cy="553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15668" y="1124728"/>
            <a:ext cx="153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Experimental Data (LEPR) </a:t>
            </a:r>
          </a:p>
          <a:p>
            <a:r>
              <a:rPr lang="en-US" dirty="0" smtClean="0"/>
              <a:t>n = 1110</a:t>
            </a:r>
          </a:p>
        </p:txBody>
      </p:sp>
    </p:spTree>
    <p:extLst>
      <p:ext uri="{BB962C8B-B14F-4D97-AF65-F5344CB8AC3E}">
        <p14:creationId xmlns:p14="http://schemas.microsoft.com/office/powerpoint/2010/main" val="135403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Pine - main ven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683" y="744579"/>
            <a:ext cx="7650462" cy="156966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But </a:t>
            </a:r>
            <a:r>
              <a:rPr lang="en-US" sz="3200" dirty="0" err="1" smtClean="0"/>
              <a:t>Matzen</a:t>
            </a:r>
            <a:r>
              <a:rPr lang="en-US" sz="3200" dirty="0" smtClean="0"/>
              <a:t> et al. (2011) show that the canonical value of</a:t>
            </a:r>
            <a:r>
              <a:rPr lang="en-US" sz="3200" b="1" i="1" dirty="0" smtClean="0"/>
              <a:t> 0.30 may be too low, even at 1 </a:t>
            </a:r>
            <a:r>
              <a:rPr lang="en-US" sz="3200" b="1" i="1" dirty="0" err="1" smtClean="0"/>
              <a:t>atm</a:t>
            </a:r>
            <a:r>
              <a:rPr lang="en-US" sz="3200" b="1" i="1" dirty="0" smtClean="0"/>
              <a:t> </a:t>
            </a:r>
            <a:r>
              <a:rPr lang="en-US" sz="3200" dirty="0" smtClean="0"/>
              <a:t>(instead, </a:t>
            </a:r>
            <a:r>
              <a:rPr lang="en-US" sz="3200" i="1" dirty="0" smtClean="0"/>
              <a:t>K</a:t>
            </a:r>
            <a:r>
              <a:rPr lang="en-US" sz="3200" baseline="-25000" dirty="0" smtClean="0"/>
              <a:t>D</a:t>
            </a:r>
            <a:r>
              <a:rPr lang="en-US" sz="3200" dirty="0" smtClean="0"/>
              <a:t> = 0.34)</a:t>
            </a:r>
          </a:p>
        </p:txBody>
      </p:sp>
    </p:spTree>
    <p:extLst>
      <p:ext uri="{BB962C8B-B14F-4D97-AF65-F5344CB8AC3E}">
        <p14:creationId xmlns:p14="http://schemas.microsoft.com/office/powerpoint/2010/main" val="187796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Pine - main ven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350" y="496747"/>
            <a:ext cx="8642561" cy="481157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So K</a:t>
            </a:r>
            <a:r>
              <a:rPr lang="en-US" sz="3200" b="1" i="1" baseline="-25000" dirty="0" smtClean="0"/>
              <a:t>D</a:t>
            </a:r>
            <a:r>
              <a:rPr lang="en-US" sz="3200" b="1" i="1" dirty="0" smtClean="0"/>
              <a:t> = 0.30   or  K</a:t>
            </a:r>
            <a:r>
              <a:rPr lang="en-US" sz="3200" b="1" i="1" baseline="-25000" dirty="0" smtClean="0"/>
              <a:t>D</a:t>
            </a:r>
            <a:r>
              <a:rPr lang="en-US" sz="3200" b="1" i="1" dirty="0" smtClean="0"/>
              <a:t> = 0.34?</a:t>
            </a:r>
          </a:p>
          <a:p>
            <a:endParaRPr lang="en-US" sz="3200" dirty="0"/>
          </a:p>
          <a:p>
            <a:r>
              <a:rPr lang="en-US" sz="3200" b="1" i="1" dirty="0" smtClean="0"/>
              <a:t>Why are these experimental values so different?</a:t>
            </a:r>
          </a:p>
          <a:p>
            <a:r>
              <a:rPr lang="en-US" sz="3200" dirty="0" smtClean="0"/>
              <a:t>Sources of error when determining </a:t>
            </a:r>
            <a:r>
              <a:rPr lang="en-US" sz="3200" i="1" dirty="0" smtClean="0"/>
              <a:t>K</a:t>
            </a:r>
            <a:r>
              <a:rPr lang="en-US" sz="3200" baseline="-25000" dirty="0" smtClean="0"/>
              <a:t>D</a:t>
            </a:r>
            <a:endParaRPr lang="en-US" sz="3200" dirty="0" smtClean="0"/>
          </a:p>
          <a:p>
            <a:endParaRPr lang="en-US" sz="2800" baseline="-250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Experimental Error - is it random?  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(an oft implicit assumption)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solidFill>
                  <a:srgbClr val="953735"/>
                </a:solidFill>
              </a:rPr>
              <a:t>Oxygen buffer </a:t>
            </a:r>
            <a:r>
              <a:rPr lang="en-US" sz="2800" b="1" dirty="0" smtClean="0">
                <a:solidFill>
                  <a:srgbClr val="953735"/>
                </a:solidFill>
                <a:sym typeface="Wingdings"/>
              </a:rPr>
              <a:t> log[</a:t>
            </a:r>
            <a:r>
              <a:rPr lang="en-US" sz="2800" b="1" i="1" dirty="0" smtClean="0">
                <a:solidFill>
                  <a:srgbClr val="953735"/>
                </a:solidFill>
                <a:sym typeface="Wingdings"/>
              </a:rPr>
              <a:t>f</a:t>
            </a:r>
            <a:r>
              <a:rPr lang="en-US" sz="2800" b="1" dirty="0" smtClean="0">
                <a:solidFill>
                  <a:srgbClr val="953735"/>
                </a:solidFill>
                <a:sym typeface="Wingdings"/>
              </a:rPr>
              <a:t>O</a:t>
            </a:r>
            <a:r>
              <a:rPr lang="en-US" sz="2800" b="1" baseline="-25000" dirty="0" smtClean="0">
                <a:solidFill>
                  <a:srgbClr val="953735"/>
                </a:solidFill>
                <a:sym typeface="Wingdings"/>
              </a:rPr>
              <a:t>2</a:t>
            </a:r>
            <a:r>
              <a:rPr lang="en-US" sz="2800" b="1" dirty="0" smtClean="0">
                <a:solidFill>
                  <a:srgbClr val="953735"/>
                </a:solidFill>
                <a:sym typeface="Wingdings"/>
              </a:rPr>
              <a:t>]    </a:t>
            </a:r>
            <a:r>
              <a:rPr lang="en-US" sz="2800" b="1" i="1" dirty="0">
                <a:solidFill>
                  <a:srgbClr val="0000FF"/>
                </a:solidFill>
              </a:rPr>
              <a:t>(trivial</a:t>
            </a:r>
            <a:r>
              <a:rPr lang="en-US" sz="2800" b="1" i="1" dirty="0" smtClean="0">
                <a:solidFill>
                  <a:srgbClr val="0000FF"/>
                </a:solidFill>
              </a:rPr>
              <a:t>)</a:t>
            </a:r>
            <a:endParaRPr lang="en-US" sz="2800" b="1" dirty="0" smtClean="0">
              <a:solidFill>
                <a:srgbClr val="953735"/>
              </a:solidFill>
              <a:sym typeface="Wingdings"/>
            </a:endParaRP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953735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rgbClr val="953735"/>
                </a:solidFill>
                <a:sym typeface="Wingdings"/>
              </a:rPr>
              <a:t> </a:t>
            </a:r>
            <a:r>
              <a:rPr lang="en-US" sz="2800" b="1" i="1" dirty="0" smtClean="0">
                <a:solidFill>
                  <a:srgbClr val="953735"/>
                </a:solidFill>
                <a:sym typeface="Wingdings"/>
              </a:rPr>
              <a:t>f</a:t>
            </a:r>
            <a:r>
              <a:rPr lang="en-US" sz="2800" b="1" dirty="0" smtClean="0">
                <a:solidFill>
                  <a:srgbClr val="953735"/>
                </a:solidFill>
                <a:sym typeface="Wingdings"/>
              </a:rPr>
              <a:t>O</a:t>
            </a:r>
            <a:r>
              <a:rPr lang="en-US" sz="2800" b="1" baseline="-25000" dirty="0" smtClean="0">
                <a:solidFill>
                  <a:srgbClr val="953735"/>
                </a:solidFill>
                <a:sym typeface="Wingdings"/>
              </a:rPr>
              <a:t>2</a:t>
            </a:r>
            <a:r>
              <a:rPr lang="en-US" sz="2800" b="1" dirty="0" smtClean="0">
                <a:solidFill>
                  <a:srgbClr val="953735"/>
                </a:solidFill>
                <a:sym typeface="Wingdings"/>
              </a:rPr>
              <a:t>  </a:t>
            </a:r>
            <a:r>
              <a:rPr lang="en-US" sz="2800" b="1" dirty="0" smtClean="0">
                <a:solidFill>
                  <a:srgbClr val="953735"/>
                </a:solidFill>
              </a:rPr>
              <a:t>Fe</a:t>
            </a:r>
            <a:r>
              <a:rPr lang="en-US" sz="2800" b="1" baseline="30000" dirty="0" smtClean="0">
                <a:solidFill>
                  <a:srgbClr val="953735"/>
                </a:solidFill>
              </a:rPr>
              <a:t>3+</a:t>
            </a:r>
            <a:r>
              <a:rPr lang="en-US" sz="2800" b="1" dirty="0" smtClean="0">
                <a:solidFill>
                  <a:srgbClr val="953735"/>
                </a:solidFill>
              </a:rPr>
              <a:t>/Fe</a:t>
            </a:r>
            <a:r>
              <a:rPr lang="en-US" sz="2800" b="1" baseline="30000" dirty="0" smtClean="0">
                <a:solidFill>
                  <a:srgbClr val="953735"/>
                </a:solidFill>
              </a:rPr>
              <a:t>2+ </a:t>
            </a:r>
            <a:r>
              <a:rPr lang="en-US" sz="2800" b="1" dirty="0" smtClean="0">
                <a:solidFill>
                  <a:srgbClr val="953735"/>
                </a:solidFill>
              </a:rPr>
              <a:t>ratios in the liquid </a:t>
            </a:r>
            <a:r>
              <a:rPr lang="en-US" sz="2800" b="1" i="1" dirty="0" smtClean="0">
                <a:solidFill>
                  <a:srgbClr val="0000FF"/>
                </a:solidFill>
              </a:rPr>
              <a:t>(not trivial)</a:t>
            </a:r>
          </a:p>
          <a:p>
            <a:endParaRPr lang="en-US" sz="2400" dirty="0" smtClean="0"/>
          </a:p>
          <a:p>
            <a:r>
              <a:rPr lang="en-US" sz="2400" dirty="0" smtClean="0"/>
              <a:t>Mg</a:t>
            </a:r>
            <a:r>
              <a:rPr lang="en-US" sz="2400" dirty="0"/>
              <a:t>(olivine) + Fe</a:t>
            </a:r>
            <a:r>
              <a:rPr lang="en-US" sz="2400" baseline="30000" dirty="0"/>
              <a:t>2+</a:t>
            </a:r>
            <a:r>
              <a:rPr lang="en-US" sz="2400" dirty="0"/>
              <a:t>(Liquid) = Mg(Liquid) + Fe</a:t>
            </a:r>
            <a:r>
              <a:rPr lang="en-US" sz="2400" baseline="30000" dirty="0"/>
              <a:t>2+</a:t>
            </a:r>
            <a:r>
              <a:rPr lang="en-US" sz="2400" dirty="0"/>
              <a:t>(Olivine</a:t>
            </a:r>
            <a:r>
              <a:rPr lang="en-US" sz="2400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234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853436"/>
              </p:ext>
            </p:extLst>
          </p:nvPr>
        </p:nvGraphicFramePr>
        <p:xfrm>
          <a:off x="112125" y="866867"/>
          <a:ext cx="6676077" cy="554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61484" y="1336797"/>
            <a:ext cx="2699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Experimental Data (LEPR) </a:t>
            </a:r>
          </a:p>
          <a:p>
            <a:r>
              <a:rPr lang="en-US" b="1" i="1" dirty="0" smtClean="0"/>
              <a:t>Yielding </a:t>
            </a:r>
            <a:r>
              <a:rPr lang="en-US" b="1" i="1" dirty="0" err="1" smtClean="0"/>
              <a:t>ol</a:t>
            </a:r>
            <a:r>
              <a:rPr lang="en-US" b="1" i="1" dirty="0" smtClean="0"/>
              <a:t> + </a:t>
            </a:r>
            <a:r>
              <a:rPr lang="en-US" b="1" i="1" dirty="0" err="1" smtClean="0"/>
              <a:t>liq</a:t>
            </a:r>
            <a:endParaRPr lang="en-US" b="1" i="1" dirty="0"/>
          </a:p>
          <a:p>
            <a:r>
              <a:rPr lang="en-US" b="1" i="1" dirty="0" smtClean="0"/>
              <a:t>with reported fO</a:t>
            </a:r>
            <a:r>
              <a:rPr lang="en-US" b="1" i="1" baseline="-25000" dirty="0" smtClean="0"/>
              <a:t>2</a:t>
            </a:r>
            <a:endParaRPr lang="en-US" baseline="-25000" dirty="0" smtClean="0"/>
          </a:p>
          <a:p>
            <a:r>
              <a:rPr lang="en-US" dirty="0" smtClean="0"/>
              <a:t>n = 1110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708" y="405202"/>
            <a:ext cx="760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53735"/>
                </a:solidFill>
              </a:rPr>
              <a:t>W</a:t>
            </a:r>
            <a:r>
              <a:rPr lang="en-US" sz="2400" b="1" dirty="0" smtClean="0">
                <a:solidFill>
                  <a:srgbClr val="953735"/>
                </a:solidFill>
              </a:rPr>
              <a:t>e can’t ignore model error with regard to Fe</a:t>
            </a:r>
            <a:r>
              <a:rPr lang="en-US" sz="2400" b="1" baseline="30000" dirty="0" smtClean="0">
                <a:solidFill>
                  <a:srgbClr val="953735"/>
                </a:solidFill>
              </a:rPr>
              <a:t>3+</a:t>
            </a:r>
            <a:r>
              <a:rPr lang="en-US" sz="2400" b="1" dirty="0" smtClean="0">
                <a:solidFill>
                  <a:srgbClr val="953735"/>
                </a:solidFill>
              </a:rPr>
              <a:t>/Fe</a:t>
            </a:r>
            <a:r>
              <a:rPr lang="en-US" sz="2400" b="1" baseline="30000" dirty="0" smtClean="0">
                <a:solidFill>
                  <a:srgbClr val="953735"/>
                </a:solidFill>
              </a:rPr>
              <a:t>2+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4833" y="1336797"/>
            <a:ext cx="2274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</a:t>
            </a:r>
            <a:r>
              <a:rPr lang="en-US" sz="2400" dirty="0" err="1" smtClean="0"/>
              <a:t>Jayasuria</a:t>
            </a:r>
            <a:r>
              <a:rPr lang="en-US" sz="2400" dirty="0" smtClean="0"/>
              <a:t> et al. (2004), 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is systematically higher than using Kress &amp; Carmichael (1991)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80597" y="4262642"/>
            <a:ext cx="2469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953735"/>
                </a:solidFill>
              </a:rPr>
              <a:t>T</a:t>
            </a:r>
            <a:r>
              <a:rPr lang="en-US" sz="2400" b="1" i="1" dirty="0" smtClean="0">
                <a:solidFill>
                  <a:srgbClr val="953735"/>
                </a:solidFill>
              </a:rPr>
              <a:t>he </a:t>
            </a:r>
            <a:r>
              <a:rPr lang="en-US" sz="2400" b="1" i="1" dirty="0">
                <a:solidFill>
                  <a:srgbClr val="953735"/>
                </a:solidFill>
              </a:rPr>
              <a:t>ensuing T error is </a:t>
            </a:r>
            <a:r>
              <a:rPr lang="en-US" sz="2400" b="1" i="1" dirty="0" smtClean="0">
                <a:solidFill>
                  <a:srgbClr val="953735"/>
                </a:solidFill>
              </a:rPr>
              <a:t>30-70</a:t>
            </a:r>
            <a:r>
              <a:rPr lang="en-US" sz="2400" b="1" i="1" baseline="30000" dirty="0" smtClean="0">
                <a:solidFill>
                  <a:srgbClr val="953735"/>
                </a:solidFill>
              </a:rPr>
              <a:t>o</a:t>
            </a:r>
            <a:r>
              <a:rPr lang="en-US" sz="2400" b="1" i="1" dirty="0" smtClean="0">
                <a:solidFill>
                  <a:srgbClr val="953735"/>
                </a:solidFill>
              </a:rPr>
              <a:t>C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0413" y="3239045"/>
            <a:ext cx="539435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9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35266" y="878833"/>
            <a:ext cx="2356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Jayasuria</a:t>
            </a:r>
            <a:r>
              <a:rPr lang="en-US" sz="2400" dirty="0" smtClean="0"/>
              <a:t> et al. (2004)</a:t>
            </a:r>
            <a:r>
              <a:rPr lang="en-US" sz="2400" dirty="0"/>
              <a:t> </a:t>
            </a:r>
            <a:r>
              <a:rPr lang="en-US" sz="2400" dirty="0" smtClean="0"/>
              <a:t>Eqn. 12 works well for calibration data, but over-predicts 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/</a:t>
            </a:r>
            <a:r>
              <a:rPr lang="en-US" sz="2400" dirty="0" err="1" smtClean="0"/>
              <a:t>FeO</a:t>
            </a:r>
            <a:r>
              <a:rPr lang="en-US" sz="2400" dirty="0" smtClean="0"/>
              <a:t> for test data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44754"/>
              </p:ext>
            </p:extLst>
          </p:nvPr>
        </p:nvGraphicFramePr>
        <p:xfrm>
          <a:off x="285750" y="865661"/>
          <a:ext cx="6459518" cy="565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0739" y="1280153"/>
            <a:ext cx="3552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Experiments: Fe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O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/</a:t>
            </a:r>
            <a:r>
              <a:rPr lang="en-US" b="1" i="1" dirty="0" err="1" smtClean="0"/>
              <a:t>FeO</a:t>
            </a:r>
            <a:r>
              <a:rPr lang="en-US" b="1" i="1" dirty="0" smtClean="0"/>
              <a:t> measured</a:t>
            </a:r>
            <a:endParaRPr lang="en-US" b="1" i="1" dirty="0"/>
          </a:p>
          <a:p>
            <a:r>
              <a:rPr lang="en-US" dirty="0" err="1" smtClean="0"/>
              <a:t>Calib</a:t>
            </a:r>
            <a:r>
              <a:rPr lang="en-US" dirty="0" smtClean="0"/>
              <a:t>. Data: n = 218</a:t>
            </a:r>
          </a:p>
          <a:p>
            <a:r>
              <a:rPr lang="en-US" dirty="0" smtClean="0"/>
              <a:t>Test data: n = 127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085" y="374108"/>
            <a:ext cx="811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Compare Calibration &amp; Test data for </a:t>
            </a:r>
            <a:r>
              <a:rPr lang="en-US" sz="2400" b="1" dirty="0" err="1" smtClean="0">
                <a:solidFill>
                  <a:srgbClr val="953735"/>
                </a:solidFill>
              </a:rPr>
              <a:t>Jayasuria</a:t>
            </a:r>
            <a:r>
              <a:rPr lang="en-US" sz="2400" b="1" dirty="0" smtClean="0">
                <a:solidFill>
                  <a:srgbClr val="953735"/>
                </a:solidFill>
              </a:rPr>
              <a:t> et al. Eqn. 12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0204" y="3737407"/>
            <a:ext cx="188317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Global Data Set</a:t>
            </a:r>
          </a:p>
          <a:p>
            <a:pPr algn="ctr"/>
            <a:r>
              <a:rPr lang="en-US" sz="2000" b="1" dirty="0" smtClean="0"/>
              <a:t>Slope = 0.79</a:t>
            </a:r>
          </a:p>
          <a:p>
            <a:pPr algn="ctr"/>
            <a:r>
              <a:rPr lang="en-US" sz="2000" b="1" dirty="0" smtClean="0"/>
              <a:t>Intercept = 0.10</a:t>
            </a:r>
          </a:p>
          <a:p>
            <a:pPr algn="ctr"/>
            <a:r>
              <a:rPr lang="en-US" sz="2000" b="1" dirty="0" smtClean="0"/>
              <a:t>R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0.73</a:t>
            </a:r>
          </a:p>
          <a:p>
            <a:pPr algn="ctr"/>
            <a:r>
              <a:rPr lang="en-US" sz="2000" b="1" dirty="0" smtClean="0"/>
              <a:t>SEE = ± 0.36</a:t>
            </a:r>
          </a:p>
          <a:p>
            <a:pPr algn="ctr"/>
            <a:r>
              <a:rPr lang="en-US" sz="2000" b="1" dirty="0" smtClean="0"/>
              <a:t>N = 345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2479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87960" y="1113609"/>
            <a:ext cx="2356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Kress &amp; Carmichael (1991; Eqn. 7) performs slightly better for test data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77913"/>
              </p:ext>
            </p:extLst>
          </p:nvPr>
        </p:nvGraphicFramePr>
        <p:xfrm>
          <a:off x="460929" y="818488"/>
          <a:ext cx="6459518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1320" y="1075543"/>
            <a:ext cx="3552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Experiments: Fe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O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/</a:t>
            </a:r>
            <a:r>
              <a:rPr lang="en-US" b="1" i="1" dirty="0" err="1" smtClean="0"/>
              <a:t>FeO</a:t>
            </a:r>
            <a:r>
              <a:rPr lang="en-US" b="1" i="1" dirty="0" smtClean="0"/>
              <a:t> measured</a:t>
            </a:r>
            <a:endParaRPr lang="en-US" b="1" i="1" dirty="0"/>
          </a:p>
          <a:p>
            <a:r>
              <a:rPr lang="en-US" dirty="0" err="1" smtClean="0"/>
              <a:t>Calib</a:t>
            </a:r>
            <a:r>
              <a:rPr lang="en-US" dirty="0" smtClean="0"/>
              <a:t>. Data: n = 218</a:t>
            </a:r>
          </a:p>
          <a:p>
            <a:r>
              <a:rPr lang="en-US" dirty="0" smtClean="0"/>
              <a:t>Test data: n = 127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238" y="351350"/>
            <a:ext cx="646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…..and for Kress &amp; Carmichael (1991) Eqn. 7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0204" y="3737407"/>
            <a:ext cx="188317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Global Data Set</a:t>
            </a:r>
          </a:p>
          <a:p>
            <a:pPr algn="ctr"/>
            <a:r>
              <a:rPr lang="en-US" sz="2000" b="1" dirty="0" smtClean="0"/>
              <a:t>Slope = 0.92</a:t>
            </a:r>
          </a:p>
          <a:p>
            <a:pPr algn="ctr"/>
            <a:r>
              <a:rPr lang="en-US" sz="2000" b="1" dirty="0" smtClean="0"/>
              <a:t>Intercept = 0.11</a:t>
            </a:r>
          </a:p>
          <a:p>
            <a:pPr algn="ctr"/>
            <a:r>
              <a:rPr lang="en-US" sz="2000" b="1" dirty="0" smtClean="0"/>
              <a:t>R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0.77</a:t>
            </a:r>
          </a:p>
          <a:p>
            <a:pPr algn="ctr"/>
            <a:r>
              <a:rPr lang="en-US" sz="2000" b="1" dirty="0" smtClean="0"/>
              <a:t>SEE = ± 0.33</a:t>
            </a:r>
          </a:p>
          <a:p>
            <a:pPr algn="ctr"/>
            <a:r>
              <a:rPr lang="en-US" sz="2000" b="1" dirty="0" smtClean="0"/>
              <a:t>N = 345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6382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95847" y="1074613"/>
            <a:ext cx="235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Kress &amp; Carmichael (1988) performs even better still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8842"/>
              </p:ext>
            </p:extLst>
          </p:nvPr>
        </p:nvGraphicFramePr>
        <p:xfrm>
          <a:off x="285750" y="818488"/>
          <a:ext cx="6310097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0739" y="1119340"/>
            <a:ext cx="3552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Experiments: Fe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O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/</a:t>
            </a:r>
            <a:r>
              <a:rPr lang="en-US" b="1" i="1" dirty="0" err="1" smtClean="0"/>
              <a:t>FeO</a:t>
            </a:r>
            <a:r>
              <a:rPr lang="en-US" b="1" i="1" dirty="0" smtClean="0"/>
              <a:t> measured</a:t>
            </a:r>
            <a:endParaRPr lang="en-US" b="1" i="1" dirty="0"/>
          </a:p>
          <a:p>
            <a:r>
              <a:rPr lang="en-US" dirty="0" err="1" smtClean="0"/>
              <a:t>Calib</a:t>
            </a:r>
            <a:r>
              <a:rPr lang="en-US" dirty="0" smtClean="0"/>
              <a:t>. Data: n = 218</a:t>
            </a:r>
          </a:p>
          <a:p>
            <a:r>
              <a:rPr lang="en-US" dirty="0" smtClean="0"/>
              <a:t>Test data: n = 127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085" y="374108"/>
            <a:ext cx="811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….. and Kress &amp; Carmichael (1988) is better still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39642" y="2992846"/>
            <a:ext cx="188317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Global Data Set</a:t>
            </a:r>
          </a:p>
          <a:p>
            <a:pPr algn="ctr"/>
            <a:r>
              <a:rPr lang="en-US" sz="2000" b="1" dirty="0" smtClean="0"/>
              <a:t>Slope = 1.05</a:t>
            </a:r>
          </a:p>
          <a:p>
            <a:pPr algn="ctr"/>
            <a:r>
              <a:rPr lang="en-US" sz="2000" b="1" dirty="0" smtClean="0"/>
              <a:t>Intercept = 0.06</a:t>
            </a:r>
          </a:p>
          <a:p>
            <a:pPr algn="ctr"/>
            <a:r>
              <a:rPr lang="en-US" sz="2000" b="1" dirty="0" smtClean="0"/>
              <a:t>R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0.82</a:t>
            </a:r>
          </a:p>
          <a:p>
            <a:pPr algn="ctr"/>
            <a:r>
              <a:rPr lang="en-US" sz="2000" b="1" dirty="0" smtClean="0"/>
              <a:t>SEE = ± 1.0</a:t>
            </a:r>
          </a:p>
          <a:p>
            <a:pPr algn="ctr"/>
            <a:r>
              <a:rPr lang="en-US" sz="2000" b="1" dirty="0" smtClean="0"/>
              <a:t>N = 345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0490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1635</Words>
  <Application>Microsoft Macintosh PowerPoint</Application>
  <PresentationFormat>On-screen Show (4:3)</PresentationFormat>
  <Paragraphs>244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Keith Putirka</cp:lastModifiedBy>
  <cp:revision>137</cp:revision>
  <dcterms:created xsi:type="dcterms:W3CDTF">2014-08-29T17:57:45Z</dcterms:created>
  <dcterms:modified xsi:type="dcterms:W3CDTF">2014-10-19T01:07:05Z</dcterms:modified>
</cp:coreProperties>
</file>